
<file path=[Content_Types].xml><?xml version="1.0" encoding="utf-8"?>
<Types xmlns="http://schemas.openxmlformats.org/package/2006/content-types">
  <Default Extension="bin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73" r:id="rId2"/>
    <p:sldId id="264" r:id="rId3"/>
    <p:sldId id="265" r:id="rId4"/>
    <p:sldId id="295" r:id="rId5"/>
    <p:sldId id="290" r:id="rId6"/>
    <p:sldId id="256" r:id="rId7"/>
    <p:sldId id="291" r:id="rId8"/>
    <p:sldId id="279" r:id="rId9"/>
    <p:sldId id="292" r:id="rId10"/>
    <p:sldId id="293" r:id="rId11"/>
    <p:sldId id="294" r:id="rId12"/>
    <p:sldId id="281" r:id="rId13"/>
    <p:sldId id="302" r:id="rId14"/>
    <p:sldId id="282" r:id="rId15"/>
    <p:sldId id="303" r:id="rId16"/>
    <p:sldId id="304" r:id="rId17"/>
    <p:sldId id="283" r:id="rId18"/>
    <p:sldId id="285" r:id="rId19"/>
    <p:sldId id="284" r:id="rId20"/>
    <p:sldId id="286" r:id="rId21"/>
    <p:sldId id="287" r:id="rId22"/>
    <p:sldId id="288" r:id="rId23"/>
    <p:sldId id="29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A5F9"/>
    <a:srgbClr val="221F20"/>
    <a:srgbClr val="0B94C5"/>
    <a:srgbClr val="222222"/>
    <a:srgbClr val="ED7000"/>
    <a:srgbClr val="413E3D"/>
    <a:srgbClr val="65605F"/>
    <a:srgbClr val="D8D6D6"/>
    <a:srgbClr val="A4A0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62" d="100"/>
          <a:sy n="62" d="100"/>
        </p:scale>
        <p:origin x="792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3516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aib, Cameron" userId="dc23ea85-b26a-44cb-ab36-3108a502e6a6" providerId="ADAL" clId="{3227BAEB-3785-4CE5-A40A-C1884CB8C561}"/>
    <pc:docChg chg="custSel modSld">
      <pc:chgData name="Staib, Cameron" userId="dc23ea85-b26a-44cb-ab36-3108a502e6a6" providerId="ADAL" clId="{3227BAEB-3785-4CE5-A40A-C1884CB8C561}" dt="2023-02-08T21:24:35.867" v="36" actId="1076"/>
      <pc:docMkLst>
        <pc:docMk/>
      </pc:docMkLst>
      <pc:sldChg chg="modSp mod">
        <pc:chgData name="Staib, Cameron" userId="dc23ea85-b26a-44cb-ab36-3108a502e6a6" providerId="ADAL" clId="{3227BAEB-3785-4CE5-A40A-C1884CB8C561}" dt="2023-02-08T21:24:35.867" v="36" actId="1076"/>
        <pc:sldMkLst>
          <pc:docMk/>
          <pc:sldMk cId="4245686273" sldId="287"/>
        </pc:sldMkLst>
        <pc:spChg chg="mod">
          <ac:chgData name="Staib, Cameron" userId="dc23ea85-b26a-44cb-ab36-3108a502e6a6" providerId="ADAL" clId="{3227BAEB-3785-4CE5-A40A-C1884CB8C561}" dt="2023-02-08T21:24:22.494" v="32" actId="20577"/>
          <ac:spMkLst>
            <pc:docMk/>
            <pc:sldMk cId="4245686273" sldId="287"/>
            <ac:spMk id="2" creationId="{E7A4B670-F391-0BB5-4B31-8F95562E1875}"/>
          </ac:spMkLst>
        </pc:spChg>
        <pc:spChg chg="mod">
          <ac:chgData name="Staib, Cameron" userId="dc23ea85-b26a-44cb-ab36-3108a502e6a6" providerId="ADAL" clId="{3227BAEB-3785-4CE5-A40A-C1884CB8C561}" dt="2023-02-08T21:24:03.507" v="11" actId="6549"/>
          <ac:spMkLst>
            <pc:docMk/>
            <pc:sldMk cId="4245686273" sldId="287"/>
            <ac:spMk id="3" creationId="{0F018E30-BA9B-A5E4-C9AF-9A7D3560F4A6}"/>
          </ac:spMkLst>
        </pc:spChg>
        <pc:spChg chg="mod">
          <ac:chgData name="Staib, Cameron" userId="dc23ea85-b26a-44cb-ab36-3108a502e6a6" providerId="ADAL" clId="{3227BAEB-3785-4CE5-A40A-C1884CB8C561}" dt="2023-02-08T21:24:35.867" v="36" actId="1076"/>
          <ac:spMkLst>
            <pc:docMk/>
            <pc:sldMk cId="4245686273" sldId="287"/>
            <ac:spMk id="6" creationId="{46D536D4-7B73-3C8D-CECD-E0BAA9B31DAD}"/>
          </ac:spMkLst>
        </pc:spChg>
        <pc:picChg chg="mod">
          <ac:chgData name="Staib, Cameron" userId="dc23ea85-b26a-44cb-ab36-3108a502e6a6" providerId="ADAL" clId="{3227BAEB-3785-4CE5-A40A-C1884CB8C561}" dt="2023-02-08T21:24:32.495" v="35" actId="14100"/>
          <ac:picMkLst>
            <pc:docMk/>
            <pc:sldMk cId="4245686273" sldId="287"/>
            <ac:picMk id="5" creationId="{4F6EBBA3-E008-63D2-D2F1-241E210B90A9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\\trility.local\trilitydata\data\SOL\ProjDel\R-0016%20Redcliffe%20STP\1%20TRILITY\1.9%20Commissioning\1.9.5%20Work%20Packs\4200%20Anaerobic%20Digestion\18.%20Process%20and%20Laboratory%20Results\R0016_Anaerobic%20Digester%20Process%20Record%20and%20Log_G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trility.local\trilitydata\data\SOL\ProjDel\R-0016%20Redcliffe%20STP\1%20TRILITY\1.9%20Commissioning\1.9.5%20Work%20Packs\4200%20Anaerobic%20Digestion\18.%20Process%20and%20Laboratory%20Results\R0016_Anaerobic%20Digester%20Process%20Record%20and%20Log_G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trility.local\trilitydata\data\SOL\ProjDel\R-0016%20Redcliffe%20STP\1%20TRILITY\1.9%20Commissioning\1.9.5%20Work%20Packs\4200%20Anaerobic%20Digestion\18.%20Process%20and%20Laboratory%20Results\R0016_Anaerobic%20Digester%20Process%20Record%20and%20Log_G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\\trility.local\trilitydata\data\SOL\ProjDel\R-0016%20Redcliffe%20STP\1%20TRILITY\1.9%20Commissioning\1.9.5%20Work%20Packs\4200%20Anaerobic%20Digestion\18.%20Process%20and%20Laboratory%20Results\R0016_Anaerobic%20Digester%20Process%20Record%20and%20Log_G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AU" sz="1200"/>
              <a:t>Digester Sludge Feed (Jun</a:t>
            </a:r>
            <a:r>
              <a:rPr lang="en-AU" sz="1200" baseline="0"/>
              <a:t> 2020 - 11 july 2021)</a:t>
            </a:r>
            <a:endParaRPr lang="en-AU" sz="12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629761246971996"/>
          <c:y val="0.15698586063838793"/>
          <c:w val="0.86335243940095718"/>
          <c:h val="0.68784029326370222"/>
        </c:manualLayout>
      </c:layout>
      <c:lineChart>
        <c:grouping val="standard"/>
        <c:varyColors val="0"/>
        <c:ser>
          <c:idx val="1"/>
          <c:order val="0"/>
          <c:tx>
            <c:v>Current Feed Rate</c:v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3"/>
            <c:spPr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cat>
            <c:numRef>
              <c:f>'Process Data for PLots'!$GZ$7:$WO$7</c:f>
              <c:numCache>
                <c:formatCode>m/d/yyyy</c:formatCode>
                <c:ptCount val="406"/>
                <c:pt idx="0">
                  <c:v>43983</c:v>
                </c:pt>
                <c:pt idx="1">
                  <c:v>43984</c:v>
                </c:pt>
                <c:pt idx="2">
                  <c:v>43985</c:v>
                </c:pt>
                <c:pt idx="3">
                  <c:v>43986</c:v>
                </c:pt>
                <c:pt idx="4">
                  <c:v>43987</c:v>
                </c:pt>
                <c:pt idx="5">
                  <c:v>43988</c:v>
                </c:pt>
                <c:pt idx="6">
                  <c:v>43989</c:v>
                </c:pt>
                <c:pt idx="7">
                  <c:v>43990</c:v>
                </c:pt>
                <c:pt idx="8">
                  <c:v>43991</c:v>
                </c:pt>
                <c:pt idx="9">
                  <c:v>43992</c:v>
                </c:pt>
                <c:pt idx="10">
                  <c:v>43993</c:v>
                </c:pt>
                <c:pt idx="11">
                  <c:v>43994</c:v>
                </c:pt>
                <c:pt idx="12">
                  <c:v>43995</c:v>
                </c:pt>
                <c:pt idx="13">
                  <c:v>43996</c:v>
                </c:pt>
                <c:pt idx="14">
                  <c:v>43997</c:v>
                </c:pt>
                <c:pt idx="15">
                  <c:v>43998</c:v>
                </c:pt>
                <c:pt idx="16">
                  <c:v>43999</c:v>
                </c:pt>
                <c:pt idx="17">
                  <c:v>44000</c:v>
                </c:pt>
                <c:pt idx="18">
                  <c:v>44001</c:v>
                </c:pt>
                <c:pt idx="19">
                  <c:v>44002</c:v>
                </c:pt>
                <c:pt idx="20">
                  <c:v>44003</c:v>
                </c:pt>
                <c:pt idx="21">
                  <c:v>44004</c:v>
                </c:pt>
                <c:pt idx="22">
                  <c:v>44005</c:v>
                </c:pt>
                <c:pt idx="23">
                  <c:v>44006</c:v>
                </c:pt>
                <c:pt idx="24">
                  <c:v>44007</c:v>
                </c:pt>
                <c:pt idx="25">
                  <c:v>44008</c:v>
                </c:pt>
                <c:pt idx="26">
                  <c:v>44009</c:v>
                </c:pt>
                <c:pt idx="27">
                  <c:v>44010</c:v>
                </c:pt>
                <c:pt idx="28">
                  <c:v>44011</c:v>
                </c:pt>
                <c:pt idx="29">
                  <c:v>44012</c:v>
                </c:pt>
                <c:pt idx="30">
                  <c:v>44013</c:v>
                </c:pt>
                <c:pt idx="31">
                  <c:v>44014</c:v>
                </c:pt>
                <c:pt idx="32">
                  <c:v>44015</c:v>
                </c:pt>
                <c:pt idx="33">
                  <c:v>44016</c:v>
                </c:pt>
                <c:pt idx="34">
                  <c:v>44017</c:v>
                </c:pt>
                <c:pt idx="35">
                  <c:v>44018</c:v>
                </c:pt>
                <c:pt idx="36">
                  <c:v>44019</c:v>
                </c:pt>
                <c:pt idx="37">
                  <c:v>44020</c:v>
                </c:pt>
                <c:pt idx="38">
                  <c:v>44021</c:v>
                </c:pt>
                <c:pt idx="39">
                  <c:v>44022</c:v>
                </c:pt>
                <c:pt idx="40">
                  <c:v>44023</c:v>
                </c:pt>
                <c:pt idx="41">
                  <c:v>44024</c:v>
                </c:pt>
                <c:pt idx="42">
                  <c:v>44025</c:v>
                </c:pt>
                <c:pt idx="43">
                  <c:v>44026</c:v>
                </c:pt>
                <c:pt idx="44">
                  <c:v>44027</c:v>
                </c:pt>
                <c:pt idx="45">
                  <c:v>44028</c:v>
                </c:pt>
                <c:pt idx="46">
                  <c:v>44029</c:v>
                </c:pt>
                <c:pt idx="47">
                  <c:v>44030</c:v>
                </c:pt>
                <c:pt idx="48">
                  <c:v>44031</c:v>
                </c:pt>
                <c:pt idx="49">
                  <c:v>44032</c:v>
                </c:pt>
                <c:pt idx="50">
                  <c:v>44033</c:v>
                </c:pt>
                <c:pt idx="51">
                  <c:v>44034</c:v>
                </c:pt>
                <c:pt idx="52">
                  <c:v>44035</c:v>
                </c:pt>
                <c:pt idx="53">
                  <c:v>44036</c:v>
                </c:pt>
                <c:pt idx="54">
                  <c:v>44037</c:v>
                </c:pt>
                <c:pt idx="55">
                  <c:v>44038</c:v>
                </c:pt>
                <c:pt idx="56">
                  <c:v>44039</c:v>
                </c:pt>
                <c:pt idx="57">
                  <c:v>44040</c:v>
                </c:pt>
                <c:pt idx="58">
                  <c:v>44041</c:v>
                </c:pt>
                <c:pt idx="59">
                  <c:v>44042</c:v>
                </c:pt>
                <c:pt idx="60">
                  <c:v>44043</c:v>
                </c:pt>
                <c:pt idx="61">
                  <c:v>44044</c:v>
                </c:pt>
                <c:pt idx="62">
                  <c:v>44045</c:v>
                </c:pt>
                <c:pt idx="63">
                  <c:v>44046</c:v>
                </c:pt>
                <c:pt idx="64">
                  <c:v>44047</c:v>
                </c:pt>
                <c:pt idx="65">
                  <c:v>44048</c:v>
                </c:pt>
                <c:pt idx="66">
                  <c:v>44049</c:v>
                </c:pt>
                <c:pt idx="67">
                  <c:v>44050</c:v>
                </c:pt>
                <c:pt idx="68">
                  <c:v>44051</c:v>
                </c:pt>
                <c:pt idx="69">
                  <c:v>44052</c:v>
                </c:pt>
                <c:pt idx="70">
                  <c:v>44053</c:v>
                </c:pt>
                <c:pt idx="71">
                  <c:v>44054</c:v>
                </c:pt>
                <c:pt idx="72">
                  <c:v>44055</c:v>
                </c:pt>
                <c:pt idx="73">
                  <c:v>44056</c:v>
                </c:pt>
                <c:pt idx="74">
                  <c:v>44057</c:v>
                </c:pt>
                <c:pt idx="75">
                  <c:v>44058</c:v>
                </c:pt>
                <c:pt idx="76">
                  <c:v>44059</c:v>
                </c:pt>
                <c:pt idx="77">
                  <c:v>44060</c:v>
                </c:pt>
                <c:pt idx="78">
                  <c:v>44061</c:v>
                </c:pt>
                <c:pt idx="79">
                  <c:v>44062</c:v>
                </c:pt>
                <c:pt idx="80">
                  <c:v>44063</c:v>
                </c:pt>
                <c:pt idx="81">
                  <c:v>44064</c:v>
                </c:pt>
                <c:pt idx="82">
                  <c:v>44065</c:v>
                </c:pt>
                <c:pt idx="83">
                  <c:v>44066</c:v>
                </c:pt>
                <c:pt idx="84">
                  <c:v>44067</c:v>
                </c:pt>
                <c:pt idx="85">
                  <c:v>44068</c:v>
                </c:pt>
                <c:pt idx="86">
                  <c:v>44069</c:v>
                </c:pt>
                <c:pt idx="87">
                  <c:v>44070</c:v>
                </c:pt>
                <c:pt idx="88">
                  <c:v>44071</c:v>
                </c:pt>
                <c:pt idx="89">
                  <c:v>44072</c:v>
                </c:pt>
                <c:pt idx="90">
                  <c:v>44073</c:v>
                </c:pt>
                <c:pt idx="91">
                  <c:v>44074</c:v>
                </c:pt>
                <c:pt idx="92">
                  <c:v>44075</c:v>
                </c:pt>
                <c:pt idx="93">
                  <c:v>44076</c:v>
                </c:pt>
                <c:pt idx="94">
                  <c:v>44077</c:v>
                </c:pt>
                <c:pt idx="95">
                  <c:v>44078</c:v>
                </c:pt>
                <c:pt idx="96">
                  <c:v>44079</c:v>
                </c:pt>
                <c:pt idx="97">
                  <c:v>44080</c:v>
                </c:pt>
                <c:pt idx="98">
                  <c:v>44081</c:v>
                </c:pt>
                <c:pt idx="99">
                  <c:v>44082</c:v>
                </c:pt>
                <c:pt idx="100">
                  <c:v>44083</c:v>
                </c:pt>
                <c:pt idx="101">
                  <c:v>44084</c:v>
                </c:pt>
                <c:pt idx="102">
                  <c:v>44085</c:v>
                </c:pt>
                <c:pt idx="103">
                  <c:v>44086</c:v>
                </c:pt>
                <c:pt idx="104">
                  <c:v>44087</c:v>
                </c:pt>
                <c:pt idx="105">
                  <c:v>44088</c:v>
                </c:pt>
                <c:pt idx="106">
                  <c:v>44089</c:v>
                </c:pt>
                <c:pt idx="107">
                  <c:v>44090</c:v>
                </c:pt>
                <c:pt idx="108">
                  <c:v>44091</c:v>
                </c:pt>
                <c:pt idx="109">
                  <c:v>44092</c:v>
                </c:pt>
                <c:pt idx="110">
                  <c:v>44093</c:v>
                </c:pt>
                <c:pt idx="111">
                  <c:v>44094</c:v>
                </c:pt>
                <c:pt idx="112">
                  <c:v>44095</c:v>
                </c:pt>
                <c:pt idx="113">
                  <c:v>44096</c:v>
                </c:pt>
                <c:pt idx="114">
                  <c:v>44097</c:v>
                </c:pt>
                <c:pt idx="115">
                  <c:v>44098</c:v>
                </c:pt>
                <c:pt idx="116">
                  <c:v>44099</c:v>
                </c:pt>
                <c:pt idx="117">
                  <c:v>44100</c:v>
                </c:pt>
                <c:pt idx="118">
                  <c:v>44101</c:v>
                </c:pt>
                <c:pt idx="119">
                  <c:v>44102</c:v>
                </c:pt>
                <c:pt idx="120">
                  <c:v>44103</c:v>
                </c:pt>
                <c:pt idx="121">
                  <c:v>44104</c:v>
                </c:pt>
                <c:pt idx="122">
                  <c:v>44105</c:v>
                </c:pt>
                <c:pt idx="123">
                  <c:v>44106</c:v>
                </c:pt>
                <c:pt idx="124">
                  <c:v>44107</c:v>
                </c:pt>
                <c:pt idx="125">
                  <c:v>44108</c:v>
                </c:pt>
                <c:pt idx="126">
                  <c:v>44109</c:v>
                </c:pt>
                <c:pt idx="127">
                  <c:v>44110</c:v>
                </c:pt>
                <c:pt idx="128">
                  <c:v>44111</c:v>
                </c:pt>
                <c:pt idx="129">
                  <c:v>44112</c:v>
                </c:pt>
                <c:pt idx="130">
                  <c:v>44113</c:v>
                </c:pt>
                <c:pt idx="131">
                  <c:v>44114</c:v>
                </c:pt>
                <c:pt idx="132">
                  <c:v>44115</c:v>
                </c:pt>
                <c:pt idx="133">
                  <c:v>44116</c:v>
                </c:pt>
                <c:pt idx="134">
                  <c:v>44117</c:v>
                </c:pt>
                <c:pt idx="135">
                  <c:v>44118</c:v>
                </c:pt>
                <c:pt idx="136">
                  <c:v>44119</c:v>
                </c:pt>
                <c:pt idx="137">
                  <c:v>44120</c:v>
                </c:pt>
                <c:pt idx="138">
                  <c:v>44121</c:v>
                </c:pt>
                <c:pt idx="139">
                  <c:v>44122</c:v>
                </c:pt>
                <c:pt idx="140">
                  <c:v>44123</c:v>
                </c:pt>
                <c:pt idx="141">
                  <c:v>44124</c:v>
                </c:pt>
                <c:pt idx="142">
                  <c:v>44125</c:v>
                </c:pt>
                <c:pt idx="143">
                  <c:v>44126</c:v>
                </c:pt>
                <c:pt idx="144">
                  <c:v>44127</c:v>
                </c:pt>
                <c:pt idx="145">
                  <c:v>44128</c:v>
                </c:pt>
                <c:pt idx="146">
                  <c:v>44129</c:v>
                </c:pt>
                <c:pt idx="147">
                  <c:v>44130</c:v>
                </c:pt>
                <c:pt idx="148">
                  <c:v>44131</c:v>
                </c:pt>
                <c:pt idx="149">
                  <c:v>44132</c:v>
                </c:pt>
                <c:pt idx="150">
                  <c:v>44133</c:v>
                </c:pt>
                <c:pt idx="151">
                  <c:v>44134</c:v>
                </c:pt>
                <c:pt idx="152">
                  <c:v>44135</c:v>
                </c:pt>
                <c:pt idx="153">
                  <c:v>44136</c:v>
                </c:pt>
                <c:pt idx="154">
                  <c:v>44137</c:v>
                </c:pt>
                <c:pt idx="155">
                  <c:v>44138</c:v>
                </c:pt>
                <c:pt idx="156">
                  <c:v>44139</c:v>
                </c:pt>
                <c:pt idx="157">
                  <c:v>44140</c:v>
                </c:pt>
                <c:pt idx="158">
                  <c:v>44141</c:v>
                </c:pt>
                <c:pt idx="159">
                  <c:v>44142</c:v>
                </c:pt>
                <c:pt idx="160">
                  <c:v>44143</c:v>
                </c:pt>
                <c:pt idx="161">
                  <c:v>44144</c:v>
                </c:pt>
                <c:pt idx="162">
                  <c:v>44145</c:v>
                </c:pt>
                <c:pt idx="163">
                  <c:v>44146</c:v>
                </c:pt>
                <c:pt idx="164">
                  <c:v>44147</c:v>
                </c:pt>
                <c:pt idx="165">
                  <c:v>44148</c:v>
                </c:pt>
                <c:pt idx="166">
                  <c:v>44149</c:v>
                </c:pt>
                <c:pt idx="167">
                  <c:v>44150</c:v>
                </c:pt>
                <c:pt idx="168">
                  <c:v>44151</c:v>
                </c:pt>
                <c:pt idx="169">
                  <c:v>44152</c:v>
                </c:pt>
                <c:pt idx="170">
                  <c:v>44153</c:v>
                </c:pt>
                <c:pt idx="171">
                  <c:v>44154</c:v>
                </c:pt>
                <c:pt idx="172">
                  <c:v>44155</c:v>
                </c:pt>
                <c:pt idx="173">
                  <c:v>44156</c:v>
                </c:pt>
                <c:pt idx="174">
                  <c:v>44157</c:v>
                </c:pt>
                <c:pt idx="175">
                  <c:v>44158</c:v>
                </c:pt>
                <c:pt idx="176">
                  <c:v>44159</c:v>
                </c:pt>
                <c:pt idx="177">
                  <c:v>44160</c:v>
                </c:pt>
                <c:pt idx="178">
                  <c:v>44161</c:v>
                </c:pt>
                <c:pt idx="179">
                  <c:v>44162</c:v>
                </c:pt>
                <c:pt idx="180">
                  <c:v>44163</c:v>
                </c:pt>
                <c:pt idx="181">
                  <c:v>44164</c:v>
                </c:pt>
                <c:pt idx="182">
                  <c:v>44165</c:v>
                </c:pt>
                <c:pt idx="183">
                  <c:v>44166</c:v>
                </c:pt>
                <c:pt idx="184">
                  <c:v>44167</c:v>
                </c:pt>
                <c:pt idx="185">
                  <c:v>44168</c:v>
                </c:pt>
                <c:pt idx="186">
                  <c:v>44169</c:v>
                </c:pt>
                <c:pt idx="187">
                  <c:v>44170</c:v>
                </c:pt>
                <c:pt idx="188">
                  <c:v>44171</c:v>
                </c:pt>
                <c:pt idx="189">
                  <c:v>44172</c:v>
                </c:pt>
                <c:pt idx="190">
                  <c:v>44173</c:v>
                </c:pt>
                <c:pt idx="191">
                  <c:v>44174</c:v>
                </c:pt>
                <c:pt idx="192">
                  <c:v>44175</c:v>
                </c:pt>
                <c:pt idx="193">
                  <c:v>44176</c:v>
                </c:pt>
                <c:pt idx="194">
                  <c:v>44177</c:v>
                </c:pt>
                <c:pt idx="195">
                  <c:v>44178</c:v>
                </c:pt>
                <c:pt idx="196">
                  <c:v>44179</c:v>
                </c:pt>
                <c:pt idx="197">
                  <c:v>44180</c:v>
                </c:pt>
                <c:pt idx="198">
                  <c:v>44181</c:v>
                </c:pt>
                <c:pt idx="199">
                  <c:v>44182</c:v>
                </c:pt>
                <c:pt idx="200">
                  <c:v>44183</c:v>
                </c:pt>
                <c:pt idx="201">
                  <c:v>44184</c:v>
                </c:pt>
                <c:pt idx="202">
                  <c:v>44185</c:v>
                </c:pt>
                <c:pt idx="203">
                  <c:v>44186</c:v>
                </c:pt>
                <c:pt idx="204">
                  <c:v>44187</c:v>
                </c:pt>
                <c:pt idx="205">
                  <c:v>44188</c:v>
                </c:pt>
                <c:pt idx="206">
                  <c:v>44189</c:v>
                </c:pt>
                <c:pt idx="207">
                  <c:v>44190</c:v>
                </c:pt>
                <c:pt idx="208">
                  <c:v>44191</c:v>
                </c:pt>
                <c:pt idx="209">
                  <c:v>44192</c:v>
                </c:pt>
                <c:pt idx="210">
                  <c:v>44193</c:v>
                </c:pt>
                <c:pt idx="211">
                  <c:v>44194</c:v>
                </c:pt>
                <c:pt idx="212">
                  <c:v>44195</c:v>
                </c:pt>
                <c:pt idx="213">
                  <c:v>44196</c:v>
                </c:pt>
                <c:pt idx="214">
                  <c:v>44197</c:v>
                </c:pt>
                <c:pt idx="215">
                  <c:v>44198</c:v>
                </c:pt>
                <c:pt idx="216">
                  <c:v>44199</c:v>
                </c:pt>
                <c:pt idx="217">
                  <c:v>44200</c:v>
                </c:pt>
                <c:pt idx="218">
                  <c:v>44201</c:v>
                </c:pt>
                <c:pt idx="219">
                  <c:v>44202</c:v>
                </c:pt>
                <c:pt idx="220">
                  <c:v>44203</c:v>
                </c:pt>
                <c:pt idx="221">
                  <c:v>44204</c:v>
                </c:pt>
                <c:pt idx="222">
                  <c:v>44205</c:v>
                </c:pt>
                <c:pt idx="223">
                  <c:v>44206</c:v>
                </c:pt>
                <c:pt idx="224">
                  <c:v>44207</c:v>
                </c:pt>
                <c:pt idx="225">
                  <c:v>44208</c:v>
                </c:pt>
                <c:pt idx="226">
                  <c:v>44209</c:v>
                </c:pt>
                <c:pt idx="227">
                  <c:v>44210</c:v>
                </c:pt>
                <c:pt idx="228">
                  <c:v>44211</c:v>
                </c:pt>
                <c:pt idx="229">
                  <c:v>44212</c:v>
                </c:pt>
                <c:pt idx="230">
                  <c:v>44213</c:v>
                </c:pt>
                <c:pt idx="231">
                  <c:v>44214</c:v>
                </c:pt>
                <c:pt idx="232">
                  <c:v>44215</c:v>
                </c:pt>
                <c:pt idx="233">
                  <c:v>44216</c:v>
                </c:pt>
                <c:pt idx="234">
                  <c:v>44217</c:v>
                </c:pt>
                <c:pt idx="235">
                  <c:v>44218</c:v>
                </c:pt>
                <c:pt idx="236">
                  <c:v>44219</c:v>
                </c:pt>
                <c:pt idx="237">
                  <c:v>44220</c:v>
                </c:pt>
                <c:pt idx="238">
                  <c:v>44221</c:v>
                </c:pt>
                <c:pt idx="239">
                  <c:v>44222</c:v>
                </c:pt>
                <c:pt idx="240">
                  <c:v>44223</c:v>
                </c:pt>
                <c:pt idx="241">
                  <c:v>44224</c:v>
                </c:pt>
                <c:pt idx="242">
                  <c:v>44225</c:v>
                </c:pt>
                <c:pt idx="243">
                  <c:v>44226</c:v>
                </c:pt>
                <c:pt idx="244">
                  <c:v>44227</c:v>
                </c:pt>
                <c:pt idx="245">
                  <c:v>44228</c:v>
                </c:pt>
                <c:pt idx="246">
                  <c:v>44229</c:v>
                </c:pt>
                <c:pt idx="247">
                  <c:v>44230</c:v>
                </c:pt>
                <c:pt idx="248">
                  <c:v>44231</c:v>
                </c:pt>
                <c:pt idx="249">
                  <c:v>44232</c:v>
                </c:pt>
                <c:pt idx="250">
                  <c:v>44233</c:v>
                </c:pt>
                <c:pt idx="251">
                  <c:v>44234</c:v>
                </c:pt>
                <c:pt idx="252">
                  <c:v>44235</c:v>
                </c:pt>
                <c:pt idx="253">
                  <c:v>44236</c:v>
                </c:pt>
                <c:pt idx="254">
                  <c:v>44237</c:v>
                </c:pt>
                <c:pt idx="255">
                  <c:v>44238</c:v>
                </c:pt>
                <c:pt idx="256">
                  <c:v>44239</c:v>
                </c:pt>
                <c:pt idx="257">
                  <c:v>44240</c:v>
                </c:pt>
                <c:pt idx="258">
                  <c:v>44241</c:v>
                </c:pt>
                <c:pt idx="259">
                  <c:v>44242</c:v>
                </c:pt>
                <c:pt idx="260">
                  <c:v>44243</c:v>
                </c:pt>
                <c:pt idx="261">
                  <c:v>44244</c:v>
                </c:pt>
                <c:pt idx="262">
                  <c:v>44245</c:v>
                </c:pt>
                <c:pt idx="263">
                  <c:v>44246</c:v>
                </c:pt>
                <c:pt idx="264">
                  <c:v>44247</c:v>
                </c:pt>
                <c:pt idx="265">
                  <c:v>44248</c:v>
                </c:pt>
                <c:pt idx="266">
                  <c:v>44249</c:v>
                </c:pt>
                <c:pt idx="267">
                  <c:v>44250</c:v>
                </c:pt>
                <c:pt idx="268">
                  <c:v>44251</c:v>
                </c:pt>
                <c:pt idx="269">
                  <c:v>44252</c:v>
                </c:pt>
                <c:pt idx="270">
                  <c:v>44253</c:v>
                </c:pt>
                <c:pt idx="271">
                  <c:v>44254</c:v>
                </c:pt>
                <c:pt idx="272">
                  <c:v>44255</c:v>
                </c:pt>
                <c:pt idx="273">
                  <c:v>44256</c:v>
                </c:pt>
                <c:pt idx="274">
                  <c:v>44257</c:v>
                </c:pt>
                <c:pt idx="275">
                  <c:v>44258</c:v>
                </c:pt>
                <c:pt idx="276">
                  <c:v>44259</c:v>
                </c:pt>
                <c:pt idx="277">
                  <c:v>44260</c:v>
                </c:pt>
                <c:pt idx="278">
                  <c:v>44261</c:v>
                </c:pt>
                <c:pt idx="279">
                  <c:v>44262</c:v>
                </c:pt>
                <c:pt idx="280">
                  <c:v>44263</c:v>
                </c:pt>
                <c:pt idx="281">
                  <c:v>44264</c:v>
                </c:pt>
                <c:pt idx="282">
                  <c:v>44265</c:v>
                </c:pt>
                <c:pt idx="283">
                  <c:v>44266</c:v>
                </c:pt>
                <c:pt idx="284">
                  <c:v>44267</c:v>
                </c:pt>
                <c:pt idx="285">
                  <c:v>44268</c:v>
                </c:pt>
                <c:pt idx="286">
                  <c:v>44269</c:v>
                </c:pt>
                <c:pt idx="287">
                  <c:v>44270</c:v>
                </c:pt>
                <c:pt idx="288">
                  <c:v>44271</c:v>
                </c:pt>
                <c:pt idx="289">
                  <c:v>44272</c:v>
                </c:pt>
                <c:pt idx="290">
                  <c:v>44273</c:v>
                </c:pt>
                <c:pt idx="291">
                  <c:v>44274</c:v>
                </c:pt>
                <c:pt idx="292">
                  <c:v>44275</c:v>
                </c:pt>
                <c:pt idx="293">
                  <c:v>44276</c:v>
                </c:pt>
                <c:pt idx="294">
                  <c:v>44277</c:v>
                </c:pt>
                <c:pt idx="295">
                  <c:v>44278</c:v>
                </c:pt>
                <c:pt idx="296">
                  <c:v>44279</c:v>
                </c:pt>
                <c:pt idx="297">
                  <c:v>44280</c:v>
                </c:pt>
                <c:pt idx="298">
                  <c:v>44281</c:v>
                </c:pt>
                <c:pt idx="299">
                  <c:v>44282</c:v>
                </c:pt>
                <c:pt idx="300">
                  <c:v>44283</c:v>
                </c:pt>
                <c:pt idx="301">
                  <c:v>44284</c:v>
                </c:pt>
                <c:pt idx="302">
                  <c:v>44285</c:v>
                </c:pt>
                <c:pt idx="303">
                  <c:v>44286</c:v>
                </c:pt>
                <c:pt idx="304">
                  <c:v>44287</c:v>
                </c:pt>
                <c:pt idx="305">
                  <c:v>44288</c:v>
                </c:pt>
                <c:pt idx="306">
                  <c:v>44289</c:v>
                </c:pt>
                <c:pt idx="307">
                  <c:v>44290</c:v>
                </c:pt>
                <c:pt idx="308">
                  <c:v>44291</c:v>
                </c:pt>
                <c:pt idx="309">
                  <c:v>44292</c:v>
                </c:pt>
                <c:pt idx="310">
                  <c:v>44293</c:v>
                </c:pt>
                <c:pt idx="311">
                  <c:v>44294</c:v>
                </c:pt>
                <c:pt idx="312">
                  <c:v>44295</c:v>
                </c:pt>
                <c:pt idx="313">
                  <c:v>44296</c:v>
                </c:pt>
                <c:pt idx="314">
                  <c:v>44297</c:v>
                </c:pt>
                <c:pt idx="315">
                  <c:v>44298</c:v>
                </c:pt>
                <c:pt idx="316">
                  <c:v>44299</c:v>
                </c:pt>
                <c:pt idx="317">
                  <c:v>44300</c:v>
                </c:pt>
                <c:pt idx="318">
                  <c:v>44301</c:v>
                </c:pt>
                <c:pt idx="319">
                  <c:v>44302</c:v>
                </c:pt>
                <c:pt idx="320">
                  <c:v>44303</c:v>
                </c:pt>
                <c:pt idx="321">
                  <c:v>44304</c:v>
                </c:pt>
                <c:pt idx="322">
                  <c:v>44305</c:v>
                </c:pt>
                <c:pt idx="323">
                  <c:v>44306</c:v>
                </c:pt>
                <c:pt idx="324">
                  <c:v>44307</c:v>
                </c:pt>
                <c:pt idx="325">
                  <c:v>44308</c:v>
                </c:pt>
                <c:pt idx="326">
                  <c:v>44309</c:v>
                </c:pt>
                <c:pt idx="327">
                  <c:v>44310</c:v>
                </c:pt>
                <c:pt idx="328">
                  <c:v>44311</c:v>
                </c:pt>
                <c:pt idx="329">
                  <c:v>44312</c:v>
                </c:pt>
                <c:pt idx="330">
                  <c:v>44313</c:v>
                </c:pt>
                <c:pt idx="331">
                  <c:v>44314</c:v>
                </c:pt>
                <c:pt idx="332">
                  <c:v>44315</c:v>
                </c:pt>
                <c:pt idx="333">
                  <c:v>44316</c:v>
                </c:pt>
                <c:pt idx="334">
                  <c:v>44317</c:v>
                </c:pt>
                <c:pt idx="335">
                  <c:v>44318</c:v>
                </c:pt>
                <c:pt idx="336">
                  <c:v>44319</c:v>
                </c:pt>
                <c:pt idx="337">
                  <c:v>44320</c:v>
                </c:pt>
                <c:pt idx="338">
                  <c:v>44321</c:v>
                </c:pt>
                <c:pt idx="339">
                  <c:v>44322</c:v>
                </c:pt>
                <c:pt idx="340">
                  <c:v>44323</c:v>
                </c:pt>
                <c:pt idx="341">
                  <c:v>44324</c:v>
                </c:pt>
                <c:pt idx="342">
                  <c:v>44325</c:v>
                </c:pt>
                <c:pt idx="343">
                  <c:v>44326</c:v>
                </c:pt>
                <c:pt idx="344">
                  <c:v>44327</c:v>
                </c:pt>
                <c:pt idx="345">
                  <c:v>44328</c:v>
                </c:pt>
                <c:pt idx="346">
                  <c:v>44329</c:v>
                </c:pt>
                <c:pt idx="347">
                  <c:v>44330</c:v>
                </c:pt>
                <c:pt idx="348">
                  <c:v>44331</c:v>
                </c:pt>
                <c:pt idx="349">
                  <c:v>44332</c:v>
                </c:pt>
                <c:pt idx="350">
                  <c:v>44333</c:v>
                </c:pt>
                <c:pt idx="351">
                  <c:v>44334</c:v>
                </c:pt>
                <c:pt idx="352">
                  <c:v>44335</c:v>
                </c:pt>
                <c:pt idx="353">
                  <c:v>44336</c:v>
                </c:pt>
                <c:pt idx="354">
                  <c:v>44337</c:v>
                </c:pt>
                <c:pt idx="355">
                  <c:v>44338</c:v>
                </c:pt>
                <c:pt idx="356">
                  <c:v>44339</c:v>
                </c:pt>
                <c:pt idx="357">
                  <c:v>44340</c:v>
                </c:pt>
                <c:pt idx="358">
                  <c:v>44341</c:v>
                </c:pt>
                <c:pt idx="359">
                  <c:v>44342</c:v>
                </c:pt>
                <c:pt idx="360">
                  <c:v>44343</c:v>
                </c:pt>
                <c:pt idx="361">
                  <c:v>44344</c:v>
                </c:pt>
                <c:pt idx="362">
                  <c:v>44345</c:v>
                </c:pt>
                <c:pt idx="363">
                  <c:v>44346</c:v>
                </c:pt>
                <c:pt idx="364">
                  <c:v>44347</c:v>
                </c:pt>
                <c:pt idx="365">
                  <c:v>44348</c:v>
                </c:pt>
                <c:pt idx="366">
                  <c:v>44349</c:v>
                </c:pt>
                <c:pt idx="367">
                  <c:v>44350</c:v>
                </c:pt>
                <c:pt idx="368">
                  <c:v>44351</c:v>
                </c:pt>
                <c:pt idx="369">
                  <c:v>44352</c:v>
                </c:pt>
                <c:pt idx="370">
                  <c:v>44353</c:v>
                </c:pt>
                <c:pt idx="371">
                  <c:v>44354</c:v>
                </c:pt>
                <c:pt idx="372">
                  <c:v>44355</c:v>
                </c:pt>
                <c:pt idx="373">
                  <c:v>44356</c:v>
                </c:pt>
                <c:pt idx="374">
                  <c:v>44357</c:v>
                </c:pt>
                <c:pt idx="375">
                  <c:v>44358</c:v>
                </c:pt>
                <c:pt idx="376">
                  <c:v>44359</c:v>
                </c:pt>
                <c:pt idx="377">
                  <c:v>44360</c:v>
                </c:pt>
                <c:pt idx="378">
                  <c:v>44361</c:v>
                </c:pt>
                <c:pt idx="379">
                  <c:v>44362</c:v>
                </c:pt>
                <c:pt idx="380">
                  <c:v>44363</c:v>
                </c:pt>
                <c:pt idx="381">
                  <c:v>44364</c:v>
                </c:pt>
                <c:pt idx="382">
                  <c:v>44365</c:v>
                </c:pt>
                <c:pt idx="383">
                  <c:v>44366</c:v>
                </c:pt>
                <c:pt idx="384">
                  <c:v>44367</c:v>
                </c:pt>
                <c:pt idx="385">
                  <c:v>44368</c:v>
                </c:pt>
                <c:pt idx="386">
                  <c:v>44369</c:v>
                </c:pt>
                <c:pt idx="387">
                  <c:v>44370</c:v>
                </c:pt>
                <c:pt idx="388">
                  <c:v>44371</c:v>
                </c:pt>
                <c:pt idx="389">
                  <c:v>44372</c:v>
                </c:pt>
                <c:pt idx="390">
                  <c:v>44373</c:v>
                </c:pt>
                <c:pt idx="391">
                  <c:v>44374</c:v>
                </c:pt>
                <c:pt idx="392">
                  <c:v>44375</c:v>
                </c:pt>
                <c:pt idx="393">
                  <c:v>44376</c:v>
                </c:pt>
                <c:pt idx="394">
                  <c:v>44377</c:v>
                </c:pt>
                <c:pt idx="395">
                  <c:v>44378</c:v>
                </c:pt>
                <c:pt idx="396">
                  <c:v>44379</c:v>
                </c:pt>
                <c:pt idx="397">
                  <c:v>44380</c:v>
                </c:pt>
                <c:pt idx="398">
                  <c:v>44381</c:v>
                </c:pt>
                <c:pt idx="399">
                  <c:v>44382</c:v>
                </c:pt>
                <c:pt idx="400">
                  <c:v>44383</c:v>
                </c:pt>
                <c:pt idx="401">
                  <c:v>44384</c:v>
                </c:pt>
                <c:pt idx="402">
                  <c:v>44385</c:v>
                </c:pt>
                <c:pt idx="403">
                  <c:v>44386</c:v>
                </c:pt>
                <c:pt idx="404">
                  <c:v>44387</c:v>
                </c:pt>
                <c:pt idx="405">
                  <c:v>44388</c:v>
                </c:pt>
              </c:numCache>
            </c:numRef>
          </c:cat>
          <c:val>
            <c:numRef>
              <c:f>'Process Data for PLots'!$GZ$10:$WO$10</c:f>
              <c:numCache>
                <c:formatCode>General</c:formatCode>
                <c:ptCount val="406"/>
                <c:pt idx="0">
                  <c:v>11.6</c:v>
                </c:pt>
                <c:pt idx="1">
                  <c:v>11.8</c:v>
                </c:pt>
                <c:pt idx="2">
                  <c:v>11.8</c:v>
                </c:pt>
                <c:pt idx="3">
                  <c:v>11.8</c:v>
                </c:pt>
                <c:pt idx="4">
                  <c:v>11.8</c:v>
                </c:pt>
                <c:pt idx="5">
                  <c:v>12.4</c:v>
                </c:pt>
                <c:pt idx="6">
                  <c:v>11.8</c:v>
                </c:pt>
                <c:pt idx="7">
                  <c:v>12.4</c:v>
                </c:pt>
                <c:pt idx="8">
                  <c:v>13</c:v>
                </c:pt>
                <c:pt idx="9">
                  <c:v>13.7</c:v>
                </c:pt>
                <c:pt idx="10">
                  <c:v>13.7</c:v>
                </c:pt>
                <c:pt idx="11">
                  <c:v>13.4</c:v>
                </c:pt>
                <c:pt idx="12">
                  <c:v>13.5</c:v>
                </c:pt>
                <c:pt idx="13">
                  <c:v>13.3</c:v>
                </c:pt>
                <c:pt idx="14">
                  <c:v>13.4</c:v>
                </c:pt>
                <c:pt idx="15">
                  <c:v>11.1</c:v>
                </c:pt>
                <c:pt idx="16">
                  <c:v>12.3</c:v>
                </c:pt>
                <c:pt idx="17">
                  <c:v>14.3</c:v>
                </c:pt>
                <c:pt idx="18">
                  <c:v>14.4</c:v>
                </c:pt>
                <c:pt idx="19">
                  <c:v>14.1</c:v>
                </c:pt>
                <c:pt idx="20">
                  <c:v>14.4</c:v>
                </c:pt>
                <c:pt idx="21">
                  <c:v>15.8</c:v>
                </c:pt>
                <c:pt idx="22">
                  <c:v>12.9</c:v>
                </c:pt>
                <c:pt idx="23">
                  <c:v>15.1</c:v>
                </c:pt>
                <c:pt idx="24">
                  <c:v>10.199999999999999</c:v>
                </c:pt>
                <c:pt idx="25">
                  <c:v>13.8</c:v>
                </c:pt>
                <c:pt idx="26">
                  <c:v>15.4</c:v>
                </c:pt>
                <c:pt idx="27">
                  <c:v>5</c:v>
                </c:pt>
                <c:pt idx="28">
                  <c:v>10.1</c:v>
                </c:pt>
                <c:pt idx="29">
                  <c:v>12.8</c:v>
                </c:pt>
                <c:pt idx="30">
                  <c:v>12.8</c:v>
                </c:pt>
                <c:pt idx="31">
                  <c:v>15.7</c:v>
                </c:pt>
                <c:pt idx="32">
                  <c:v>7.8</c:v>
                </c:pt>
                <c:pt idx="33">
                  <c:v>12.7</c:v>
                </c:pt>
                <c:pt idx="34">
                  <c:v>15.8</c:v>
                </c:pt>
                <c:pt idx="35">
                  <c:v>7</c:v>
                </c:pt>
                <c:pt idx="36">
                  <c:v>15.8</c:v>
                </c:pt>
                <c:pt idx="37">
                  <c:v>15.8</c:v>
                </c:pt>
                <c:pt idx="38">
                  <c:v>9.0299999999999994</c:v>
                </c:pt>
                <c:pt idx="39">
                  <c:v>17.399999999999999</c:v>
                </c:pt>
                <c:pt idx="40">
                  <c:v>14.7</c:v>
                </c:pt>
                <c:pt idx="41">
                  <c:v>15.6</c:v>
                </c:pt>
                <c:pt idx="42">
                  <c:v>19.100000000000001</c:v>
                </c:pt>
                <c:pt idx="43">
                  <c:v>17.100000000000001</c:v>
                </c:pt>
                <c:pt idx="44">
                  <c:v>19.100000000000001</c:v>
                </c:pt>
                <c:pt idx="45">
                  <c:v>14.6</c:v>
                </c:pt>
                <c:pt idx="46">
                  <c:v>18.399999999999999</c:v>
                </c:pt>
                <c:pt idx="47">
                  <c:v>18.899999999999999</c:v>
                </c:pt>
                <c:pt idx="48">
                  <c:v>16.399999999999999</c:v>
                </c:pt>
                <c:pt idx="49" formatCode="0.00">
                  <c:v>0</c:v>
                </c:pt>
                <c:pt idx="50" formatCode="0.00">
                  <c:v>0</c:v>
                </c:pt>
                <c:pt idx="51" formatCode="0.00">
                  <c:v>7.5</c:v>
                </c:pt>
                <c:pt idx="52" formatCode="0.0">
                  <c:v>20.8</c:v>
                </c:pt>
                <c:pt idx="53" formatCode="0.0">
                  <c:v>20.6</c:v>
                </c:pt>
                <c:pt idx="54" formatCode="0.0">
                  <c:v>20.100000000000001</c:v>
                </c:pt>
                <c:pt idx="55" formatCode="0.0">
                  <c:v>20.9</c:v>
                </c:pt>
                <c:pt idx="56" formatCode="0.0">
                  <c:v>20.2</c:v>
                </c:pt>
                <c:pt idx="57" formatCode="0.0">
                  <c:v>16.8</c:v>
                </c:pt>
                <c:pt idx="58" formatCode="0.0">
                  <c:v>16.7</c:v>
                </c:pt>
                <c:pt idx="59" formatCode="0.0">
                  <c:v>17.2</c:v>
                </c:pt>
                <c:pt idx="60" formatCode="0.0">
                  <c:v>16.399999999999999</c:v>
                </c:pt>
                <c:pt idx="61" formatCode="0.0">
                  <c:v>14.8</c:v>
                </c:pt>
                <c:pt idx="62" formatCode="0.0">
                  <c:v>10.9</c:v>
                </c:pt>
                <c:pt idx="63" formatCode="0.0">
                  <c:v>13.8</c:v>
                </c:pt>
                <c:pt idx="64" formatCode="0.0">
                  <c:v>14.1</c:v>
                </c:pt>
                <c:pt idx="65" formatCode="0.0">
                  <c:v>12.6</c:v>
                </c:pt>
                <c:pt idx="66" formatCode="0.0">
                  <c:v>12.8</c:v>
                </c:pt>
                <c:pt idx="67" formatCode="0.0">
                  <c:v>14.4</c:v>
                </c:pt>
                <c:pt idx="68" formatCode="0.0">
                  <c:v>16.8</c:v>
                </c:pt>
                <c:pt idx="69" formatCode="0.0">
                  <c:v>16.3</c:v>
                </c:pt>
                <c:pt idx="70" formatCode="0.0">
                  <c:v>16.899999999999999</c:v>
                </c:pt>
                <c:pt idx="71" formatCode="0.0">
                  <c:v>17.7</c:v>
                </c:pt>
                <c:pt idx="72" formatCode="0.0">
                  <c:v>17.899999999999999</c:v>
                </c:pt>
                <c:pt idx="73" formatCode="0.0">
                  <c:v>18.3</c:v>
                </c:pt>
                <c:pt idx="74" formatCode="0.0">
                  <c:v>17.2</c:v>
                </c:pt>
                <c:pt idx="75" formatCode="0.0">
                  <c:v>19</c:v>
                </c:pt>
                <c:pt idx="76" formatCode="0.0">
                  <c:v>19.5</c:v>
                </c:pt>
                <c:pt idx="77" formatCode="0.0">
                  <c:v>20</c:v>
                </c:pt>
                <c:pt idx="78" formatCode="0.0">
                  <c:v>21.5</c:v>
                </c:pt>
                <c:pt idx="79" formatCode="0.0">
                  <c:v>17.7</c:v>
                </c:pt>
                <c:pt idx="80" formatCode="0.0">
                  <c:v>20.350000000000001</c:v>
                </c:pt>
                <c:pt idx="81" formatCode="0.0">
                  <c:v>19.7</c:v>
                </c:pt>
                <c:pt idx="82" formatCode="0.0">
                  <c:v>18</c:v>
                </c:pt>
                <c:pt idx="83" formatCode="0.0">
                  <c:v>20.3</c:v>
                </c:pt>
                <c:pt idx="84" formatCode="0.0">
                  <c:v>16.2</c:v>
                </c:pt>
                <c:pt idx="85" formatCode="0.0">
                  <c:v>20.2</c:v>
                </c:pt>
                <c:pt idx="86" formatCode="0.0">
                  <c:v>20.8</c:v>
                </c:pt>
                <c:pt idx="87" formatCode="0.0">
                  <c:v>22.3</c:v>
                </c:pt>
                <c:pt idx="88" formatCode="0.0">
                  <c:v>23.3</c:v>
                </c:pt>
                <c:pt idx="89" formatCode="0.0">
                  <c:v>24.8</c:v>
                </c:pt>
                <c:pt idx="90" formatCode="0.0">
                  <c:v>25.2</c:v>
                </c:pt>
                <c:pt idx="91" formatCode="0.0">
                  <c:v>24.5</c:v>
                </c:pt>
                <c:pt idx="92" formatCode="0.0">
                  <c:v>26.1</c:v>
                </c:pt>
                <c:pt idx="93" formatCode="0.0">
                  <c:v>27</c:v>
                </c:pt>
                <c:pt idx="94" formatCode="0.0">
                  <c:v>27</c:v>
                </c:pt>
                <c:pt idx="95" formatCode="0.0">
                  <c:v>27.3</c:v>
                </c:pt>
                <c:pt idx="96" formatCode="0.0">
                  <c:v>27.5</c:v>
                </c:pt>
                <c:pt idx="97" formatCode="0.0">
                  <c:v>27</c:v>
                </c:pt>
                <c:pt idx="98" formatCode="0.0">
                  <c:v>27.7</c:v>
                </c:pt>
                <c:pt idx="99" formatCode="0.0">
                  <c:v>27.7</c:v>
                </c:pt>
                <c:pt idx="100" formatCode="0.0">
                  <c:v>27.5</c:v>
                </c:pt>
                <c:pt idx="101" formatCode="0.0">
                  <c:v>28.8</c:v>
                </c:pt>
                <c:pt idx="102" formatCode="0.0">
                  <c:v>22.5</c:v>
                </c:pt>
                <c:pt idx="103" formatCode="0.0">
                  <c:v>0</c:v>
                </c:pt>
                <c:pt idx="104" formatCode="0.0">
                  <c:v>0</c:v>
                </c:pt>
                <c:pt idx="105" formatCode="0.0">
                  <c:v>0</c:v>
                </c:pt>
                <c:pt idx="106" formatCode="0.0">
                  <c:v>0</c:v>
                </c:pt>
                <c:pt idx="107" formatCode="0.0">
                  <c:v>19.100000000000001</c:v>
                </c:pt>
                <c:pt idx="108" formatCode="0.0">
                  <c:v>27.7</c:v>
                </c:pt>
                <c:pt idx="109" formatCode="0.0">
                  <c:v>28.9</c:v>
                </c:pt>
                <c:pt idx="110" formatCode="0.0">
                  <c:v>29.1</c:v>
                </c:pt>
                <c:pt idx="111" formatCode="0.0">
                  <c:v>29.2</c:v>
                </c:pt>
                <c:pt idx="112" formatCode="0.0">
                  <c:v>30.8</c:v>
                </c:pt>
                <c:pt idx="113" formatCode="0.0">
                  <c:v>30.8</c:v>
                </c:pt>
                <c:pt idx="114" formatCode="0.0">
                  <c:v>31.1</c:v>
                </c:pt>
                <c:pt idx="115" formatCode="0.0">
                  <c:v>32.299999999999997</c:v>
                </c:pt>
                <c:pt idx="116" formatCode="0.0">
                  <c:v>32.299999999999997</c:v>
                </c:pt>
                <c:pt idx="117" formatCode="0.0">
                  <c:v>32.299999999999997</c:v>
                </c:pt>
                <c:pt idx="118" formatCode="0.0">
                  <c:v>32.299999999999997</c:v>
                </c:pt>
                <c:pt idx="119" formatCode="0.0">
                  <c:v>32.9</c:v>
                </c:pt>
                <c:pt idx="120" formatCode="0.0">
                  <c:v>33.700000000000003</c:v>
                </c:pt>
                <c:pt idx="121" formatCode="0.0">
                  <c:v>33.700000000000003</c:v>
                </c:pt>
                <c:pt idx="122" formatCode="0.0">
                  <c:v>34.6</c:v>
                </c:pt>
                <c:pt idx="123" formatCode="0.0">
                  <c:v>35.4</c:v>
                </c:pt>
                <c:pt idx="124" formatCode="0.0">
                  <c:v>34.700000000000003</c:v>
                </c:pt>
                <c:pt idx="125" formatCode="0.0">
                  <c:v>34.700000000000003</c:v>
                </c:pt>
                <c:pt idx="126" formatCode="0.0">
                  <c:v>35.4</c:v>
                </c:pt>
                <c:pt idx="127" formatCode="0.0">
                  <c:v>36.799999999999997</c:v>
                </c:pt>
                <c:pt idx="128" formatCode="0.0">
                  <c:v>25.1</c:v>
                </c:pt>
                <c:pt idx="129" formatCode="0.0">
                  <c:v>26.9</c:v>
                </c:pt>
                <c:pt idx="130" formatCode="0.0">
                  <c:v>37.200000000000003</c:v>
                </c:pt>
                <c:pt idx="131" formatCode="0.0">
                  <c:v>38</c:v>
                </c:pt>
                <c:pt idx="132" formatCode="0.0">
                  <c:v>36.1</c:v>
                </c:pt>
                <c:pt idx="133" formatCode="0.0">
                  <c:v>20.2</c:v>
                </c:pt>
                <c:pt idx="134" formatCode="0.0">
                  <c:v>0</c:v>
                </c:pt>
                <c:pt idx="135" formatCode="0.0">
                  <c:v>0</c:v>
                </c:pt>
                <c:pt idx="136" formatCode="0.0">
                  <c:v>15.1</c:v>
                </c:pt>
                <c:pt idx="137" formatCode="0.0">
                  <c:v>37.6</c:v>
                </c:pt>
                <c:pt idx="138" formatCode="0.0">
                  <c:v>37.4</c:v>
                </c:pt>
                <c:pt idx="139" formatCode="0.0">
                  <c:v>37.6</c:v>
                </c:pt>
                <c:pt idx="140" formatCode="0.0">
                  <c:v>39</c:v>
                </c:pt>
                <c:pt idx="141" formatCode="0.0">
                  <c:v>39.299999999999997</c:v>
                </c:pt>
                <c:pt idx="142" formatCode="0.0">
                  <c:v>39.799999999999997</c:v>
                </c:pt>
                <c:pt idx="143" formatCode="0.0">
                  <c:v>41.3</c:v>
                </c:pt>
                <c:pt idx="144" formatCode="0.0">
                  <c:v>35.299999999999997</c:v>
                </c:pt>
                <c:pt idx="145" formatCode="0.0">
                  <c:v>40.9</c:v>
                </c:pt>
                <c:pt idx="146" formatCode="0.0">
                  <c:v>41.3</c:v>
                </c:pt>
                <c:pt idx="147" formatCode="0.0">
                  <c:v>43.4</c:v>
                </c:pt>
                <c:pt idx="148" formatCode="0.0">
                  <c:v>43.4</c:v>
                </c:pt>
                <c:pt idx="149" formatCode="0.0">
                  <c:v>41.8</c:v>
                </c:pt>
                <c:pt idx="150" formatCode="0.0">
                  <c:v>40.6</c:v>
                </c:pt>
                <c:pt idx="151" formatCode="0.0">
                  <c:v>41.4</c:v>
                </c:pt>
                <c:pt idx="152" formatCode="0.0">
                  <c:v>45</c:v>
                </c:pt>
                <c:pt idx="153" formatCode="0.0">
                  <c:v>45</c:v>
                </c:pt>
                <c:pt idx="154" formatCode="0.0">
                  <c:v>43.7</c:v>
                </c:pt>
                <c:pt idx="155" formatCode="0.0">
                  <c:v>43.7</c:v>
                </c:pt>
                <c:pt idx="156" formatCode="0.0">
                  <c:v>40.1</c:v>
                </c:pt>
                <c:pt idx="157" formatCode="0.0">
                  <c:v>40.6</c:v>
                </c:pt>
                <c:pt idx="158" formatCode="0.0">
                  <c:v>44.9</c:v>
                </c:pt>
                <c:pt idx="159" formatCode="0.0">
                  <c:v>45.1</c:v>
                </c:pt>
                <c:pt idx="160" formatCode="0.0">
                  <c:v>45.1</c:v>
                </c:pt>
                <c:pt idx="161" formatCode="0.0">
                  <c:v>37.1</c:v>
                </c:pt>
                <c:pt idx="162" formatCode="0.0">
                  <c:v>0</c:v>
                </c:pt>
                <c:pt idx="163" formatCode="0.0">
                  <c:v>0</c:v>
                </c:pt>
                <c:pt idx="164" formatCode="0.0">
                  <c:v>0</c:v>
                </c:pt>
                <c:pt idx="165" formatCode="0.0">
                  <c:v>28.1</c:v>
                </c:pt>
                <c:pt idx="166" formatCode="0.0">
                  <c:v>43.6</c:v>
                </c:pt>
                <c:pt idx="167" formatCode="0.0">
                  <c:v>43.9</c:v>
                </c:pt>
                <c:pt idx="168" formatCode="0.0">
                  <c:v>45</c:v>
                </c:pt>
                <c:pt idx="169" formatCode="0.0">
                  <c:v>32.9</c:v>
                </c:pt>
                <c:pt idx="170" formatCode="0.0">
                  <c:v>0</c:v>
                </c:pt>
                <c:pt idx="171" formatCode="0.0">
                  <c:v>0</c:v>
                </c:pt>
                <c:pt idx="172" formatCode="0.0">
                  <c:v>18.899999999999999</c:v>
                </c:pt>
                <c:pt idx="173" formatCode="0.0">
                  <c:v>0</c:v>
                </c:pt>
                <c:pt idx="174" formatCode="0.0">
                  <c:v>0</c:v>
                </c:pt>
                <c:pt idx="175" formatCode="0.0">
                  <c:v>0</c:v>
                </c:pt>
                <c:pt idx="176" formatCode="0.0">
                  <c:v>14.5</c:v>
                </c:pt>
                <c:pt idx="177" formatCode="0.0">
                  <c:v>19.5</c:v>
                </c:pt>
                <c:pt idx="178" formatCode="0.0">
                  <c:v>16.100000000000001</c:v>
                </c:pt>
                <c:pt idx="179" formatCode="0.0">
                  <c:v>21.2</c:v>
                </c:pt>
                <c:pt idx="180" formatCode="0.0">
                  <c:v>20.2</c:v>
                </c:pt>
                <c:pt idx="181" formatCode="0.0">
                  <c:v>10.1</c:v>
                </c:pt>
                <c:pt idx="182" formatCode="0.0">
                  <c:v>9.8000000000000007</c:v>
                </c:pt>
                <c:pt idx="183" formatCode="0.0">
                  <c:v>9</c:v>
                </c:pt>
                <c:pt idx="184" formatCode="0.0">
                  <c:v>30</c:v>
                </c:pt>
                <c:pt idx="185" formatCode="0.0">
                  <c:v>29.2</c:v>
                </c:pt>
                <c:pt idx="186" formatCode="0.0">
                  <c:v>26.1</c:v>
                </c:pt>
                <c:pt idx="187" formatCode="0.0">
                  <c:v>20.8</c:v>
                </c:pt>
                <c:pt idx="188" formatCode="0.0">
                  <c:v>30</c:v>
                </c:pt>
                <c:pt idx="189" formatCode="0.0">
                  <c:v>35</c:v>
                </c:pt>
                <c:pt idx="190" formatCode="0.0">
                  <c:v>10.199999999999999</c:v>
                </c:pt>
                <c:pt idx="191" formatCode="0.0">
                  <c:v>34.6</c:v>
                </c:pt>
                <c:pt idx="192" formatCode="0.0">
                  <c:v>35.6</c:v>
                </c:pt>
                <c:pt idx="193" formatCode="0.0">
                  <c:v>39.6</c:v>
                </c:pt>
                <c:pt idx="194" formatCode="0.0">
                  <c:v>39.799999999999997</c:v>
                </c:pt>
                <c:pt idx="195" formatCode="0.0">
                  <c:v>39.9</c:v>
                </c:pt>
                <c:pt idx="196" formatCode="0.0">
                  <c:v>39.4</c:v>
                </c:pt>
                <c:pt idx="197" formatCode="0.0">
                  <c:v>24.4</c:v>
                </c:pt>
                <c:pt idx="198" formatCode="0.0">
                  <c:v>31.3</c:v>
                </c:pt>
                <c:pt idx="199" formatCode="0.0">
                  <c:v>40</c:v>
                </c:pt>
                <c:pt idx="200" formatCode="0.0">
                  <c:v>40</c:v>
                </c:pt>
                <c:pt idx="201" formatCode="0.0">
                  <c:v>39.4</c:v>
                </c:pt>
                <c:pt idx="202" formatCode="0.0">
                  <c:v>39.799999999999997</c:v>
                </c:pt>
                <c:pt idx="203" formatCode="0.0">
                  <c:v>34.799999999999997</c:v>
                </c:pt>
                <c:pt idx="204" formatCode="0.0">
                  <c:v>40.799999999999997</c:v>
                </c:pt>
                <c:pt idx="205" formatCode="0.0">
                  <c:v>32.700000000000003</c:v>
                </c:pt>
                <c:pt idx="206" formatCode="0.0">
                  <c:v>42.1</c:v>
                </c:pt>
                <c:pt idx="207" formatCode="0.0">
                  <c:v>40.1</c:v>
                </c:pt>
                <c:pt idx="208" formatCode="0.0">
                  <c:v>39.700000000000003</c:v>
                </c:pt>
                <c:pt idx="209" formatCode="0.0">
                  <c:v>43</c:v>
                </c:pt>
                <c:pt idx="210" formatCode="0.0">
                  <c:v>38.9</c:v>
                </c:pt>
                <c:pt idx="211" formatCode="0.0">
                  <c:v>40</c:v>
                </c:pt>
                <c:pt idx="212" formatCode="0.0">
                  <c:v>39.4</c:v>
                </c:pt>
                <c:pt idx="213" formatCode="0.0">
                  <c:v>39.700000000000003</c:v>
                </c:pt>
                <c:pt idx="214" formatCode="0.0">
                  <c:v>39.5</c:v>
                </c:pt>
                <c:pt idx="215" formatCode="0.0">
                  <c:v>40</c:v>
                </c:pt>
                <c:pt idx="216" formatCode="0.0">
                  <c:v>40</c:v>
                </c:pt>
                <c:pt idx="217" formatCode="0.0">
                  <c:v>40</c:v>
                </c:pt>
                <c:pt idx="218" formatCode="0.0">
                  <c:v>40</c:v>
                </c:pt>
                <c:pt idx="219" formatCode="0.0">
                  <c:v>40</c:v>
                </c:pt>
                <c:pt idx="220" formatCode="0.0">
                  <c:v>40</c:v>
                </c:pt>
                <c:pt idx="221" formatCode="0.0">
                  <c:v>40</c:v>
                </c:pt>
                <c:pt idx="222" formatCode="0.0">
                  <c:v>40</c:v>
                </c:pt>
                <c:pt idx="223" formatCode="0.0">
                  <c:v>40</c:v>
                </c:pt>
                <c:pt idx="224" formatCode="0.0">
                  <c:v>42</c:v>
                </c:pt>
                <c:pt idx="225" formatCode="0.0">
                  <c:v>39.4</c:v>
                </c:pt>
                <c:pt idx="226" formatCode="0.0">
                  <c:v>42</c:v>
                </c:pt>
                <c:pt idx="227" formatCode="0.0">
                  <c:v>43.6</c:v>
                </c:pt>
                <c:pt idx="228" formatCode="0.0">
                  <c:v>43.7</c:v>
                </c:pt>
                <c:pt idx="229" formatCode="0.0">
                  <c:v>43.4</c:v>
                </c:pt>
                <c:pt idx="230" formatCode="0.0">
                  <c:v>43.9</c:v>
                </c:pt>
                <c:pt idx="231" formatCode="0.0">
                  <c:v>46</c:v>
                </c:pt>
                <c:pt idx="232" formatCode="0.0">
                  <c:v>47.1</c:v>
                </c:pt>
                <c:pt idx="233" formatCode="0.0">
                  <c:v>47.3</c:v>
                </c:pt>
                <c:pt idx="234" formatCode="0.0">
                  <c:v>50</c:v>
                </c:pt>
                <c:pt idx="235" formatCode="0.0">
                  <c:v>49.9</c:v>
                </c:pt>
                <c:pt idx="236" formatCode="0.0">
                  <c:v>49.6</c:v>
                </c:pt>
                <c:pt idx="237" formatCode="0.0">
                  <c:v>50</c:v>
                </c:pt>
                <c:pt idx="238" formatCode="0.0">
                  <c:v>50</c:v>
                </c:pt>
                <c:pt idx="239" formatCode="0.0">
                  <c:v>49.9</c:v>
                </c:pt>
                <c:pt idx="240" formatCode="0.0">
                  <c:v>50</c:v>
                </c:pt>
                <c:pt idx="241" formatCode="0.0">
                  <c:v>50</c:v>
                </c:pt>
                <c:pt idx="242" formatCode="0.0">
                  <c:v>47.7</c:v>
                </c:pt>
                <c:pt idx="243" formatCode="0.0">
                  <c:v>45.2</c:v>
                </c:pt>
                <c:pt idx="244" formatCode="0.0">
                  <c:v>44.9</c:v>
                </c:pt>
                <c:pt idx="245" formatCode="0.0">
                  <c:v>43.6</c:v>
                </c:pt>
                <c:pt idx="246" formatCode="0.0">
                  <c:v>38.299999999999997</c:v>
                </c:pt>
                <c:pt idx="247" formatCode="0.0">
                  <c:v>33.799999999999997</c:v>
                </c:pt>
                <c:pt idx="248" formatCode="0.0">
                  <c:v>41.5</c:v>
                </c:pt>
                <c:pt idx="249" formatCode="0.0">
                  <c:v>44.2</c:v>
                </c:pt>
                <c:pt idx="250" formatCode="0.0">
                  <c:v>49.9</c:v>
                </c:pt>
                <c:pt idx="251" formatCode="0.0">
                  <c:v>44.5</c:v>
                </c:pt>
                <c:pt idx="252" formatCode="0.0">
                  <c:v>44.5</c:v>
                </c:pt>
                <c:pt idx="253" formatCode="0.0">
                  <c:v>49.9</c:v>
                </c:pt>
                <c:pt idx="254" formatCode="0.0">
                  <c:v>50</c:v>
                </c:pt>
                <c:pt idx="255" formatCode="0.0">
                  <c:v>49.1</c:v>
                </c:pt>
                <c:pt idx="256" formatCode="0.0">
                  <c:v>46.2</c:v>
                </c:pt>
                <c:pt idx="257" formatCode="0.0">
                  <c:v>49.1</c:v>
                </c:pt>
                <c:pt idx="258" formatCode="0.0">
                  <c:v>49.3</c:v>
                </c:pt>
                <c:pt idx="259" formatCode="0.0">
                  <c:v>47.4</c:v>
                </c:pt>
                <c:pt idx="260" formatCode="0.0">
                  <c:v>50</c:v>
                </c:pt>
                <c:pt idx="261" formatCode="0.0">
                  <c:v>49.3</c:v>
                </c:pt>
                <c:pt idx="262" formatCode="0.0">
                  <c:v>49.3</c:v>
                </c:pt>
                <c:pt idx="263" formatCode="0.0">
                  <c:v>49</c:v>
                </c:pt>
                <c:pt idx="264" formatCode="0.0">
                  <c:v>50.1</c:v>
                </c:pt>
                <c:pt idx="265" formatCode="0.0">
                  <c:v>49.7</c:v>
                </c:pt>
                <c:pt idx="266" formatCode="0.0">
                  <c:v>49.4</c:v>
                </c:pt>
                <c:pt idx="267" formatCode="0.0">
                  <c:v>49.1</c:v>
                </c:pt>
                <c:pt idx="268" formatCode="0.0">
                  <c:v>49.4</c:v>
                </c:pt>
                <c:pt idx="269" formatCode="0.0">
                  <c:v>49.2</c:v>
                </c:pt>
                <c:pt idx="270" formatCode="0.0">
                  <c:v>49.4</c:v>
                </c:pt>
                <c:pt idx="271" formatCode="0.0">
                  <c:v>47.3</c:v>
                </c:pt>
                <c:pt idx="272" formatCode="0.0">
                  <c:v>50</c:v>
                </c:pt>
                <c:pt idx="273" formatCode="0.0">
                  <c:v>20.399999999999999</c:v>
                </c:pt>
                <c:pt idx="274" formatCode="0.0">
                  <c:v>3.8</c:v>
                </c:pt>
                <c:pt idx="275" formatCode="0.0">
                  <c:v>18.899999999999999</c:v>
                </c:pt>
                <c:pt idx="276" formatCode="0.0">
                  <c:v>19.2</c:v>
                </c:pt>
                <c:pt idx="277" formatCode="0.0">
                  <c:v>18.600000000000001</c:v>
                </c:pt>
                <c:pt idx="278" formatCode="0.0">
                  <c:v>18.600000000000001</c:v>
                </c:pt>
                <c:pt idx="279" formatCode="0.0">
                  <c:v>19.2</c:v>
                </c:pt>
                <c:pt idx="280" formatCode="0.0">
                  <c:v>18.5</c:v>
                </c:pt>
                <c:pt idx="281" formatCode="0.0">
                  <c:v>29.9</c:v>
                </c:pt>
                <c:pt idx="282" formatCode="0.0">
                  <c:v>25.4</c:v>
                </c:pt>
                <c:pt idx="283" formatCode="0.0">
                  <c:v>40.700000000000003</c:v>
                </c:pt>
                <c:pt idx="284" formatCode="0.0">
                  <c:v>46</c:v>
                </c:pt>
                <c:pt idx="285" formatCode="0.0">
                  <c:v>49</c:v>
                </c:pt>
                <c:pt idx="286" formatCode="0.0">
                  <c:v>50</c:v>
                </c:pt>
                <c:pt idx="287" formatCode="0.0">
                  <c:v>49.9</c:v>
                </c:pt>
                <c:pt idx="288" formatCode="0.0">
                  <c:v>49.3</c:v>
                </c:pt>
                <c:pt idx="289" formatCode="0.0">
                  <c:v>50</c:v>
                </c:pt>
                <c:pt idx="290" formatCode="0.0">
                  <c:v>49.4</c:v>
                </c:pt>
                <c:pt idx="291" formatCode="0.0">
                  <c:v>48.2</c:v>
                </c:pt>
                <c:pt idx="292" formatCode="0.0">
                  <c:v>49.1</c:v>
                </c:pt>
                <c:pt idx="293" formatCode="0.0">
                  <c:v>35.1</c:v>
                </c:pt>
                <c:pt idx="294" formatCode="0.0">
                  <c:v>49.5</c:v>
                </c:pt>
                <c:pt idx="295" formatCode="0.0">
                  <c:v>48.6</c:v>
                </c:pt>
                <c:pt idx="296" formatCode="0.0">
                  <c:v>50.2</c:v>
                </c:pt>
                <c:pt idx="297" formatCode="0.0">
                  <c:v>42</c:v>
                </c:pt>
                <c:pt idx="298" formatCode="0.0">
                  <c:v>30</c:v>
                </c:pt>
                <c:pt idx="299" formatCode="0.0">
                  <c:v>17</c:v>
                </c:pt>
                <c:pt idx="300" formatCode="0.0">
                  <c:v>0</c:v>
                </c:pt>
                <c:pt idx="301" formatCode="0.0">
                  <c:v>32.4</c:v>
                </c:pt>
                <c:pt idx="302" formatCode="0.0">
                  <c:v>41</c:v>
                </c:pt>
                <c:pt idx="303" formatCode="0.0">
                  <c:v>34.1</c:v>
                </c:pt>
                <c:pt idx="304" formatCode="0.0">
                  <c:v>49.2</c:v>
                </c:pt>
                <c:pt idx="305" formatCode="0.0">
                  <c:v>49.8</c:v>
                </c:pt>
                <c:pt idx="306" formatCode="0.0">
                  <c:v>49.7</c:v>
                </c:pt>
                <c:pt idx="307" formatCode="0.0">
                  <c:v>49.1</c:v>
                </c:pt>
                <c:pt idx="308" formatCode="0.0">
                  <c:v>49.2</c:v>
                </c:pt>
                <c:pt idx="309" formatCode="0.0">
                  <c:v>49.7</c:v>
                </c:pt>
                <c:pt idx="310" formatCode="0.0">
                  <c:v>51.2</c:v>
                </c:pt>
                <c:pt idx="311" formatCode="0.0">
                  <c:v>48.5</c:v>
                </c:pt>
                <c:pt idx="312" formatCode="0.0">
                  <c:v>48.8</c:v>
                </c:pt>
                <c:pt idx="313" formatCode="0.0">
                  <c:v>42.9</c:v>
                </c:pt>
                <c:pt idx="314" formatCode="0.0">
                  <c:v>42</c:v>
                </c:pt>
                <c:pt idx="315" formatCode="0.0">
                  <c:v>49.3</c:v>
                </c:pt>
                <c:pt idx="316" formatCode="0.0">
                  <c:v>49.7</c:v>
                </c:pt>
                <c:pt idx="317" formatCode="0.0">
                  <c:v>50.2</c:v>
                </c:pt>
                <c:pt idx="318" formatCode="0.0">
                  <c:v>49.6</c:v>
                </c:pt>
                <c:pt idx="319" formatCode="0.0">
                  <c:v>46.5</c:v>
                </c:pt>
                <c:pt idx="320" formatCode="0.0">
                  <c:v>48.6</c:v>
                </c:pt>
                <c:pt idx="321" formatCode="0.0">
                  <c:v>48.4</c:v>
                </c:pt>
                <c:pt idx="322" formatCode="0.0">
                  <c:v>47.4</c:v>
                </c:pt>
                <c:pt idx="323" formatCode="0.0">
                  <c:v>50.1</c:v>
                </c:pt>
                <c:pt idx="324" formatCode="0.0">
                  <c:v>50.4</c:v>
                </c:pt>
                <c:pt idx="325" formatCode="0.0">
                  <c:v>50.3</c:v>
                </c:pt>
                <c:pt idx="326" formatCode="0.0">
                  <c:v>50.4</c:v>
                </c:pt>
                <c:pt idx="327" formatCode="0.0">
                  <c:v>49.9</c:v>
                </c:pt>
                <c:pt idx="328" formatCode="0.0">
                  <c:v>50.2</c:v>
                </c:pt>
                <c:pt idx="329" formatCode="0.0">
                  <c:v>50</c:v>
                </c:pt>
                <c:pt idx="330" formatCode="0.0">
                  <c:v>50.1</c:v>
                </c:pt>
                <c:pt idx="331" formatCode="0.0">
                  <c:v>50.2</c:v>
                </c:pt>
                <c:pt idx="332" formatCode="0.0">
                  <c:v>50.2</c:v>
                </c:pt>
                <c:pt idx="333" formatCode="0.0">
                  <c:v>50.5</c:v>
                </c:pt>
                <c:pt idx="334" formatCode="0.0">
                  <c:v>33.6</c:v>
                </c:pt>
                <c:pt idx="335" formatCode="0.0">
                  <c:v>23.6</c:v>
                </c:pt>
                <c:pt idx="336" formatCode="0.0">
                  <c:v>33.5</c:v>
                </c:pt>
                <c:pt idx="337" formatCode="0.0">
                  <c:v>48.5</c:v>
                </c:pt>
                <c:pt idx="338" formatCode="0.0">
                  <c:v>47.9</c:v>
                </c:pt>
                <c:pt idx="339" formatCode="0.0">
                  <c:v>50.2</c:v>
                </c:pt>
                <c:pt idx="340" formatCode="0.0">
                  <c:v>49</c:v>
                </c:pt>
                <c:pt idx="341" formatCode="0.0">
                  <c:v>45</c:v>
                </c:pt>
                <c:pt idx="342" formatCode="0.0">
                  <c:v>25.5</c:v>
                </c:pt>
                <c:pt idx="343" formatCode="0.0">
                  <c:v>33</c:v>
                </c:pt>
                <c:pt idx="344" formatCode="0.0">
                  <c:v>38</c:v>
                </c:pt>
                <c:pt idx="345" formatCode="0.0">
                  <c:v>30.6</c:v>
                </c:pt>
                <c:pt idx="346" formatCode="0.0">
                  <c:v>19.399999999999999</c:v>
                </c:pt>
                <c:pt idx="347" formatCode="0.0">
                  <c:v>27.8</c:v>
                </c:pt>
                <c:pt idx="348" formatCode="0.0">
                  <c:v>34.5</c:v>
                </c:pt>
                <c:pt idx="349" formatCode="0.0">
                  <c:v>46.8</c:v>
                </c:pt>
                <c:pt idx="350" formatCode="0.0">
                  <c:v>49.3</c:v>
                </c:pt>
                <c:pt idx="351" formatCode="0.0">
                  <c:v>50</c:v>
                </c:pt>
                <c:pt idx="352" formatCode="0.0">
                  <c:v>49.6</c:v>
                </c:pt>
                <c:pt idx="353" formatCode="0.0">
                  <c:v>49.9</c:v>
                </c:pt>
                <c:pt idx="354" formatCode="0.0">
                  <c:v>49.7</c:v>
                </c:pt>
                <c:pt idx="355" formatCode="0.0">
                  <c:v>49.4</c:v>
                </c:pt>
                <c:pt idx="356" formatCode="0.0">
                  <c:v>49</c:v>
                </c:pt>
                <c:pt idx="357" formatCode="0.0">
                  <c:v>39</c:v>
                </c:pt>
                <c:pt idx="358" formatCode="0.0">
                  <c:v>49</c:v>
                </c:pt>
                <c:pt idx="359" formatCode="0.0">
                  <c:v>50</c:v>
                </c:pt>
                <c:pt idx="360" formatCode="0.0">
                  <c:v>48.6</c:v>
                </c:pt>
                <c:pt idx="361" formatCode="0.0">
                  <c:v>48.2</c:v>
                </c:pt>
                <c:pt idx="362" formatCode="0.0">
                  <c:v>49.7</c:v>
                </c:pt>
                <c:pt idx="363" formatCode="0.0">
                  <c:v>49.4</c:v>
                </c:pt>
                <c:pt idx="364" formatCode="0.0">
                  <c:v>49.6</c:v>
                </c:pt>
                <c:pt idx="365" formatCode="0.0">
                  <c:v>49.7</c:v>
                </c:pt>
                <c:pt idx="366" formatCode="0.0">
                  <c:v>50</c:v>
                </c:pt>
                <c:pt idx="367" formatCode="0.0">
                  <c:v>49.5</c:v>
                </c:pt>
                <c:pt idx="368" formatCode="0.0">
                  <c:v>46.4</c:v>
                </c:pt>
                <c:pt idx="369" formatCode="0.0">
                  <c:v>49.6</c:v>
                </c:pt>
                <c:pt idx="370" formatCode="0.0">
                  <c:v>50</c:v>
                </c:pt>
                <c:pt idx="371" formatCode="0.0">
                  <c:v>49.2</c:v>
                </c:pt>
                <c:pt idx="372" formatCode="0.0">
                  <c:v>49.6</c:v>
                </c:pt>
                <c:pt idx="373" formatCode="0.0">
                  <c:v>49.8</c:v>
                </c:pt>
                <c:pt idx="374" formatCode="0.0">
                  <c:v>49.5</c:v>
                </c:pt>
                <c:pt idx="375" formatCode="0.0">
                  <c:v>49.9</c:v>
                </c:pt>
                <c:pt idx="376" formatCode="0.0">
                  <c:v>49.6</c:v>
                </c:pt>
                <c:pt idx="377" formatCode="0.0">
                  <c:v>49.4</c:v>
                </c:pt>
                <c:pt idx="378" formatCode="0.0">
                  <c:v>50</c:v>
                </c:pt>
                <c:pt idx="379" formatCode="0.0">
                  <c:v>49.7</c:v>
                </c:pt>
                <c:pt idx="380" formatCode="0.0">
                  <c:v>49.6</c:v>
                </c:pt>
                <c:pt idx="381" formatCode="0.0">
                  <c:v>50</c:v>
                </c:pt>
                <c:pt idx="382" formatCode="0.0">
                  <c:v>49.8</c:v>
                </c:pt>
                <c:pt idx="383" formatCode="0.0">
                  <c:v>50</c:v>
                </c:pt>
                <c:pt idx="384" formatCode="0.0">
                  <c:v>50</c:v>
                </c:pt>
                <c:pt idx="385" formatCode="0.0">
                  <c:v>49.4</c:v>
                </c:pt>
                <c:pt idx="386" formatCode="0.0">
                  <c:v>48.6</c:v>
                </c:pt>
                <c:pt idx="387" formatCode="0.0">
                  <c:v>48.8</c:v>
                </c:pt>
                <c:pt idx="388" formatCode="0.0">
                  <c:v>47.9</c:v>
                </c:pt>
                <c:pt idx="389" formatCode="0.0">
                  <c:v>49.9</c:v>
                </c:pt>
                <c:pt idx="390" formatCode="0.0">
                  <c:v>47.5</c:v>
                </c:pt>
                <c:pt idx="391" formatCode="0.0">
                  <c:v>52.6</c:v>
                </c:pt>
                <c:pt idx="392" formatCode="0.0">
                  <c:v>50.1</c:v>
                </c:pt>
                <c:pt idx="393" formatCode="0.0">
                  <c:v>50.1</c:v>
                </c:pt>
                <c:pt idx="394" formatCode="0.0">
                  <c:v>49.4</c:v>
                </c:pt>
                <c:pt idx="395" formatCode="0.0">
                  <c:v>50.1</c:v>
                </c:pt>
                <c:pt idx="396" formatCode="0.0">
                  <c:v>49.6</c:v>
                </c:pt>
                <c:pt idx="397" formatCode="0.0">
                  <c:v>49.8</c:v>
                </c:pt>
                <c:pt idx="398" formatCode="0.0">
                  <c:v>50.1</c:v>
                </c:pt>
                <c:pt idx="399" formatCode="0.0">
                  <c:v>50.1</c:v>
                </c:pt>
                <c:pt idx="400" formatCode="0.0">
                  <c:v>50.1</c:v>
                </c:pt>
                <c:pt idx="401" formatCode="0.0">
                  <c:v>50.1</c:v>
                </c:pt>
                <c:pt idx="402" formatCode="0.0">
                  <c:v>50.1</c:v>
                </c:pt>
                <c:pt idx="403" formatCode="0.0">
                  <c:v>50</c:v>
                </c:pt>
                <c:pt idx="404" formatCode="0.0">
                  <c:v>50</c:v>
                </c:pt>
                <c:pt idx="405" formatCode="0.0">
                  <c:v>50.1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CFE-4C3A-8085-BCBB01BC0496}"/>
            </c:ext>
          </c:extLst>
        </c:ser>
        <c:ser>
          <c:idx val="2"/>
          <c:order val="1"/>
          <c:tx>
            <c:v>Planned Increase </c:v>
          </c:tx>
          <c:spPr>
            <a:ln w="22225" cap="rnd">
              <a:solidFill>
                <a:schemeClr val="tx1"/>
              </a:solidFill>
              <a:round/>
            </a:ln>
            <a:effectLst/>
          </c:spPr>
          <c:marker>
            <c:symbol val="triangle"/>
            <c:size val="3"/>
            <c:spPr>
              <a:solidFill>
                <a:srgbClr val="002060"/>
              </a:solidFill>
              <a:ln w="9525">
                <a:solidFill>
                  <a:srgbClr val="002060"/>
                </a:solidFill>
                <a:round/>
              </a:ln>
              <a:effectLst/>
            </c:spPr>
          </c:marker>
          <c:cat>
            <c:numRef>
              <c:f>'Process Data for PLots'!$GZ$7:$WO$7</c:f>
              <c:numCache>
                <c:formatCode>m/d/yyyy</c:formatCode>
                <c:ptCount val="406"/>
                <c:pt idx="0">
                  <c:v>43983</c:v>
                </c:pt>
                <c:pt idx="1">
                  <c:v>43984</c:v>
                </c:pt>
                <c:pt idx="2">
                  <c:v>43985</c:v>
                </c:pt>
                <c:pt idx="3">
                  <c:v>43986</c:v>
                </c:pt>
                <c:pt idx="4">
                  <c:v>43987</c:v>
                </c:pt>
                <c:pt idx="5">
                  <c:v>43988</c:v>
                </c:pt>
                <c:pt idx="6">
                  <c:v>43989</c:v>
                </c:pt>
                <c:pt idx="7">
                  <c:v>43990</c:v>
                </c:pt>
                <c:pt idx="8">
                  <c:v>43991</c:v>
                </c:pt>
                <c:pt idx="9">
                  <c:v>43992</c:v>
                </c:pt>
                <c:pt idx="10">
                  <c:v>43993</c:v>
                </c:pt>
                <c:pt idx="11">
                  <c:v>43994</c:v>
                </c:pt>
                <c:pt idx="12">
                  <c:v>43995</c:v>
                </c:pt>
                <c:pt idx="13">
                  <c:v>43996</c:v>
                </c:pt>
                <c:pt idx="14">
                  <c:v>43997</c:v>
                </c:pt>
                <c:pt idx="15">
                  <c:v>43998</c:v>
                </c:pt>
                <c:pt idx="16">
                  <c:v>43999</c:v>
                </c:pt>
                <c:pt idx="17">
                  <c:v>44000</c:v>
                </c:pt>
                <c:pt idx="18">
                  <c:v>44001</c:v>
                </c:pt>
                <c:pt idx="19">
                  <c:v>44002</c:v>
                </c:pt>
                <c:pt idx="20">
                  <c:v>44003</c:v>
                </c:pt>
                <c:pt idx="21">
                  <c:v>44004</c:v>
                </c:pt>
                <c:pt idx="22">
                  <c:v>44005</c:v>
                </c:pt>
                <c:pt idx="23">
                  <c:v>44006</c:v>
                </c:pt>
                <c:pt idx="24">
                  <c:v>44007</c:v>
                </c:pt>
                <c:pt idx="25">
                  <c:v>44008</c:v>
                </c:pt>
                <c:pt idx="26">
                  <c:v>44009</c:v>
                </c:pt>
                <c:pt idx="27">
                  <c:v>44010</c:v>
                </c:pt>
                <c:pt idx="28">
                  <c:v>44011</c:v>
                </c:pt>
                <c:pt idx="29">
                  <c:v>44012</c:v>
                </c:pt>
                <c:pt idx="30">
                  <c:v>44013</c:v>
                </c:pt>
                <c:pt idx="31">
                  <c:v>44014</c:v>
                </c:pt>
                <c:pt idx="32">
                  <c:v>44015</c:v>
                </c:pt>
                <c:pt idx="33">
                  <c:v>44016</c:v>
                </c:pt>
                <c:pt idx="34">
                  <c:v>44017</c:v>
                </c:pt>
                <c:pt idx="35">
                  <c:v>44018</c:v>
                </c:pt>
                <c:pt idx="36">
                  <c:v>44019</c:v>
                </c:pt>
                <c:pt idx="37">
                  <c:v>44020</c:v>
                </c:pt>
                <c:pt idx="38">
                  <c:v>44021</c:v>
                </c:pt>
                <c:pt idx="39">
                  <c:v>44022</c:v>
                </c:pt>
                <c:pt idx="40">
                  <c:v>44023</c:v>
                </c:pt>
                <c:pt idx="41">
                  <c:v>44024</c:v>
                </c:pt>
                <c:pt idx="42">
                  <c:v>44025</c:v>
                </c:pt>
                <c:pt idx="43">
                  <c:v>44026</c:v>
                </c:pt>
                <c:pt idx="44">
                  <c:v>44027</c:v>
                </c:pt>
                <c:pt idx="45">
                  <c:v>44028</c:v>
                </c:pt>
                <c:pt idx="46">
                  <c:v>44029</c:v>
                </c:pt>
                <c:pt idx="47">
                  <c:v>44030</c:v>
                </c:pt>
                <c:pt idx="48">
                  <c:v>44031</c:v>
                </c:pt>
                <c:pt idx="49">
                  <c:v>44032</c:v>
                </c:pt>
                <c:pt idx="50">
                  <c:v>44033</c:v>
                </c:pt>
                <c:pt idx="51">
                  <c:v>44034</c:v>
                </c:pt>
                <c:pt idx="52">
                  <c:v>44035</c:v>
                </c:pt>
                <c:pt idx="53">
                  <c:v>44036</c:v>
                </c:pt>
                <c:pt idx="54">
                  <c:v>44037</c:v>
                </c:pt>
                <c:pt idx="55">
                  <c:v>44038</c:v>
                </c:pt>
                <c:pt idx="56">
                  <c:v>44039</c:v>
                </c:pt>
                <c:pt idx="57">
                  <c:v>44040</c:v>
                </c:pt>
                <c:pt idx="58">
                  <c:v>44041</c:v>
                </c:pt>
                <c:pt idx="59">
                  <c:v>44042</c:v>
                </c:pt>
                <c:pt idx="60">
                  <c:v>44043</c:v>
                </c:pt>
                <c:pt idx="61">
                  <c:v>44044</c:v>
                </c:pt>
                <c:pt idx="62">
                  <c:v>44045</c:v>
                </c:pt>
                <c:pt idx="63">
                  <c:v>44046</c:v>
                </c:pt>
                <c:pt idx="64">
                  <c:v>44047</c:v>
                </c:pt>
                <c:pt idx="65">
                  <c:v>44048</c:v>
                </c:pt>
                <c:pt idx="66">
                  <c:v>44049</c:v>
                </c:pt>
                <c:pt idx="67">
                  <c:v>44050</c:v>
                </c:pt>
                <c:pt idx="68">
                  <c:v>44051</c:v>
                </c:pt>
                <c:pt idx="69">
                  <c:v>44052</c:v>
                </c:pt>
                <c:pt idx="70">
                  <c:v>44053</c:v>
                </c:pt>
                <c:pt idx="71">
                  <c:v>44054</c:v>
                </c:pt>
                <c:pt idx="72">
                  <c:v>44055</c:v>
                </c:pt>
                <c:pt idx="73">
                  <c:v>44056</c:v>
                </c:pt>
                <c:pt idx="74">
                  <c:v>44057</c:v>
                </c:pt>
                <c:pt idx="75">
                  <c:v>44058</c:v>
                </c:pt>
                <c:pt idx="76">
                  <c:v>44059</c:v>
                </c:pt>
                <c:pt idx="77">
                  <c:v>44060</c:v>
                </c:pt>
                <c:pt idx="78">
                  <c:v>44061</c:v>
                </c:pt>
                <c:pt idx="79">
                  <c:v>44062</c:v>
                </c:pt>
                <c:pt idx="80">
                  <c:v>44063</c:v>
                </c:pt>
                <c:pt idx="81">
                  <c:v>44064</c:v>
                </c:pt>
                <c:pt idx="82">
                  <c:v>44065</c:v>
                </c:pt>
                <c:pt idx="83">
                  <c:v>44066</c:v>
                </c:pt>
                <c:pt idx="84">
                  <c:v>44067</c:v>
                </c:pt>
                <c:pt idx="85">
                  <c:v>44068</c:v>
                </c:pt>
                <c:pt idx="86">
                  <c:v>44069</c:v>
                </c:pt>
                <c:pt idx="87">
                  <c:v>44070</c:v>
                </c:pt>
                <c:pt idx="88">
                  <c:v>44071</c:v>
                </c:pt>
                <c:pt idx="89">
                  <c:v>44072</c:v>
                </c:pt>
                <c:pt idx="90">
                  <c:v>44073</c:v>
                </c:pt>
                <c:pt idx="91">
                  <c:v>44074</c:v>
                </c:pt>
                <c:pt idx="92">
                  <c:v>44075</c:v>
                </c:pt>
                <c:pt idx="93">
                  <c:v>44076</c:v>
                </c:pt>
                <c:pt idx="94">
                  <c:v>44077</c:v>
                </c:pt>
                <c:pt idx="95">
                  <c:v>44078</c:v>
                </c:pt>
                <c:pt idx="96">
                  <c:v>44079</c:v>
                </c:pt>
                <c:pt idx="97">
                  <c:v>44080</c:v>
                </c:pt>
                <c:pt idx="98">
                  <c:v>44081</c:v>
                </c:pt>
                <c:pt idx="99">
                  <c:v>44082</c:v>
                </c:pt>
                <c:pt idx="100">
                  <c:v>44083</c:v>
                </c:pt>
                <c:pt idx="101">
                  <c:v>44084</c:v>
                </c:pt>
                <c:pt idx="102">
                  <c:v>44085</c:v>
                </c:pt>
                <c:pt idx="103">
                  <c:v>44086</c:v>
                </c:pt>
                <c:pt idx="104">
                  <c:v>44087</c:v>
                </c:pt>
                <c:pt idx="105">
                  <c:v>44088</c:v>
                </c:pt>
                <c:pt idx="106">
                  <c:v>44089</c:v>
                </c:pt>
                <c:pt idx="107">
                  <c:v>44090</c:v>
                </c:pt>
                <c:pt idx="108">
                  <c:v>44091</c:v>
                </c:pt>
                <c:pt idx="109">
                  <c:v>44092</c:v>
                </c:pt>
                <c:pt idx="110">
                  <c:v>44093</c:v>
                </c:pt>
                <c:pt idx="111">
                  <c:v>44094</c:v>
                </c:pt>
                <c:pt idx="112">
                  <c:v>44095</c:v>
                </c:pt>
                <c:pt idx="113">
                  <c:v>44096</c:v>
                </c:pt>
                <c:pt idx="114">
                  <c:v>44097</c:v>
                </c:pt>
                <c:pt idx="115">
                  <c:v>44098</c:v>
                </c:pt>
                <c:pt idx="116">
                  <c:v>44099</c:v>
                </c:pt>
                <c:pt idx="117">
                  <c:v>44100</c:v>
                </c:pt>
                <c:pt idx="118">
                  <c:v>44101</c:v>
                </c:pt>
                <c:pt idx="119">
                  <c:v>44102</c:v>
                </c:pt>
                <c:pt idx="120">
                  <c:v>44103</c:v>
                </c:pt>
                <c:pt idx="121">
                  <c:v>44104</c:v>
                </c:pt>
                <c:pt idx="122">
                  <c:v>44105</c:v>
                </c:pt>
                <c:pt idx="123">
                  <c:v>44106</c:v>
                </c:pt>
                <c:pt idx="124">
                  <c:v>44107</c:v>
                </c:pt>
                <c:pt idx="125">
                  <c:v>44108</c:v>
                </c:pt>
                <c:pt idx="126">
                  <c:v>44109</c:v>
                </c:pt>
                <c:pt idx="127">
                  <c:v>44110</c:v>
                </c:pt>
                <c:pt idx="128">
                  <c:v>44111</c:v>
                </c:pt>
                <c:pt idx="129">
                  <c:v>44112</c:v>
                </c:pt>
                <c:pt idx="130">
                  <c:v>44113</c:v>
                </c:pt>
                <c:pt idx="131">
                  <c:v>44114</c:v>
                </c:pt>
                <c:pt idx="132">
                  <c:v>44115</c:v>
                </c:pt>
                <c:pt idx="133">
                  <c:v>44116</c:v>
                </c:pt>
                <c:pt idx="134">
                  <c:v>44117</c:v>
                </c:pt>
                <c:pt idx="135">
                  <c:v>44118</c:v>
                </c:pt>
                <c:pt idx="136">
                  <c:v>44119</c:v>
                </c:pt>
                <c:pt idx="137">
                  <c:v>44120</c:v>
                </c:pt>
                <c:pt idx="138">
                  <c:v>44121</c:v>
                </c:pt>
                <c:pt idx="139">
                  <c:v>44122</c:v>
                </c:pt>
                <c:pt idx="140">
                  <c:v>44123</c:v>
                </c:pt>
                <c:pt idx="141">
                  <c:v>44124</c:v>
                </c:pt>
                <c:pt idx="142">
                  <c:v>44125</c:v>
                </c:pt>
                <c:pt idx="143">
                  <c:v>44126</c:v>
                </c:pt>
                <c:pt idx="144">
                  <c:v>44127</c:v>
                </c:pt>
                <c:pt idx="145">
                  <c:v>44128</c:v>
                </c:pt>
                <c:pt idx="146">
                  <c:v>44129</c:v>
                </c:pt>
                <c:pt idx="147">
                  <c:v>44130</c:v>
                </c:pt>
                <c:pt idx="148">
                  <c:v>44131</c:v>
                </c:pt>
                <c:pt idx="149">
                  <c:v>44132</c:v>
                </c:pt>
                <c:pt idx="150">
                  <c:v>44133</c:v>
                </c:pt>
                <c:pt idx="151">
                  <c:v>44134</c:v>
                </c:pt>
                <c:pt idx="152">
                  <c:v>44135</c:v>
                </c:pt>
                <c:pt idx="153">
                  <c:v>44136</c:v>
                </c:pt>
                <c:pt idx="154">
                  <c:v>44137</c:v>
                </c:pt>
                <c:pt idx="155">
                  <c:v>44138</c:v>
                </c:pt>
                <c:pt idx="156">
                  <c:v>44139</c:v>
                </c:pt>
                <c:pt idx="157">
                  <c:v>44140</c:v>
                </c:pt>
                <c:pt idx="158">
                  <c:v>44141</c:v>
                </c:pt>
                <c:pt idx="159">
                  <c:v>44142</c:v>
                </c:pt>
                <c:pt idx="160">
                  <c:v>44143</c:v>
                </c:pt>
                <c:pt idx="161">
                  <c:v>44144</c:v>
                </c:pt>
                <c:pt idx="162">
                  <c:v>44145</c:v>
                </c:pt>
                <c:pt idx="163">
                  <c:v>44146</c:v>
                </c:pt>
                <c:pt idx="164">
                  <c:v>44147</c:v>
                </c:pt>
                <c:pt idx="165">
                  <c:v>44148</c:v>
                </c:pt>
                <c:pt idx="166">
                  <c:v>44149</c:v>
                </c:pt>
                <c:pt idx="167">
                  <c:v>44150</c:v>
                </c:pt>
                <c:pt idx="168">
                  <c:v>44151</c:v>
                </c:pt>
                <c:pt idx="169">
                  <c:v>44152</c:v>
                </c:pt>
                <c:pt idx="170">
                  <c:v>44153</c:v>
                </c:pt>
                <c:pt idx="171">
                  <c:v>44154</c:v>
                </c:pt>
                <c:pt idx="172">
                  <c:v>44155</c:v>
                </c:pt>
                <c:pt idx="173">
                  <c:v>44156</c:v>
                </c:pt>
                <c:pt idx="174">
                  <c:v>44157</c:v>
                </c:pt>
                <c:pt idx="175">
                  <c:v>44158</c:v>
                </c:pt>
                <c:pt idx="176">
                  <c:v>44159</c:v>
                </c:pt>
                <c:pt idx="177">
                  <c:v>44160</c:v>
                </c:pt>
                <c:pt idx="178">
                  <c:v>44161</c:v>
                </c:pt>
                <c:pt idx="179">
                  <c:v>44162</c:v>
                </c:pt>
                <c:pt idx="180">
                  <c:v>44163</c:v>
                </c:pt>
                <c:pt idx="181">
                  <c:v>44164</c:v>
                </c:pt>
                <c:pt idx="182">
                  <c:v>44165</c:v>
                </c:pt>
                <c:pt idx="183">
                  <c:v>44166</c:v>
                </c:pt>
                <c:pt idx="184">
                  <c:v>44167</c:v>
                </c:pt>
                <c:pt idx="185">
                  <c:v>44168</c:v>
                </c:pt>
                <c:pt idx="186">
                  <c:v>44169</c:v>
                </c:pt>
                <c:pt idx="187">
                  <c:v>44170</c:v>
                </c:pt>
                <c:pt idx="188">
                  <c:v>44171</c:v>
                </c:pt>
                <c:pt idx="189">
                  <c:v>44172</c:v>
                </c:pt>
                <c:pt idx="190">
                  <c:v>44173</c:v>
                </c:pt>
                <c:pt idx="191">
                  <c:v>44174</c:v>
                </c:pt>
                <c:pt idx="192">
                  <c:v>44175</c:v>
                </c:pt>
                <c:pt idx="193">
                  <c:v>44176</c:v>
                </c:pt>
                <c:pt idx="194">
                  <c:v>44177</c:v>
                </c:pt>
                <c:pt idx="195">
                  <c:v>44178</c:v>
                </c:pt>
                <c:pt idx="196">
                  <c:v>44179</c:v>
                </c:pt>
                <c:pt idx="197">
                  <c:v>44180</c:v>
                </c:pt>
                <c:pt idx="198">
                  <c:v>44181</c:v>
                </c:pt>
                <c:pt idx="199">
                  <c:v>44182</c:v>
                </c:pt>
                <c:pt idx="200">
                  <c:v>44183</c:v>
                </c:pt>
                <c:pt idx="201">
                  <c:v>44184</c:v>
                </c:pt>
                <c:pt idx="202">
                  <c:v>44185</c:v>
                </c:pt>
                <c:pt idx="203">
                  <c:v>44186</c:v>
                </c:pt>
                <c:pt idx="204">
                  <c:v>44187</c:v>
                </c:pt>
                <c:pt idx="205">
                  <c:v>44188</c:v>
                </c:pt>
                <c:pt idx="206">
                  <c:v>44189</c:v>
                </c:pt>
                <c:pt idx="207">
                  <c:v>44190</c:v>
                </c:pt>
                <c:pt idx="208">
                  <c:v>44191</c:v>
                </c:pt>
                <c:pt idx="209">
                  <c:v>44192</c:v>
                </c:pt>
                <c:pt idx="210">
                  <c:v>44193</c:v>
                </c:pt>
                <c:pt idx="211">
                  <c:v>44194</c:v>
                </c:pt>
                <c:pt idx="212">
                  <c:v>44195</c:v>
                </c:pt>
                <c:pt idx="213">
                  <c:v>44196</c:v>
                </c:pt>
                <c:pt idx="214">
                  <c:v>44197</c:v>
                </c:pt>
                <c:pt idx="215">
                  <c:v>44198</c:v>
                </c:pt>
                <c:pt idx="216">
                  <c:v>44199</c:v>
                </c:pt>
                <c:pt idx="217">
                  <c:v>44200</c:v>
                </c:pt>
                <c:pt idx="218">
                  <c:v>44201</c:v>
                </c:pt>
                <c:pt idx="219">
                  <c:v>44202</c:v>
                </c:pt>
                <c:pt idx="220">
                  <c:v>44203</c:v>
                </c:pt>
                <c:pt idx="221">
                  <c:v>44204</c:v>
                </c:pt>
                <c:pt idx="222">
                  <c:v>44205</c:v>
                </c:pt>
                <c:pt idx="223">
                  <c:v>44206</c:v>
                </c:pt>
                <c:pt idx="224">
                  <c:v>44207</c:v>
                </c:pt>
                <c:pt idx="225">
                  <c:v>44208</c:v>
                </c:pt>
                <c:pt idx="226">
                  <c:v>44209</c:v>
                </c:pt>
                <c:pt idx="227">
                  <c:v>44210</c:v>
                </c:pt>
                <c:pt idx="228">
                  <c:v>44211</c:v>
                </c:pt>
                <c:pt idx="229">
                  <c:v>44212</c:v>
                </c:pt>
                <c:pt idx="230">
                  <c:v>44213</c:v>
                </c:pt>
                <c:pt idx="231">
                  <c:v>44214</c:v>
                </c:pt>
                <c:pt idx="232">
                  <c:v>44215</c:v>
                </c:pt>
                <c:pt idx="233">
                  <c:v>44216</c:v>
                </c:pt>
                <c:pt idx="234">
                  <c:v>44217</c:v>
                </c:pt>
                <c:pt idx="235">
                  <c:v>44218</c:v>
                </c:pt>
                <c:pt idx="236">
                  <c:v>44219</c:v>
                </c:pt>
                <c:pt idx="237">
                  <c:v>44220</c:v>
                </c:pt>
                <c:pt idx="238">
                  <c:v>44221</c:v>
                </c:pt>
                <c:pt idx="239">
                  <c:v>44222</c:v>
                </c:pt>
                <c:pt idx="240">
                  <c:v>44223</c:v>
                </c:pt>
                <c:pt idx="241">
                  <c:v>44224</c:v>
                </c:pt>
                <c:pt idx="242">
                  <c:v>44225</c:v>
                </c:pt>
                <c:pt idx="243">
                  <c:v>44226</c:v>
                </c:pt>
                <c:pt idx="244">
                  <c:v>44227</c:v>
                </c:pt>
                <c:pt idx="245">
                  <c:v>44228</c:v>
                </c:pt>
                <c:pt idx="246">
                  <c:v>44229</c:v>
                </c:pt>
                <c:pt idx="247">
                  <c:v>44230</c:v>
                </c:pt>
                <c:pt idx="248">
                  <c:v>44231</c:v>
                </c:pt>
                <c:pt idx="249">
                  <c:v>44232</c:v>
                </c:pt>
                <c:pt idx="250">
                  <c:v>44233</c:v>
                </c:pt>
                <c:pt idx="251">
                  <c:v>44234</c:v>
                </c:pt>
                <c:pt idx="252">
                  <c:v>44235</c:v>
                </c:pt>
                <c:pt idx="253">
                  <c:v>44236</c:v>
                </c:pt>
                <c:pt idx="254">
                  <c:v>44237</c:v>
                </c:pt>
                <c:pt idx="255">
                  <c:v>44238</c:v>
                </c:pt>
                <c:pt idx="256">
                  <c:v>44239</c:v>
                </c:pt>
                <c:pt idx="257">
                  <c:v>44240</c:v>
                </c:pt>
                <c:pt idx="258">
                  <c:v>44241</c:v>
                </c:pt>
                <c:pt idx="259">
                  <c:v>44242</c:v>
                </c:pt>
                <c:pt idx="260">
                  <c:v>44243</c:v>
                </c:pt>
                <c:pt idx="261">
                  <c:v>44244</c:v>
                </c:pt>
                <c:pt idx="262">
                  <c:v>44245</c:v>
                </c:pt>
                <c:pt idx="263">
                  <c:v>44246</c:v>
                </c:pt>
                <c:pt idx="264">
                  <c:v>44247</c:v>
                </c:pt>
                <c:pt idx="265">
                  <c:v>44248</c:v>
                </c:pt>
                <c:pt idx="266">
                  <c:v>44249</c:v>
                </c:pt>
                <c:pt idx="267">
                  <c:v>44250</c:v>
                </c:pt>
                <c:pt idx="268">
                  <c:v>44251</c:v>
                </c:pt>
                <c:pt idx="269">
                  <c:v>44252</c:v>
                </c:pt>
                <c:pt idx="270">
                  <c:v>44253</c:v>
                </c:pt>
                <c:pt idx="271">
                  <c:v>44254</c:v>
                </c:pt>
                <c:pt idx="272">
                  <c:v>44255</c:v>
                </c:pt>
                <c:pt idx="273">
                  <c:v>44256</c:v>
                </c:pt>
                <c:pt idx="274">
                  <c:v>44257</c:v>
                </c:pt>
                <c:pt idx="275">
                  <c:v>44258</c:v>
                </c:pt>
                <c:pt idx="276">
                  <c:v>44259</c:v>
                </c:pt>
                <c:pt idx="277">
                  <c:v>44260</c:v>
                </c:pt>
                <c:pt idx="278">
                  <c:v>44261</c:v>
                </c:pt>
                <c:pt idx="279">
                  <c:v>44262</c:v>
                </c:pt>
                <c:pt idx="280">
                  <c:v>44263</c:v>
                </c:pt>
                <c:pt idx="281">
                  <c:v>44264</c:v>
                </c:pt>
                <c:pt idx="282">
                  <c:v>44265</c:v>
                </c:pt>
                <c:pt idx="283">
                  <c:v>44266</c:v>
                </c:pt>
                <c:pt idx="284">
                  <c:v>44267</c:v>
                </c:pt>
                <c:pt idx="285">
                  <c:v>44268</c:v>
                </c:pt>
                <c:pt idx="286">
                  <c:v>44269</c:v>
                </c:pt>
                <c:pt idx="287">
                  <c:v>44270</c:v>
                </c:pt>
                <c:pt idx="288">
                  <c:v>44271</c:v>
                </c:pt>
                <c:pt idx="289">
                  <c:v>44272</c:v>
                </c:pt>
                <c:pt idx="290">
                  <c:v>44273</c:v>
                </c:pt>
                <c:pt idx="291">
                  <c:v>44274</c:v>
                </c:pt>
                <c:pt idx="292">
                  <c:v>44275</c:v>
                </c:pt>
                <c:pt idx="293">
                  <c:v>44276</c:v>
                </c:pt>
                <c:pt idx="294">
                  <c:v>44277</c:v>
                </c:pt>
                <c:pt idx="295">
                  <c:v>44278</c:v>
                </c:pt>
                <c:pt idx="296">
                  <c:v>44279</c:v>
                </c:pt>
                <c:pt idx="297">
                  <c:v>44280</c:v>
                </c:pt>
                <c:pt idx="298">
                  <c:v>44281</c:v>
                </c:pt>
                <c:pt idx="299">
                  <c:v>44282</c:v>
                </c:pt>
                <c:pt idx="300">
                  <c:v>44283</c:v>
                </c:pt>
                <c:pt idx="301">
                  <c:v>44284</c:v>
                </c:pt>
                <c:pt idx="302">
                  <c:v>44285</c:v>
                </c:pt>
                <c:pt idx="303">
                  <c:v>44286</c:v>
                </c:pt>
                <c:pt idx="304">
                  <c:v>44287</c:v>
                </c:pt>
                <c:pt idx="305">
                  <c:v>44288</c:v>
                </c:pt>
                <c:pt idx="306">
                  <c:v>44289</c:v>
                </c:pt>
                <c:pt idx="307">
                  <c:v>44290</c:v>
                </c:pt>
                <c:pt idx="308">
                  <c:v>44291</c:v>
                </c:pt>
                <c:pt idx="309">
                  <c:v>44292</c:v>
                </c:pt>
                <c:pt idx="310">
                  <c:v>44293</c:v>
                </c:pt>
                <c:pt idx="311">
                  <c:v>44294</c:v>
                </c:pt>
                <c:pt idx="312">
                  <c:v>44295</c:v>
                </c:pt>
                <c:pt idx="313">
                  <c:v>44296</c:v>
                </c:pt>
                <c:pt idx="314">
                  <c:v>44297</c:v>
                </c:pt>
                <c:pt idx="315">
                  <c:v>44298</c:v>
                </c:pt>
                <c:pt idx="316">
                  <c:v>44299</c:v>
                </c:pt>
                <c:pt idx="317">
                  <c:v>44300</c:v>
                </c:pt>
                <c:pt idx="318">
                  <c:v>44301</c:v>
                </c:pt>
                <c:pt idx="319">
                  <c:v>44302</c:v>
                </c:pt>
                <c:pt idx="320">
                  <c:v>44303</c:v>
                </c:pt>
                <c:pt idx="321">
                  <c:v>44304</c:v>
                </c:pt>
                <c:pt idx="322">
                  <c:v>44305</c:v>
                </c:pt>
                <c:pt idx="323">
                  <c:v>44306</c:v>
                </c:pt>
                <c:pt idx="324">
                  <c:v>44307</c:v>
                </c:pt>
                <c:pt idx="325">
                  <c:v>44308</c:v>
                </c:pt>
                <c:pt idx="326">
                  <c:v>44309</c:v>
                </c:pt>
                <c:pt idx="327">
                  <c:v>44310</c:v>
                </c:pt>
                <c:pt idx="328">
                  <c:v>44311</c:v>
                </c:pt>
                <c:pt idx="329">
                  <c:v>44312</c:v>
                </c:pt>
                <c:pt idx="330">
                  <c:v>44313</c:v>
                </c:pt>
                <c:pt idx="331">
                  <c:v>44314</c:v>
                </c:pt>
                <c:pt idx="332">
                  <c:v>44315</c:v>
                </c:pt>
                <c:pt idx="333">
                  <c:v>44316</c:v>
                </c:pt>
                <c:pt idx="334">
                  <c:v>44317</c:v>
                </c:pt>
                <c:pt idx="335">
                  <c:v>44318</c:v>
                </c:pt>
                <c:pt idx="336">
                  <c:v>44319</c:v>
                </c:pt>
                <c:pt idx="337">
                  <c:v>44320</c:v>
                </c:pt>
                <c:pt idx="338">
                  <c:v>44321</c:v>
                </c:pt>
                <c:pt idx="339">
                  <c:v>44322</c:v>
                </c:pt>
                <c:pt idx="340">
                  <c:v>44323</c:v>
                </c:pt>
                <c:pt idx="341">
                  <c:v>44324</c:v>
                </c:pt>
                <c:pt idx="342">
                  <c:v>44325</c:v>
                </c:pt>
                <c:pt idx="343">
                  <c:v>44326</c:v>
                </c:pt>
                <c:pt idx="344">
                  <c:v>44327</c:v>
                </c:pt>
                <c:pt idx="345">
                  <c:v>44328</c:v>
                </c:pt>
                <c:pt idx="346">
                  <c:v>44329</c:v>
                </c:pt>
                <c:pt idx="347">
                  <c:v>44330</c:v>
                </c:pt>
                <c:pt idx="348">
                  <c:v>44331</c:v>
                </c:pt>
                <c:pt idx="349">
                  <c:v>44332</c:v>
                </c:pt>
                <c:pt idx="350">
                  <c:v>44333</c:v>
                </c:pt>
                <c:pt idx="351">
                  <c:v>44334</c:v>
                </c:pt>
                <c:pt idx="352">
                  <c:v>44335</c:v>
                </c:pt>
                <c:pt idx="353">
                  <c:v>44336</c:v>
                </c:pt>
                <c:pt idx="354">
                  <c:v>44337</c:v>
                </c:pt>
                <c:pt idx="355">
                  <c:v>44338</c:v>
                </c:pt>
                <c:pt idx="356">
                  <c:v>44339</c:v>
                </c:pt>
                <c:pt idx="357">
                  <c:v>44340</c:v>
                </c:pt>
                <c:pt idx="358">
                  <c:v>44341</c:v>
                </c:pt>
                <c:pt idx="359">
                  <c:v>44342</c:v>
                </c:pt>
                <c:pt idx="360">
                  <c:v>44343</c:v>
                </c:pt>
                <c:pt idx="361">
                  <c:v>44344</c:v>
                </c:pt>
                <c:pt idx="362">
                  <c:v>44345</c:v>
                </c:pt>
                <c:pt idx="363">
                  <c:v>44346</c:v>
                </c:pt>
                <c:pt idx="364">
                  <c:v>44347</c:v>
                </c:pt>
                <c:pt idx="365">
                  <c:v>44348</c:v>
                </c:pt>
                <c:pt idx="366">
                  <c:v>44349</c:v>
                </c:pt>
                <c:pt idx="367">
                  <c:v>44350</c:v>
                </c:pt>
                <c:pt idx="368">
                  <c:v>44351</c:v>
                </c:pt>
                <c:pt idx="369">
                  <c:v>44352</c:v>
                </c:pt>
                <c:pt idx="370">
                  <c:v>44353</c:v>
                </c:pt>
                <c:pt idx="371">
                  <c:v>44354</c:v>
                </c:pt>
                <c:pt idx="372">
                  <c:v>44355</c:v>
                </c:pt>
                <c:pt idx="373">
                  <c:v>44356</c:v>
                </c:pt>
                <c:pt idx="374">
                  <c:v>44357</c:v>
                </c:pt>
                <c:pt idx="375">
                  <c:v>44358</c:v>
                </c:pt>
                <c:pt idx="376">
                  <c:v>44359</c:v>
                </c:pt>
                <c:pt idx="377">
                  <c:v>44360</c:v>
                </c:pt>
                <c:pt idx="378">
                  <c:v>44361</c:v>
                </c:pt>
                <c:pt idx="379">
                  <c:v>44362</c:v>
                </c:pt>
                <c:pt idx="380">
                  <c:v>44363</c:v>
                </c:pt>
                <c:pt idx="381">
                  <c:v>44364</c:v>
                </c:pt>
                <c:pt idx="382">
                  <c:v>44365</c:v>
                </c:pt>
                <c:pt idx="383">
                  <c:v>44366</c:v>
                </c:pt>
                <c:pt idx="384">
                  <c:v>44367</c:v>
                </c:pt>
                <c:pt idx="385">
                  <c:v>44368</c:v>
                </c:pt>
                <c:pt idx="386">
                  <c:v>44369</c:v>
                </c:pt>
                <c:pt idx="387">
                  <c:v>44370</c:v>
                </c:pt>
                <c:pt idx="388">
                  <c:v>44371</c:v>
                </c:pt>
                <c:pt idx="389">
                  <c:v>44372</c:v>
                </c:pt>
                <c:pt idx="390">
                  <c:v>44373</c:v>
                </c:pt>
                <c:pt idx="391">
                  <c:v>44374</c:v>
                </c:pt>
                <c:pt idx="392">
                  <c:v>44375</c:v>
                </c:pt>
                <c:pt idx="393">
                  <c:v>44376</c:v>
                </c:pt>
                <c:pt idx="394">
                  <c:v>44377</c:v>
                </c:pt>
                <c:pt idx="395">
                  <c:v>44378</c:v>
                </c:pt>
                <c:pt idx="396">
                  <c:v>44379</c:v>
                </c:pt>
                <c:pt idx="397">
                  <c:v>44380</c:v>
                </c:pt>
                <c:pt idx="398">
                  <c:v>44381</c:v>
                </c:pt>
                <c:pt idx="399">
                  <c:v>44382</c:v>
                </c:pt>
                <c:pt idx="400">
                  <c:v>44383</c:v>
                </c:pt>
                <c:pt idx="401">
                  <c:v>44384</c:v>
                </c:pt>
                <c:pt idx="402">
                  <c:v>44385</c:v>
                </c:pt>
                <c:pt idx="403">
                  <c:v>44386</c:v>
                </c:pt>
                <c:pt idx="404">
                  <c:v>44387</c:v>
                </c:pt>
                <c:pt idx="405">
                  <c:v>44388</c:v>
                </c:pt>
              </c:numCache>
            </c:numRef>
          </c:cat>
          <c:val>
            <c:numRef>
              <c:f>'Process Data for PLots'!$GZ$11:$UU$11</c:f>
              <c:numCache>
                <c:formatCode>General</c:formatCode>
                <c:ptCount val="360"/>
                <c:pt idx="14">
                  <c:v>13.4</c:v>
                </c:pt>
                <c:pt idx="21">
                  <c:v>14.740000000000002</c:v>
                </c:pt>
                <c:pt idx="28">
                  <c:v>16.214000000000002</c:v>
                </c:pt>
                <c:pt idx="35">
                  <c:v>17.835400000000003</c:v>
                </c:pt>
                <c:pt idx="42">
                  <c:v>19.618940000000006</c:v>
                </c:pt>
                <c:pt idx="49">
                  <c:v>21.580834000000007</c:v>
                </c:pt>
                <c:pt idx="56">
                  <c:v>23.738917400000009</c:v>
                </c:pt>
                <c:pt idx="63">
                  <c:v>26.11280914000001</c:v>
                </c:pt>
                <c:pt idx="70">
                  <c:v>28.724090054000012</c:v>
                </c:pt>
                <c:pt idx="77">
                  <c:v>31.596499059400017</c:v>
                </c:pt>
                <c:pt idx="84">
                  <c:v>34.756148965340024</c:v>
                </c:pt>
                <c:pt idx="91">
                  <c:v>38.231763861874029</c:v>
                </c:pt>
                <c:pt idx="105">
                  <c:v>45</c:v>
                </c:pt>
                <c:pt idx="112">
                  <c:v>45</c:v>
                </c:pt>
                <c:pt idx="119">
                  <c:v>45</c:v>
                </c:pt>
                <c:pt idx="126">
                  <c:v>45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2CFE-4C3A-8085-BCBB01BC0496}"/>
            </c:ext>
          </c:extLst>
        </c:ser>
        <c:ser>
          <c:idx val="3"/>
          <c:order val="2"/>
          <c:tx>
            <c:v>Adjusted Planned Increase OR Current Aim</c:v>
          </c:tx>
          <c:spPr>
            <a:ln w="22225" cap="rnd">
              <a:solidFill>
                <a:schemeClr val="accent4"/>
              </a:solidFill>
              <a:round/>
            </a:ln>
            <a:effectLst/>
          </c:spPr>
          <c:marker>
            <c:symbol val="x"/>
            <c:size val="6"/>
            <c:spPr>
              <a:noFill/>
              <a:ln w="9525">
                <a:solidFill>
                  <a:schemeClr val="accent4"/>
                </a:solidFill>
                <a:round/>
              </a:ln>
              <a:effectLst/>
            </c:spPr>
          </c:marker>
          <c:cat>
            <c:numRef>
              <c:f>'Process Data for PLots'!$GZ$7:$WO$7</c:f>
              <c:numCache>
                <c:formatCode>m/d/yyyy</c:formatCode>
                <c:ptCount val="406"/>
                <c:pt idx="0">
                  <c:v>43983</c:v>
                </c:pt>
                <c:pt idx="1">
                  <c:v>43984</c:v>
                </c:pt>
                <c:pt idx="2">
                  <c:v>43985</c:v>
                </c:pt>
                <c:pt idx="3">
                  <c:v>43986</c:v>
                </c:pt>
                <c:pt idx="4">
                  <c:v>43987</c:v>
                </c:pt>
                <c:pt idx="5">
                  <c:v>43988</c:v>
                </c:pt>
                <c:pt idx="6">
                  <c:v>43989</c:v>
                </c:pt>
                <c:pt idx="7">
                  <c:v>43990</c:v>
                </c:pt>
                <c:pt idx="8">
                  <c:v>43991</c:v>
                </c:pt>
                <c:pt idx="9">
                  <c:v>43992</c:v>
                </c:pt>
                <c:pt idx="10">
                  <c:v>43993</c:v>
                </c:pt>
                <c:pt idx="11">
                  <c:v>43994</c:v>
                </c:pt>
                <c:pt idx="12">
                  <c:v>43995</c:v>
                </c:pt>
                <c:pt idx="13">
                  <c:v>43996</c:v>
                </c:pt>
                <c:pt idx="14">
                  <c:v>43997</c:v>
                </c:pt>
                <c:pt idx="15">
                  <c:v>43998</c:v>
                </c:pt>
                <c:pt idx="16">
                  <c:v>43999</c:v>
                </c:pt>
                <c:pt idx="17">
                  <c:v>44000</c:v>
                </c:pt>
                <c:pt idx="18">
                  <c:v>44001</c:v>
                </c:pt>
                <c:pt idx="19">
                  <c:v>44002</c:v>
                </c:pt>
                <c:pt idx="20">
                  <c:v>44003</c:v>
                </c:pt>
                <c:pt idx="21">
                  <c:v>44004</c:v>
                </c:pt>
                <c:pt idx="22">
                  <c:v>44005</c:v>
                </c:pt>
                <c:pt idx="23">
                  <c:v>44006</c:v>
                </c:pt>
                <c:pt idx="24">
                  <c:v>44007</c:v>
                </c:pt>
                <c:pt idx="25">
                  <c:v>44008</c:v>
                </c:pt>
                <c:pt idx="26">
                  <c:v>44009</c:v>
                </c:pt>
                <c:pt idx="27">
                  <c:v>44010</c:v>
                </c:pt>
                <c:pt idx="28">
                  <c:v>44011</c:v>
                </c:pt>
                <c:pt idx="29">
                  <c:v>44012</c:v>
                </c:pt>
                <c:pt idx="30">
                  <c:v>44013</c:v>
                </c:pt>
                <c:pt idx="31">
                  <c:v>44014</c:v>
                </c:pt>
                <c:pt idx="32">
                  <c:v>44015</c:v>
                </c:pt>
                <c:pt idx="33">
                  <c:v>44016</c:v>
                </c:pt>
                <c:pt idx="34">
                  <c:v>44017</c:v>
                </c:pt>
                <c:pt idx="35">
                  <c:v>44018</c:v>
                </c:pt>
                <c:pt idx="36">
                  <c:v>44019</c:v>
                </c:pt>
                <c:pt idx="37">
                  <c:v>44020</c:v>
                </c:pt>
                <c:pt idx="38">
                  <c:v>44021</c:v>
                </c:pt>
                <c:pt idx="39">
                  <c:v>44022</c:v>
                </c:pt>
                <c:pt idx="40">
                  <c:v>44023</c:v>
                </c:pt>
                <c:pt idx="41">
                  <c:v>44024</c:v>
                </c:pt>
                <c:pt idx="42">
                  <c:v>44025</c:v>
                </c:pt>
                <c:pt idx="43">
                  <c:v>44026</c:v>
                </c:pt>
                <c:pt idx="44">
                  <c:v>44027</c:v>
                </c:pt>
                <c:pt idx="45">
                  <c:v>44028</c:v>
                </c:pt>
                <c:pt idx="46">
                  <c:v>44029</c:v>
                </c:pt>
                <c:pt idx="47">
                  <c:v>44030</c:v>
                </c:pt>
                <c:pt idx="48">
                  <c:v>44031</c:v>
                </c:pt>
                <c:pt idx="49">
                  <c:v>44032</c:v>
                </c:pt>
                <c:pt idx="50">
                  <c:v>44033</c:v>
                </c:pt>
                <c:pt idx="51">
                  <c:v>44034</c:v>
                </c:pt>
                <c:pt idx="52">
                  <c:v>44035</c:v>
                </c:pt>
                <c:pt idx="53">
                  <c:v>44036</c:v>
                </c:pt>
                <c:pt idx="54">
                  <c:v>44037</c:v>
                </c:pt>
                <c:pt idx="55">
                  <c:v>44038</c:v>
                </c:pt>
                <c:pt idx="56">
                  <c:v>44039</c:v>
                </c:pt>
                <c:pt idx="57">
                  <c:v>44040</c:v>
                </c:pt>
                <c:pt idx="58">
                  <c:v>44041</c:v>
                </c:pt>
                <c:pt idx="59">
                  <c:v>44042</c:v>
                </c:pt>
                <c:pt idx="60">
                  <c:v>44043</c:v>
                </c:pt>
                <c:pt idx="61">
                  <c:v>44044</c:v>
                </c:pt>
                <c:pt idx="62">
                  <c:v>44045</c:v>
                </c:pt>
                <c:pt idx="63">
                  <c:v>44046</c:v>
                </c:pt>
                <c:pt idx="64">
                  <c:v>44047</c:v>
                </c:pt>
                <c:pt idx="65">
                  <c:v>44048</c:v>
                </c:pt>
                <c:pt idx="66">
                  <c:v>44049</c:v>
                </c:pt>
                <c:pt idx="67">
                  <c:v>44050</c:v>
                </c:pt>
                <c:pt idx="68">
                  <c:v>44051</c:v>
                </c:pt>
                <c:pt idx="69">
                  <c:v>44052</c:v>
                </c:pt>
                <c:pt idx="70">
                  <c:v>44053</c:v>
                </c:pt>
                <c:pt idx="71">
                  <c:v>44054</c:v>
                </c:pt>
                <c:pt idx="72">
                  <c:v>44055</c:v>
                </c:pt>
                <c:pt idx="73">
                  <c:v>44056</c:v>
                </c:pt>
                <c:pt idx="74">
                  <c:v>44057</c:v>
                </c:pt>
                <c:pt idx="75">
                  <c:v>44058</c:v>
                </c:pt>
                <c:pt idx="76">
                  <c:v>44059</c:v>
                </c:pt>
                <c:pt idx="77">
                  <c:v>44060</c:v>
                </c:pt>
                <c:pt idx="78">
                  <c:v>44061</c:v>
                </c:pt>
                <c:pt idx="79">
                  <c:v>44062</c:v>
                </c:pt>
                <c:pt idx="80">
                  <c:v>44063</c:v>
                </c:pt>
                <c:pt idx="81">
                  <c:v>44064</c:v>
                </c:pt>
                <c:pt idx="82">
                  <c:v>44065</c:v>
                </c:pt>
                <c:pt idx="83">
                  <c:v>44066</c:v>
                </c:pt>
                <c:pt idx="84">
                  <c:v>44067</c:v>
                </c:pt>
                <c:pt idx="85">
                  <c:v>44068</c:v>
                </c:pt>
                <c:pt idx="86">
                  <c:v>44069</c:v>
                </c:pt>
                <c:pt idx="87">
                  <c:v>44070</c:v>
                </c:pt>
                <c:pt idx="88">
                  <c:v>44071</c:v>
                </c:pt>
                <c:pt idx="89">
                  <c:v>44072</c:v>
                </c:pt>
                <c:pt idx="90">
                  <c:v>44073</c:v>
                </c:pt>
                <c:pt idx="91">
                  <c:v>44074</c:v>
                </c:pt>
                <c:pt idx="92">
                  <c:v>44075</c:v>
                </c:pt>
                <c:pt idx="93">
                  <c:v>44076</c:v>
                </c:pt>
                <c:pt idx="94">
                  <c:v>44077</c:v>
                </c:pt>
                <c:pt idx="95">
                  <c:v>44078</c:v>
                </c:pt>
                <c:pt idx="96">
                  <c:v>44079</c:v>
                </c:pt>
                <c:pt idx="97">
                  <c:v>44080</c:v>
                </c:pt>
                <c:pt idx="98">
                  <c:v>44081</c:v>
                </c:pt>
                <c:pt idx="99">
                  <c:v>44082</c:v>
                </c:pt>
                <c:pt idx="100">
                  <c:v>44083</c:v>
                </c:pt>
                <c:pt idx="101">
                  <c:v>44084</c:v>
                </c:pt>
                <c:pt idx="102">
                  <c:v>44085</c:v>
                </c:pt>
                <c:pt idx="103">
                  <c:v>44086</c:v>
                </c:pt>
                <c:pt idx="104">
                  <c:v>44087</c:v>
                </c:pt>
                <c:pt idx="105">
                  <c:v>44088</c:v>
                </c:pt>
                <c:pt idx="106">
                  <c:v>44089</c:v>
                </c:pt>
                <c:pt idx="107">
                  <c:v>44090</c:v>
                </c:pt>
                <c:pt idx="108">
                  <c:v>44091</c:v>
                </c:pt>
                <c:pt idx="109">
                  <c:v>44092</c:v>
                </c:pt>
                <c:pt idx="110">
                  <c:v>44093</c:v>
                </c:pt>
                <c:pt idx="111">
                  <c:v>44094</c:v>
                </c:pt>
                <c:pt idx="112">
                  <c:v>44095</c:v>
                </c:pt>
                <c:pt idx="113">
                  <c:v>44096</c:v>
                </c:pt>
                <c:pt idx="114">
                  <c:v>44097</c:v>
                </c:pt>
                <c:pt idx="115">
                  <c:v>44098</c:v>
                </c:pt>
                <c:pt idx="116">
                  <c:v>44099</c:v>
                </c:pt>
                <c:pt idx="117">
                  <c:v>44100</c:v>
                </c:pt>
                <c:pt idx="118">
                  <c:v>44101</c:v>
                </c:pt>
                <c:pt idx="119">
                  <c:v>44102</c:v>
                </c:pt>
                <c:pt idx="120">
                  <c:v>44103</c:v>
                </c:pt>
                <c:pt idx="121">
                  <c:v>44104</c:v>
                </c:pt>
                <c:pt idx="122">
                  <c:v>44105</c:v>
                </c:pt>
                <c:pt idx="123">
                  <c:v>44106</c:v>
                </c:pt>
                <c:pt idx="124">
                  <c:v>44107</c:v>
                </c:pt>
                <c:pt idx="125">
                  <c:v>44108</c:v>
                </c:pt>
                <c:pt idx="126">
                  <c:v>44109</c:v>
                </c:pt>
                <c:pt idx="127">
                  <c:v>44110</c:v>
                </c:pt>
                <c:pt idx="128">
                  <c:v>44111</c:v>
                </c:pt>
                <c:pt idx="129">
                  <c:v>44112</c:v>
                </c:pt>
                <c:pt idx="130">
                  <c:v>44113</c:v>
                </c:pt>
                <c:pt idx="131">
                  <c:v>44114</c:v>
                </c:pt>
                <c:pt idx="132">
                  <c:v>44115</c:v>
                </c:pt>
                <c:pt idx="133">
                  <c:v>44116</c:v>
                </c:pt>
                <c:pt idx="134">
                  <c:v>44117</c:v>
                </c:pt>
                <c:pt idx="135">
                  <c:v>44118</c:v>
                </c:pt>
                <c:pt idx="136">
                  <c:v>44119</c:v>
                </c:pt>
                <c:pt idx="137">
                  <c:v>44120</c:v>
                </c:pt>
                <c:pt idx="138">
                  <c:v>44121</c:v>
                </c:pt>
                <c:pt idx="139">
                  <c:v>44122</c:v>
                </c:pt>
                <c:pt idx="140">
                  <c:v>44123</c:v>
                </c:pt>
                <c:pt idx="141">
                  <c:v>44124</c:v>
                </c:pt>
                <c:pt idx="142">
                  <c:v>44125</c:v>
                </c:pt>
                <c:pt idx="143">
                  <c:v>44126</c:v>
                </c:pt>
                <c:pt idx="144">
                  <c:v>44127</c:v>
                </c:pt>
                <c:pt idx="145">
                  <c:v>44128</c:v>
                </c:pt>
                <c:pt idx="146">
                  <c:v>44129</c:v>
                </c:pt>
                <c:pt idx="147">
                  <c:v>44130</c:v>
                </c:pt>
                <c:pt idx="148">
                  <c:v>44131</c:v>
                </c:pt>
                <c:pt idx="149">
                  <c:v>44132</c:v>
                </c:pt>
                <c:pt idx="150">
                  <c:v>44133</c:v>
                </c:pt>
                <c:pt idx="151">
                  <c:v>44134</c:v>
                </c:pt>
                <c:pt idx="152">
                  <c:v>44135</c:v>
                </c:pt>
                <c:pt idx="153">
                  <c:v>44136</c:v>
                </c:pt>
                <c:pt idx="154">
                  <c:v>44137</c:v>
                </c:pt>
                <c:pt idx="155">
                  <c:v>44138</c:v>
                </c:pt>
                <c:pt idx="156">
                  <c:v>44139</c:v>
                </c:pt>
                <c:pt idx="157">
                  <c:v>44140</c:v>
                </c:pt>
                <c:pt idx="158">
                  <c:v>44141</c:v>
                </c:pt>
                <c:pt idx="159">
                  <c:v>44142</c:v>
                </c:pt>
                <c:pt idx="160">
                  <c:v>44143</c:v>
                </c:pt>
                <c:pt idx="161">
                  <c:v>44144</c:v>
                </c:pt>
                <c:pt idx="162">
                  <c:v>44145</c:v>
                </c:pt>
                <c:pt idx="163">
                  <c:v>44146</c:v>
                </c:pt>
                <c:pt idx="164">
                  <c:v>44147</c:v>
                </c:pt>
                <c:pt idx="165">
                  <c:v>44148</c:v>
                </c:pt>
                <c:pt idx="166">
                  <c:v>44149</c:v>
                </c:pt>
                <c:pt idx="167">
                  <c:v>44150</c:v>
                </c:pt>
                <c:pt idx="168">
                  <c:v>44151</c:v>
                </c:pt>
                <c:pt idx="169">
                  <c:v>44152</c:v>
                </c:pt>
                <c:pt idx="170">
                  <c:v>44153</c:v>
                </c:pt>
                <c:pt idx="171">
                  <c:v>44154</c:v>
                </c:pt>
                <c:pt idx="172">
                  <c:v>44155</c:v>
                </c:pt>
                <c:pt idx="173">
                  <c:v>44156</c:v>
                </c:pt>
                <c:pt idx="174">
                  <c:v>44157</c:v>
                </c:pt>
                <c:pt idx="175">
                  <c:v>44158</c:v>
                </c:pt>
                <c:pt idx="176">
                  <c:v>44159</c:v>
                </c:pt>
                <c:pt idx="177">
                  <c:v>44160</c:v>
                </c:pt>
                <c:pt idx="178">
                  <c:v>44161</c:v>
                </c:pt>
                <c:pt idx="179">
                  <c:v>44162</c:v>
                </c:pt>
                <c:pt idx="180">
                  <c:v>44163</c:v>
                </c:pt>
                <c:pt idx="181">
                  <c:v>44164</c:v>
                </c:pt>
                <c:pt idx="182">
                  <c:v>44165</c:v>
                </c:pt>
                <c:pt idx="183">
                  <c:v>44166</c:v>
                </c:pt>
                <c:pt idx="184">
                  <c:v>44167</c:v>
                </c:pt>
                <c:pt idx="185">
                  <c:v>44168</c:v>
                </c:pt>
                <c:pt idx="186">
                  <c:v>44169</c:v>
                </c:pt>
                <c:pt idx="187">
                  <c:v>44170</c:v>
                </c:pt>
                <c:pt idx="188">
                  <c:v>44171</c:v>
                </c:pt>
                <c:pt idx="189">
                  <c:v>44172</c:v>
                </c:pt>
                <c:pt idx="190">
                  <c:v>44173</c:v>
                </c:pt>
                <c:pt idx="191">
                  <c:v>44174</c:v>
                </c:pt>
                <c:pt idx="192">
                  <c:v>44175</c:v>
                </c:pt>
                <c:pt idx="193">
                  <c:v>44176</c:v>
                </c:pt>
                <c:pt idx="194">
                  <c:v>44177</c:v>
                </c:pt>
                <c:pt idx="195">
                  <c:v>44178</c:v>
                </c:pt>
                <c:pt idx="196">
                  <c:v>44179</c:v>
                </c:pt>
                <c:pt idx="197">
                  <c:v>44180</c:v>
                </c:pt>
                <c:pt idx="198">
                  <c:v>44181</c:v>
                </c:pt>
                <c:pt idx="199">
                  <c:v>44182</c:v>
                </c:pt>
                <c:pt idx="200">
                  <c:v>44183</c:v>
                </c:pt>
                <c:pt idx="201">
                  <c:v>44184</c:v>
                </c:pt>
                <c:pt idx="202">
                  <c:v>44185</c:v>
                </c:pt>
                <c:pt idx="203">
                  <c:v>44186</c:v>
                </c:pt>
                <c:pt idx="204">
                  <c:v>44187</c:v>
                </c:pt>
                <c:pt idx="205">
                  <c:v>44188</c:v>
                </c:pt>
                <c:pt idx="206">
                  <c:v>44189</c:v>
                </c:pt>
                <c:pt idx="207">
                  <c:v>44190</c:v>
                </c:pt>
                <c:pt idx="208">
                  <c:v>44191</c:v>
                </c:pt>
                <c:pt idx="209">
                  <c:v>44192</c:v>
                </c:pt>
                <c:pt idx="210">
                  <c:v>44193</c:v>
                </c:pt>
                <c:pt idx="211">
                  <c:v>44194</c:v>
                </c:pt>
                <c:pt idx="212">
                  <c:v>44195</c:v>
                </c:pt>
                <c:pt idx="213">
                  <c:v>44196</c:v>
                </c:pt>
                <c:pt idx="214">
                  <c:v>44197</c:v>
                </c:pt>
                <c:pt idx="215">
                  <c:v>44198</c:v>
                </c:pt>
                <c:pt idx="216">
                  <c:v>44199</c:v>
                </c:pt>
                <c:pt idx="217">
                  <c:v>44200</c:v>
                </c:pt>
                <c:pt idx="218">
                  <c:v>44201</c:v>
                </c:pt>
                <c:pt idx="219">
                  <c:v>44202</c:v>
                </c:pt>
                <c:pt idx="220">
                  <c:v>44203</c:v>
                </c:pt>
                <c:pt idx="221">
                  <c:v>44204</c:v>
                </c:pt>
                <c:pt idx="222">
                  <c:v>44205</c:v>
                </c:pt>
                <c:pt idx="223">
                  <c:v>44206</c:v>
                </c:pt>
                <c:pt idx="224">
                  <c:v>44207</c:v>
                </c:pt>
                <c:pt idx="225">
                  <c:v>44208</c:v>
                </c:pt>
                <c:pt idx="226">
                  <c:v>44209</c:v>
                </c:pt>
                <c:pt idx="227">
                  <c:v>44210</c:v>
                </c:pt>
                <c:pt idx="228">
                  <c:v>44211</c:v>
                </c:pt>
                <c:pt idx="229">
                  <c:v>44212</c:v>
                </c:pt>
                <c:pt idx="230">
                  <c:v>44213</c:v>
                </c:pt>
                <c:pt idx="231">
                  <c:v>44214</c:v>
                </c:pt>
                <c:pt idx="232">
                  <c:v>44215</c:v>
                </c:pt>
                <c:pt idx="233">
                  <c:v>44216</c:v>
                </c:pt>
                <c:pt idx="234">
                  <c:v>44217</c:v>
                </c:pt>
                <c:pt idx="235">
                  <c:v>44218</c:v>
                </c:pt>
                <c:pt idx="236">
                  <c:v>44219</c:v>
                </c:pt>
                <c:pt idx="237">
                  <c:v>44220</c:v>
                </c:pt>
                <c:pt idx="238">
                  <c:v>44221</c:v>
                </c:pt>
                <c:pt idx="239">
                  <c:v>44222</c:v>
                </c:pt>
                <c:pt idx="240">
                  <c:v>44223</c:v>
                </c:pt>
                <c:pt idx="241">
                  <c:v>44224</c:v>
                </c:pt>
                <c:pt idx="242">
                  <c:v>44225</c:v>
                </c:pt>
                <c:pt idx="243">
                  <c:v>44226</c:v>
                </c:pt>
                <c:pt idx="244">
                  <c:v>44227</c:v>
                </c:pt>
                <c:pt idx="245">
                  <c:v>44228</c:v>
                </c:pt>
                <c:pt idx="246">
                  <c:v>44229</c:v>
                </c:pt>
                <c:pt idx="247">
                  <c:v>44230</c:v>
                </c:pt>
                <c:pt idx="248">
                  <c:v>44231</c:v>
                </c:pt>
                <c:pt idx="249">
                  <c:v>44232</c:v>
                </c:pt>
                <c:pt idx="250">
                  <c:v>44233</c:v>
                </c:pt>
                <c:pt idx="251">
                  <c:v>44234</c:v>
                </c:pt>
                <c:pt idx="252">
                  <c:v>44235</c:v>
                </c:pt>
                <c:pt idx="253">
                  <c:v>44236</c:v>
                </c:pt>
                <c:pt idx="254">
                  <c:v>44237</c:v>
                </c:pt>
                <c:pt idx="255">
                  <c:v>44238</c:v>
                </c:pt>
                <c:pt idx="256">
                  <c:v>44239</c:v>
                </c:pt>
                <c:pt idx="257">
                  <c:v>44240</c:v>
                </c:pt>
                <c:pt idx="258">
                  <c:v>44241</c:v>
                </c:pt>
                <c:pt idx="259">
                  <c:v>44242</c:v>
                </c:pt>
                <c:pt idx="260">
                  <c:v>44243</c:v>
                </c:pt>
                <c:pt idx="261">
                  <c:v>44244</c:v>
                </c:pt>
                <c:pt idx="262">
                  <c:v>44245</c:v>
                </c:pt>
                <c:pt idx="263">
                  <c:v>44246</c:v>
                </c:pt>
                <c:pt idx="264">
                  <c:v>44247</c:v>
                </c:pt>
                <c:pt idx="265">
                  <c:v>44248</c:v>
                </c:pt>
                <c:pt idx="266">
                  <c:v>44249</c:v>
                </c:pt>
                <c:pt idx="267">
                  <c:v>44250</c:v>
                </c:pt>
                <c:pt idx="268">
                  <c:v>44251</c:v>
                </c:pt>
                <c:pt idx="269">
                  <c:v>44252</c:v>
                </c:pt>
                <c:pt idx="270">
                  <c:v>44253</c:v>
                </c:pt>
                <c:pt idx="271">
                  <c:v>44254</c:v>
                </c:pt>
                <c:pt idx="272">
                  <c:v>44255</c:v>
                </c:pt>
                <c:pt idx="273">
                  <c:v>44256</c:v>
                </c:pt>
                <c:pt idx="274">
                  <c:v>44257</c:v>
                </c:pt>
                <c:pt idx="275">
                  <c:v>44258</c:v>
                </c:pt>
                <c:pt idx="276">
                  <c:v>44259</c:v>
                </c:pt>
                <c:pt idx="277">
                  <c:v>44260</c:v>
                </c:pt>
                <c:pt idx="278">
                  <c:v>44261</c:v>
                </c:pt>
                <c:pt idx="279">
                  <c:v>44262</c:v>
                </c:pt>
                <c:pt idx="280">
                  <c:v>44263</c:v>
                </c:pt>
                <c:pt idx="281">
                  <c:v>44264</c:v>
                </c:pt>
                <c:pt idx="282">
                  <c:v>44265</c:v>
                </c:pt>
                <c:pt idx="283">
                  <c:v>44266</c:v>
                </c:pt>
                <c:pt idx="284">
                  <c:v>44267</c:v>
                </c:pt>
                <c:pt idx="285">
                  <c:v>44268</c:v>
                </c:pt>
                <c:pt idx="286">
                  <c:v>44269</c:v>
                </c:pt>
                <c:pt idx="287">
                  <c:v>44270</c:v>
                </c:pt>
                <c:pt idx="288">
                  <c:v>44271</c:v>
                </c:pt>
                <c:pt idx="289">
                  <c:v>44272</c:v>
                </c:pt>
                <c:pt idx="290">
                  <c:v>44273</c:v>
                </c:pt>
                <c:pt idx="291">
                  <c:v>44274</c:v>
                </c:pt>
                <c:pt idx="292">
                  <c:v>44275</c:v>
                </c:pt>
                <c:pt idx="293">
                  <c:v>44276</c:v>
                </c:pt>
                <c:pt idx="294">
                  <c:v>44277</c:v>
                </c:pt>
                <c:pt idx="295">
                  <c:v>44278</c:v>
                </c:pt>
                <c:pt idx="296">
                  <c:v>44279</c:v>
                </c:pt>
                <c:pt idx="297">
                  <c:v>44280</c:v>
                </c:pt>
                <c:pt idx="298">
                  <c:v>44281</c:v>
                </c:pt>
                <c:pt idx="299">
                  <c:v>44282</c:v>
                </c:pt>
                <c:pt idx="300">
                  <c:v>44283</c:v>
                </c:pt>
                <c:pt idx="301">
                  <c:v>44284</c:v>
                </c:pt>
                <c:pt idx="302">
                  <c:v>44285</c:v>
                </c:pt>
                <c:pt idx="303">
                  <c:v>44286</c:v>
                </c:pt>
                <c:pt idx="304">
                  <c:v>44287</c:v>
                </c:pt>
                <c:pt idx="305">
                  <c:v>44288</c:v>
                </c:pt>
                <c:pt idx="306">
                  <c:v>44289</c:v>
                </c:pt>
                <c:pt idx="307">
                  <c:v>44290</c:v>
                </c:pt>
                <c:pt idx="308">
                  <c:v>44291</c:v>
                </c:pt>
                <c:pt idx="309">
                  <c:v>44292</c:v>
                </c:pt>
                <c:pt idx="310">
                  <c:v>44293</c:v>
                </c:pt>
                <c:pt idx="311">
                  <c:v>44294</c:v>
                </c:pt>
                <c:pt idx="312">
                  <c:v>44295</c:v>
                </c:pt>
                <c:pt idx="313">
                  <c:v>44296</c:v>
                </c:pt>
                <c:pt idx="314">
                  <c:v>44297</c:v>
                </c:pt>
                <c:pt idx="315">
                  <c:v>44298</c:v>
                </c:pt>
                <c:pt idx="316">
                  <c:v>44299</c:v>
                </c:pt>
                <c:pt idx="317">
                  <c:v>44300</c:v>
                </c:pt>
                <c:pt idx="318">
                  <c:v>44301</c:v>
                </c:pt>
                <c:pt idx="319">
                  <c:v>44302</c:v>
                </c:pt>
                <c:pt idx="320">
                  <c:v>44303</c:v>
                </c:pt>
                <c:pt idx="321">
                  <c:v>44304</c:v>
                </c:pt>
                <c:pt idx="322">
                  <c:v>44305</c:v>
                </c:pt>
                <c:pt idx="323">
                  <c:v>44306</c:v>
                </c:pt>
                <c:pt idx="324">
                  <c:v>44307</c:v>
                </c:pt>
                <c:pt idx="325">
                  <c:v>44308</c:v>
                </c:pt>
                <c:pt idx="326">
                  <c:v>44309</c:v>
                </c:pt>
                <c:pt idx="327">
                  <c:v>44310</c:v>
                </c:pt>
                <c:pt idx="328">
                  <c:v>44311</c:v>
                </c:pt>
                <c:pt idx="329">
                  <c:v>44312</c:v>
                </c:pt>
                <c:pt idx="330">
                  <c:v>44313</c:v>
                </c:pt>
                <c:pt idx="331">
                  <c:v>44314</c:v>
                </c:pt>
                <c:pt idx="332">
                  <c:v>44315</c:v>
                </c:pt>
                <c:pt idx="333">
                  <c:v>44316</c:v>
                </c:pt>
                <c:pt idx="334">
                  <c:v>44317</c:v>
                </c:pt>
                <c:pt idx="335">
                  <c:v>44318</c:v>
                </c:pt>
                <c:pt idx="336">
                  <c:v>44319</c:v>
                </c:pt>
                <c:pt idx="337">
                  <c:v>44320</c:v>
                </c:pt>
                <c:pt idx="338">
                  <c:v>44321</c:v>
                </c:pt>
                <c:pt idx="339">
                  <c:v>44322</c:v>
                </c:pt>
                <c:pt idx="340">
                  <c:v>44323</c:v>
                </c:pt>
                <c:pt idx="341">
                  <c:v>44324</c:v>
                </c:pt>
                <c:pt idx="342">
                  <c:v>44325</c:v>
                </c:pt>
                <c:pt idx="343">
                  <c:v>44326</c:v>
                </c:pt>
                <c:pt idx="344">
                  <c:v>44327</c:v>
                </c:pt>
                <c:pt idx="345">
                  <c:v>44328</c:v>
                </c:pt>
                <c:pt idx="346">
                  <c:v>44329</c:v>
                </c:pt>
                <c:pt idx="347">
                  <c:v>44330</c:v>
                </c:pt>
                <c:pt idx="348">
                  <c:v>44331</c:v>
                </c:pt>
                <c:pt idx="349">
                  <c:v>44332</c:v>
                </c:pt>
                <c:pt idx="350">
                  <c:v>44333</c:v>
                </c:pt>
                <c:pt idx="351">
                  <c:v>44334</c:v>
                </c:pt>
                <c:pt idx="352">
                  <c:v>44335</c:v>
                </c:pt>
                <c:pt idx="353">
                  <c:v>44336</c:v>
                </c:pt>
                <c:pt idx="354">
                  <c:v>44337</c:v>
                </c:pt>
                <c:pt idx="355">
                  <c:v>44338</c:v>
                </c:pt>
                <c:pt idx="356">
                  <c:v>44339</c:v>
                </c:pt>
                <c:pt idx="357">
                  <c:v>44340</c:v>
                </c:pt>
                <c:pt idx="358">
                  <c:v>44341</c:v>
                </c:pt>
                <c:pt idx="359">
                  <c:v>44342</c:v>
                </c:pt>
                <c:pt idx="360">
                  <c:v>44343</c:v>
                </c:pt>
                <c:pt idx="361">
                  <c:v>44344</c:v>
                </c:pt>
                <c:pt idx="362">
                  <c:v>44345</c:v>
                </c:pt>
                <c:pt idx="363">
                  <c:v>44346</c:v>
                </c:pt>
                <c:pt idx="364">
                  <c:v>44347</c:v>
                </c:pt>
                <c:pt idx="365">
                  <c:v>44348</c:v>
                </c:pt>
                <c:pt idx="366">
                  <c:v>44349</c:v>
                </c:pt>
                <c:pt idx="367">
                  <c:v>44350</c:v>
                </c:pt>
                <c:pt idx="368">
                  <c:v>44351</c:v>
                </c:pt>
                <c:pt idx="369">
                  <c:v>44352</c:v>
                </c:pt>
                <c:pt idx="370">
                  <c:v>44353</c:v>
                </c:pt>
                <c:pt idx="371">
                  <c:v>44354</c:v>
                </c:pt>
                <c:pt idx="372">
                  <c:v>44355</c:v>
                </c:pt>
                <c:pt idx="373">
                  <c:v>44356</c:v>
                </c:pt>
                <c:pt idx="374">
                  <c:v>44357</c:v>
                </c:pt>
                <c:pt idx="375">
                  <c:v>44358</c:v>
                </c:pt>
                <c:pt idx="376">
                  <c:v>44359</c:v>
                </c:pt>
                <c:pt idx="377">
                  <c:v>44360</c:v>
                </c:pt>
                <c:pt idx="378">
                  <c:v>44361</c:v>
                </c:pt>
                <c:pt idx="379">
                  <c:v>44362</c:v>
                </c:pt>
                <c:pt idx="380">
                  <c:v>44363</c:v>
                </c:pt>
                <c:pt idx="381">
                  <c:v>44364</c:v>
                </c:pt>
                <c:pt idx="382">
                  <c:v>44365</c:v>
                </c:pt>
                <c:pt idx="383">
                  <c:v>44366</c:v>
                </c:pt>
                <c:pt idx="384">
                  <c:v>44367</c:v>
                </c:pt>
                <c:pt idx="385">
                  <c:v>44368</c:v>
                </c:pt>
                <c:pt idx="386">
                  <c:v>44369</c:v>
                </c:pt>
                <c:pt idx="387">
                  <c:v>44370</c:v>
                </c:pt>
                <c:pt idx="388">
                  <c:v>44371</c:v>
                </c:pt>
                <c:pt idx="389">
                  <c:v>44372</c:v>
                </c:pt>
                <c:pt idx="390">
                  <c:v>44373</c:v>
                </c:pt>
                <c:pt idx="391">
                  <c:v>44374</c:v>
                </c:pt>
                <c:pt idx="392">
                  <c:v>44375</c:v>
                </c:pt>
                <c:pt idx="393">
                  <c:v>44376</c:v>
                </c:pt>
                <c:pt idx="394">
                  <c:v>44377</c:v>
                </c:pt>
                <c:pt idx="395">
                  <c:v>44378</c:v>
                </c:pt>
                <c:pt idx="396">
                  <c:v>44379</c:v>
                </c:pt>
                <c:pt idx="397">
                  <c:v>44380</c:v>
                </c:pt>
                <c:pt idx="398">
                  <c:v>44381</c:v>
                </c:pt>
                <c:pt idx="399">
                  <c:v>44382</c:v>
                </c:pt>
                <c:pt idx="400">
                  <c:v>44383</c:v>
                </c:pt>
                <c:pt idx="401">
                  <c:v>44384</c:v>
                </c:pt>
                <c:pt idx="402">
                  <c:v>44385</c:v>
                </c:pt>
                <c:pt idx="403">
                  <c:v>44386</c:v>
                </c:pt>
                <c:pt idx="404">
                  <c:v>44387</c:v>
                </c:pt>
                <c:pt idx="405">
                  <c:v>44388</c:v>
                </c:pt>
              </c:numCache>
            </c:numRef>
          </c:cat>
          <c:val>
            <c:numRef>
              <c:f>'Process Data for PLots'!$GZ$12:$WO$12</c:f>
              <c:numCache>
                <c:formatCode>General</c:formatCode>
                <c:ptCount val="406"/>
                <c:pt idx="77">
                  <c:v>19.8</c:v>
                </c:pt>
                <c:pt idx="84">
                  <c:v>21.78</c:v>
                </c:pt>
                <c:pt idx="91">
                  <c:v>23.958000000000002</c:v>
                </c:pt>
                <c:pt idx="98">
                  <c:v>26.353800000000003</c:v>
                </c:pt>
                <c:pt idx="105">
                  <c:v>28.989180000000005</c:v>
                </c:pt>
                <c:pt idx="112">
                  <c:v>31.888098000000006</c:v>
                </c:pt>
                <c:pt idx="119">
                  <c:v>35.076907800000008</c:v>
                </c:pt>
                <c:pt idx="126">
                  <c:v>38.584598580000012</c:v>
                </c:pt>
                <c:pt idx="133">
                  <c:v>38</c:v>
                </c:pt>
                <c:pt idx="140">
                  <c:v>39.299999999999997</c:v>
                </c:pt>
                <c:pt idx="143">
                  <c:v>41.265000000000001</c:v>
                </c:pt>
                <c:pt idx="146">
                  <c:v>43.328250000000004</c:v>
                </c:pt>
                <c:pt idx="149" formatCode="0.0">
                  <c:v>45</c:v>
                </c:pt>
                <c:pt idx="152" formatCode="0.0">
                  <c:v>45</c:v>
                </c:pt>
                <c:pt idx="155" formatCode="0.0">
                  <c:v>45</c:v>
                </c:pt>
                <c:pt idx="158">
                  <c:v>45</c:v>
                </c:pt>
                <c:pt idx="161">
                  <c:v>45</c:v>
                </c:pt>
                <c:pt idx="164">
                  <c:v>45</c:v>
                </c:pt>
                <c:pt idx="167">
                  <c:v>45</c:v>
                </c:pt>
                <c:pt idx="170">
                  <c:v>45</c:v>
                </c:pt>
                <c:pt idx="173">
                  <c:v>45</c:v>
                </c:pt>
                <c:pt idx="176">
                  <c:v>45</c:v>
                </c:pt>
                <c:pt idx="179">
                  <c:v>45</c:v>
                </c:pt>
                <c:pt idx="182">
                  <c:v>45</c:v>
                </c:pt>
                <c:pt idx="185">
                  <c:v>45</c:v>
                </c:pt>
                <c:pt idx="188">
                  <c:v>45</c:v>
                </c:pt>
                <c:pt idx="191">
                  <c:v>45</c:v>
                </c:pt>
                <c:pt idx="194">
                  <c:v>45</c:v>
                </c:pt>
                <c:pt idx="197">
                  <c:v>45</c:v>
                </c:pt>
                <c:pt idx="200">
                  <c:v>45</c:v>
                </c:pt>
                <c:pt idx="203">
                  <c:v>45</c:v>
                </c:pt>
                <c:pt idx="206">
                  <c:v>40</c:v>
                </c:pt>
                <c:pt idx="209">
                  <c:v>40</c:v>
                </c:pt>
                <c:pt idx="212">
                  <c:v>40</c:v>
                </c:pt>
                <c:pt idx="215">
                  <c:v>40</c:v>
                </c:pt>
                <c:pt idx="218">
                  <c:v>40</c:v>
                </c:pt>
                <c:pt idx="221">
                  <c:v>40</c:v>
                </c:pt>
                <c:pt idx="224">
                  <c:v>42</c:v>
                </c:pt>
                <c:pt idx="227">
                  <c:v>44</c:v>
                </c:pt>
                <c:pt idx="230">
                  <c:v>44</c:v>
                </c:pt>
                <c:pt idx="231">
                  <c:v>47</c:v>
                </c:pt>
                <c:pt idx="232">
                  <c:v>47</c:v>
                </c:pt>
                <c:pt idx="233">
                  <c:v>47</c:v>
                </c:pt>
                <c:pt idx="236">
                  <c:v>47</c:v>
                </c:pt>
                <c:pt idx="239">
                  <c:v>50</c:v>
                </c:pt>
                <c:pt idx="242">
                  <c:v>50</c:v>
                </c:pt>
                <c:pt idx="245">
                  <c:v>50</c:v>
                </c:pt>
                <c:pt idx="248">
                  <c:v>50</c:v>
                </c:pt>
                <c:pt idx="251">
                  <c:v>50</c:v>
                </c:pt>
                <c:pt idx="254">
                  <c:v>50</c:v>
                </c:pt>
                <c:pt idx="257">
                  <c:v>50</c:v>
                </c:pt>
                <c:pt idx="260">
                  <c:v>50</c:v>
                </c:pt>
                <c:pt idx="263">
                  <c:v>50</c:v>
                </c:pt>
                <c:pt idx="266">
                  <c:v>50</c:v>
                </c:pt>
                <c:pt idx="269">
                  <c:v>50</c:v>
                </c:pt>
                <c:pt idx="272">
                  <c:v>50</c:v>
                </c:pt>
                <c:pt idx="274">
                  <c:v>50</c:v>
                </c:pt>
                <c:pt idx="277">
                  <c:v>50</c:v>
                </c:pt>
                <c:pt idx="280">
                  <c:v>50</c:v>
                </c:pt>
                <c:pt idx="283">
                  <c:v>50</c:v>
                </c:pt>
                <c:pt idx="286">
                  <c:v>50</c:v>
                </c:pt>
                <c:pt idx="288">
                  <c:v>50</c:v>
                </c:pt>
                <c:pt idx="291">
                  <c:v>50</c:v>
                </c:pt>
                <c:pt idx="294">
                  <c:v>50</c:v>
                </c:pt>
                <c:pt idx="297">
                  <c:v>50</c:v>
                </c:pt>
                <c:pt idx="300">
                  <c:v>50</c:v>
                </c:pt>
                <c:pt idx="303">
                  <c:v>50</c:v>
                </c:pt>
                <c:pt idx="306">
                  <c:v>50</c:v>
                </c:pt>
                <c:pt idx="309">
                  <c:v>50</c:v>
                </c:pt>
                <c:pt idx="312">
                  <c:v>50</c:v>
                </c:pt>
                <c:pt idx="315">
                  <c:v>50</c:v>
                </c:pt>
                <c:pt idx="317">
                  <c:v>50</c:v>
                </c:pt>
                <c:pt idx="320">
                  <c:v>50</c:v>
                </c:pt>
                <c:pt idx="323">
                  <c:v>50</c:v>
                </c:pt>
                <c:pt idx="326">
                  <c:v>50</c:v>
                </c:pt>
                <c:pt idx="329">
                  <c:v>50</c:v>
                </c:pt>
                <c:pt idx="332">
                  <c:v>50</c:v>
                </c:pt>
                <c:pt idx="335">
                  <c:v>50</c:v>
                </c:pt>
                <c:pt idx="338">
                  <c:v>50</c:v>
                </c:pt>
                <c:pt idx="341">
                  <c:v>50</c:v>
                </c:pt>
                <c:pt idx="344">
                  <c:v>50</c:v>
                </c:pt>
                <c:pt idx="346">
                  <c:v>50</c:v>
                </c:pt>
                <c:pt idx="349">
                  <c:v>50</c:v>
                </c:pt>
                <c:pt idx="352">
                  <c:v>50</c:v>
                </c:pt>
                <c:pt idx="355">
                  <c:v>50</c:v>
                </c:pt>
                <c:pt idx="358">
                  <c:v>50</c:v>
                </c:pt>
                <c:pt idx="361">
                  <c:v>50</c:v>
                </c:pt>
                <c:pt idx="364">
                  <c:v>50</c:v>
                </c:pt>
                <c:pt idx="367">
                  <c:v>50</c:v>
                </c:pt>
                <c:pt idx="370">
                  <c:v>50</c:v>
                </c:pt>
                <c:pt idx="373">
                  <c:v>50</c:v>
                </c:pt>
                <c:pt idx="375">
                  <c:v>50</c:v>
                </c:pt>
                <c:pt idx="378">
                  <c:v>50</c:v>
                </c:pt>
                <c:pt idx="381">
                  <c:v>50</c:v>
                </c:pt>
                <c:pt idx="384">
                  <c:v>50</c:v>
                </c:pt>
                <c:pt idx="387">
                  <c:v>50</c:v>
                </c:pt>
                <c:pt idx="390">
                  <c:v>50</c:v>
                </c:pt>
                <c:pt idx="393">
                  <c:v>50</c:v>
                </c:pt>
                <c:pt idx="396">
                  <c:v>50</c:v>
                </c:pt>
                <c:pt idx="399">
                  <c:v>50</c:v>
                </c:pt>
                <c:pt idx="402">
                  <c:v>50</c:v>
                </c:pt>
                <c:pt idx="405">
                  <c:v>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CFE-4C3A-8085-BCBB01BC04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38766936"/>
        <c:axId val="538764312"/>
      </c:lineChart>
      <c:dateAx>
        <c:axId val="538766936"/>
        <c:scaling>
          <c:orientation val="minMax"/>
        </c:scaling>
        <c:delete val="0"/>
        <c:axPos val="b"/>
        <c:numFmt formatCode="m/d/yy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8764312"/>
        <c:crosses val="autoZero"/>
        <c:auto val="1"/>
        <c:lblOffset val="100"/>
        <c:baseTimeUnit val="days"/>
        <c:majorUnit val="1"/>
        <c:majorTimeUnit val="years"/>
        <c:minorUnit val="12"/>
        <c:minorTimeUnit val="months"/>
      </c:dateAx>
      <c:valAx>
        <c:axId val="538764312"/>
        <c:scaling>
          <c:orientation val="minMax"/>
          <c:max val="6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Digester Sludge Feed (m3/day)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8766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2421259842519687E-2"/>
          <c:y val="0.92669140247059034"/>
          <c:w val="0.96148293963254594"/>
          <c:h val="7.33085975294097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none" spc="2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AU" dirty="0"/>
              <a:t>Anaerobic Digester pH &amp; Lime Added</a:t>
            </a:r>
            <a:r>
              <a:rPr lang="en-AU" baseline="0" dirty="0"/>
              <a:t> (June 2020 – July 2021)</a:t>
            </a:r>
            <a:endParaRPr lang="en-AU" dirty="0"/>
          </a:p>
        </c:rich>
      </c:tx>
      <c:layout>
        <c:manualLayout>
          <c:xMode val="edge"/>
          <c:yMode val="edge"/>
          <c:x val="0.1629273504273504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cap="none" spc="2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511153583012967"/>
          <c:y val="0.101960201403396"/>
          <c:w val="0.68182868968302035"/>
          <c:h val="0.59300647708718501"/>
        </c:manualLayout>
      </c:layout>
      <c:lineChart>
        <c:grouping val="standard"/>
        <c:varyColors val="0"/>
        <c:ser>
          <c:idx val="0"/>
          <c:order val="0"/>
          <c:tx>
            <c:v>Digester pH</c:v>
          </c:tx>
          <c:spPr>
            <a:ln w="15875" cap="rnd">
              <a:solidFill>
                <a:schemeClr val="accent1"/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marker>
            <c:symbol val="circle"/>
            <c:size val="5"/>
            <c:spPr>
              <a:gradFill rotWithShape="1">
                <a:gsLst>
                  <a:gs pos="0">
                    <a:schemeClr val="accent1">
                      <a:tint val="50000"/>
                      <a:satMod val="300000"/>
                    </a:schemeClr>
                  </a:gs>
                  <a:gs pos="35000">
                    <a:schemeClr val="accent1">
                      <a:tint val="37000"/>
                      <a:satMod val="300000"/>
                    </a:schemeClr>
                  </a:gs>
                  <a:gs pos="100000">
                    <a:schemeClr val="accent1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marker>
          <c:trendline>
            <c:spPr>
              <a:ln w="9525" cap="rnd">
                <a:solidFill>
                  <a:schemeClr val="accent1"/>
                </a:solidFill>
              </a:ln>
              <a:effectLst/>
            </c:spPr>
            <c:trendlineType val="movingAvg"/>
            <c:period val="2"/>
            <c:dispRSqr val="0"/>
            <c:dispEq val="0"/>
          </c:trendline>
          <c:cat>
            <c:numRef>
              <c:f>'Process Data for PLots'!$GZ$7:$WO$7</c:f>
              <c:numCache>
                <c:formatCode>m/d/yyyy</c:formatCode>
                <c:ptCount val="406"/>
                <c:pt idx="0">
                  <c:v>43983</c:v>
                </c:pt>
                <c:pt idx="1">
                  <c:v>43984</c:v>
                </c:pt>
                <c:pt idx="2">
                  <c:v>43985</c:v>
                </c:pt>
                <c:pt idx="3">
                  <c:v>43986</c:v>
                </c:pt>
                <c:pt idx="4">
                  <c:v>43987</c:v>
                </c:pt>
                <c:pt idx="5">
                  <c:v>43988</c:v>
                </c:pt>
                <c:pt idx="6">
                  <c:v>43989</c:v>
                </c:pt>
                <c:pt idx="7">
                  <c:v>43990</c:v>
                </c:pt>
                <c:pt idx="8">
                  <c:v>43991</c:v>
                </c:pt>
                <c:pt idx="9">
                  <c:v>43992</c:v>
                </c:pt>
                <c:pt idx="10">
                  <c:v>43993</c:v>
                </c:pt>
                <c:pt idx="11">
                  <c:v>43994</c:v>
                </c:pt>
                <c:pt idx="12">
                  <c:v>43995</c:v>
                </c:pt>
                <c:pt idx="13">
                  <c:v>43996</c:v>
                </c:pt>
                <c:pt idx="14">
                  <c:v>43997</c:v>
                </c:pt>
                <c:pt idx="15">
                  <c:v>43998</c:v>
                </c:pt>
                <c:pt idx="16">
                  <c:v>43999</c:v>
                </c:pt>
                <c:pt idx="17">
                  <c:v>44000</c:v>
                </c:pt>
                <c:pt idx="18">
                  <c:v>44001</c:v>
                </c:pt>
                <c:pt idx="19">
                  <c:v>44002</c:v>
                </c:pt>
                <c:pt idx="20">
                  <c:v>44003</c:v>
                </c:pt>
                <c:pt idx="21">
                  <c:v>44004</c:v>
                </c:pt>
                <c:pt idx="22">
                  <c:v>44005</c:v>
                </c:pt>
                <c:pt idx="23">
                  <c:v>44006</c:v>
                </c:pt>
                <c:pt idx="24">
                  <c:v>44007</c:v>
                </c:pt>
                <c:pt idx="25">
                  <c:v>44008</c:v>
                </c:pt>
                <c:pt idx="26">
                  <c:v>44009</c:v>
                </c:pt>
                <c:pt idx="27">
                  <c:v>44010</c:v>
                </c:pt>
                <c:pt idx="28">
                  <c:v>44011</c:v>
                </c:pt>
                <c:pt idx="29">
                  <c:v>44012</c:v>
                </c:pt>
                <c:pt idx="30">
                  <c:v>44013</c:v>
                </c:pt>
                <c:pt idx="31">
                  <c:v>44014</c:v>
                </c:pt>
                <c:pt idx="32">
                  <c:v>44015</c:v>
                </c:pt>
                <c:pt idx="33">
                  <c:v>44016</c:v>
                </c:pt>
                <c:pt idx="34">
                  <c:v>44017</c:v>
                </c:pt>
                <c:pt idx="35">
                  <c:v>44018</c:v>
                </c:pt>
                <c:pt idx="36">
                  <c:v>44019</c:v>
                </c:pt>
                <c:pt idx="37">
                  <c:v>44020</c:v>
                </c:pt>
                <c:pt idx="38">
                  <c:v>44021</c:v>
                </c:pt>
                <c:pt idx="39">
                  <c:v>44022</c:v>
                </c:pt>
                <c:pt idx="40">
                  <c:v>44023</c:v>
                </c:pt>
                <c:pt idx="41">
                  <c:v>44024</c:v>
                </c:pt>
                <c:pt idx="42">
                  <c:v>44025</c:v>
                </c:pt>
                <c:pt idx="43">
                  <c:v>44026</c:v>
                </c:pt>
                <c:pt idx="44">
                  <c:v>44027</c:v>
                </c:pt>
                <c:pt idx="45">
                  <c:v>44028</c:v>
                </c:pt>
                <c:pt idx="46">
                  <c:v>44029</c:v>
                </c:pt>
                <c:pt idx="47">
                  <c:v>44030</c:v>
                </c:pt>
                <c:pt idx="48">
                  <c:v>44031</c:v>
                </c:pt>
                <c:pt idx="49">
                  <c:v>44032</c:v>
                </c:pt>
                <c:pt idx="50">
                  <c:v>44033</c:v>
                </c:pt>
                <c:pt idx="51">
                  <c:v>44034</c:v>
                </c:pt>
                <c:pt idx="52">
                  <c:v>44035</c:v>
                </c:pt>
                <c:pt idx="53">
                  <c:v>44036</c:v>
                </c:pt>
                <c:pt idx="54">
                  <c:v>44037</c:v>
                </c:pt>
                <c:pt idx="55">
                  <c:v>44038</c:v>
                </c:pt>
                <c:pt idx="56">
                  <c:v>44039</c:v>
                </c:pt>
                <c:pt idx="57">
                  <c:v>44040</c:v>
                </c:pt>
                <c:pt idx="58">
                  <c:v>44041</c:v>
                </c:pt>
                <c:pt idx="59">
                  <c:v>44042</c:v>
                </c:pt>
                <c:pt idx="60">
                  <c:v>44043</c:v>
                </c:pt>
                <c:pt idx="61">
                  <c:v>44044</c:v>
                </c:pt>
                <c:pt idx="62">
                  <c:v>44045</c:v>
                </c:pt>
                <c:pt idx="63">
                  <c:v>44046</c:v>
                </c:pt>
                <c:pt idx="64">
                  <c:v>44047</c:v>
                </c:pt>
                <c:pt idx="65">
                  <c:v>44048</c:v>
                </c:pt>
                <c:pt idx="66">
                  <c:v>44049</c:v>
                </c:pt>
                <c:pt idx="67">
                  <c:v>44050</c:v>
                </c:pt>
                <c:pt idx="68">
                  <c:v>44051</c:v>
                </c:pt>
                <c:pt idx="69">
                  <c:v>44052</c:v>
                </c:pt>
                <c:pt idx="70">
                  <c:v>44053</c:v>
                </c:pt>
                <c:pt idx="71">
                  <c:v>44054</c:v>
                </c:pt>
                <c:pt idx="72">
                  <c:v>44055</c:v>
                </c:pt>
                <c:pt idx="73">
                  <c:v>44056</c:v>
                </c:pt>
                <c:pt idx="74">
                  <c:v>44057</c:v>
                </c:pt>
                <c:pt idx="75">
                  <c:v>44058</c:v>
                </c:pt>
                <c:pt idx="76">
                  <c:v>44059</c:v>
                </c:pt>
                <c:pt idx="77">
                  <c:v>44060</c:v>
                </c:pt>
                <c:pt idx="78">
                  <c:v>44061</c:v>
                </c:pt>
                <c:pt idx="79">
                  <c:v>44062</c:v>
                </c:pt>
                <c:pt idx="80">
                  <c:v>44063</c:v>
                </c:pt>
                <c:pt idx="81">
                  <c:v>44064</c:v>
                </c:pt>
                <c:pt idx="82">
                  <c:v>44065</c:v>
                </c:pt>
                <c:pt idx="83">
                  <c:v>44066</c:v>
                </c:pt>
                <c:pt idx="84">
                  <c:v>44067</c:v>
                </c:pt>
                <c:pt idx="85">
                  <c:v>44068</c:v>
                </c:pt>
                <c:pt idx="86">
                  <c:v>44069</c:v>
                </c:pt>
                <c:pt idx="87">
                  <c:v>44070</c:v>
                </c:pt>
                <c:pt idx="88">
                  <c:v>44071</c:v>
                </c:pt>
                <c:pt idx="89">
                  <c:v>44072</c:v>
                </c:pt>
                <c:pt idx="90">
                  <c:v>44073</c:v>
                </c:pt>
                <c:pt idx="91">
                  <c:v>44074</c:v>
                </c:pt>
                <c:pt idx="92">
                  <c:v>44075</c:v>
                </c:pt>
                <c:pt idx="93">
                  <c:v>44076</c:v>
                </c:pt>
                <c:pt idx="94">
                  <c:v>44077</c:v>
                </c:pt>
                <c:pt idx="95">
                  <c:v>44078</c:v>
                </c:pt>
                <c:pt idx="96">
                  <c:v>44079</c:v>
                </c:pt>
                <c:pt idx="97">
                  <c:v>44080</c:v>
                </c:pt>
                <c:pt idx="98">
                  <c:v>44081</c:v>
                </c:pt>
                <c:pt idx="99">
                  <c:v>44082</c:v>
                </c:pt>
                <c:pt idx="100">
                  <c:v>44083</c:v>
                </c:pt>
                <c:pt idx="101">
                  <c:v>44084</c:v>
                </c:pt>
                <c:pt idx="102">
                  <c:v>44085</c:v>
                </c:pt>
                <c:pt idx="103">
                  <c:v>44086</c:v>
                </c:pt>
                <c:pt idx="104">
                  <c:v>44087</c:v>
                </c:pt>
                <c:pt idx="105">
                  <c:v>44088</c:v>
                </c:pt>
                <c:pt idx="106">
                  <c:v>44089</c:v>
                </c:pt>
                <c:pt idx="107">
                  <c:v>44090</c:v>
                </c:pt>
                <c:pt idx="108">
                  <c:v>44091</c:v>
                </c:pt>
                <c:pt idx="109">
                  <c:v>44092</c:v>
                </c:pt>
                <c:pt idx="110">
                  <c:v>44093</c:v>
                </c:pt>
                <c:pt idx="111">
                  <c:v>44094</c:v>
                </c:pt>
                <c:pt idx="112">
                  <c:v>44095</c:v>
                </c:pt>
                <c:pt idx="113">
                  <c:v>44096</c:v>
                </c:pt>
                <c:pt idx="114">
                  <c:v>44097</c:v>
                </c:pt>
                <c:pt idx="115">
                  <c:v>44098</c:v>
                </c:pt>
                <c:pt idx="116">
                  <c:v>44099</c:v>
                </c:pt>
                <c:pt idx="117">
                  <c:v>44100</c:v>
                </c:pt>
                <c:pt idx="118">
                  <c:v>44101</c:v>
                </c:pt>
                <c:pt idx="119">
                  <c:v>44102</c:v>
                </c:pt>
                <c:pt idx="120">
                  <c:v>44103</c:v>
                </c:pt>
                <c:pt idx="121">
                  <c:v>44104</c:v>
                </c:pt>
                <c:pt idx="122">
                  <c:v>44105</c:v>
                </c:pt>
                <c:pt idx="123">
                  <c:v>44106</c:v>
                </c:pt>
                <c:pt idx="124">
                  <c:v>44107</c:v>
                </c:pt>
                <c:pt idx="125">
                  <c:v>44108</c:v>
                </c:pt>
                <c:pt idx="126">
                  <c:v>44109</c:v>
                </c:pt>
                <c:pt idx="127">
                  <c:v>44110</c:v>
                </c:pt>
                <c:pt idx="128">
                  <c:v>44111</c:v>
                </c:pt>
                <c:pt idx="129">
                  <c:v>44112</c:v>
                </c:pt>
                <c:pt idx="130">
                  <c:v>44113</c:v>
                </c:pt>
                <c:pt idx="131">
                  <c:v>44114</c:v>
                </c:pt>
                <c:pt idx="132">
                  <c:v>44115</c:v>
                </c:pt>
                <c:pt idx="133">
                  <c:v>44116</c:v>
                </c:pt>
                <c:pt idx="134">
                  <c:v>44117</c:v>
                </c:pt>
                <c:pt idx="135">
                  <c:v>44118</c:v>
                </c:pt>
                <c:pt idx="136">
                  <c:v>44119</c:v>
                </c:pt>
                <c:pt idx="137">
                  <c:v>44120</c:v>
                </c:pt>
                <c:pt idx="138">
                  <c:v>44121</c:v>
                </c:pt>
                <c:pt idx="139">
                  <c:v>44122</c:v>
                </c:pt>
                <c:pt idx="140">
                  <c:v>44123</c:v>
                </c:pt>
                <c:pt idx="141">
                  <c:v>44124</c:v>
                </c:pt>
                <c:pt idx="142">
                  <c:v>44125</c:v>
                </c:pt>
                <c:pt idx="143">
                  <c:v>44126</c:v>
                </c:pt>
                <c:pt idx="144">
                  <c:v>44127</c:v>
                </c:pt>
                <c:pt idx="145">
                  <c:v>44128</c:v>
                </c:pt>
                <c:pt idx="146">
                  <c:v>44129</c:v>
                </c:pt>
                <c:pt idx="147">
                  <c:v>44130</c:v>
                </c:pt>
                <c:pt idx="148">
                  <c:v>44131</c:v>
                </c:pt>
                <c:pt idx="149">
                  <c:v>44132</c:v>
                </c:pt>
                <c:pt idx="150">
                  <c:v>44133</c:v>
                </c:pt>
                <c:pt idx="151">
                  <c:v>44134</c:v>
                </c:pt>
                <c:pt idx="152">
                  <c:v>44135</c:v>
                </c:pt>
                <c:pt idx="153">
                  <c:v>44136</c:v>
                </c:pt>
                <c:pt idx="154">
                  <c:v>44137</c:v>
                </c:pt>
                <c:pt idx="155">
                  <c:v>44138</c:v>
                </c:pt>
                <c:pt idx="156">
                  <c:v>44139</c:v>
                </c:pt>
                <c:pt idx="157">
                  <c:v>44140</c:v>
                </c:pt>
                <c:pt idx="158">
                  <c:v>44141</c:v>
                </c:pt>
                <c:pt idx="159">
                  <c:v>44142</c:v>
                </c:pt>
                <c:pt idx="160">
                  <c:v>44143</c:v>
                </c:pt>
                <c:pt idx="161">
                  <c:v>44144</c:v>
                </c:pt>
                <c:pt idx="162">
                  <c:v>44145</c:v>
                </c:pt>
                <c:pt idx="163">
                  <c:v>44146</c:v>
                </c:pt>
                <c:pt idx="164">
                  <c:v>44147</c:v>
                </c:pt>
                <c:pt idx="165">
                  <c:v>44148</c:v>
                </c:pt>
                <c:pt idx="166">
                  <c:v>44149</c:v>
                </c:pt>
                <c:pt idx="167">
                  <c:v>44150</c:v>
                </c:pt>
                <c:pt idx="168">
                  <c:v>44151</c:v>
                </c:pt>
                <c:pt idx="169">
                  <c:v>44152</c:v>
                </c:pt>
                <c:pt idx="170">
                  <c:v>44153</c:v>
                </c:pt>
                <c:pt idx="171">
                  <c:v>44154</c:v>
                </c:pt>
                <c:pt idx="172">
                  <c:v>44155</c:v>
                </c:pt>
                <c:pt idx="173">
                  <c:v>44156</c:v>
                </c:pt>
                <c:pt idx="174">
                  <c:v>44157</c:v>
                </c:pt>
                <c:pt idx="175">
                  <c:v>44158</c:v>
                </c:pt>
                <c:pt idx="176">
                  <c:v>44159</c:v>
                </c:pt>
                <c:pt idx="177">
                  <c:v>44160</c:v>
                </c:pt>
                <c:pt idx="178">
                  <c:v>44161</c:v>
                </c:pt>
                <c:pt idx="179">
                  <c:v>44162</c:v>
                </c:pt>
                <c:pt idx="180">
                  <c:v>44163</c:v>
                </c:pt>
                <c:pt idx="181">
                  <c:v>44164</c:v>
                </c:pt>
                <c:pt idx="182">
                  <c:v>44165</c:v>
                </c:pt>
                <c:pt idx="183">
                  <c:v>44166</c:v>
                </c:pt>
                <c:pt idx="184">
                  <c:v>44167</c:v>
                </c:pt>
                <c:pt idx="185">
                  <c:v>44168</c:v>
                </c:pt>
                <c:pt idx="186">
                  <c:v>44169</c:v>
                </c:pt>
                <c:pt idx="187">
                  <c:v>44170</c:v>
                </c:pt>
                <c:pt idx="188">
                  <c:v>44171</c:v>
                </c:pt>
                <c:pt idx="189">
                  <c:v>44172</c:v>
                </c:pt>
                <c:pt idx="190">
                  <c:v>44173</c:v>
                </c:pt>
                <c:pt idx="191">
                  <c:v>44174</c:v>
                </c:pt>
                <c:pt idx="192">
                  <c:v>44175</c:v>
                </c:pt>
                <c:pt idx="193">
                  <c:v>44176</c:v>
                </c:pt>
                <c:pt idx="194">
                  <c:v>44177</c:v>
                </c:pt>
                <c:pt idx="195">
                  <c:v>44178</c:v>
                </c:pt>
                <c:pt idx="196">
                  <c:v>44179</c:v>
                </c:pt>
                <c:pt idx="197">
                  <c:v>44180</c:v>
                </c:pt>
                <c:pt idx="198">
                  <c:v>44181</c:v>
                </c:pt>
                <c:pt idx="199">
                  <c:v>44182</c:v>
                </c:pt>
                <c:pt idx="200">
                  <c:v>44183</c:v>
                </c:pt>
                <c:pt idx="201">
                  <c:v>44184</c:v>
                </c:pt>
                <c:pt idx="202">
                  <c:v>44185</c:v>
                </c:pt>
                <c:pt idx="203">
                  <c:v>44186</c:v>
                </c:pt>
                <c:pt idx="204">
                  <c:v>44187</c:v>
                </c:pt>
                <c:pt idx="205">
                  <c:v>44188</c:v>
                </c:pt>
                <c:pt idx="206">
                  <c:v>44189</c:v>
                </c:pt>
                <c:pt idx="207">
                  <c:v>44190</c:v>
                </c:pt>
                <c:pt idx="208">
                  <c:v>44191</c:v>
                </c:pt>
                <c:pt idx="209">
                  <c:v>44192</c:v>
                </c:pt>
                <c:pt idx="210">
                  <c:v>44193</c:v>
                </c:pt>
                <c:pt idx="211">
                  <c:v>44194</c:v>
                </c:pt>
                <c:pt idx="212">
                  <c:v>44195</c:v>
                </c:pt>
                <c:pt idx="213">
                  <c:v>44196</c:v>
                </c:pt>
                <c:pt idx="214">
                  <c:v>44197</c:v>
                </c:pt>
                <c:pt idx="215">
                  <c:v>44198</c:v>
                </c:pt>
                <c:pt idx="216">
                  <c:v>44199</c:v>
                </c:pt>
                <c:pt idx="217">
                  <c:v>44200</c:v>
                </c:pt>
                <c:pt idx="218">
                  <c:v>44201</c:v>
                </c:pt>
                <c:pt idx="219">
                  <c:v>44202</c:v>
                </c:pt>
                <c:pt idx="220">
                  <c:v>44203</c:v>
                </c:pt>
                <c:pt idx="221">
                  <c:v>44204</c:v>
                </c:pt>
                <c:pt idx="222">
                  <c:v>44205</c:v>
                </c:pt>
                <c:pt idx="223">
                  <c:v>44206</c:v>
                </c:pt>
                <c:pt idx="224">
                  <c:v>44207</c:v>
                </c:pt>
                <c:pt idx="225">
                  <c:v>44208</c:v>
                </c:pt>
                <c:pt idx="226">
                  <c:v>44209</c:v>
                </c:pt>
                <c:pt idx="227">
                  <c:v>44210</c:v>
                </c:pt>
                <c:pt idx="228">
                  <c:v>44211</c:v>
                </c:pt>
                <c:pt idx="229">
                  <c:v>44212</c:v>
                </c:pt>
                <c:pt idx="230">
                  <c:v>44213</c:v>
                </c:pt>
                <c:pt idx="231">
                  <c:v>44214</c:v>
                </c:pt>
                <c:pt idx="232">
                  <c:v>44215</c:v>
                </c:pt>
                <c:pt idx="233">
                  <c:v>44216</c:v>
                </c:pt>
                <c:pt idx="234">
                  <c:v>44217</c:v>
                </c:pt>
                <c:pt idx="235">
                  <c:v>44218</c:v>
                </c:pt>
                <c:pt idx="236">
                  <c:v>44219</c:v>
                </c:pt>
                <c:pt idx="237">
                  <c:v>44220</c:v>
                </c:pt>
                <c:pt idx="238">
                  <c:v>44221</c:v>
                </c:pt>
                <c:pt idx="239">
                  <c:v>44222</c:v>
                </c:pt>
                <c:pt idx="240">
                  <c:v>44223</c:v>
                </c:pt>
                <c:pt idx="241">
                  <c:v>44224</c:v>
                </c:pt>
                <c:pt idx="242">
                  <c:v>44225</c:v>
                </c:pt>
                <c:pt idx="243">
                  <c:v>44226</c:v>
                </c:pt>
                <c:pt idx="244">
                  <c:v>44227</c:v>
                </c:pt>
                <c:pt idx="245">
                  <c:v>44228</c:v>
                </c:pt>
                <c:pt idx="246">
                  <c:v>44229</c:v>
                </c:pt>
                <c:pt idx="247">
                  <c:v>44230</c:v>
                </c:pt>
                <c:pt idx="248">
                  <c:v>44231</c:v>
                </c:pt>
                <c:pt idx="249">
                  <c:v>44232</c:v>
                </c:pt>
                <c:pt idx="250">
                  <c:v>44233</c:v>
                </c:pt>
                <c:pt idx="251">
                  <c:v>44234</c:v>
                </c:pt>
                <c:pt idx="252">
                  <c:v>44235</c:v>
                </c:pt>
                <c:pt idx="253">
                  <c:v>44236</c:v>
                </c:pt>
                <c:pt idx="254">
                  <c:v>44237</c:v>
                </c:pt>
                <c:pt idx="255">
                  <c:v>44238</c:v>
                </c:pt>
                <c:pt idx="256">
                  <c:v>44239</c:v>
                </c:pt>
                <c:pt idx="257">
                  <c:v>44240</c:v>
                </c:pt>
                <c:pt idx="258">
                  <c:v>44241</c:v>
                </c:pt>
                <c:pt idx="259">
                  <c:v>44242</c:v>
                </c:pt>
                <c:pt idx="260">
                  <c:v>44243</c:v>
                </c:pt>
                <c:pt idx="261">
                  <c:v>44244</c:v>
                </c:pt>
                <c:pt idx="262">
                  <c:v>44245</c:v>
                </c:pt>
                <c:pt idx="263">
                  <c:v>44246</c:v>
                </c:pt>
                <c:pt idx="264">
                  <c:v>44247</c:v>
                </c:pt>
                <c:pt idx="265">
                  <c:v>44248</c:v>
                </c:pt>
                <c:pt idx="266">
                  <c:v>44249</c:v>
                </c:pt>
                <c:pt idx="267">
                  <c:v>44250</c:v>
                </c:pt>
                <c:pt idx="268">
                  <c:v>44251</c:v>
                </c:pt>
                <c:pt idx="269">
                  <c:v>44252</c:v>
                </c:pt>
                <c:pt idx="270">
                  <c:v>44253</c:v>
                </c:pt>
                <c:pt idx="271">
                  <c:v>44254</c:v>
                </c:pt>
                <c:pt idx="272">
                  <c:v>44255</c:v>
                </c:pt>
                <c:pt idx="273">
                  <c:v>44256</c:v>
                </c:pt>
                <c:pt idx="274">
                  <c:v>44257</c:v>
                </c:pt>
                <c:pt idx="275">
                  <c:v>44258</c:v>
                </c:pt>
                <c:pt idx="276">
                  <c:v>44259</c:v>
                </c:pt>
                <c:pt idx="277">
                  <c:v>44260</c:v>
                </c:pt>
                <c:pt idx="278">
                  <c:v>44261</c:v>
                </c:pt>
                <c:pt idx="279">
                  <c:v>44262</c:v>
                </c:pt>
                <c:pt idx="280">
                  <c:v>44263</c:v>
                </c:pt>
                <c:pt idx="281">
                  <c:v>44264</c:v>
                </c:pt>
                <c:pt idx="282">
                  <c:v>44265</c:v>
                </c:pt>
                <c:pt idx="283">
                  <c:v>44266</c:v>
                </c:pt>
                <c:pt idx="284">
                  <c:v>44267</c:v>
                </c:pt>
                <c:pt idx="285">
                  <c:v>44268</c:v>
                </c:pt>
                <c:pt idx="286">
                  <c:v>44269</c:v>
                </c:pt>
                <c:pt idx="287">
                  <c:v>44270</c:v>
                </c:pt>
                <c:pt idx="288">
                  <c:v>44271</c:v>
                </c:pt>
                <c:pt idx="289">
                  <c:v>44272</c:v>
                </c:pt>
                <c:pt idx="290">
                  <c:v>44273</c:v>
                </c:pt>
                <c:pt idx="291">
                  <c:v>44274</c:v>
                </c:pt>
                <c:pt idx="292">
                  <c:v>44275</c:v>
                </c:pt>
                <c:pt idx="293">
                  <c:v>44276</c:v>
                </c:pt>
                <c:pt idx="294">
                  <c:v>44277</c:v>
                </c:pt>
                <c:pt idx="295">
                  <c:v>44278</c:v>
                </c:pt>
                <c:pt idx="296">
                  <c:v>44279</c:v>
                </c:pt>
                <c:pt idx="297">
                  <c:v>44280</c:v>
                </c:pt>
                <c:pt idx="298">
                  <c:v>44281</c:v>
                </c:pt>
                <c:pt idx="299">
                  <c:v>44282</c:v>
                </c:pt>
                <c:pt idx="300">
                  <c:v>44283</c:v>
                </c:pt>
                <c:pt idx="301">
                  <c:v>44284</c:v>
                </c:pt>
                <c:pt idx="302">
                  <c:v>44285</c:v>
                </c:pt>
                <c:pt idx="303">
                  <c:v>44286</c:v>
                </c:pt>
                <c:pt idx="304">
                  <c:v>44287</c:v>
                </c:pt>
                <c:pt idx="305">
                  <c:v>44288</c:v>
                </c:pt>
                <c:pt idx="306">
                  <c:v>44289</c:v>
                </c:pt>
                <c:pt idx="307">
                  <c:v>44290</c:v>
                </c:pt>
                <c:pt idx="308">
                  <c:v>44291</c:v>
                </c:pt>
                <c:pt idx="309">
                  <c:v>44292</c:v>
                </c:pt>
                <c:pt idx="310">
                  <c:v>44293</c:v>
                </c:pt>
                <c:pt idx="311">
                  <c:v>44294</c:v>
                </c:pt>
                <c:pt idx="312">
                  <c:v>44295</c:v>
                </c:pt>
                <c:pt idx="313">
                  <c:v>44296</c:v>
                </c:pt>
                <c:pt idx="314">
                  <c:v>44297</c:v>
                </c:pt>
                <c:pt idx="315">
                  <c:v>44298</c:v>
                </c:pt>
                <c:pt idx="316">
                  <c:v>44299</c:v>
                </c:pt>
                <c:pt idx="317">
                  <c:v>44300</c:v>
                </c:pt>
                <c:pt idx="318">
                  <c:v>44301</c:v>
                </c:pt>
                <c:pt idx="319">
                  <c:v>44302</c:v>
                </c:pt>
                <c:pt idx="320">
                  <c:v>44303</c:v>
                </c:pt>
                <c:pt idx="321">
                  <c:v>44304</c:v>
                </c:pt>
                <c:pt idx="322">
                  <c:v>44305</c:v>
                </c:pt>
                <c:pt idx="323">
                  <c:v>44306</c:v>
                </c:pt>
                <c:pt idx="324">
                  <c:v>44307</c:v>
                </c:pt>
                <c:pt idx="325">
                  <c:v>44308</c:v>
                </c:pt>
                <c:pt idx="326">
                  <c:v>44309</c:v>
                </c:pt>
                <c:pt idx="327">
                  <c:v>44310</c:v>
                </c:pt>
                <c:pt idx="328">
                  <c:v>44311</c:v>
                </c:pt>
                <c:pt idx="329">
                  <c:v>44312</c:v>
                </c:pt>
                <c:pt idx="330">
                  <c:v>44313</c:v>
                </c:pt>
                <c:pt idx="331">
                  <c:v>44314</c:v>
                </c:pt>
                <c:pt idx="332">
                  <c:v>44315</c:v>
                </c:pt>
                <c:pt idx="333">
                  <c:v>44316</c:v>
                </c:pt>
                <c:pt idx="334">
                  <c:v>44317</c:v>
                </c:pt>
                <c:pt idx="335">
                  <c:v>44318</c:v>
                </c:pt>
                <c:pt idx="336">
                  <c:v>44319</c:v>
                </c:pt>
                <c:pt idx="337">
                  <c:v>44320</c:v>
                </c:pt>
                <c:pt idx="338">
                  <c:v>44321</c:v>
                </c:pt>
                <c:pt idx="339">
                  <c:v>44322</c:v>
                </c:pt>
                <c:pt idx="340">
                  <c:v>44323</c:v>
                </c:pt>
                <c:pt idx="341">
                  <c:v>44324</c:v>
                </c:pt>
                <c:pt idx="342">
                  <c:v>44325</c:v>
                </c:pt>
                <c:pt idx="343">
                  <c:v>44326</c:v>
                </c:pt>
                <c:pt idx="344">
                  <c:v>44327</c:v>
                </c:pt>
                <c:pt idx="345">
                  <c:v>44328</c:v>
                </c:pt>
                <c:pt idx="346">
                  <c:v>44329</c:v>
                </c:pt>
                <c:pt idx="347">
                  <c:v>44330</c:v>
                </c:pt>
                <c:pt idx="348">
                  <c:v>44331</c:v>
                </c:pt>
                <c:pt idx="349">
                  <c:v>44332</c:v>
                </c:pt>
                <c:pt idx="350">
                  <c:v>44333</c:v>
                </c:pt>
                <c:pt idx="351">
                  <c:v>44334</c:v>
                </c:pt>
                <c:pt idx="352">
                  <c:v>44335</c:v>
                </c:pt>
                <c:pt idx="353">
                  <c:v>44336</c:v>
                </c:pt>
                <c:pt idx="354">
                  <c:v>44337</c:v>
                </c:pt>
                <c:pt idx="355">
                  <c:v>44338</c:v>
                </c:pt>
                <c:pt idx="356">
                  <c:v>44339</c:v>
                </c:pt>
                <c:pt idx="357">
                  <c:v>44340</c:v>
                </c:pt>
                <c:pt idx="358">
                  <c:v>44341</c:v>
                </c:pt>
                <c:pt idx="359">
                  <c:v>44342</c:v>
                </c:pt>
                <c:pt idx="360">
                  <c:v>44343</c:v>
                </c:pt>
                <c:pt idx="361">
                  <c:v>44344</c:v>
                </c:pt>
                <c:pt idx="362">
                  <c:v>44345</c:v>
                </c:pt>
                <c:pt idx="363">
                  <c:v>44346</c:v>
                </c:pt>
                <c:pt idx="364">
                  <c:v>44347</c:v>
                </c:pt>
                <c:pt idx="365">
                  <c:v>44348</c:v>
                </c:pt>
                <c:pt idx="366">
                  <c:v>44349</c:v>
                </c:pt>
                <c:pt idx="367">
                  <c:v>44350</c:v>
                </c:pt>
                <c:pt idx="368">
                  <c:v>44351</c:v>
                </c:pt>
                <c:pt idx="369">
                  <c:v>44352</c:v>
                </c:pt>
                <c:pt idx="370">
                  <c:v>44353</c:v>
                </c:pt>
                <c:pt idx="371">
                  <c:v>44354</c:v>
                </c:pt>
                <c:pt idx="372">
                  <c:v>44355</c:v>
                </c:pt>
                <c:pt idx="373">
                  <c:v>44356</c:v>
                </c:pt>
                <c:pt idx="374">
                  <c:v>44357</c:v>
                </c:pt>
                <c:pt idx="375">
                  <c:v>44358</c:v>
                </c:pt>
                <c:pt idx="376">
                  <c:v>44359</c:v>
                </c:pt>
                <c:pt idx="377">
                  <c:v>44360</c:v>
                </c:pt>
                <c:pt idx="378">
                  <c:v>44361</c:v>
                </c:pt>
                <c:pt idx="379">
                  <c:v>44362</c:v>
                </c:pt>
                <c:pt idx="380">
                  <c:v>44363</c:v>
                </c:pt>
                <c:pt idx="381">
                  <c:v>44364</c:v>
                </c:pt>
                <c:pt idx="382">
                  <c:v>44365</c:v>
                </c:pt>
                <c:pt idx="383">
                  <c:v>44366</c:v>
                </c:pt>
                <c:pt idx="384">
                  <c:v>44367</c:v>
                </c:pt>
                <c:pt idx="385">
                  <c:v>44368</c:v>
                </c:pt>
                <c:pt idx="386">
                  <c:v>44369</c:v>
                </c:pt>
                <c:pt idx="387">
                  <c:v>44370</c:v>
                </c:pt>
                <c:pt idx="388">
                  <c:v>44371</c:v>
                </c:pt>
                <c:pt idx="389">
                  <c:v>44372</c:v>
                </c:pt>
                <c:pt idx="390">
                  <c:v>44373</c:v>
                </c:pt>
                <c:pt idx="391">
                  <c:v>44374</c:v>
                </c:pt>
                <c:pt idx="392">
                  <c:v>44375</c:v>
                </c:pt>
                <c:pt idx="393">
                  <c:v>44376</c:v>
                </c:pt>
                <c:pt idx="394">
                  <c:v>44377</c:v>
                </c:pt>
                <c:pt idx="395">
                  <c:v>44378</c:v>
                </c:pt>
                <c:pt idx="396">
                  <c:v>44379</c:v>
                </c:pt>
                <c:pt idx="397">
                  <c:v>44380</c:v>
                </c:pt>
                <c:pt idx="398">
                  <c:v>44381</c:v>
                </c:pt>
                <c:pt idx="399">
                  <c:v>44382</c:v>
                </c:pt>
                <c:pt idx="400">
                  <c:v>44383</c:v>
                </c:pt>
                <c:pt idx="401">
                  <c:v>44384</c:v>
                </c:pt>
                <c:pt idx="402">
                  <c:v>44385</c:v>
                </c:pt>
                <c:pt idx="403">
                  <c:v>44386</c:v>
                </c:pt>
                <c:pt idx="404">
                  <c:v>44387</c:v>
                </c:pt>
                <c:pt idx="405">
                  <c:v>44388</c:v>
                </c:pt>
              </c:numCache>
            </c:numRef>
          </c:cat>
          <c:val>
            <c:numRef>
              <c:f>'Process Data for PLots'!$GZ$26:$WO$26</c:f>
              <c:numCache>
                <c:formatCode>General</c:formatCode>
                <c:ptCount val="406"/>
                <c:pt idx="2">
                  <c:v>7.22</c:v>
                </c:pt>
                <c:pt idx="4">
                  <c:v>7.26</c:v>
                </c:pt>
                <c:pt idx="7">
                  <c:v>7.22</c:v>
                </c:pt>
                <c:pt idx="9">
                  <c:v>7.34</c:v>
                </c:pt>
                <c:pt idx="10">
                  <c:v>7.3</c:v>
                </c:pt>
                <c:pt idx="11">
                  <c:v>7.3</c:v>
                </c:pt>
                <c:pt idx="15">
                  <c:v>7.24</c:v>
                </c:pt>
                <c:pt idx="16">
                  <c:v>7.27</c:v>
                </c:pt>
                <c:pt idx="18">
                  <c:v>7.32</c:v>
                </c:pt>
                <c:pt idx="19">
                  <c:v>7.3</c:v>
                </c:pt>
                <c:pt idx="20">
                  <c:v>7.24</c:v>
                </c:pt>
                <c:pt idx="21">
                  <c:v>7.4</c:v>
                </c:pt>
                <c:pt idx="22">
                  <c:v>7.3</c:v>
                </c:pt>
                <c:pt idx="23">
                  <c:v>7.37</c:v>
                </c:pt>
                <c:pt idx="24">
                  <c:v>7.35</c:v>
                </c:pt>
                <c:pt idx="25">
                  <c:v>7.28</c:v>
                </c:pt>
                <c:pt idx="26">
                  <c:v>7.34</c:v>
                </c:pt>
                <c:pt idx="28">
                  <c:v>7.37</c:v>
                </c:pt>
                <c:pt idx="29">
                  <c:v>7.28</c:v>
                </c:pt>
                <c:pt idx="30">
                  <c:v>7.24</c:v>
                </c:pt>
                <c:pt idx="31">
                  <c:v>7.26</c:v>
                </c:pt>
                <c:pt idx="32">
                  <c:v>7.32</c:v>
                </c:pt>
                <c:pt idx="33">
                  <c:v>7.31</c:v>
                </c:pt>
                <c:pt idx="34">
                  <c:v>7.28</c:v>
                </c:pt>
                <c:pt idx="35">
                  <c:v>7.31</c:v>
                </c:pt>
                <c:pt idx="36">
                  <c:v>7.23</c:v>
                </c:pt>
                <c:pt idx="37">
                  <c:v>7.3</c:v>
                </c:pt>
                <c:pt idx="38">
                  <c:v>7.31</c:v>
                </c:pt>
                <c:pt idx="39">
                  <c:v>7.26</c:v>
                </c:pt>
                <c:pt idx="42">
                  <c:v>7.42</c:v>
                </c:pt>
                <c:pt idx="43">
                  <c:v>7.3</c:v>
                </c:pt>
                <c:pt idx="44">
                  <c:v>7.25</c:v>
                </c:pt>
                <c:pt idx="45">
                  <c:v>7.24</c:v>
                </c:pt>
                <c:pt idx="46">
                  <c:v>7.31</c:v>
                </c:pt>
                <c:pt idx="47">
                  <c:v>7.25</c:v>
                </c:pt>
                <c:pt idx="48">
                  <c:v>7.3</c:v>
                </c:pt>
                <c:pt idx="52">
                  <c:v>7.25</c:v>
                </c:pt>
                <c:pt idx="53">
                  <c:v>7.24</c:v>
                </c:pt>
                <c:pt idx="54">
                  <c:v>7.19</c:v>
                </c:pt>
                <c:pt idx="55">
                  <c:v>7.17</c:v>
                </c:pt>
                <c:pt idx="56">
                  <c:v>7.15</c:v>
                </c:pt>
                <c:pt idx="57" formatCode="0.00">
                  <c:v>7.06</c:v>
                </c:pt>
                <c:pt idx="58">
                  <c:v>7.13</c:v>
                </c:pt>
                <c:pt idx="59">
                  <c:v>7.27</c:v>
                </c:pt>
                <c:pt idx="60">
                  <c:v>7.06</c:v>
                </c:pt>
                <c:pt idx="61" formatCode="0.00">
                  <c:v>7.1</c:v>
                </c:pt>
                <c:pt idx="62" formatCode="0.00">
                  <c:v>7.15</c:v>
                </c:pt>
                <c:pt idx="63" formatCode="0.00">
                  <c:v>7.21</c:v>
                </c:pt>
                <c:pt idx="64" formatCode="0.00">
                  <c:v>7.18</c:v>
                </c:pt>
                <c:pt idx="65" formatCode="0.00">
                  <c:v>7.23</c:v>
                </c:pt>
                <c:pt idx="66" formatCode="0.00">
                  <c:v>7.14</c:v>
                </c:pt>
                <c:pt idx="67" formatCode="0.00">
                  <c:v>7.27</c:v>
                </c:pt>
                <c:pt idx="68" formatCode="0.00">
                  <c:v>7.2</c:v>
                </c:pt>
                <c:pt idx="70" formatCode="0.00">
                  <c:v>7.33</c:v>
                </c:pt>
                <c:pt idx="71" formatCode="0.00">
                  <c:v>7.21</c:v>
                </c:pt>
                <c:pt idx="72" formatCode="0.00">
                  <c:v>7.19</c:v>
                </c:pt>
                <c:pt idx="74" formatCode="0.00">
                  <c:v>7.23</c:v>
                </c:pt>
                <c:pt idx="75" formatCode="0.00">
                  <c:v>7.2</c:v>
                </c:pt>
                <c:pt idx="76" formatCode="0.00">
                  <c:v>7.36</c:v>
                </c:pt>
                <c:pt idx="77" formatCode="0.00">
                  <c:v>7.19</c:v>
                </c:pt>
                <c:pt idx="78" formatCode="0.00">
                  <c:v>7.17</c:v>
                </c:pt>
                <c:pt idx="79" formatCode="0.00">
                  <c:v>7.31</c:v>
                </c:pt>
                <c:pt idx="80" formatCode="0.00">
                  <c:v>7.18</c:v>
                </c:pt>
                <c:pt idx="82" formatCode="0.00">
                  <c:v>7.23</c:v>
                </c:pt>
                <c:pt idx="83" formatCode="0.00">
                  <c:v>7.19</c:v>
                </c:pt>
                <c:pt idx="84" formatCode="0.00">
                  <c:v>7.3</c:v>
                </c:pt>
                <c:pt idx="86" formatCode="0.00">
                  <c:v>7.37</c:v>
                </c:pt>
                <c:pt idx="87" formatCode="0.00">
                  <c:v>7.24</c:v>
                </c:pt>
                <c:pt idx="88" formatCode="0.00">
                  <c:v>7.26</c:v>
                </c:pt>
                <c:pt idx="91" formatCode="0.00">
                  <c:v>7.26</c:v>
                </c:pt>
                <c:pt idx="92" formatCode="0.00">
                  <c:v>7.31</c:v>
                </c:pt>
                <c:pt idx="93" formatCode="0.00">
                  <c:v>7.32</c:v>
                </c:pt>
                <c:pt idx="94" formatCode="0.00">
                  <c:v>7.23</c:v>
                </c:pt>
                <c:pt idx="96" formatCode="0.00">
                  <c:v>7.33</c:v>
                </c:pt>
                <c:pt idx="97" formatCode="0.00">
                  <c:v>7.21</c:v>
                </c:pt>
                <c:pt idx="98" formatCode="0.00">
                  <c:v>7.31</c:v>
                </c:pt>
                <c:pt idx="99" formatCode="0.00">
                  <c:v>7.16</c:v>
                </c:pt>
                <c:pt idx="100" formatCode="0.00">
                  <c:v>7.26</c:v>
                </c:pt>
                <c:pt idx="101" formatCode="0.00">
                  <c:v>7.2</c:v>
                </c:pt>
                <c:pt idx="102" formatCode="0.00">
                  <c:v>7.13</c:v>
                </c:pt>
                <c:pt idx="107" formatCode="0.00">
                  <c:v>7.26</c:v>
                </c:pt>
                <c:pt idx="108" formatCode="0.00">
                  <c:v>7.3</c:v>
                </c:pt>
                <c:pt idx="109" formatCode="0.00">
                  <c:v>7.26</c:v>
                </c:pt>
                <c:pt idx="110" formatCode="0.00">
                  <c:v>7.19</c:v>
                </c:pt>
                <c:pt idx="111" formatCode="0.00">
                  <c:v>7.25</c:v>
                </c:pt>
                <c:pt idx="112" formatCode="0.00">
                  <c:v>7.19</c:v>
                </c:pt>
                <c:pt idx="113" formatCode="0.00">
                  <c:v>7.15</c:v>
                </c:pt>
                <c:pt idx="115" formatCode="0.00">
                  <c:v>7.29</c:v>
                </c:pt>
                <c:pt idx="116" formatCode="0.00">
                  <c:v>7.28</c:v>
                </c:pt>
                <c:pt idx="117" formatCode="0.00">
                  <c:v>7.13</c:v>
                </c:pt>
                <c:pt idx="118" formatCode="0.00">
                  <c:v>7.23</c:v>
                </c:pt>
                <c:pt idx="119" formatCode="0.00">
                  <c:v>7.21</c:v>
                </c:pt>
                <c:pt idx="120" formatCode="0.00">
                  <c:v>7.18</c:v>
                </c:pt>
                <c:pt idx="122" formatCode="0.00">
                  <c:v>7.13</c:v>
                </c:pt>
                <c:pt idx="123" formatCode="0.00">
                  <c:v>7.31</c:v>
                </c:pt>
                <c:pt idx="125" formatCode="0.00">
                  <c:v>7.13</c:v>
                </c:pt>
                <c:pt idx="127" formatCode="0.00">
                  <c:v>7.26</c:v>
                </c:pt>
                <c:pt idx="128" formatCode="0.00">
                  <c:v>7.1</c:v>
                </c:pt>
                <c:pt idx="129" formatCode="0.00">
                  <c:v>7.15</c:v>
                </c:pt>
                <c:pt idx="130" formatCode="0.00">
                  <c:v>7.23</c:v>
                </c:pt>
                <c:pt idx="138" formatCode="0.00">
                  <c:v>7.21</c:v>
                </c:pt>
                <c:pt idx="139" formatCode="0.00">
                  <c:v>7.17</c:v>
                </c:pt>
                <c:pt idx="140" formatCode="0.00">
                  <c:v>7.5</c:v>
                </c:pt>
                <c:pt idx="141" formatCode="0.00">
                  <c:v>7.24</c:v>
                </c:pt>
                <c:pt idx="142" formatCode="0.00">
                  <c:v>7.3</c:v>
                </c:pt>
                <c:pt idx="143" formatCode="0.00">
                  <c:v>7.25</c:v>
                </c:pt>
                <c:pt idx="144" formatCode="0.00">
                  <c:v>7.2</c:v>
                </c:pt>
                <c:pt idx="145" formatCode="0.00">
                  <c:v>7.18</c:v>
                </c:pt>
                <c:pt idx="148" formatCode="0.00">
                  <c:v>7.17</c:v>
                </c:pt>
                <c:pt idx="149" formatCode="0.00">
                  <c:v>7.23</c:v>
                </c:pt>
                <c:pt idx="150" formatCode="0.00">
                  <c:v>7.15</c:v>
                </c:pt>
                <c:pt idx="151" formatCode="0.00">
                  <c:v>7.15</c:v>
                </c:pt>
                <c:pt idx="153" formatCode="0.00">
                  <c:v>7.18</c:v>
                </c:pt>
                <c:pt idx="154" formatCode="0.00">
                  <c:v>7.27</c:v>
                </c:pt>
                <c:pt idx="155" formatCode="0.00">
                  <c:v>7.12</c:v>
                </c:pt>
                <c:pt idx="157" formatCode="0.00">
                  <c:v>7.16</c:v>
                </c:pt>
                <c:pt idx="158" formatCode="0.00">
                  <c:v>7.15</c:v>
                </c:pt>
                <c:pt idx="160" formatCode="0.00">
                  <c:v>7.11</c:v>
                </c:pt>
                <c:pt idx="161" formatCode="0.00">
                  <c:v>7.05</c:v>
                </c:pt>
                <c:pt idx="165" formatCode="0.00">
                  <c:v>7.34</c:v>
                </c:pt>
                <c:pt idx="167" formatCode="0.00">
                  <c:v>7.15</c:v>
                </c:pt>
                <c:pt idx="168" formatCode="0.00">
                  <c:v>7.1</c:v>
                </c:pt>
                <c:pt idx="169" formatCode="0.00">
                  <c:v>7.1</c:v>
                </c:pt>
                <c:pt idx="177" formatCode="0.00">
                  <c:v>7.25</c:v>
                </c:pt>
                <c:pt idx="178" formatCode="0.00">
                  <c:v>7.28</c:v>
                </c:pt>
                <c:pt idx="180" formatCode="0.00">
                  <c:v>7.14</c:v>
                </c:pt>
                <c:pt idx="181" formatCode="0.00">
                  <c:v>7.17</c:v>
                </c:pt>
                <c:pt idx="183" formatCode="0.00">
                  <c:v>7.33</c:v>
                </c:pt>
                <c:pt idx="184" formatCode="0.00">
                  <c:v>7.14</c:v>
                </c:pt>
                <c:pt idx="185" formatCode="0.00">
                  <c:v>7.28</c:v>
                </c:pt>
                <c:pt idx="186" formatCode="0.00">
                  <c:v>7.31</c:v>
                </c:pt>
                <c:pt idx="187" formatCode="0.00">
                  <c:v>7.29</c:v>
                </c:pt>
                <c:pt idx="188" formatCode="0.00">
                  <c:v>7.32</c:v>
                </c:pt>
                <c:pt idx="189" formatCode="0.00">
                  <c:v>7.44</c:v>
                </c:pt>
                <c:pt idx="190" formatCode="0.00">
                  <c:v>7.38</c:v>
                </c:pt>
                <c:pt idx="191" formatCode="0.00">
                  <c:v>7.33</c:v>
                </c:pt>
                <c:pt idx="192" formatCode="0.00">
                  <c:v>7.27</c:v>
                </c:pt>
                <c:pt idx="193" formatCode="0.00">
                  <c:v>7.43</c:v>
                </c:pt>
                <c:pt idx="194" formatCode="0.00">
                  <c:v>7.36</c:v>
                </c:pt>
                <c:pt idx="195" formatCode="0.00">
                  <c:v>7.38</c:v>
                </c:pt>
                <c:pt idx="196" formatCode="0.00">
                  <c:v>7.36</c:v>
                </c:pt>
                <c:pt idx="197" formatCode="0.00">
                  <c:v>7.12</c:v>
                </c:pt>
                <c:pt idx="198" formatCode="0.00">
                  <c:v>7.11</c:v>
                </c:pt>
                <c:pt idx="199" formatCode="0.00">
                  <c:v>7.1</c:v>
                </c:pt>
                <c:pt idx="200" formatCode="0.00">
                  <c:v>7.09</c:v>
                </c:pt>
                <c:pt idx="201" formatCode="0.00">
                  <c:v>7.07</c:v>
                </c:pt>
                <c:pt idx="202" formatCode="0.00">
                  <c:v>7.14</c:v>
                </c:pt>
                <c:pt idx="203" formatCode="0.00">
                  <c:v>7.18</c:v>
                </c:pt>
                <c:pt idx="204" formatCode="0.00">
                  <c:v>7.12</c:v>
                </c:pt>
                <c:pt idx="205" formatCode="0.00">
                  <c:v>7.15</c:v>
                </c:pt>
                <c:pt idx="206" formatCode="0.00">
                  <c:v>7.11</c:v>
                </c:pt>
                <c:pt idx="207" formatCode="0.00">
                  <c:v>7.18</c:v>
                </c:pt>
                <c:pt idx="208" formatCode="0.00">
                  <c:v>7.18</c:v>
                </c:pt>
                <c:pt idx="209" formatCode="0.00">
                  <c:v>7.15</c:v>
                </c:pt>
                <c:pt idx="210" formatCode="0.00">
                  <c:v>7.2</c:v>
                </c:pt>
                <c:pt idx="211" formatCode="0.00">
                  <c:v>7.19</c:v>
                </c:pt>
                <c:pt idx="212" formatCode="0.00">
                  <c:v>7.24</c:v>
                </c:pt>
                <c:pt idx="213" formatCode="0.00">
                  <c:v>7.18</c:v>
                </c:pt>
                <c:pt idx="214" formatCode="0.00">
                  <c:v>7.21</c:v>
                </c:pt>
                <c:pt idx="215" formatCode="0.00">
                  <c:v>7.23</c:v>
                </c:pt>
                <c:pt idx="216" formatCode="0.00">
                  <c:v>7.21</c:v>
                </c:pt>
                <c:pt idx="217" formatCode="0.00">
                  <c:v>7.25</c:v>
                </c:pt>
                <c:pt idx="218" formatCode="0.00">
                  <c:v>7.13</c:v>
                </c:pt>
                <c:pt idx="219" formatCode="0.00">
                  <c:v>7.19</c:v>
                </c:pt>
                <c:pt idx="220" formatCode="0.00">
                  <c:v>7.2</c:v>
                </c:pt>
                <c:pt idx="221" formatCode="0.00">
                  <c:v>7.18</c:v>
                </c:pt>
                <c:pt idx="222" formatCode="0.00">
                  <c:v>7.14</c:v>
                </c:pt>
                <c:pt idx="223" formatCode="0.00">
                  <c:v>7.2</c:v>
                </c:pt>
                <c:pt idx="224" formatCode="0.00">
                  <c:v>7.19</c:v>
                </c:pt>
                <c:pt idx="225" formatCode="0.00">
                  <c:v>7.21</c:v>
                </c:pt>
                <c:pt idx="226" formatCode="0.00">
                  <c:v>7.2</c:v>
                </c:pt>
                <c:pt idx="227" formatCode="0.00">
                  <c:v>7.14</c:v>
                </c:pt>
                <c:pt idx="228" formatCode="0.00">
                  <c:v>7.2</c:v>
                </c:pt>
                <c:pt idx="229" formatCode="0.00">
                  <c:v>7.14</c:v>
                </c:pt>
                <c:pt idx="230" formatCode="0.00">
                  <c:v>7.13</c:v>
                </c:pt>
                <c:pt idx="231" formatCode="0.00">
                  <c:v>7.22</c:v>
                </c:pt>
                <c:pt idx="232" formatCode="0.00">
                  <c:v>7.17</c:v>
                </c:pt>
                <c:pt idx="233" formatCode="0.00">
                  <c:v>7.22</c:v>
                </c:pt>
                <c:pt idx="234" formatCode="0.00">
                  <c:v>7.16</c:v>
                </c:pt>
                <c:pt idx="235" formatCode="0.00">
                  <c:v>7.12</c:v>
                </c:pt>
                <c:pt idx="236" formatCode="0.00">
                  <c:v>7.14</c:v>
                </c:pt>
                <c:pt idx="237" formatCode="0.00">
                  <c:v>7.13</c:v>
                </c:pt>
                <c:pt idx="238" formatCode="0.00">
                  <c:v>7.11</c:v>
                </c:pt>
                <c:pt idx="239" formatCode="0.00">
                  <c:v>7.11</c:v>
                </c:pt>
                <c:pt idx="240" formatCode="0.00">
                  <c:v>7.16</c:v>
                </c:pt>
                <c:pt idx="241" formatCode="0.00">
                  <c:v>7.29</c:v>
                </c:pt>
                <c:pt idx="242" formatCode="0.00">
                  <c:v>7.18</c:v>
                </c:pt>
                <c:pt idx="243" formatCode="0.00">
                  <c:v>7.14</c:v>
                </c:pt>
                <c:pt idx="244" formatCode="0.00">
                  <c:v>7.18</c:v>
                </c:pt>
                <c:pt idx="245" formatCode="0.00">
                  <c:v>7.22</c:v>
                </c:pt>
                <c:pt idx="246" formatCode="0.00">
                  <c:v>7.16</c:v>
                </c:pt>
                <c:pt idx="247" formatCode="0.00">
                  <c:v>7.16</c:v>
                </c:pt>
                <c:pt idx="248" formatCode="0.00">
                  <c:v>7.29</c:v>
                </c:pt>
                <c:pt idx="249" formatCode="0.00">
                  <c:v>7.1</c:v>
                </c:pt>
                <c:pt idx="250" formatCode="0.00">
                  <c:v>7.15</c:v>
                </c:pt>
                <c:pt idx="251" formatCode="0.00">
                  <c:v>7.26</c:v>
                </c:pt>
                <c:pt idx="252" formatCode="0.00">
                  <c:v>7.12</c:v>
                </c:pt>
                <c:pt idx="253" formatCode="0.00">
                  <c:v>7.14</c:v>
                </c:pt>
                <c:pt idx="254" formatCode="0.00">
                  <c:v>7.11</c:v>
                </c:pt>
                <c:pt idx="255" formatCode="0.00">
                  <c:v>7.21</c:v>
                </c:pt>
                <c:pt idx="256" formatCode="0.00">
                  <c:v>7.2</c:v>
                </c:pt>
                <c:pt idx="257" formatCode="0.00">
                  <c:v>7.04</c:v>
                </c:pt>
                <c:pt idx="258" formatCode="0.00">
                  <c:v>7.1</c:v>
                </c:pt>
                <c:pt idx="259" formatCode="0.00">
                  <c:v>7.06</c:v>
                </c:pt>
                <c:pt idx="260" formatCode="0.00">
                  <c:v>7.04</c:v>
                </c:pt>
                <c:pt idx="262" formatCode="0.00">
                  <c:v>7.25</c:v>
                </c:pt>
                <c:pt idx="263" formatCode="0.00">
                  <c:v>7.26</c:v>
                </c:pt>
                <c:pt idx="264" formatCode="0.00">
                  <c:v>7.08</c:v>
                </c:pt>
                <c:pt idx="265" formatCode="0.00">
                  <c:v>7.16</c:v>
                </c:pt>
                <c:pt idx="266" formatCode="0.00">
                  <c:v>7.1</c:v>
                </c:pt>
                <c:pt idx="267" formatCode="0.00">
                  <c:v>7.16</c:v>
                </c:pt>
                <c:pt idx="268" formatCode="0.00">
                  <c:v>7.13</c:v>
                </c:pt>
                <c:pt idx="269" formatCode="0.00">
                  <c:v>7.16</c:v>
                </c:pt>
                <c:pt idx="270" formatCode="0.00">
                  <c:v>7.17</c:v>
                </c:pt>
                <c:pt idx="271" formatCode="0.00">
                  <c:v>7.13</c:v>
                </c:pt>
                <c:pt idx="272" formatCode="0.00">
                  <c:v>7.11</c:v>
                </c:pt>
                <c:pt idx="273" formatCode="0.00">
                  <c:v>7.09</c:v>
                </c:pt>
                <c:pt idx="275" formatCode="0.00">
                  <c:v>7.11</c:v>
                </c:pt>
                <c:pt idx="276" formatCode="0.00">
                  <c:v>7.24</c:v>
                </c:pt>
                <c:pt idx="277" formatCode="0.00">
                  <c:v>7.04</c:v>
                </c:pt>
                <c:pt idx="278" formatCode="0.00">
                  <c:v>7.09</c:v>
                </c:pt>
                <c:pt idx="279" formatCode="0.00">
                  <c:v>7.09</c:v>
                </c:pt>
                <c:pt idx="280" formatCode="0.00">
                  <c:v>7.13</c:v>
                </c:pt>
                <c:pt idx="281" formatCode="0.00">
                  <c:v>7.08</c:v>
                </c:pt>
                <c:pt idx="282" formatCode="0.00">
                  <c:v>7.07</c:v>
                </c:pt>
                <c:pt idx="284" formatCode="0.00">
                  <c:v>7.09</c:v>
                </c:pt>
                <c:pt idx="285" formatCode="0.00">
                  <c:v>7.16</c:v>
                </c:pt>
                <c:pt idx="286" formatCode="0.00">
                  <c:v>7.25</c:v>
                </c:pt>
                <c:pt idx="287" formatCode="0.00">
                  <c:v>7.25</c:v>
                </c:pt>
                <c:pt idx="288" formatCode="0.00">
                  <c:v>7.23</c:v>
                </c:pt>
                <c:pt idx="289" formatCode="0.00">
                  <c:v>7.37</c:v>
                </c:pt>
                <c:pt idx="290" formatCode="0.00">
                  <c:v>7.21</c:v>
                </c:pt>
                <c:pt idx="291" formatCode="0.00">
                  <c:v>7.22</c:v>
                </c:pt>
                <c:pt idx="292" formatCode="0.00">
                  <c:v>7.2</c:v>
                </c:pt>
                <c:pt idx="294" formatCode="0.00">
                  <c:v>7.2</c:v>
                </c:pt>
                <c:pt idx="295" formatCode="0.00">
                  <c:v>7.22</c:v>
                </c:pt>
                <c:pt idx="296" formatCode="0.00">
                  <c:v>7.29</c:v>
                </c:pt>
                <c:pt idx="297" formatCode="0.00">
                  <c:v>7.18</c:v>
                </c:pt>
                <c:pt idx="298" formatCode="0.00">
                  <c:v>7.21</c:v>
                </c:pt>
                <c:pt idx="299" formatCode="0.00">
                  <c:v>7.11</c:v>
                </c:pt>
                <c:pt idx="300" formatCode="0.00">
                  <c:v>7.13</c:v>
                </c:pt>
                <c:pt idx="301" formatCode="0.00">
                  <c:v>7.31</c:v>
                </c:pt>
                <c:pt idx="302" formatCode="0.00">
                  <c:v>7.19</c:v>
                </c:pt>
                <c:pt idx="303" formatCode="0.00">
                  <c:v>7.12</c:v>
                </c:pt>
                <c:pt idx="304" formatCode="0.00">
                  <c:v>7.25</c:v>
                </c:pt>
                <c:pt idx="305" formatCode="0.00">
                  <c:v>7.24</c:v>
                </c:pt>
                <c:pt idx="306" formatCode="0.00">
                  <c:v>7.18</c:v>
                </c:pt>
                <c:pt idx="307" formatCode="0.00">
                  <c:v>7.05</c:v>
                </c:pt>
                <c:pt idx="308" formatCode="0.00">
                  <c:v>7.13</c:v>
                </c:pt>
                <c:pt idx="309" formatCode="0.00">
                  <c:v>7.08</c:v>
                </c:pt>
                <c:pt idx="310" formatCode="0.00">
                  <c:v>7.07</c:v>
                </c:pt>
                <c:pt idx="311" formatCode="0.00">
                  <c:v>7.2</c:v>
                </c:pt>
                <c:pt idx="312" formatCode="0.00">
                  <c:v>7.09</c:v>
                </c:pt>
                <c:pt idx="313" formatCode="0.00">
                  <c:v>7.11</c:v>
                </c:pt>
                <c:pt idx="314" formatCode="0.00">
                  <c:v>7.13</c:v>
                </c:pt>
                <c:pt idx="315" formatCode="0.00">
                  <c:v>7.1</c:v>
                </c:pt>
                <c:pt idx="316" formatCode="0.00">
                  <c:v>7</c:v>
                </c:pt>
                <c:pt idx="317" formatCode="0.00">
                  <c:v>7.11</c:v>
                </c:pt>
                <c:pt idx="318" formatCode="0.00">
                  <c:v>7.06</c:v>
                </c:pt>
                <c:pt idx="319" formatCode="0.00">
                  <c:v>7.1</c:v>
                </c:pt>
                <c:pt idx="320" formatCode="0.00">
                  <c:v>7.15</c:v>
                </c:pt>
                <c:pt idx="321" formatCode="0.00">
                  <c:v>7.02</c:v>
                </c:pt>
                <c:pt idx="322" formatCode="0.00">
                  <c:v>7.1</c:v>
                </c:pt>
                <c:pt idx="323" formatCode="0.00">
                  <c:v>7.09</c:v>
                </c:pt>
                <c:pt idx="324" formatCode="0.00">
                  <c:v>7</c:v>
                </c:pt>
                <c:pt idx="325" formatCode="0.00">
                  <c:v>7.16</c:v>
                </c:pt>
                <c:pt idx="326" formatCode="0.00">
                  <c:v>7.18</c:v>
                </c:pt>
                <c:pt idx="327" formatCode="0.00">
                  <c:v>7.14</c:v>
                </c:pt>
                <c:pt idx="328" formatCode="0.00">
                  <c:v>7.13</c:v>
                </c:pt>
                <c:pt idx="329" formatCode="0.00">
                  <c:v>7.04</c:v>
                </c:pt>
                <c:pt idx="332" formatCode="0.00">
                  <c:v>7.02</c:v>
                </c:pt>
                <c:pt idx="333" formatCode="0.00">
                  <c:v>7.11</c:v>
                </c:pt>
                <c:pt idx="334" formatCode="0.00">
                  <c:v>7.16</c:v>
                </c:pt>
                <c:pt idx="335" formatCode="0.00">
                  <c:v>6.98</c:v>
                </c:pt>
                <c:pt idx="336" formatCode="0.00">
                  <c:v>7.13</c:v>
                </c:pt>
                <c:pt idx="337" formatCode="0.00">
                  <c:v>7.11</c:v>
                </c:pt>
                <c:pt idx="338" formatCode="0.00">
                  <c:v>7.11</c:v>
                </c:pt>
                <c:pt idx="339" formatCode="0.00">
                  <c:v>7.45</c:v>
                </c:pt>
                <c:pt idx="340" formatCode="0.00">
                  <c:v>7.32</c:v>
                </c:pt>
                <c:pt idx="341" formatCode="0.00">
                  <c:v>6.84</c:v>
                </c:pt>
                <c:pt idx="342" formatCode="0.00">
                  <c:v>7.03</c:v>
                </c:pt>
                <c:pt idx="343" formatCode="0.00">
                  <c:v>7.16</c:v>
                </c:pt>
                <c:pt idx="344" formatCode="0.00">
                  <c:v>7.21</c:v>
                </c:pt>
                <c:pt idx="345" formatCode="0.00">
                  <c:v>7.21</c:v>
                </c:pt>
                <c:pt idx="346" formatCode="0.00">
                  <c:v>7.69</c:v>
                </c:pt>
                <c:pt idx="347" formatCode="0.00">
                  <c:v>7.8</c:v>
                </c:pt>
                <c:pt idx="348" formatCode="0.00">
                  <c:v>7.07</c:v>
                </c:pt>
                <c:pt idx="349" formatCode="0.00">
                  <c:v>7.12</c:v>
                </c:pt>
                <c:pt idx="350" formatCode="0.00">
                  <c:v>7.1</c:v>
                </c:pt>
                <c:pt idx="351" formatCode="0.00">
                  <c:v>7.18</c:v>
                </c:pt>
                <c:pt idx="352" formatCode="0.00">
                  <c:v>6.91</c:v>
                </c:pt>
                <c:pt idx="353" formatCode="0.00">
                  <c:v>6.92</c:v>
                </c:pt>
                <c:pt idx="354" formatCode="0.00">
                  <c:v>6.94</c:v>
                </c:pt>
                <c:pt idx="355" formatCode="0.00">
                  <c:v>6.9</c:v>
                </c:pt>
                <c:pt idx="356" formatCode="0.00">
                  <c:v>6.93</c:v>
                </c:pt>
                <c:pt idx="357" formatCode="0.00">
                  <c:v>7.02</c:v>
                </c:pt>
                <c:pt idx="358" formatCode="0.00">
                  <c:v>6.96</c:v>
                </c:pt>
                <c:pt idx="359" formatCode="0.00">
                  <c:v>6.97</c:v>
                </c:pt>
                <c:pt idx="360" formatCode="0.00">
                  <c:v>6.98</c:v>
                </c:pt>
                <c:pt idx="361" formatCode="0.00">
                  <c:v>7.11</c:v>
                </c:pt>
                <c:pt idx="362" formatCode="0.00">
                  <c:v>7.08</c:v>
                </c:pt>
                <c:pt idx="363" formatCode="0.00">
                  <c:v>7.06</c:v>
                </c:pt>
                <c:pt idx="364" formatCode="0.00">
                  <c:v>6.99</c:v>
                </c:pt>
                <c:pt idx="365" formatCode="0.00">
                  <c:v>6.99</c:v>
                </c:pt>
                <c:pt idx="366" formatCode="0.00">
                  <c:v>7.03</c:v>
                </c:pt>
                <c:pt idx="367" formatCode="0.00">
                  <c:v>6.95</c:v>
                </c:pt>
                <c:pt idx="368" formatCode="0.00">
                  <c:v>7.02</c:v>
                </c:pt>
                <c:pt idx="369" formatCode="0.00">
                  <c:v>7.12</c:v>
                </c:pt>
                <c:pt idx="370" formatCode="0.00">
                  <c:v>7.17</c:v>
                </c:pt>
                <c:pt idx="371" formatCode="0.00">
                  <c:v>7.25</c:v>
                </c:pt>
                <c:pt idx="372" formatCode="0.00">
                  <c:v>7.25</c:v>
                </c:pt>
                <c:pt idx="373" formatCode="0.00">
                  <c:v>7.1</c:v>
                </c:pt>
                <c:pt idx="374" formatCode="0.00">
                  <c:v>7.21</c:v>
                </c:pt>
                <c:pt idx="375" formatCode="0.00">
                  <c:v>7.14</c:v>
                </c:pt>
                <c:pt idx="376" formatCode="0.00">
                  <c:v>7.15</c:v>
                </c:pt>
                <c:pt idx="377" formatCode="0.00">
                  <c:v>6.97</c:v>
                </c:pt>
                <c:pt idx="378" formatCode="0.00">
                  <c:v>6.97</c:v>
                </c:pt>
                <c:pt idx="379" formatCode="0.00">
                  <c:v>7.04</c:v>
                </c:pt>
                <c:pt idx="380" formatCode="0.00">
                  <c:v>7.15</c:v>
                </c:pt>
                <c:pt idx="381" formatCode="0.00">
                  <c:v>7.14</c:v>
                </c:pt>
                <c:pt idx="382" formatCode="0.00">
                  <c:v>6.97</c:v>
                </c:pt>
                <c:pt idx="383" formatCode="0.00">
                  <c:v>6.98</c:v>
                </c:pt>
                <c:pt idx="384" formatCode="0.00">
                  <c:v>6.91</c:v>
                </c:pt>
                <c:pt idx="385" formatCode="0.00">
                  <c:v>7.03</c:v>
                </c:pt>
                <c:pt idx="386" formatCode="0.00">
                  <c:v>7.01</c:v>
                </c:pt>
                <c:pt idx="387" formatCode="0.00">
                  <c:v>7.01</c:v>
                </c:pt>
                <c:pt idx="388" formatCode="0.00">
                  <c:v>6.9</c:v>
                </c:pt>
                <c:pt idx="389" formatCode="0.00">
                  <c:v>7.03</c:v>
                </c:pt>
                <c:pt idx="390" formatCode="0.00">
                  <c:v>7.01</c:v>
                </c:pt>
                <c:pt idx="391" formatCode="0.00">
                  <c:v>7.19</c:v>
                </c:pt>
                <c:pt idx="392" formatCode="0.00">
                  <c:v>7.01</c:v>
                </c:pt>
                <c:pt idx="393" formatCode="0.00">
                  <c:v>6.93</c:v>
                </c:pt>
                <c:pt idx="394" formatCode="0.00">
                  <c:v>7.02</c:v>
                </c:pt>
                <c:pt idx="395" formatCode="0.00">
                  <c:v>6.95</c:v>
                </c:pt>
                <c:pt idx="396" formatCode="0.00">
                  <c:v>6.98</c:v>
                </c:pt>
                <c:pt idx="397" formatCode="0.00">
                  <c:v>7.02</c:v>
                </c:pt>
                <c:pt idx="398" formatCode="0.00">
                  <c:v>7.01</c:v>
                </c:pt>
                <c:pt idx="399" formatCode="0.00">
                  <c:v>6.97</c:v>
                </c:pt>
                <c:pt idx="400" formatCode="0.00">
                  <c:v>7</c:v>
                </c:pt>
                <c:pt idx="401" formatCode="0.00">
                  <c:v>6.98</c:v>
                </c:pt>
                <c:pt idx="402" formatCode="0.00">
                  <c:v>6.96</c:v>
                </c:pt>
                <c:pt idx="403" formatCode="0.00">
                  <c:v>6.95</c:v>
                </c:pt>
                <c:pt idx="404" formatCode="0.00">
                  <c:v>7.03</c:v>
                </c:pt>
                <c:pt idx="405" formatCode="0.00">
                  <c:v>7.03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E1D-4900-9DBA-F98C4E1CB1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6691984"/>
        <c:axId val="456698544"/>
      </c:lineChart>
      <c:lineChart>
        <c:grouping val="standard"/>
        <c:varyColors val="0"/>
        <c:ser>
          <c:idx val="1"/>
          <c:order val="1"/>
          <c:tx>
            <c:v>kg of Lime Added</c:v>
          </c:tx>
          <c:spPr>
            <a:ln w="25400" cap="rnd">
              <a:solidFill>
                <a:schemeClr val="accent2">
                  <a:lumMod val="40000"/>
                  <a:lumOff val="60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marker>
            <c:symbol val="circle"/>
            <c:size val="5"/>
            <c:spPr>
              <a:gradFill rotWithShape="1">
                <a:gsLst>
                  <a:gs pos="0">
                    <a:schemeClr val="accent2">
                      <a:tint val="50000"/>
                      <a:satMod val="300000"/>
                    </a:schemeClr>
                  </a:gs>
                  <a:gs pos="35000">
                    <a:schemeClr val="accent2">
                      <a:tint val="37000"/>
                      <a:satMod val="300000"/>
                    </a:schemeClr>
                  </a:gs>
                  <a:gs pos="100000">
                    <a:schemeClr val="accent2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2">
                    <a:shade val="95000"/>
                  </a:schemeClr>
                </a:solidFill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marker>
          <c:val>
            <c:numRef>
              <c:f>'Process Data for PLots'!$GZ$44:$WO$44</c:f>
              <c:numCache>
                <c:formatCode>General</c:formatCode>
                <c:ptCount val="406"/>
                <c:pt idx="0">
                  <c:v>18.425000000000001</c:v>
                </c:pt>
                <c:pt idx="1">
                  <c:v>73.864999999999995</c:v>
                </c:pt>
                <c:pt idx="2">
                  <c:v>9.24</c:v>
                </c:pt>
                <c:pt idx="3">
                  <c:v>0</c:v>
                </c:pt>
                <c:pt idx="4">
                  <c:v>96.03</c:v>
                </c:pt>
                <c:pt idx="5">
                  <c:v>99.605000000000004</c:v>
                </c:pt>
                <c:pt idx="6">
                  <c:v>100.87</c:v>
                </c:pt>
                <c:pt idx="7">
                  <c:v>97.35</c:v>
                </c:pt>
                <c:pt idx="8">
                  <c:v>89.484999999999999</c:v>
                </c:pt>
                <c:pt idx="9">
                  <c:v>91.3</c:v>
                </c:pt>
                <c:pt idx="10">
                  <c:v>84.59</c:v>
                </c:pt>
                <c:pt idx="11">
                  <c:v>97.625</c:v>
                </c:pt>
                <c:pt idx="12">
                  <c:v>100.925</c:v>
                </c:pt>
                <c:pt idx="13">
                  <c:v>99.385000000000005</c:v>
                </c:pt>
                <c:pt idx="14">
                  <c:v>100.54</c:v>
                </c:pt>
                <c:pt idx="15">
                  <c:v>80.849999999999994</c:v>
                </c:pt>
                <c:pt idx="16">
                  <c:v>96.91</c:v>
                </c:pt>
                <c:pt idx="17">
                  <c:v>63.524999999999999</c:v>
                </c:pt>
                <c:pt idx="18">
                  <c:v>96.58</c:v>
                </c:pt>
                <c:pt idx="19">
                  <c:v>97.405000000000001</c:v>
                </c:pt>
                <c:pt idx="20">
                  <c:v>73.424999999999997</c:v>
                </c:pt>
                <c:pt idx="21">
                  <c:v>61.71</c:v>
                </c:pt>
                <c:pt idx="22">
                  <c:v>98.23</c:v>
                </c:pt>
                <c:pt idx="23">
                  <c:v>86.13</c:v>
                </c:pt>
                <c:pt idx="24">
                  <c:v>98.394999999999996</c:v>
                </c:pt>
                <c:pt idx="25">
                  <c:v>86.9</c:v>
                </c:pt>
                <c:pt idx="26">
                  <c:v>25.85</c:v>
                </c:pt>
                <c:pt idx="27">
                  <c:v>59.454999999999998</c:v>
                </c:pt>
                <c:pt idx="28">
                  <c:v>63.58</c:v>
                </c:pt>
                <c:pt idx="29">
                  <c:v>96.69</c:v>
                </c:pt>
                <c:pt idx="30">
                  <c:v>96.58</c:v>
                </c:pt>
                <c:pt idx="31">
                  <c:v>101.31</c:v>
                </c:pt>
                <c:pt idx="32">
                  <c:v>99.275000000000006</c:v>
                </c:pt>
                <c:pt idx="33">
                  <c:v>86.35</c:v>
                </c:pt>
                <c:pt idx="34">
                  <c:v>35.86</c:v>
                </c:pt>
                <c:pt idx="35">
                  <c:v>56.155000000000001</c:v>
                </c:pt>
                <c:pt idx="36">
                  <c:v>76.67</c:v>
                </c:pt>
                <c:pt idx="37">
                  <c:v>75.680000000000007</c:v>
                </c:pt>
                <c:pt idx="38">
                  <c:v>48.95</c:v>
                </c:pt>
                <c:pt idx="39">
                  <c:v>65.945000000000007</c:v>
                </c:pt>
                <c:pt idx="40">
                  <c:v>75.790000000000006</c:v>
                </c:pt>
                <c:pt idx="41">
                  <c:v>72.655000000000001</c:v>
                </c:pt>
                <c:pt idx="42">
                  <c:v>51.92</c:v>
                </c:pt>
                <c:pt idx="43">
                  <c:v>65.174999999999997</c:v>
                </c:pt>
                <c:pt idx="44">
                  <c:v>56.54</c:v>
                </c:pt>
                <c:pt idx="45">
                  <c:v>89.98</c:v>
                </c:pt>
                <c:pt idx="46">
                  <c:v>109.56</c:v>
                </c:pt>
                <c:pt idx="47">
                  <c:v>109.01</c:v>
                </c:pt>
                <c:pt idx="48">
                  <c:v>91.41</c:v>
                </c:pt>
                <c:pt idx="49">
                  <c:v>0</c:v>
                </c:pt>
                <c:pt idx="50">
                  <c:v>0</c:v>
                </c:pt>
                <c:pt idx="51">
                  <c:v>40.700000000000003</c:v>
                </c:pt>
                <c:pt idx="52">
                  <c:v>108.46</c:v>
                </c:pt>
                <c:pt idx="53">
                  <c:v>100.43</c:v>
                </c:pt>
                <c:pt idx="54">
                  <c:v>99.66</c:v>
                </c:pt>
                <c:pt idx="55">
                  <c:v>102.13500000000001</c:v>
                </c:pt>
                <c:pt idx="56">
                  <c:v>98.34</c:v>
                </c:pt>
                <c:pt idx="57">
                  <c:v>95.644999999999996</c:v>
                </c:pt>
                <c:pt idx="58">
                  <c:v>91.685000000000002</c:v>
                </c:pt>
                <c:pt idx="59">
                  <c:v>88.715000000000003</c:v>
                </c:pt>
                <c:pt idx="60">
                  <c:v>83.05</c:v>
                </c:pt>
                <c:pt idx="61">
                  <c:v>98.56</c:v>
                </c:pt>
                <c:pt idx="62">
                  <c:v>111.045</c:v>
                </c:pt>
                <c:pt idx="63">
                  <c:v>110.88</c:v>
                </c:pt>
                <c:pt idx="64">
                  <c:v>153.78</c:v>
                </c:pt>
                <c:pt idx="65">
                  <c:v>74.084999999999994</c:v>
                </c:pt>
                <c:pt idx="66">
                  <c:v>80.739999999999995</c:v>
                </c:pt>
                <c:pt idx="67">
                  <c:v>91.135000000000005</c:v>
                </c:pt>
                <c:pt idx="68">
                  <c:v>111.375</c:v>
                </c:pt>
                <c:pt idx="69">
                  <c:v>110.33</c:v>
                </c:pt>
                <c:pt idx="70">
                  <c:v>112.80500000000001</c:v>
                </c:pt>
                <c:pt idx="71">
                  <c:v>109.83499999999999</c:v>
                </c:pt>
                <c:pt idx="72">
                  <c:v>111.32000000000001</c:v>
                </c:pt>
                <c:pt idx="73">
                  <c:v>111.32000000000001</c:v>
                </c:pt>
                <c:pt idx="74">
                  <c:v>109.01</c:v>
                </c:pt>
                <c:pt idx="75">
                  <c:v>110.605</c:v>
                </c:pt>
                <c:pt idx="76">
                  <c:v>112.42</c:v>
                </c:pt>
                <c:pt idx="77">
                  <c:v>113.08</c:v>
                </c:pt>
                <c:pt idx="78">
                  <c:v>115.44500000000001</c:v>
                </c:pt>
                <c:pt idx="79">
                  <c:v>112.42</c:v>
                </c:pt>
                <c:pt idx="80">
                  <c:v>106.81</c:v>
                </c:pt>
                <c:pt idx="81">
                  <c:v>88.11</c:v>
                </c:pt>
                <c:pt idx="82">
                  <c:v>112.86</c:v>
                </c:pt>
                <c:pt idx="83">
                  <c:v>115.33499999999999</c:v>
                </c:pt>
                <c:pt idx="86">
                  <c:v>114.4</c:v>
                </c:pt>
                <c:pt idx="87">
                  <c:v>113.52</c:v>
                </c:pt>
                <c:pt idx="91">
                  <c:v>114.95</c:v>
                </c:pt>
                <c:pt idx="92">
                  <c:v>112.47499999999999</c:v>
                </c:pt>
                <c:pt idx="93">
                  <c:v>112.64</c:v>
                </c:pt>
                <c:pt idx="94">
                  <c:v>109.395</c:v>
                </c:pt>
                <c:pt idx="95">
                  <c:v>112.255</c:v>
                </c:pt>
                <c:pt idx="96">
                  <c:v>111.65</c:v>
                </c:pt>
                <c:pt idx="97">
                  <c:v>111.925</c:v>
                </c:pt>
                <c:pt idx="98">
                  <c:v>110.495</c:v>
                </c:pt>
                <c:pt idx="99">
                  <c:v>109.78</c:v>
                </c:pt>
                <c:pt idx="100">
                  <c:v>109.78</c:v>
                </c:pt>
                <c:pt idx="101">
                  <c:v>102.3</c:v>
                </c:pt>
                <c:pt idx="102">
                  <c:v>63.305</c:v>
                </c:pt>
                <c:pt idx="103">
                  <c:v>19.635000000000002</c:v>
                </c:pt>
                <c:pt idx="106">
                  <c:v>36.134999999999998</c:v>
                </c:pt>
                <c:pt idx="107">
                  <c:v>113.19</c:v>
                </c:pt>
                <c:pt idx="111">
                  <c:v>111.43</c:v>
                </c:pt>
                <c:pt idx="112">
                  <c:v>112.36499999999999</c:v>
                </c:pt>
                <c:pt idx="113">
                  <c:v>113.19</c:v>
                </c:pt>
                <c:pt idx="114">
                  <c:v>113.3</c:v>
                </c:pt>
                <c:pt idx="115">
                  <c:v>111.98</c:v>
                </c:pt>
                <c:pt idx="116">
                  <c:v>113.13500000000001</c:v>
                </c:pt>
                <c:pt idx="117">
                  <c:v>112.58499999999999</c:v>
                </c:pt>
                <c:pt idx="118">
                  <c:v>112.09</c:v>
                </c:pt>
                <c:pt idx="119">
                  <c:v>112.36499999999999</c:v>
                </c:pt>
                <c:pt idx="120">
                  <c:v>112.47499999999999</c:v>
                </c:pt>
                <c:pt idx="121">
                  <c:v>112.2</c:v>
                </c:pt>
                <c:pt idx="122">
                  <c:v>112.47499999999999</c:v>
                </c:pt>
                <c:pt idx="123">
                  <c:v>114.18</c:v>
                </c:pt>
                <c:pt idx="124">
                  <c:v>114.51</c:v>
                </c:pt>
                <c:pt idx="125">
                  <c:v>114.07000000000001</c:v>
                </c:pt>
                <c:pt idx="126">
                  <c:v>119.02</c:v>
                </c:pt>
                <c:pt idx="127">
                  <c:v>111.54</c:v>
                </c:pt>
                <c:pt idx="128">
                  <c:v>84.534999999999997</c:v>
                </c:pt>
                <c:pt idx="129">
                  <c:v>87.12</c:v>
                </c:pt>
                <c:pt idx="130">
                  <c:v>122.43</c:v>
                </c:pt>
                <c:pt idx="131">
                  <c:v>116.765</c:v>
                </c:pt>
                <c:pt idx="132">
                  <c:v>115.94</c:v>
                </c:pt>
                <c:pt idx="133">
                  <c:v>51.59</c:v>
                </c:pt>
                <c:pt idx="134">
                  <c:v>0</c:v>
                </c:pt>
                <c:pt idx="135">
                  <c:v>0</c:v>
                </c:pt>
                <c:pt idx="136">
                  <c:v>47.74</c:v>
                </c:pt>
                <c:pt idx="137">
                  <c:v>125.455</c:v>
                </c:pt>
                <c:pt idx="138">
                  <c:v>123.80500000000001</c:v>
                </c:pt>
                <c:pt idx="139">
                  <c:v>123.69500000000001</c:v>
                </c:pt>
                <c:pt idx="140">
                  <c:v>102.3</c:v>
                </c:pt>
                <c:pt idx="141">
                  <c:v>84.314999999999998</c:v>
                </c:pt>
                <c:pt idx="142">
                  <c:v>84.644999999999996</c:v>
                </c:pt>
                <c:pt idx="143">
                  <c:v>81.180000000000007</c:v>
                </c:pt>
                <c:pt idx="144">
                  <c:v>69.08</c:v>
                </c:pt>
                <c:pt idx="145">
                  <c:v>58.244999999999997</c:v>
                </c:pt>
                <c:pt idx="146">
                  <c:v>84.26</c:v>
                </c:pt>
                <c:pt idx="147">
                  <c:v>84.26</c:v>
                </c:pt>
                <c:pt idx="148">
                  <c:v>81.564999999999998</c:v>
                </c:pt>
                <c:pt idx="149">
                  <c:v>80.465000000000003</c:v>
                </c:pt>
                <c:pt idx="150">
                  <c:v>84.204999999999998</c:v>
                </c:pt>
                <c:pt idx="151">
                  <c:v>68.2</c:v>
                </c:pt>
                <c:pt idx="152">
                  <c:v>80.08</c:v>
                </c:pt>
                <c:pt idx="153">
                  <c:v>81.62</c:v>
                </c:pt>
                <c:pt idx="154">
                  <c:v>81.344999999999999</c:v>
                </c:pt>
                <c:pt idx="155">
                  <c:v>83.875</c:v>
                </c:pt>
                <c:pt idx="156">
                  <c:v>28.105</c:v>
                </c:pt>
                <c:pt idx="157">
                  <c:v>28.324999999999999</c:v>
                </c:pt>
                <c:pt idx="158">
                  <c:v>82.334999999999994</c:v>
                </c:pt>
                <c:pt idx="159">
                  <c:v>73.7</c:v>
                </c:pt>
                <c:pt idx="160">
                  <c:v>86.515000000000001</c:v>
                </c:pt>
                <c:pt idx="161">
                  <c:v>45.54</c:v>
                </c:pt>
                <c:pt idx="162">
                  <c:v>0</c:v>
                </c:pt>
                <c:pt idx="163">
                  <c:v>0</c:v>
                </c:pt>
                <c:pt idx="164">
                  <c:v>0.55000000000000004</c:v>
                </c:pt>
                <c:pt idx="165">
                  <c:v>46.09</c:v>
                </c:pt>
                <c:pt idx="166">
                  <c:v>83.655000000000001</c:v>
                </c:pt>
                <c:pt idx="167">
                  <c:v>84.644999999999996</c:v>
                </c:pt>
                <c:pt idx="168">
                  <c:v>82.83</c:v>
                </c:pt>
                <c:pt idx="169">
                  <c:v>65.45</c:v>
                </c:pt>
                <c:pt idx="170">
                  <c:v>0</c:v>
                </c:pt>
                <c:pt idx="171">
                  <c:v>0</c:v>
                </c:pt>
                <c:pt idx="172">
                  <c:v>10.89</c:v>
                </c:pt>
                <c:pt idx="173">
                  <c:v>0</c:v>
                </c:pt>
                <c:pt idx="174">
                  <c:v>0</c:v>
                </c:pt>
                <c:pt idx="175">
                  <c:v>2.4750000000000001</c:v>
                </c:pt>
                <c:pt idx="176">
                  <c:v>37.950000000000003</c:v>
                </c:pt>
                <c:pt idx="177">
                  <c:v>80.52</c:v>
                </c:pt>
                <c:pt idx="178">
                  <c:v>79.42</c:v>
                </c:pt>
                <c:pt idx="179">
                  <c:v>80.685000000000002</c:v>
                </c:pt>
                <c:pt idx="180">
                  <c:v>81.344999999999999</c:v>
                </c:pt>
                <c:pt idx="181">
                  <c:v>82.61</c:v>
                </c:pt>
                <c:pt idx="182">
                  <c:v>83.435000000000002</c:v>
                </c:pt>
                <c:pt idx="183">
                  <c:v>81.73</c:v>
                </c:pt>
                <c:pt idx="184">
                  <c:v>61.38</c:v>
                </c:pt>
                <c:pt idx="185">
                  <c:v>40.865000000000002</c:v>
                </c:pt>
                <c:pt idx="186">
                  <c:v>40.590000000000003</c:v>
                </c:pt>
                <c:pt idx="187">
                  <c:v>41.634999999999998</c:v>
                </c:pt>
                <c:pt idx="188">
                  <c:v>42.24</c:v>
                </c:pt>
                <c:pt idx="189">
                  <c:v>41.744999999999997</c:v>
                </c:pt>
                <c:pt idx="190">
                  <c:v>41.8</c:v>
                </c:pt>
                <c:pt idx="191">
                  <c:v>41.414999999999999</c:v>
                </c:pt>
                <c:pt idx="192">
                  <c:v>41.47</c:v>
                </c:pt>
                <c:pt idx="193">
                  <c:v>32.89</c:v>
                </c:pt>
                <c:pt idx="194">
                  <c:v>40.479999999999997</c:v>
                </c:pt>
                <c:pt idx="195">
                  <c:v>40.92</c:v>
                </c:pt>
                <c:pt idx="196">
                  <c:v>33.935000000000002</c:v>
                </c:pt>
                <c:pt idx="197">
                  <c:v>49.774999999999999</c:v>
                </c:pt>
                <c:pt idx="198">
                  <c:v>76.614999999999995</c:v>
                </c:pt>
                <c:pt idx="199">
                  <c:v>74.25</c:v>
                </c:pt>
                <c:pt idx="200">
                  <c:v>84.48</c:v>
                </c:pt>
                <c:pt idx="201">
                  <c:v>83.105000000000004</c:v>
                </c:pt>
                <c:pt idx="202">
                  <c:v>82.445000000000007</c:v>
                </c:pt>
                <c:pt idx="203">
                  <c:v>93.665000000000006</c:v>
                </c:pt>
                <c:pt idx="204">
                  <c:v>94.105000000000004</c:v>
                </c:pt>
                <c:pt idx="205">
                  <c:v>94.765000000000001</c:v>
                </c:pt>
                <c:pt idx="206">
                  <c:v>109.175</c:v>
                </c:pt>
                <c:pt idx="207">
                  <c:v>107.08499999999999</c:v>
                </c:pt>
                <c:pt idx="208">
                  <c:v>100.1</c:v>
                </c:pt>
                <c:pt idx="209">
                  <c:v>109.61499999999999</c:v>
                </c:pt>
                <c:pt idx="210">
                  <c:v>118.91</c:v>
                </c:pt>
                <c:pt idx="211">
                  <c:v>122.045</c:v>
                </c:pt>
                <c:pt idx="212">
                  <c:v>108.35</c:v>
                </c:pt>
                <c:pt idx="213">
                  <c:v>106.92</c:v>
                </c:pt>
                <c:pt idx="214">
                  <c:v>120.34</c:v>
                </c:pt>
                <c:pt idx="215">
                  <c:v>122.595</c:v>
                </c:pt>
                <c:pt idx="216">
                  <c:v>122.045</c:v>
                </c:pt>
                <c:pt idx="217">
                  <c:v>115.72</c:v>
                </c:pt>
                <c:pt idx="218">
                  <c:v>102.19</c:v>
                </c:pt>
                <c:pt idx="219">
                  <c:v>99.495000000000005</c:v>
                </c:pt>
                <c:pt idx="220">
                  <c:v>96.970500000000001</c:v>
                </c:pt>
                <c:pt idx="221">
                  <c:v>99.275000000000006</c:v>
                </c:pt>
                <c:pt idx="222">
                  <c:v>99.77</c:v>
                </c:pt>
                <c:pt idx="223">
                  <c:v>100.32000000000001</c:v>
                </c:pt>
                <c:pt idx="224">
                  <c:v>40.92</c:v>
                </c:pt>
                <c:pt idx="225">
                  <c:v>42.185000000000002</c:v>
                </c:pt>
                <c:pt idx="226">
                  <c:v>56.1</c:v>
                </c:pt>
                <c:pt idx="227">
                  <c:v>80.465000000000003</c:v>
                </c:pt>
                <c:pt idx="228">
                  <c:v>78.155000000000001</c:v>
                </c:pt>
                <c:pt idx="229">
                  <c:v>79.42</c:v>
                </c:pt>
                <c:pt idx="230">
                  <c:v>78.98</c:v>
                </c:pt>
                <c:pt idx="231">
                  <c:v>48.73</c:v>
                </c:pt>
                <c:pt idx="232">
                  <c:v>77.825000000000003</c:v>
                </c:pt>
                <c:pt idx="233">
                  <c:v>47.685000000000002</c:v>
                </c:pt>
                <c:pt idx="234">
                  <c:v>79.584999999999994</c:v>
                </c:pt>
                <c:pt idx="235">
                  <c:v>79.474999999999994</c:v>
                </c:pt>
                <c:pt idx="236">
                  <c:v>79.64</c:v>
                </c:pt>
                <c:pt idx="237">
                  <c:v>80.41</c:v>
                </c:pt>
                <c:pt idx="238">
                  <c:v>65.504999999999995</c:v>
                </c:pt>
                <c:pt idx="239">
                  <c:v>78.540000000000006</c:v>
                </c:pt>
                <c:pt idx="240">
                  <c:v>78.484999999999999</c:v>
                </c:pt>
                <c:pt idx="241">
                  <c:v>78.98</c:v>
                </c:pt>
                <c:pt idx="242">
                  <c:v>79.584999999999994</c:v>
                </c:pt>
                <c:pt idx="243">
                  <c:v>80.685000000000002</c:v>
                </c:pt>
                <c:pt idx="244">
                  <c:v>80.795000000000002</c:v>
                </c:pt>
                <c:pt idx="245">
                  <c:v>80.19</c:v>
                </c:pt>
                <c:pt idx="246">
                  <c:v>60.225000000000001</c:v>
                </c:pt>
                <c:pt idx="247">
                  <c:v>58.63</c:v>
                </c:pt>
                <c:pt idx="248">
                  <c:v>63.854999999999997</c:v>
                </c:pt>
                <c:pt idx="249">
                  <c:v>80.135000000000005</c:v>
                </c:pt>
                <c:pt idx="250">
                  <c:v>80.135000000000005</c:v>
                </c:pt>
                <c:pt idx="251">
                  <c:v>80.135000000000005</c:v>
                </c:pt>
                <c:pt idx="252">
                  <c:v>79.584999999999994</c:v>
                </c:pt>
                <c:pt idx="253">
                  <c:v>80.245000000000005</c:v>
                </c:pt>
                <c:pt idx="254">
                  <c:v>80.025000000000006</c:v>
                </c:pt>
                <c:pt idx="255">
                  <c:v>79.695000000000007</c:v>
                </c:pt>
                <c:pt idx="256">
                  <c:v>72.05</c:v>
                </c:pt>
                <c:pt idx="257">
                  <c:v>63.36</c:v>
                </c:pt>
                <c:pt idx="258">
                  <c:v>63.14</c:v>
                </c:pt>
                <c:pt idx="259">
                  <c:v>63.58</c:v>
                </c:pt>
                <c:pt idx="260">
                  <c:v>63.965000000000003</c:v>
                </c:pt>
                <c:pt idx="261">
                  <c:v>63.8</c:v>
                </c:pt>
                <c:pt idx="262">
                  <c:v>63.085000000000001</c:v>
                </c:pt>
                <c:pt idx="263">
                  <c:v>45.045000000000002</c:v>
                </c:pt>
                <c:pt idx="264">
                  <c:v>63.085000000000001</c:v>
                </c:pt>
                <c:pt idx="265">
                  <c:v>55.22</c:v>
                </c:pt>
                <c:pt idx="266">
                  <c:v>36.630000000000003</c:v>
                </c:pt>
                <c:pt idx="267">
                  <c:v>35.42</c:v>
                </c:pt>
                <c:pt idx="268">
                  <c:v>38.335000000000001</c:v>
                </c:pt>
                <c:pt idx="269">
                  <c:v>38.94</c:v>
                </c:pt>
                <c:pt idx="270">
                  <c:v>33.604999999999997</c:v>
                </c:pt>
                <c:pt idx="271">
                  <c:v>28.545000000000002</c:v>
                </c:pt>
                <c:pt idx="272">
                  <c:v>39.160000000000004</c:v>
                </c:pt>
                <c:pt idx="273">
                  <c:v>14.465</c:v>
                </c:pt>
                <c:pt idx="274">
                  <c:v>0</c:v>
                </c:pt>
                <c:pt idx="275">
                  <c:v>24.695</c:v>
                </c:pt>
                <c:pt idx="276">
                  <c:v>27.28</c:v>
                </c:pt>
                <c:pt idx="277">
                  <c:v>36.520000000000003</c:v>
                </c:pt>
                <c:pt idx="278">
                  <c:v>38.5</c:v>
                </c:pt>
                <c:pt idx="279">
                  <c:v>39.270000000000003</c:v>
                </c:pt>
                <c:pt idx="280">
                  <c:v>40.204999999999998</c:v>
                </c:pt>
                <c:pt idx="281">
                  <c:v>18.754999999999999</c:v>
                </c:pt>
                <c:pt idx="282">
                  <c:v>27.830000000000002</c:v>
                </c:pt>
                <c:pt idx="283">
                  <c:v>39.270000000000003</c:v>
                </c:pt>
                <c:pt idx="284">
                  <c:v>38.28</c:v>
                </c:pt>
                <c:pt idx="285">
                  <c:v>39.545000000000002</c:v>
                </c:pt>
                <c:pt idx="286">
                  <c:v>40.26</c:v>
                </c:pt>
                <c:pt idx="287">
                  <c:v>39.93</c:v>
                </c:pt>
                <c:pt idx="288">
                  <c:v>39.270000000000003</c:v>
                </c:pt>
                <c:pt idx="289">
                  <c:v>40.26</c:v>
                </c:pt>
                <c:pt idx="290">
                  <c:v>39.82</c:v>
                </c:pt>
                <c:pt idx="291">
                  <c:v>39.435000000000002</c:v>
                </c:pt>
                <c:pt idx="292">
                  <c:v>39.325000000000003</c:v>
                </c:pt>
                <c:pt idx="293">
                  <c:v>39.49</c:v>
                </c:pt>
                <c:pt idx="294">
                  <c:v>39.49</c:v>
                </c:pt>
                <c:pt idx="295">
                  <c:v>29.15</c:v>
                </c:pt>
                <c:pt idx="296">
                  <c:v>28.6</c:v>
                </c:pt>
                <c:pt idx="297">
                  <c:v>29.094999999999999</c:v>
                </c:pt>
                <c:pt idx="298">
                  <c:v>29.205000000000002</c:v>
                </c:pt>
                <c:pt idx="299">
                  <c:v>28.765000000000001</c:v>
                </c:pt>
                <c:pt idx="300">
                  <c:v>30.965</c:v>
                </c:pt>
                <c:pt idx="301">
                  <c:v>22.99</c:v>
                </c:pt>
                <c:pt idx="302">
                  <c:v>29.26</c:v>
                </c:pt>
                <c:pt idx="303">
                  <c:v>30.25</c:v>
                </c:pt>
                <c:pt idx="304">
                  <c:v>29.81</c:v>
                </c:pt>
                <c:pt idx="305">
                  <c:v>30.414999999999999</c:v>
                </c:pt>
                <c:pt idx="306">
                  <c:v>30.14</c:v>
                </c:pt>
                <c:pt idx="307">
                  <c:v>30.085000000000001</c:v>
                </c:pt>
                <c:pt idx="308">
                  <c:v>30.36</c:v>
                </c:pt>
                <c:pt idx="309">
                  <c:v>27.94</c:v>
                </c:pt>
                <c:pt idx="310">
                  <c:v>30.25</c:v>
                </c:pt>
                <c:pt idx="311">
                  <c:v>27.445</c:v>
                </c:pt>
                <c:pt idx="312">
                  <c:v>23.155000000000001</c:v>
                </c:pt>
                <c:pt idx="313">
                  <c:v>23.484999999999999</c:v>
                </c:pt>
                <c:pt idx="314">
                  <c:v>23.155000000000001</c:v>
                </c:pt>
                <c:pt idx="315">
                  <c:v>22.274999999999999</c:v>
                </c:pt>
                <c:pt idx="316">
                  <c:v>22.44</c:v>
                </c:pt>
                <c:pt idx="317">
                  <c:v>22.385000000000002</c:v>
                </c:pt>
                <c:pt idx="318">
                  <c:v>20.405000000000001</c:v>
                </c:pt>
                <c:pt idx="319">
                  <c:v>22.274999999999999</c:v>
                </c:pt>
                <c:pt idx="320">
                  <c:v>22.77</c:v>
                </c:pt>
                <c:pt idx="321">
                  <c:v>22.495000000000001</c:v>
                </c:pt>
                <c:pt idx="322">
                  <c:v>22.77</c:v>
                </c:pt>
                <c:pt idx="323">
                  <c:v>22.605</c:v>
                </c:pt>
                <c:pt idx="324">
                  <c:v>22.330000000000002</c:v>
                </c:pt>
                <c:pt idx="325">
                  <c:v>22.605</c:v>
                </c:pt>
                <c:pt idx="326">
                  <c:v>22.330000000000002</c:v>
                </c:pt>
                <c:pt idx="327">
                  <c:v>22.274999999999999</c:v>
                </c:pt>
                <c:pt idx="328">
                  <c:v>22.495000000000001</c:v>
                </c:pt>
                <c:pt idx="329">
                  <c:v>22.55</c:v>
                </c:pt>
                <c:pt idx="330">
                  <c:v>22.44</c:v>
                </c:pt>
                <c:pt idx="331">
                  <c:v>22.385000000000002</c:v>
                </c:pt>
                <c:pt idx="332">
                  <c:v>22.66</c:v>
                </c:pt>
                <c:pt idx="333">
                  <c:v>22.22</c:v>
                </c:pt>
                <c:pt idx="334">
                  <c:v>21.175000000000001</c:v>
                </c:pt>
                <c:pt idx="335">
                  <c:v>8.9649999999999999</c:v>
                </c:pt>
                <c:pt idx="336">
                  <c:v>12.21</c:v>
                </c:pt>
                <c:pt idx="337">
                  <c:v>22.164999999999999</c:v>
                </c:pt>
                <c:pt idx="338">
                  <c:v>21.504999999999999</c:v>
                </c:pt>
                <c:pt idx="339">
                  <c:v>22.055</c:v>
                </c:pt>
                <c:pt idx="340">
                  <c:v>21.01</c:v>
                </c:pt>
                <c:pt idx="341">
                  <c:v>18.04</c:v>
                </c:pt>
                <c:pt idx="342">
                  <c:v>13.035</c:v>
                </c:pt>
                <c:pt idx="343">
                  <c:v>15.895</c:v>
                </c:pt>
                <c:pt idx="344">
                  <c:v>17.105</c:v>
                </c:pt>
                <c:pt idx="345">
                  <c:v>17.71</c:v>
                </c:pt>
                <c:pt idx="346">
                  <c:v>11.605</c:v>
                </c:pt>
                <c:pt idx="347">
                  <c:v>14.08</c:v>
                </c:pt>
                <c:pt idx="348">
                  <c:v>21.01</c:v>
                </c:pt>
                <c:pt idx="349">
                  <c:v>30.195</c:v>
                </c:pt>
                <c:pt idx="350">
                  <c:v>29.92</c:v>
                </c:pt>
                <c:pt idx="351">
                  <c:v>33.11</c:v>
                </c:pt>
                <c:pt idx="352">
                  <c:v>39.6</c:v>
                </c:pt>
                <c:pt idx="353">
                  <c:v>39.49</c:v>
                </c:pt>
                <c:pt idx="354">
                  <c:v>37.619999999999997</c:v>
                </c:pt>
                <c:pt idx="355">
                  <c:v>39.215000000000003</c:v>
                </c:pt>
                <c:pt idx="356">
                  <c:v>39.82</c:v>
                </c:pt>
                <c:pt idx="357">
                  <c:v>39.49</c:v>
                </c:pt>
                <c:pt idx="358">
                  <c:v>29.04</c:v>
                </c:pt>
                <c:pt idx="359">
                  <c:v>39.93</c:v>
                </c:pt>
                <c:pt idx="360">
                  <c:v>37.07</c:v>
                </c:pt>
                <c:pt idx="361">
                  <c:v>38.5</c:v>
                </c:pt>
                <c:pt idx="362">
                  <c:v>39.82</c:v>
                </c:pt>
                <c:pt idx="363">
                  <c:v>37.29</c:v>
                </c:pt>
                <c:pt idx="364">
                  <c:v>32.615000000000002</c:v>
                </c:pt>
                <c:pt idx="365">
                  <c:v>35.585000000000001</c:v>
                </c:pt>
                <c:pt idx="366">
                  <c:v>36.19</c:v>
                </c:pt>
                <c:pt idx="367">
                  <c:v>39.270000000000003</c:v>
                </c:pt>
                <c:pt idx="368">
                  <c:v>39.215000000000003</c:v>
                </c:pt>
                <c:pt idx="369">
                  <c:v>41.085000000000001</c:v>
                </c:pt>
                <c:pt idx="370">
                  <c:v>41.8</c:v>
                </c:pt>
                <c:pt idx="371">
                  <c:v>41.305</c:v>
                </c:pt>
                <c:pt idx="372">
                  <c:v>40.700000000000003</c:v>
                </c:pt>
                <c:pt idx="373">
                  <c:v>40.535000000000004</c:v>
                </c:pt>
                <c:pt idx="374">
                  <c:v>39.655000000000001</c:v>
                </c:pt>
                <c:pt idx="375">
                  <c:v>40.479999999999997</c:v>
                </c:pt>
                <c:pt idx="376">
                  <c:v>40.204999999999998</c:v>
                </c:pt>
                <c:pt idx="377">
                  <c:v>39.435000000000002</c:v>
                </c:pt>
                <c:pt idx="378">
                  <c:v>40.81</c:v>
                </c:pt>
                <c:pt idx="379">
                  <c:v>41.69</c:v>
                </c:pt>
                <c:pt idx="380">
                  <c:v>42.24</c:v>
                </c:pt>
                <c:pt idx="381">
                  <c:v>42.405000000000001</c:v>
                </c:pt>
                <c:pt idx="382">
                  <c:v>43.064999999999998</c:v>
                </c:pt>
                <c:pt idx="383">
                  <c:v>40.424999999999997</c:v>
                </c:pt>
                <c:pt idx="384">
                  <c:v>41.25</c:v>
                </c:pt>
                <c:pt idx="385">
                  <c:v>39.655000000000001</c:v>
                </c:pt>
                <c:pt idx="386">
                  <c:v>40.04</c:v>
                </c:pt>
                <c:pt idx="387">
                  <c:v>39.93</c:v>
                </c:pt>
                <c:pt idx="388">
                  <c:v>40.479999999999997</c:v>
                </c:pt>
                <c:pt idx="389">
                  <c:v>40.590000000000003</c:v>
                </c:pt>
                <c:pt idx="390">
                  <c:v>40.590000000000003</c:v>
                </c:pt>
                <c:pt idx="391">
                  <c:v>40.81</c:v>
                </c:pt>
                <c:pt idx="392">
                  <c:v>36.410000000000004</c:v>
                </c:pt>
                <c:pt idx="393">
                  <c:v>40.535000000000004</c:v>
                </c:pt>
                <c:pt idx="394">
                  <c:v>40.15</c:v>
                </c:pt>
                <c:pt idx="395">
                  <c:v>40.535000000000004</c:v>
                </c:pt>
                <c:pt idx="396">
                  <c:v>44.11</c:v>
                </c:pt>
                <c:pt idx="397">
                  <c:v>40.645000000000003</c:v>
                </c:pt>
                <c:pt idx="398">
                  <c:v>40.15</c:v>
                </c:pt>
                <c:pt idx="399">
                  <c:v>42.68</c:v>
                </c:pt>
                <c:pt idx="400">
                  <c:v>41.36</c:v>
                </c:pt>
                <c:pt idx="401">
                  <c:v>40.92</c:v>
                </c:pt>
                <c:pt idx="402">
                  <c:v>40.04</c:v>
                </c:pt>
                <c:pt idx="403">
                  <c:v>39.984999999999999</c:v>
                </c:pt>
                <c:pt idx="404">
                  <c:v>42.734999999999999</c:v>
                </c:pt>
                <c:pt idx="405">
                  <c:v>44.825000000000003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E1D-4900-9DBA-F98C4E1CB1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35809016"/>
        <c:axId val="535808688"/>
      </c:lineChart>
      <c:dateAx>
        <c:axId val="456691984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6698544"/>
        <c:crosses val="autoZero"/>
        <c:auto val="1"/>
        <c:lblOffset val="100"/>
        <c:baseTimeUnit val="days"/>
      </c:dateAx>
      <c:valAx>
        <c:axId val="456698544"/>
        <c:scaling>
          <c:orientation val="minMax"/>
          <c:max val="8"/>
          <c:min val="6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pH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6691984"/>
        <c:crosses val="autoZero"/>
        <c:crossBetween val="between"/>
        <c:majorUnit val="0.1"/>
      </c:valAx>
      <c:valAx>
        <c:axId val="535808688"/>
        <c:scaling>
          <c:orientation val="minMax"/>
          <c:max val="400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5809016"/>
        <c:crosses val="max"/>
        <c:crossBetween val="between"/>
      </c:valAx>
      <c:catAx>
        <c:axId val="535809016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535808688"/>
        <c:crosses val="autoZero"/>
        <c:auto val="1"/>
        <c:lblAlgn val="ctr"/>
        <c:lblOffset val="100"/>
        <c:noMultiLvlLbl val="0"/>
      </c:catAx>
      <c:spPr>
        <a:noFill/>
        <a:ln>
          <a:solidFill>
            <a:schemeClr val="accent1"/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AU"/>
              <a:t> VFA </a:t>
            </a:r>
            <a:r>
              <a:rPr lang="en-AU" baseline="0"/>
              <a:t> and Alkaliity Results ( Offsite Laboratory)</a:t>
            </a:r>
            <a:endParaRPr lang="en-AU"/>
          </a:p>
        </c:rich>
      </c:tx>
      <c:layout>
        <c:manualLayout>
          <c:xMode val="edge"/>
          <c:yMode val="edge"/>
          <c:x val="0.19943078543753459"/>
          <c:y val="1.92934405655000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4401806916992518"/>
          <c:y val="0.11460619398408058"/>
          <c:w val="0.72721356259039049"/>
          <c:h val="0.63008687378505424"/>
        </c:manualLayout>
      </c:layout>
      <c:lineChart>
        <c:grouping val="standard"/>
        <c:varyColors val="0"/>
        <c:ser>
          <c:idx val="0"/>
          <c:order val="0"/>
          <c:tx>
            <c:v>VFA</c:v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'Process Data for PLots'!$BD$7:$AMA$7</c:f>
              <c:numCache>
                <c:formatCode>m/d/yyyy</c:formatCode>
                <c:ptCount val="960"/>
                <c:pt idx="0">
                  <c:v>43831</c:v>
                </c:pt>
                <c:pt idx="1">
                  <c:v>43832</c:v>
                </c:pt>
                <c:pt idx="2">
                  <c:v>43833</c:v>
                </c:pt>
                <c:pt idx="3">
                  <c:v>43834</c:v>
                </c:pt>
                <c:pt idx="4">
                  <c:v>43835</c:v>
                </c:pt>
                <c:pt idx="5">
                  <c:v>43836</c:v>
                </c:pt>
                <c:pt idx="6">
                  <c:v>43837</c:v>
                </c:pt>
                <c:pt idx="7">
                  <c:v>43838</c:v>
                </c:pt>
                <c:pt idx="8">
                  <c:v>43839</c:v>
                </c:pt>
                <c:pt idx="9">
                  <c:v>43840</c:v>
                </c:pt>
                <c:pt idx="10">
                  <c:v>43841</c:v>
                </c:pt>
                <c:pt idx="11">
                  <c:v>43842</c:v>
                </c:pt>
                <c:pt idx="12">
                  <c:v>43843</c:v>
                </c:pt>
                <c:pt idx="13">
                  <c:v>43844</c:v>
                </c:pt>
                <c:pt idx="14">
                  <c:v>43845</c:v>
                </c:pt>
                <c:pt idx="15">
                  <c:v>43846</c:v>
                </c:pt>
                <c:pt idx="16">
                  <c:v>43847</c:v>
                </c:pt>
                <c:pt idx="17">
                  <c:v>43848</c:v>
                </c:pt>
                <c:pt idx="18">
                  <c:v>43849</c:v>
                </c:pt>
                <c:pt idx="19">
                  <c:v>43850</c:v>
                </c:pt>
                <c:pt idx="20">
                  <c:v>43851</c:v>
                </c:pt>
                <c:pt idx="21">
                  <c:v>43852</c:v>
                </c:pt>
                <c:pt idx="22">
                  <c:v>43853</c:v>
                </c:pt>
                <c:pt idx="23">
                  <c:v>43854</c:v>
                </c:pt>
                <c:pt idx="24">
                  <c:v>43855</c:v>
                </c:pt>
                <c:pt idx="25">
                  <c:v>43856</c:v>
                </c:pt>
                <c:pt idx="26">
                  <c:v>43857</c:v>
                </c:pt>
                <c:pt idx="27">
                  <c:v>43858</c:v>
                </c:pt>
                <c:pt idx="28">
                  <c:v>43859</c:v>
                </c:pt>
                <c:pt idx="29">
                  <c:v>43860</c:v>
                </c:pt>
                <c:pt idx="30">
                  <c:v>43861</c:v>
                </c:pt>
                <c:pt idx="31">
                  <c:v>43862</c:v>
                </c:pt>
                <c:pt idx="32">
                  <c:v>43863</c:v>
                </c:pt>
                <c:pt idx="33">
                  <c:v>43864</c:v>
                </c:pt>
                <c:pt idx="34">
                  <c:v>43865</c:v>
                </c:pt>
                <c:pt idx="35">
                  <c:v>43866</c:v>
                </c:pt>
                <c:pt idx="36">
                  <c:v>43867</c:v>
                </c:pt>
                <c:pt idx="37">
                  <c:v>43868</c:v>
                </c:pt>
                <c:pt idx="38">
                  <c:v>43869</c:v>
                </c:pt>
                <c:pt idx="39">
                  <c:v>43870</c:v>
                </c:pt>
                <c:pt idx="40">
                  <c:v>43871</c:v>
                </c:pt>
                <c:pt idx="41">
                  <c:v>43872</c:v>
                </c:pt>
                <c:pt idx="42">
                  <c:v>43873</c:v>
                </c:pt>
                <c:pt idx="43">
                  <c:v>43874</c:v>
                </c:pt>
                <c:pt idx="44">
                  <c:v>43875</c:v>
                </c:pt>
                <c:pt idx="45">
                  <c:v>43876</c:v>
                </c:pt>
                <c:pt idx="46">
                  <c:v>43877</c:v>
                </c:pt>
                <c:pt idx="47">
                  <c:v>43878</c:v>
                </c:pt>
                <c:pt idx="48">
                  <c:v>43879</c:v>
                </c:pt>
                <c:pt idx="49">
                  <c:v>43880</c:v>
                </c:pt>
                <c:pt idx="50">
                  <c:v>43881</c:v>
                </c:pt>
                <c:pt idx="51">
                  <c:v>43882</c:v>
                </c:pt>
                <c:pt idx="52">
                  <c:v>43883</c:v>
                </c:pt>
                <c:pt idx="53">
                  <c:v>43884</c:v>
                </c:pt>
                <c:pt idx="54">
                  <c:v>43885</c:v>
                </c:pt>
                <c:pt idx="55">
                  <c:v>43886</c:v>
                </c:pt>
                <c:pt idx="56">
                  <c:v>43887</c:v>
                </c:pt>
                <c:pt idx="57">
                  <c:v>43888</c:v>
                </c:pt>
                <c:pt idx="58">
                  <c:v>43889</c:v>
                </c:pt>
                <c:pt idx="59">
                  <c:v>43890</c:v>
                </c:pt>
                <c:pt idx="60">
                  <c:v>43891</c:v>
                </c:pt>
                <c:pt idx="61">
                  <c:v>43892</c:v>
                </c:pt>
                <c:pt idx="62">
                  <c:v>43893</c:v>
                </c:pt>
                <c:pt idx="63">
                  <c:v>43894</c:v>
                </c:pt>
                <c:pt idx="64">
                  <c:v>43895</c:v>
                </c:pt>
                <c:pt idx="65">
                  <c:v>43896</c:v>
                </c:pt>
                <c:pt idx="66">
                  <c:v>43897</c:v>
                </c:pt>
                <c:pt idx="67">
                  <c:v>43898</c:v>
                </c:pt>
                <c:pt idx="68">
                  <c:v>43899</c:v>
                </c:pt>
                <c:pt idx="69">
                  <c:v>43900</c:v>
                </c:pt>
                <c:pt idx="70">
                  <c:v>43901</c:v>
                </c:pt>
                <c:pt idx="71">
                  <c:v>43902</c:v>
                </c:pt>
                <c:pt idx="72">
                  <c:v>43903</c:v>
                </c:pt>
                <c:pt idx="73">
                  <c:v>43904</c:v>
                </c:pt>
                <c:pt idx="74">
                  <c:v>43905</c:v>
                </c:pt>
                <c:pt idx="75">
                  <c:v>43906</c:v>
                </c:pt>
                <c:pt idx="76">
                  <c:v>43907</c:v>
                </c:pt>
                <c:pt idx="77">
                  <c:v>43908</c:v>
                </c:pt>
                <c:pt idx="78">
                  <c:v>43909</c:v>
                </c:pt>
                <c:pt idx="79">
                  <c:v>43910</c:v>
                </c:pt>
                <c:pt idx="80">
                  <c:v>43911</c:v>
                </c:pt>
                <c:pt idx="81">
                  <c:v>43912</c:v>
                </c:pt>
                <c:pt idx="82">
                  <c:v>43913</c:v>
                </c:pt>
                <c:pt idx="83">
                  <c:v>43914</c:v>
                </c:pt>
                <c:pt idx="84">
                  <c:v>43915</c:v>
                </c:pt>
                <c:pt idx="85">
                  <c:v>43916</c:v>
                </c:pt>
                <c:pt idx="86">
                  <c:v>43917</c:v>
                </c:pt>
                <c:pt idx="87">
                  <c:v>43918</c:v>
                </c:pt>
                <c:pt idx="88">
                  <c:v>43919</c:v>
                </c:pt>
                <c:pt idx="89">
                  <c:v>43920</c:v>
                </c:pt>
                <c:pt idx="90">
                  <c:v>43921</c:v>
                </c:pt>
                <c:pt idx="91">
                  <c:v>43922</c:v>
                </c:pt>
                <c:pt idx="92">
                  <c:v>43923</c:v>
                </c:pt>
                <c:pt idx="93">
                  <c:v>43924</c:v>
                </c:pt>
                <c:pt idx="94">
                  <c:v>43925</c:v>
                </c:pt>
                <c:pt idx="95">
                  <c:v>43926</c:v>
                </c:pt>
                <c:pt idx="96">
                  <c:v>43927</c:v>
                </c:pt>
                <c:pt idx="97">
                  <c:v>43928</c:v>
                </c:pt>
                <c:pt idx="98">
                  <c:v>43929</c:v>
                </c:pt>
                <c:pt idx="99">
                  <c:v>43930</c:v>
                </c:pt>
                <c:pt idx="100">
                  <c:v>43931</c:v>
                </c:pt>
                <c:pt idx="101">
                  <c:v>43932</c:v>
                </c:pt>
                <c:pt idx="102">
                  <c:v>43933</c:v>
                </c:pt>
                <c:pt idx="103">
                  <c:v>43934</c:v>
                </c:pt>
                <c:pt idx="104">
                  <c:v>43935</c:v>
                </c:pt>
                <c:pt idx="105">
                  <c:v>43936</c:v>
                </c:pt>
                <c:pt idx="106">
                  <c:v>43937</c:v>
                </c:pt>
                <c:pt idx="107">
                  <c:v>43938</c:v>
                </c:pt>
                <c:pt idx="108">
                  <c:v>43939</c:v>
                </c:pt>
                <c:pt idx="109">
                  <c:v>43940</c:v>
                </c:pt>
                <c:pt idx="110">
                  <c:v>43941</c:v>
                </c:pt>
                <c:pt idx="111">
                  <c:v>43942</c:v>
                </c:pt>
                <c:pt idx="112">
                  <c:v>43943</c:v>
                </c:pt>
                <c:pt idx="113">
                  <c:v>43944</c:v>
                </c:pt>
                <c:pt idx="114">
                  <c:v>43945</c:v>
                </c:pt>
                <c:pt idx="115">
                  <c:v>43946</c:v>
                </c:pt>
                <c:pt idx="116">
                  <c:v>43947</c:v>
                </c:pt>
                <c:pt idx="117">
                  <c:v>43948</c:v>
                </c:pt>
                <c:pt idx="118">
                  <c:v>43949</c:v>
                </c:pt>
                <c:pt idx="119">
                  <c:v>43950</c:v>
                </c:pt>
                <c:pt idx="120">
                  <c:v>43951</c:v>
                </c:pt>
                <c:pt idx="121">
                  <c:v>43952</c:v>
                </c:pt>
                <c:pt idx="122">
                  <c:v>43953</c:v>
                </c:pt>
                <c:pt idx="123">
                  <c:v>43954</c:v>
                </c:pt>
                <c:pt idx="124">
                  <c:v>43955</c:v>
                </c:pt>
                <c:pt idx="125">
                  <c:v>43956</c:v>
                </c:pt>
                <c:pt idx="126">
                  <c:v>43957</c:v>
                </c:pt>
                <c:pt idx="127">
                  <c:v>43958</c:v>
                </c:pt>
                <c:pt idx="128">
                  <c:v>43959</c:v>
                </c:pt>
                <c:pt idx="129">
                  <c:v>43960</c:v>
                </c:pt>
                <c:pt idx="130">
                  <c:v>43961</c:v>
                </c:pt>
                <c:pt idx="131">
                  <c:v>43962</c:v>
                </c:pt>
                <c:pt idx="132">
                  <c:v>43963</c:v>
                </c:pt>
                <c:pt idx="133">
                  <c:v>43964</c:v>
                </c:pt>
                <c:pt idx="134">
                  <c:v>43965</c:v>
                </c:pt>
                <c:pt idx="135">
                  <c:v>43966</c:v>
                </c:pt>
                <c:pt idx="136">
                  <c:v>43967</c:v>
                </c:pt>
                <c:pt idx="137">
                  <c:v>43968</c:v>
                </c:pt>
                <c:pt idx="138">
                  <c:v>43969</c:v>
                </c:pt>
                <c:pt idx="139">
                  <c:v>43970</c:v>
                </c:pt>
                <c:pt idx="140">
                  <c:v>43971</c:v>
                </c:pt>
                <c:pt idx="141">
                  <c:v>43972</c:v>
                </c:pt>
                <c:pt idx="142">
                  <c:v>43973</c:v>
                </c:pt>
                <c:pt idx="143">
                  <c:v>43974</c:v>
                </c:pt>
                <c:pt idx="144">
                  <c:v>43975</c:v>
                </c:pt>
                <c:pt idx="145">
                  <c:v>43976</c:v>
                </c:pt>
                <c:pt idx="146">
                  <c:v>43977</c:v>
                </c:pt>
                <c:pt idx="147">
                  <c:v>43978</c:v>
                </c:pt>
                <c:pt idx="148">
                  <c:v>43979</c:v>
                </c:pt>
                <c:pt idx="149">
                  <c:v>43980</c:v>
                </c:pt>
                <c:pt idx="150">
                  <c:v>43981</c:v>
                </c:pt>
                <c:pt idx="151">
                  <c:v>43982</c:v>
                </c:pt>
                <c:pt idx="152">
                  <c:v>43983</c:v>
                </c:pt>
                <c:pt idx="153">
                  <c:v>43984</c:v>
                </c:pt>
                <c:pt idx="154">
                  <c:v>43985</c:v>
                </c:pt>
                <c:pt idx="155">
                  <c:v>43986</c:v>
                </c:pt>
                <c:pt idx="156">
                  <c:v>43987</c:v>
                </c:pt>
                <c:pt idx="157">
                  <c:v>43988</c:v>
                </c:pt>
                <c:pt idx="158">
                  <c:v>43989</c:v>
                </c:pt>
                <c:pt idx="159">
                  <c:v>43990</c:v>
                </c:pt>
                <c:pt idx="160">
                  <c:v>43991</c:v>
                </c:pt>
                <c:pt idx="161">
                  <c:v>43992</c:v>
                </c:pt>
                <c:pt idx="162">
                  <c:v>43993</c:v>
                </c:pt>
                <c:pt idx="163">
                  <c:v>43994</c:v>
                </c:pt>
                <c:pt idx="164">
                  <c:v>43995</c:v>
                </c:pt>
                <c:pt idx="165">
                  <c:v>43996</c:v>
                </c:pt>
                <c:pt idx="166">
                  <c:v>43997</c:v>
                </c:pt>
                <c:pt idx="167">
                  <c:v>43998</c:v>
                </c:pt>
                <c:pt idx="168">
                  <c:v>43999</c:v>
                </c:pt>
                <c:pt idx="169">
                  <c:v>44000</c:v>
                </c:pt>
                <c:pt idx="170">
                  <c:v>44001</c:v>
                </c:pt>
                <c:pt idx="171">
                  <c:v>44002</c:v>
                </c:pt>
                <c:pt idx="172">
                  <c:v>44003</c:v>
                </c:pt>
                <c:pt idx="173">
                  <c:v>44004</c:v>
                </c:pt>
                <c:pt idx="174">
                  <c:v>44005</c:v>
                </c:pt>
                <c:pt idx="175">
                  <c:v>44006</c:v>
                </c:pt>
                <c:pt idx="176">
                  <c:v>44007</c:v>
                </c:pt>
                <c:pt idx="177">
                  <c:v>44008</c:v>
                </c:pt>
                <c:pt idx="178">
                  <c:v>44009</c:v>
                </c:pt>
                <c:pt idx="179">
                  <c:v>44010</c:v>
                </c:pt>
                <c:pt idx="180">
                  <c:v>44011</c:v>
                </c:pt>
                <c:pt idx="181">
                  <c:v>44012</c:v>
                </c:pt>
                <c:pt idx="182">
                  <c:v>44013</c:v>
                </c:pt>
                <c:pt idx="183">
                  <c:v>44014</c:v>
                </c:pt>
                <c:pt idx="184">
                  <c:v>44015</c:v>
                </c:pt>
                <c:pt idx="185">
                  <c:v>44016</c:v>
                </c:pt>
                <c:pt idx="186">
                  <c:v>44017</c:v>
                </c:pt>
                <c:pt idx="187">
                  <c:v>44018</c:v>
                </c:pt>
                <c:pt idx="188">
                  <c:v>44019</c:v>
                </c:pt>
                <c:pt idx="189">
                  <c:v>44020</c:v>
                </c:pt>
                <c:pt idx="190">
                  <c:v>44021</c:v>
                </c:pt>
                <c:pt idx="191">
                  <c:v>44022</c:v>
                </c:pt>
                <c:pt idx="192">
                  <c:v>44023</c:v>
                </c:pt>
                <c:pt idx="193">
                  <c:v>44024</c:v>
                </c:pt>
                <c:pt idx="194">
                  <c:v>44025</c:v>
                </c:pt>
                <c:pt idx="195">
                  <c:v>44026</c:v>
                </c:pt>
                <c:pt idx="196">
                  <c:v>44027</c:v>
                </c:pt>
                <c:pt idx="197">
                  <c:v>44028</c:v>
                </c:pt>
                <c:pt idx="198">
                  <c:v>44029</c:v>
                </c:pt>
                <c:pt idx="199">
                  <c:v>44030</c:v>
                </c:pt>
                <c:pt idx="200">
                  <c:v>44031</c:v>
                </c:pt>
                <c:pt idx="201">
                  <c:v>44032</c:v>
                </c:pt>
                <c:pt idx="202">
                  <c:v>44033</c:v>
                </c:pt>
                <c:pt idx="203">
                  <c:v>44034</c:v>
                </c:pt>
                <c:pt idx="204">
                  <c:v>44035</c:v>
                </c:pt>
                <c:pt idx="205">
                  <c:v>44036</c:v>
                </c:pt>
                <c:pt idx="206">
                  <c:v>44037</c:v>
                </c:pt>
                <c:pt idx="207">
                  <c:v>44038</c:v>
                </c:pt>
                <c:pt idx="208">
                  <c:v>44039</c:v>
                </c:pt>
                <c:pt idx="209">
                  <c:v>44040</c:v>
                </c:pt>
                <c:pt idx="210">
                  <c:v>44041</c:v>
                </c:pt>
                <c:pt idx="211">
                  <c:v>44042</c:v>
                </c:pt>
                <c:pt idx="212">
                  <c:v>44043</c:v>
                </c:pt>
                <c:pt idx="213">
                  <c:v>44044</c:v>
                </c:pt>
                <c:pt idx="214">
                  <c:v>44045</c:v>
                </c:pt>
                <c:pt idx="215">
                  <c:v>44046</c:v>
                </c:pt>
                <c:pt idx="216">
                  <c:v>44047</c:v>
                </c:pt>
                <c:pt idx="217">
                  <c:v>44048</c:v>
                </c:pt>
                <c:pt idx="218">
                  <c:v>44049</c:v>
                </c:pt>
                <c:pt idx="219">
                  <c:v>44050</c:v>
                </c:pt>
                <c:pt idx="220">
                  <c:v>44051</c:v>
                </c:pt>
                <c:pt idx="221">
                  <c:v>44052</c:v>
                </c:pt>
                <c:pt idx="222">
                  <c:v>44053</c:v>
                </c:pt>
                <c:pt idx="223">
                  <c:v>44054</c:v>
                </c:pt>
                <c:pt idx="224">
                  <c:v>44055</c:v>
                </c:pt>
                <c:pt idx="225">
                  <c:v>44056</c:v>
                </c:pt>
                <c:pt idx="226">
                  <c:v>44057</c:v>
                </c:pt>
                <c:pt idx="227">
                  <c:v>44058</c:v>
                </c:pt>
                <c:pt idx="228">
                  <c:v>44059</c:v>
                </c:pt>
                <c:pt idx="229">
                  <c:v>44060</c:v>
                </c:pt>
                <c:pt idx="230">
                  <c:v>44061</c:v>
                </c:pt>
                <c:pt idx="231">
                  <c:v>44062</c:v>
                </c:pt>
                <c:pt idx="232">
                  <c:v>44063</c:v>
                </c:pt>
                <c:pt idx="233">
                  <c:v>44064</c:v>
                </c:pt>
                <c:pt idx="234">
                  <c:v>44065</c:v>
                </c:pt>
                <c:pt idx="235">
                  <c:v>44066</c:v>
                </c:pt>
                <c:pt idx="236">
                  <c:v>44067</c:v>
                </c:pt>
                <c:pt idx="237">
                  <c:v>44068</c:v>
                </c:pt>
                <c:pt idx="238">
                  <c:v>44069</c:v>
                </c:pt>
                <c:pt idx="239">
                  <c:v>44070</c:v>
                </c:pt>
                <c:pt idx="240">
                  <c:v>44071</c:v>
                </c:pt>
                <c:pt idx="241">
                  <c:v>44072</c:v>
                </c:pt>
                <c:pt idx="242">
                  <c:v>44073</c:v>
                </c:pt>
                <c:pt idx="243">
                  <c:v>44074</c:v>
                </c:pt>
                <c:pt idx="244">
                  <c:v>44075</c:v>
                </c:pt>
                <c:pt idx="245">
                  <c:v>44076</c:v>
                </c:pt>
                <c:pt idx="246">
                  <c:v>44077</c:v>
                </c:pt>
                <c:pt idx="247">
                  <c:v>44078</c:v>
                </c:pt>
                <c:pt idx="248">
                  <c:v>44079</c:v>
                </c:pt>
                <c:pt idx="249">
                  <c:v>44080</c:v>
                </c:pt>
                <c:pt idx="250">
                  <c:v>44081</c:v>
                </c:pt>
                <c:pt idx="251">
                  <c:v>44082</c:v>
                </c:pt>
                <c:pt idx="252">
                  <c:v>44083</c:v>
                </c:pt>
                <c:pt idx="253">
                  <c:v>44084</c:v>
                </c:pt>
                <c:pt idx="254">
                  <c:v>44085</c:v>
                </c:pt>
                <c:pt idx="255">
                  <c:v>44086</c:v>
                </c:pt>
                <c:pt idx="256">
                  <c:v>44087</c:v>
                </c:pt>
                <c:pt idx="257">
                  <c:v>44088</c:v>
                </c:pt>
                <c:pt idx="258">
                  <c:v>44089</c:v>
                </c:pt>
                <c:pt idx="259">
                  <c:v>44090</c:v>
                </c:pt>
                <c:pt idx="260">
                  <c:v>44091</c:v>
                </c:pt>
                <c:pt idx="261">
                  <c:v>44092</c:v>
                </c:pt>
                <c:pt idx="262">
                  <c:v>44093</c:v>
                </c:pt>
                <c:pt idx="263">
                  <c:v>44094</c:v>
                </c:pt>
                <c:pt idx="264">
                  <c:v>44095</c:v>
                </c:pt>
                <c:pt idx="265">
                  <c:v>44096</c:v>
                </c:pt>
                <c:pt idx="266">
                  <c:v>44097</c:v>
                </c:pt>
                <c:pt idx="267">
                  <c:v>44098</c:v>
                </c:pt>
                <c:pt idx="268">
                  <c:v>44099</c:v>
                </c:pt>
                <c:pt idx="269">
                  <c:v>44100</c:v>
                </c:pt>
                <c:pt idx="270">
                  <c:v>44101</c:v>
                </c:pt>
                <c:pt idx="271">
                  <c:v>44102</c:v>
                </c:pt>
                <c:pt idx="272">
                  <c:v>44103</c:v>
                </c:pt>
                <c:pt idx="273">
                  <c:v>44104</c:v>
                </c:pt>
                <c:pt idx="274">
                  <c:v>44105</c:v>
                </c:pt>
                <c:pt idx="275">
                  <c:v>44106</c:v>
                </c:pt>
                <c:pt idx="276">
                  <c:v>44107</c:v>
                </c:pt>
                <c:pt idx="277">
                  <c:v>44108</c:v>
                </c:pt>
                <c:pt idx="278">
                  <c:v>44109</c:v>
                </c:pt>
                <c:pt idx="279">
                  <c:v>44110</c:v>
                </c:pt>
                <c:pt idx="280">
                  <c:v>44111</c:v>
                </c:pt>
                <c:pt idx="281">
                  <c:v>44112</c:v>
                </c:pt>
                <c:pt idx="282">
                  <c:v>44113</c:v>
                </c:pt>
                <c:pt idx="283">
                  <c:v>44114</c:v>
                </c:pt>
                <c:pt idx="284">
                  <c:v>44115</c:v>
                </c:pt>
                <c:pt idx="285">
                  <c:v>44116</c:v>
                </c:pt>
                <c:pt idx="286">
                  <c:v>44117</c:v>
                </c:pt>
                <c:pt idx="287">
                  <c:v>44118</c:v>
                </c:pt>
                <c:pt idx="288">
                  <c:v>44119</c:v>
                </c:pt>
                <c:pt idx="289">
                  <c:v>44120</c:v>
                </c:pt>
                <c:pt idx="290">
                  <c:v>44121</c:v>
                </c:pt>
                <c:pt idx="291">
                  <c:v>44122</c:v>
                </c:pt>
                <c:pt idx="292">
                  <c:v>44123</c:v>
                </c:pt>
                <c:pt idx="293">
                  <c:v>44124</c:v>
                </c:pt>
                <c:pt idx="294">
                  <c:v>44125</c:v>
                </c:pt>
                <c:pt idx="295">
                  <c:v>44126</c:v>
                </c:pt>
                <c:pt idx="296">
                  <c:v>44127</c:v>
                </c:pt>
                <c:pt idx="297">
                  <c:v>44128</c:v>
                </c:pt>
                <c:pt idx="298">
                  <c:v>44129</c:v>
                </c:pt>
                <c:pt idx="299">
                  <c:v>44130</c:v>
                </c:pt>
                <c:pt idx="300">
                  <c:v>44131</c:v>
                </c:pt>
                <c:pt idx="301">
                  <c:v>44132</c:v>
                </c:pt>
                <c:pt idx="302">
                  <c:v>44133</c:v>
                </c:pt>
                <c:pt idx="303">
                  <c:v>44134</c:v>
                </c:pt>
                <c:pt idx="304">
                  <c:v>44135</c:v>
                </c:pt>
                <c:pt idx="305">
                  <c:v>44136</c:v>
                </c:pt>
                <c:pt idx="306">
                  <c:v>44137</c:v>
                </c:pt>
                <c:pt idx="307">
                  <c:v>44138</c:v>
                </c:pt>
                <c:pt idx="308">
                  <c:v>44139</c:v>
                </c:pt>
                <c:pt idx="309">
                  <c:v>44140</c:v>
                </c:pt>
                <c:pt idx="310">
                  <c:v>44141</c:v>
                </c:pt>
                <c:pt idx="311">
                  <c:v>44142</c:v>
                </c:pt>
                <c:pt idx="312">
                  <c:v>44143</c:v>
                </c:pt>
                <c:pt idx="313">
                  <c:v>44144</c:v>
                </c:pt>
                <c:pt idx="314">
                  <c:v>44145</c:v>
                </c:pt>
                <c:pt idx="315">
                  <c:v>44146</c:v>
                </c:pt>
                <c:pt idx="316">
                  <c:v>44147</c:v>
                </c:pt>
                <c:pt idx="317">
                  <c:v>44148</c:v>
                </c:pt>
                <c:pt idx="318">
                  <c:v>44149</c:v>
                </c:pt>
                <c:pt idx="319">
                  <c:v>44150</c:v>
                </c:pt>
                <c:pt idx="320">
                  <c:v>44151</c:v>
                </c:pt>
                <c:pt idx="321">
                  <c:v>44152</c:v>
                </c:pt>
                <c:pt idx="322">
                  <c:v>44153</c:v>
                </c:pt>
                <c:pt idx="323">
                  <c:v>44154</c:v>
                </c:pt>
                <c:pt idx="324">
                  <c:v>44155</c:v>
                </c:pt>
                <c:pt idx="325">
                  <c:v>44156</c:v>
                </c:pt>
                <c:pt idx="326">
                  <c:v>44157</c:v>
                </c:pt>
                <c:pt idx="327">
                  <c:v>44158</c:v>
                </c:pt>
                <c:pt idx="328">
                  <c:v>44159</c:v>
                </c:pt>
                <c:pt idx="329">
                  <c:v>44160</c:v>
                </c:pt>
                <c:pt idx="330">
                  <c:v>44161</c:v>
                </c:pt>
                <c:pt idx="331">
                  <c:v>44162</c:v>
                </c:pt>
                <c:pt idx="332">
                  <c:v>44163</c:v>
                </c:pt>
                <c:pt idx="333">
                  <c:v>44164</c:v>
                </c:pt>
                <c:pt idx="334">
                  <c:v>44165</c:v>
                </c:pt>
                <c:pt idx="335">
                  <c:v>44166</c:v>
                </c:pt>
                <c:pt idx="336">
                  <c:v>44167</c:v>
                </c:pt>
                <c:pt idx="337">
                  <c:v>44168</c:v>
                </c:pt>
                <c:pt idx="338">
                  <c:v>44169</c:v>
                </c:pt>
                <c:pt idx="339">
                  <c:v>44170</c:v>
                </c:pt>
                <c:pt idx="340">
                  <c:v>44171</c:v>
                </c:pt>
                <c:pt idx="341">
                  <c:v>44172</c:v>
                </c:pt>
                <c:pt idx="342">
                  <c:v>44173</c:v>
                </c:pt>
                <c:pt idx="343">
                  <c:v>44174</c:v>
                </c:pt>
                <c:pt idx="344">
                  <c:v>44175</c:v>
                </c:pt>
                <c:pt idx="345">
                  <c:v>44176</c:v>
                </c:pt>
                <c:pt idx="346">
                  <c:v>44177</c:v>
                </c:pt>
                <c:pt idx="347">
                  <c:v>44178</c:v>
                </c:pt>
                <c:pt idx="348">
                  <c:v>44179</c:v>
                </c:pt>
                <c:pt idx="349">
                  <c:v>44180</c:v>
                </c:pt>
                <c:pt idx="350">
                  <c:v>44181</c:v>
                </c:pt>
                <c:pt idx="351">
                  <c:v>44182</c:v>
                </c:pt>
                <c:pt idx="352">
                  <c:v>44183</c:v>
                </c:pt>
                <c:pt idx="353">
                  <c:v>44184</c:v>
                </c:pt>
                <c:pt idx="354">
                  <c:v>44185</c:v>
                </c:pt>
                <c:pt idx="355">
                  <c:v>44186</c:v>
                </c:pt>
                <c:pt idx="356">
                  <c:v>44187</c:v>
                </c:pt>
                <c:pt idx="357">
                  <c:v>44188</c:v>
                </c:pt>
                <c:pt idx="358">
                  <c:v>44189</c:v>
                </c:pt>
                <c:pt idx="359">
                  <c:v>44190</c:v>
                </c:pt>
                <c:pt idx="360">
                  <c:v>44191</c:v>
                </c:pt>
                <c:pt idx="361">
                  <c:v>44192</c:v>
                </c:pt>
                <c:pt idx="362">
                  <c:v>44193</c:v>
                </c:pt>
                <c:pt idx="363">
                  <c:v>44194</c:v>
                </c:pt>
                <c:pt idx="364">
                  <c:v>44195</c:v>
                </c:pt>
                <c:pt idx="365">
                  <c:v>44196</c:v>
                </c:pt>
                <c:pt idx="366">
                  <c:v>44197</c:v>
                </c:pt>
                <c:pt idx="367">
                  <c:v>44198</c:v>
                </c:pt>
                <c:pt idx="368">
                  <c:v>44199</c:v>
                </c:pt>
                <c:pt idx="369">
                  <c:v>44200</c:v>
                </c:pt>
                <c:pt idx="370">
                  <c:v>44201</c:v>
                </c:pt>
                <c:pt idx="371">
                  <c:v>44202</c:v>
                </c:pt>
                <c:pt idx="372">
                  <c:v>44203</c:v>
                </c:pt>
                <c:pt idx="373">
                  <c:v>44204</c:v>
                </c:pt>
                <c:pt idx="374">
                  <c:v>44205</c:v>
                </c:pt>
                <c:pt idx="375">
                  <c:v>44206</c:v>
                </c:pt>
                <c:pt idx="376">
                  <c:v>44207</c:v>
                </c:pt>
                <c:pt idx="377">
                  <c:v>44208</c:v>
                </c:pt>
                <c:pt idx="378">
                  <c:v>44209</c:v>
                </c:pt>
                <c:pt idx="379">
                  <c:v>44210</c:v>
                </c:pt>
                <c:pt idx="380">
                  <c:v>44211</c:v>
                </c:pt>
                <c:pt idx="381">
                  <c:v>44212</c:v>
                </c:pt>
                <c:pt idx="382">
                  <c:v>44213</c:v>
                </c:pt>
                <c:pt idx="383">
                  <c:v>44214</c:v>
                </c:pt>
                <c:pt idx="384">
                  <c:v>44215</c:v>
                </c:pt>
                <c:pt idx="385">
                  <c:v>44216</c:v>
                </c:pt>
                <c:pt idx="386">
                  <c:v>44217</c:v>
                </c:pt>
                <c:pt idx="387">
                  <c:v>44218</c:v>
                </c:pt>
                <c:pt idx="388">
                  <c:v>44219</c:v>
                </c:pt>
                <c:pt idx="389">
                  <c:v>44220</c:v>
                </c:pt>
                <c:pt idx="390">
                  <c:v>44221</c:v>
                </c:pt>
                <c:pt idx="391">
                  <c:v>44222</c:v>
                </c:pt>
                <c:pt idx="392">
                  <c:v>44223</c:v>
                </c:pt>
                <c:pt idx="393">
                  <c:v>44224</c:v>
                </c:pt>
                <c:pt idx="394">
                  <c:v>44225</c:v>
                </c:pt>
                <c:pt idx="395">
                  <c:v>44226</c:v>
                </c:pt>
                <c:pt idx="396">
                  <c:v>44227</c:v>
                </c:pt>
                <c:pt idx="397">
                  <c:v>44228</c:v>
                </c:pt>
                <c:pt idx="398">
                  <c:v>44229</c:v>
                </c:pt>
                <c:pt idx="399">
                  <c:v>44230</c:v>
                </c:pt>
                <c:pt idx="400">
                  <c:v>44231</c:v>
                </c:pt>
                <c:pt idx="401">
                  <c:v>44232</c:v>
                </c:pt>
                <c:pt idx="402">
                  <c:v>44233</c:v>
                </c:pt>
                <c:pt idx="403">
                  <c:v>44234</c:v>
                </c:pt>
                <c:pt idx="404">
                  <c:v>44235</c:v>
                </c:pt>
                <c:pt idx="405">
                  <c:v>44236</c:v>
                </c:pt>
                <c:pt idx="406">
                  <c:v>44237</c:v>
                </c:pt>
                <c:pt idx="407">
                  <c:v>44238</c:v>
                </c:pt>
                <c:pt idx="408">
                  <c:v>44239</c:v>
                </c:pt>
                <c:pt idx="409">
                  <c:v>44240</c:v>
                </c:pt>
                <c:pt idx="410">
                  <c:v>44241</c:v>
                </c:pt>
                <c:pt idx="411">
                  <c:v>44242</c:v>
                </c:pt>
                <c:pt idx="412">
                  <c:v>44243</c:v>
                </c:pt>
                <c:pt idx="413">
                  <c:v>44244</c:v>
                </c:pt>
                <c:pt idx="414">
                  <c:v>44245</c:v>
                </c:pt>
                <c:pt idx="415">
                  <c:v>44246</c:v>
                </c:pt>
                <c:pt idx="416">
                  <c:v>44247</c:v>
                </c:pt>
                <c:pt idx="417">
                  <c:v>44248</c:v>
                </c:pt>
                <c:pt idx="418">
                  <c:v>44249</c:v>
                </c:pt>
                <c:pt idx="419">
                  <c:v>44250</c:v>
                </c:pt>
                <c:pt idx="420">
                  <c:v>44251</c:v>
                </c:pt>
                <c:pt idx="421">
                  <c:v>44252</c:v>
                </c:pt>
                <c:pt idx="422">
                  <c:v>44253</c:v>
                </c:pt>
                <c:pt idx="423">
                  <c:v>44254</c:v>
                </c:pt>
                <c:pt idx="424">
                  <c:v>44255</c:v>
                </c:pt>
                <c:pt idx="425">
                  <c:v>44256</c:v>
                </c:pt>
                <c:pt idx="426">
                  <c:v>44257</c:v>
                </c:pt>
                <c:pt idx="427">
                  <c:v>44258</c:v>
                </c:pt>
                <c:pt idx="428">
                  <c:v>44259</c:v>
                </c:pt>
                <c:pt idx="429">
                  <c:v>44260</c:v>
                </c:pt>
                <c:pt idx="430">
                  <c:v>44261</c:v>
                </c:pt>
                <c:pt idx="431">
                  <c:v>44262</c:v>
                </c:pt>
                <c:pt idx="432">
                  <c:v>44263</c:v>
                </c:pt>
                <c:pt idx="433">
                  <c:v>44264</c:v>
                </c:pt>
                <c:pt idx="434">
                  <c:v>44265</c:v>
                </c:pt>
                <c:pt idx="435">
                  <c:v>44266</c:v>
                </c:pt>
                <c:pt idx="436">
                  <c:v>44267</c:v>
                </c:pt>
                <c:pt idx="437">
                  <c:v>44268</c:v>
                </c:pt>
                <c:pt idx="438">
                  <c:v>44269</c:v>
                </c:pt>
                <c:pt idx="439">
                  <c:v>44270</c:v>
                </c:pt>
                <c:pt idx="440">
                  <c:v>44271</c:v>
                </c:pt>
                <c:pt idx="441">
                  <c:v>44272</c:v>
                </c:pt>
                <c:pt idx="442">
                  <c:v>44273</c:v>
                </c:pt>
                <c:pt idx="443">
                  <c:v>44274</c:v>
                </c:pt>
                <c:pt idx="444">
                  <c:v>44275</c:v>
                </c:pt>
                <c:pt idx="445">
                  <c:v>44276</c:v>
                </c:pt>
                <c:pt idx="446">
                  <c:v>44277</c:v>
                </c:pt>
                <c:pt idx="447">
                  <c:v>44278</c:v>
                </c:pt>
                <c:pt idx="448">
                  <c:v>44279</c:v>
                </c:pt>
                <c:pt idx="449">
                  <c:v>44280</c:v>
                </c:pt>
                <c:pt idx="450">
                  <c:v>44281</c:v>
                </c:pt>
                <c:pt idx="451">
                  <c:v>44282</c:v>
                </c:pt>
                <c:pt idx="452">
                  <c:v>44283</c:v>
                </c:pt>
                <c:pt idx="453">
                  <c:v>44284</c:v>
                </c:pt>
                <c:pt idx="454">
                  <c:v>44285</c:v>
                </c:pt>
                <c:pt idx="455">
                  <c:v>44286</c:v>
                </c:pt>
                <c:pt idx="456">
                  <c:v>44287</c:v>
                </c:pt>
                <c:pt idx="457">
                  <c:v>44288</c:v>
                </c:pt>
                <c:pt idx="458">
                  <c:v>44289</c:v>
                </c:pt>
                <c:pt idx="459">
                  <c:v>44290</c:v>
                </c:pt>
                <c:pt idx="460">
                  <c:v>44291</c:v>
                </c:pt>
                <c:pt idx="461">
                  <c:v>44292</c:v>
                </c:pt>
                <c:pt idx="462">
                  <c:v>44293</c:v>
                </c:pt>
                <c:pt idx="463">
                  <c:v>44294</c:v>
                </c:pt>
                <c:pt idx="464">
                  <c:v>44295</c:v>
                </c:pt>
                <c:pt idx="465">
                  <c:v>44296</c:v>
                </c:pt>
                <c:pt idx="466">
                  <c:v>44297</c:v>
                </c:pt>
                <c:pt idx="467">
                  <c:v>44298</c:v>
                </c:pt>
                <c:pt idx="468">
                  <c:v>44299</c:v>
                </c:pt>
                <c:pt idx="469">
                  <c:v>44300</c:v>
                </c:pt>
                <c:pt idx="470">
                  <c:v>44301</c:v>
                </c:pt>
                <c:pt idx="471">
                  <c:v>44302</c:v>
                </c:pt>
                <c:pt idx="472">
                  <c:v>44303</c:v>
                </c:pt>
                <c:pt idx="473">
                  <c:v>44304</c:v>
                </c:pt>
                <c:pt idx="474">
                  <c:v>44305</c:v>
                </c:pt>
                <c:pt idx="475">
                  <c:v>44306</c:v>
                </c:pt>
                <c:pt idx="476">
                  <c:v>44307</c:v>
                </c:pt>
                <c:pt idx="477">
                  <c:v>44308</c:v>
                </c:pt>
                <c:pt idx="478">
                  <c:v>44309</c:v>
                </c:pt>
                <c:pt idx="479">
                  <c:v>44310</c:v>
                </c:pt>
                <c:pt idx="480">
                  <c:v>44311</c:v>
                </c:pt>
                <c:pt idx="481">
                  <c:v>44312</c:v>
                </c:pt>
                <c:pt idx="482">
                  <c:v>44313</c:v>
                </c:pt>
                <c:pt idx="483">
                  <c:v>44314</c:v>
                </c:pt>
                <c:pt idx="484">
                  <c:v>44315</c:v>
                </c:pt>
                <c:pt idx="485">
                  <c:v>44316</c:v>
                </c:pt>
                <c:pt idx="486">
                  <c:v>44317</c:v>
                </c:pt>
                <c:pt idx="487">
                  <c:v>44318</c:v>
                </c:pt>
                <c:pt idx="488">
                  <c:v>44319</c:v>
                </c:pt>
                <c:pt idx="489">
                  <c:v>44320</c:v>
                </c:pt>
                <c:pt idx="490">
                  <c:v>44321</c:v>
                </c:pt>
                <c:pt idx="491">
                  <c:v>44322</c:v>
                </c:pt>
                <c:pt idx="492">
                  <c:v>44323</c:v>
                </c:pt>
                <c:pt idx="493">
                  <c:v>44324</c:v>
                </c:pt>
                <c:pt idx="494">
                  <c:v>44325</c:v>
                </c:pt>
                <c:pt idx="495">
                  <c:v>44326</c:v>
                </c:pt>
                <c:pt idx="496">
                  <c:v>44327</c:v>
                </c:pt>
                <c:pt idx="497">
                  <c:v>44328</c:v>
                </c:pt>
                <c:pt idx="498">
                  <c:v>44329</c:v>
                </c:pt>
                <c:pt idx="499">
                  <c:v>44330</c:v>
                </c:pt>
                <c:pt idx="500">
                  <c:v>44331</c:v>
                </c:pt>
                <c:pt idx="501">
                  <c:v>44332</c:v>
                </c:pt>
                <c:pt idx="502">
                  <c:v>44333</c:v>
                </c:pt>
                <c:pt idx="503">
                  <c:v>44334</c:v>
                </c:pt>
                <c:pt idx="504">
                  <c:v>44335</c:v>
                </c:pt>
                <c:pt idx="505">
                  <c:v>44336</c:v>
                </c:pt>
                <c:pt idx="506">
                  <c:v>44337</c:v>
                </c:pt>
                <c:pt idx="507">
                  <c:v>44338</c:v>
                </c:pt>
                <c:pt idx="508">
                  <c:v>44339</c:v>
                </c:pt>
                <c:pt idx="509">
                  <c:v>44340</c:v>
                </c:pt>
                <c:pt idx="510">
                  <c:v>44341</c:v>
                </c:pt>
                <c:pt idx="511">
                  <c:v>44342</c:v>
                </c:pt>
                <c:pt idx="512">
                  <c:v>44343</c:v>
                </c:pt>
                <c:pt idx="513">
                  <c:v>44344</c:v>
                </c:pt>
                <c:pt idx="514">
                  <c:v>44345</c:v>
                </c:pt>
                <c:pt idx="515">
                  <c:v>44346</c:v>
                </c:pt>
                <c:pt idx="516">
                  <c:v>44347</c:v>
                </c:pt>
                <c:pt idx="517">
                  <c:v>44348</c:v>
                </c:pt>
                <c:pt idx="518">
                  <c:v>44349</c:v>
                </c:pt>
                <c:pt idx="519">
                  <c:v>44350</c:v>
                </c:pt>
                <c:pt idx="520">
                  <c:v>44351</c:v>
                </c:pt>
                <c:pt idx="521">
                  <c:v>44352</c:v>
                </c:pt>
                <c:pt idx="522">
                  <c:v>44353</c:v>
                </c:pt>
                <c:pt idx="523">
                  <c:v>44354</c:v>
                </c:pt>
                <c:pt idx="524">
                  <c:v>44355</c:v>
                </c:pt>
                <c:pt idx="525">
                  <c:v>44356</c:v>
                </c:pt>
                <c:pt idx="526">
                  <c:v>44357</c:v>
                </c:pt>
                <c:pt idx="527">
                  <c:v>44358</c:v>
                </c:pt>
                <c:pt idx="528">
                  <c:v>44359</c:v>
                </c:pt>
                <c:pt idx="529">
                  <c:v>44360</c:v>
                </c:pt>
                <c:pt idx="530">
                  <c:v>44361</c:v>
                </c:pt>
                <c:pt idx="531">
                  <c:v>44362</c:v>
                </c:pt>
                <c:pt idx="532">
                  <c:v>44363</c:v>
                </c:pt>
                <c:pt idx="533">
                  <c:v>44364</c:v>
                </c:pt>
                <c:pt idx="534">
                  <c:v>44365</c:v>
                </c:pt>
                <c:pt idx="535">
                  <c:v>44366</c:v>
                </c:pt>
                <c:pt idx="536">
                  <c:v>44367</c:v>
                </c:pt>
                <c:pt idx="537">
                  <c:v>44368</c:v>
                </c:pt>
                <c:pt idx="538">
                  <c:v>44369</c:v>
                </c:pt>
                <c:pt idx="539">
                  <c:v>44370</c:v>
                </c:pt>
                <c:pt idx="540">
                  <c:v>44371</c:v>
                </c:pt>
                <c:pt idx="541">
                  <c:v>44372</c:v>
                </c:pt>
                <c:pt idx="542">
                  <c:v>44373</c:v>
                </c:pt>
                <c:pt idx="543">
                  <c:v>44374</c:v>
                </c:pt>
                <c:pt idx="544">
                  <c:v>44375</c:v>
                </c:pt>
                <c:pt idx="545">
                  <c:v>44376</c:v>
                </c:pt>
                <c:pt idx="546">
                  <c:v>44377</c:v>
                </c:pt>
                <c:pt idx="547">
                  <c:v>44378</c:v>
                </c:pt>
                <c:pt idx="548">
                  <c:v>44379</c:v>
                </c:pt>
                <c:pt idx="549">
                  <c:v>44380</c:v>
                </c:pt>
                <c:pt idx="550">
                  <c:v>44381</c:v>
                </c:pt>
                <c:pt idx="551">
                  <c:v>44382</c:v>
                </c:pt>
                <c:pt idx="552">
                  <c:v>44383</c:v>
                </c:pt>
                <c:pt idx="553">
                  <c:v>44384</c:v>
                </c:pt>
                <c:pt idx="554">
                  <c:v>44385</c:v>
                </c:pt>
                <c:pt idx="555">
                  <c:v>44386</c:v>
                </c:pt>
                <c:pt idx="556">
                  <c:v>44387</c:v>
                </c:pt>
                <c:pt idx="557">
                  <c:v>44388</c:v>
                </c:pt>
                <c:pt idx="558">
                  <c:v>44389</c:v>
                </c:pt>
                <c:pt idx="559">
                  <c:v>44390</c:v>
                </c:pt>
                <c:pt idx="560">
                  <c:v>44391</c:v>
                </c:pt>
                <c:pt idx="561">
                  <c:v>44392</c:v>
                </c:pt>
                <c:pt idx="562">
                  <c:v>44393</c:v>
                </c:pt>
                <c:pt idx="563">
                  <c:v>44394</c:v>
                </c:pt>
                <c:pt idx="564">
                  <c:v>44395</c:v>
                </c:pt>
                <c:pt idx="565">
                  <c:v>44396</c:v>
                </c:pt>
                <c:pt idx="566">
                  <c:v>44397</c:v>
                </c:pt>
                <c:pt idx="567">
                  <c:v>44398</c:v>
                </c:pt>
                <c:pt idx="568">
                  <c:v>44399</c:v>
                </c:pt>
                <c:pt idx="569">
                  <c:v>44400</c:v>
                </c:pt>
                <c:pt idx="570">
                  <c:v>44401</c:v>
                </c:pt>
                <c:pt idx="571">
                  <c:v>44402</c:v>
                </c:pt>
                <c:pt idx="572">
                  <c:v>44403</c:v>
                </c:pt>
                <c:pt idx="573">
                  <c:v>44404</c:v>
                </c:pt>
                <c:pt idx="574">
                  <c:v>44405</c:v>
                </c:pt>
                <c:pt idx="575">
                  <c:v>44406</c:v>
                </c:pt>
                <c:pt idx="576">
                  <c:v>44407</c:v>
                </c:pt>
                <c:pt idx="577">
                  <c:v>44408</c:v>
                </c:pt>
                <c:pt idx="578">
                  <c:v>44409</c:v>
                </c:pt>
                <c:pt idx="579">
                  <c:v>44410</c:v>
                </c:pt>
                <c:pt idx="580">
                  <c:v>44411</c:v>
                </c:pt>
                <c:pt idx="581">
                  <c:v>44412</c:v>
                </c:pt>
                <c:pt idx="582">
                  <c:v>44413</c:v>
                </c:pt>
                <c:pt idx="583">
                  <c:v>44414</c:v>
                </c:pt>
                <c:pt idx="584">
                  <c:v>44415</c:v>
                </c:pt>
                <c:pt idx="585">
                  <c:v>44416</c:v>
                </c:pt>
                <c:pt idx="586">
                  <c:v>44417</c:v>
                </c:pt>
                <c:pt idx="587">
                  <c:v>44418</c:v>
                </c:pt>
                <c:pt idx="588">
                  <c:v>44419</c:v>
                </c:pt>
                <c:pt idx="589">
                  <c:v>44420</c:v>
                </c:pt>
                <c:pt idx="590">
                  <c:v>44421</c:v>
                </c:pt>
                <c:pt idx="591">
                  <c:v>44422</c:v>
                </c:pt>
                <c:pt idx="592">
                  <c:v>44423</c:v>
                </c:pt>
                <c:pt idx="593">
                  <c:v>44424</c:v>
                </c:pt>
                <c:pt idx="594">
                  <c:v>44425</c:v>
                </c:pt>
                <c:pt idx="595">
                  <c:v>44426</c:v>
                </c:pt>
                <c:pt idx="596">
                  <c:v>44427</c:v>
                </c:pt>
                <c:pt idx="597">
                  <c:v>44428</c:v>
                </c:pt>
                <c:pt idx="598">
                  <c:v>44429</c:v>
                </c:pt>
                <c:pt idx="599">
                  <c:v>44430</c:v>
                </c:pt>
                <c:pt idx="600">
                  <c:v>44431</c:v>
                </c:pt>
                <c:pt idx="601">
                  <c:v>44432</c:v>
                </c:pt>
                <c:pt idx="602">
                  <c:v>44433</c:v>
                </c:pt>
                <c:pt idx="603">
                  <c:v>44434</c:v>
                </c:pt>
                <c:pt idx="604">
                  <c:v>44435</c:v>
                </c:pt>
                <c:pt idx="605">
                  <c:v>44436</c:v>
                </c:pt>
                <c:pt idx="606">
                  <c:v>44437</c:v>
                </c:pt>
                <c:pt idx="607">
                  <c:v>44438</c:v>
                </c:pt>
                <c:pt idx="608">
                  <c:v>44439</c:v>
                </c:pt>
                <c:pt idx="609">
                  <c:v>44440</c:v>
                </c:pt>
                <c:pt idx="610">
                  <c:v>44441</c:v>
                </c:pt>
                <c:pt idx="611">
                  <c:v>44442</c:v>
                </c:pt>
                <c:pt idx="612">
                  <c:v>44443</c:v>
                </c:pt>
                <c:pt idx="613">
                  <c:v>44444</c:v>
                </c:pt>
                <c:pt idx="614">
                  <c:v>44445</c:v>
                </c:pt>
                <c:pt idx="615">
                  <c:v>44446</c:v>
                </c:pt>
                <c:pt idx="616">
                  <c:v>44447</c:v>
                </c:pt>
                <c:pt idx="617">
                  <c:v>44448</c:v>
                </c:pt>
                <c:pt idx="618">
                  <c:v>44449</c:v>
                </c:pt>
                <c:pt idx="619">
                  <c:v>44450</c:v>
                </c:pt>
                <c:pt idx="620">
                  <c:v>44451</c:v>
                </c:pt>
                <c:pt idx="621">
                  <c:v>44452</c:v>
                </c:pt>
                <c:pt idx="622">
                  <c:v>44453</c:v>
                </c:pt>
                <c:pt idx="623">
                  <c:v>44454</c:v>
                </c:pt>
                <c:pt idx="624">
                  <c:v>44455</c:v>
                </c:pt>
                <c:pt idx="625">
                  <c:v>44456</c:v>
                </c:pt>
                <c:pt idx="626">
                  <c:v>44457</c:v>
                </c:pt>
                <c:pt idx="627">
                  <c:v>44458</c:v>
                </c:pt>
                <c:pt idx="628">
                  <c:v>44459</c:v>
                </c:pt>
                <c:pt idx="629">
                  <c:v>44460</c:v>
                </c:pt>
                <c:pt idx="630">
                  <c:v>44461</c:v>
                </c:pt>
                <c:pt idx="631">
                  <c:v>44462</c:v>
                </c:pt>
                <c:pt idx="632">
                  <c:v>44463</c:v>
                </c:pt>
                <c:pt idx="633">
                  <c:v>44464</c:v>
                </c:pt>
                <c:pt idx="634">
                  <c:v>44465</c:v>
                </c:pt>
                <c:pt idx="635">
                  <c:v>44466</c:v>
                </c:pt>
                <c:pt idx="636">
                  <c:v>44467</c:v>
                </c:pt>
                <c:pt idx="637">
                  <c:v>44468</c:v>
                </c:pt>
                <c:pt idx="638">
                  <c:v>44469</c:v>
                </c:pt>
                <c:pt idx="639">
                  <c:v>44470</c:v>
                </c:pt>
                <c:pt idx="640">
                  <c:v>44471</c:v>
                </c:pt>
                <c:pt idx="641">
                  <c:v>44472</c:v>
                </c:pt>
                <c:pt idx="642">
                  <c:v>44473</c:v>
                </c:pt>
                <c:pt idx="643">
                  <c:v>44474</c:v>
                </c:pt>
                <c:pt idx="644">
                  <c:v>44475</c:v>
                </c:pt>
                <c:pt idx="645">
                  <c:v>44476</c:v>
                </c:pt>
                <c:pt idx="646">
                  <c:v>44477</c:v>
                </c:pt>
                <c:pt idx="647">
                  <c:v>44478</c:v>
                </c:pt>
                <c:pt idx="648">
                  <c:v>44479</c:v>
                </c:pt>
                <c:pt idx="649">
                  <c:v>44480</c:v>
                </c:pt>
                <c:pt idx="650">
                  <c:v>44481</c:v>
                </c:pt>
                <c:pt idx="651">
                  <c:v>44482</c:v>
                </c:pt>
                <c:pt idx="652">
                  <c:v>44483</c:v>
                </c:pt>
                <c:pt idx="653">
                  <c:v>44484</c:v>
                </c:pt>
                <c:pt idx="654">
                  <c:v>44485</c:v>
                </c:pt>
                <c:pt idx="655">
                  <c:v>44486</c:v>
                </c:pt>
                <c:pt idx="656">
                  <c:v>44487</c:v>
                </c:pt>
                <c:pt idx="657">
                  <c:v>44488</c:v>
                </c:pt>
                <c:pt idx="658">
                  <c:v>44489</c:v>
                </c:pt>
                <c:pt idx="659">
                  <c:v>44490</c:v>
                </c:pt>
                <c:pt idx="660">
                  <c:v>44491</c:v>
                </c:pt>
                <c:pt idx="661">
                  <c:v>44492</c:v>
                </c:pt>
                <c:pt idx="662">
                  <c:v>44493</c:v>
                </c:pt>
                <c:pt idx="663">
                  <c:v>44494</c:v>
                </c:pt>
                <c:pt idx="664">
                  <c:v>44495</c:v>
                </c:pt>
                <c:pt idx="665">
                  <c:v>44496</c:v>
                </c:pt>
                <c:pt idx="666">
                  <c:v>44497</c:v>
                </c:pt>
                <c:pt idx="667">
                  <c:v>44498</c:v>
                </c:pt>
                <c:pt idx="668">
                  <c:v>44499</c:v>
                </c:pt>
                <c:pt idx="669">
                  <c:v>44500</c:v>
                </c:pt>
                <c:pt idx="670">
                  <c:v>44501</c:v>
                </c:pt>
                <c:pt idx="671">
                  <c:v>44502</c:v>
                </c:pt>
                <c:pt idx="672">
                  <c:v>44503</c:v>
                </c:pt>
                <c:pt idx="673">
                  <c:v>44504</c:v>
                </c:pt>
                <c:pt idx="674">
                  <c:v>44505</c:v>
                </c:pt>
                <c:pt idx="675">
                  <c:v>44506</c:v>
                </c:pt>
                <c:pt idx="676">
                  <c:v>44507</c:v>
                </c:pt>
                <c:pt idx="677">
                  <c:v>44508</c:v>
                </c:pt>
                <c:pt idx="678">
                  <c:v>44509</c:v>
                </c:pt>
                <c:pt idx="679">
                  <c:v>44510</c:v>
                </c:pt>
                <c:pt idx="680">
                  <c:v>44511</c:v>
                </c:pt>
                <c:pt idx="681">
                  <c:v>44512</c:v>
                </c:pt>
                <c:pt idx="682">
                  <c:v>44513</c:v>
                </c:pt>
                <c:pt idx="683">
                  <c:v>44514</c:v>
                </c:pt>
                <c:pt idx="684">
                  <c:v>44515</c:v>
                </c:pt>
                <c:pt idx="685">
                  <c:v>44516</c:v>
                </c:pt>
                <c:pt idx="686">
                  <c:v>44517</c:v>
                </c:pt>
                <c:pt idx="687">
                  <c:v>44518</c:v>
                </c:pt>
                <c:pt idx="688">
                  <c:v>44519</c:v>
                </c:pt>
                <c:pt idx="689">
                  <c:v>44520</c:v>
                </c:pt>
                <c:pt idx="690">
                  <c:v>44521</c:v>
                </c:pt>
                <c:pt idx="691">
                  <c:v>44522</c:v>
                </c:pt>
                <c:pt idx="692">
                  <c:v>44523</c:v>
                </c:pt>
                <c:pt idx="693">
                  <c:v>44524</c:v>
                </c:pt>
                <c:pt idx="694">
                  <c:v>44525</c:v>
                </c:pt>
                <c:pt idx="695">
                  <c:v>44526</c:v>
                </c:pt>
                <c:pt idx="696">
                  <c:v>44527</c:v>
                </c:pt>
                <c:pt idx="697">
                  <c:v>44528</c:v>
                </c:pt>
                <c:pt idx="698">
                  <c:v>44529</c:v>
                </c:pt>
                <c:pt idx="699">
                  <c:v>44530</c:v>
                </c:pt>
                <c:pt idx="700">
                  <c:v>44531</c:v>
                </c:pt>
                <c:pt idx="701">
                  <c:v>44532</c:v>
                </c:pt>
                <c:pt idx="702">
                  <c:v>44533</c:v>
                </c:pt>
                <c:pt idx="703">
                  <c:v>44534</c:v>
                </c:pt>
                <c:pt idx="704">
                  <c:v>44535</c:v>
                </c:pt>
                <c:pt idx="705">
                  <c:v>44536</c:v>
                </c:pt>
                <c:pt idx="706">
                  <c:v>44537</c:v>
                </c:pt>
                <c:pt idx="707">
                  <c:v>44538</c:v>
                </c:pt>
                <c:pt idx="708">
                  <c:v>44539</c:v>
                </c:pt>
                <c:pt idx="709">
                  <c:v>44540</c:v>
                </c:pt>
                <c:pt idx="710">
                  <c:v>44541</c:v>
                </c:pt>
                <c:pt idx="711">
                  <c:v>44542</c:v>
                </c:pt>
                <c:pt idx="712">
                  <c:v>44543</c:v>
                </c:pt>
                <c:pt idx="713">
                  <c:v>44544</c:v>
                </c:pt>
                <c:pt idx="714">
                  <c:v>44545</c:v>
                </c:pt>
                <c:pt idx="715">
                  <c:v>44546</c:v>
                </c:pt>
                <c:pt idx="716">
                  <c:v>44547</c:v>
                </c:pt>
                <c:pt idx="717">
                  <c:v>44548</c:v>
                </c:pt>
                <c:pt idx="718">
                  <c:v>44549</c:v>
                </c:pt>
                <c:pt idx="719">
                  <c:v>44550</c:v>
                </c:pt>
                <c:pt idx="720">
                  <c:v>44551</c:v>
                </c:pt>
                <c:pt idx="721">
                  <c:v>44552</c:v>
                </c:pt>
                <c:pt idx="722">
                  <c:v>44553</c:v>
                </c:pt>
                <c:pt idx="723">
                  <c:v>44554</c:v>
                </c:pt>
                <c:pt idx="724">
                  <c:v>44555</c:v>
                </c:pt>
                <c:pt idx="725">
                  <c:v>44556</c:v>
                </c:pt>
                <c:pt idx="726">
                  <c:v>44557</c:v>
                </c:pt>
                <c:pt idx="727">
                  <c:v>44558</c:v>
                </c:pt>
                <c:pt idx="728">
                  <c:v>44559</c:v>
                </c:pt>
                <c:pt idx="729">
                  <c:v>44560</c:v>
                </c:pt>
                <c:pt idx="730">
                  <c:v>44561</c:v>
                </c:pt>
                <c:pt idx="731">
                  <c:v>44562</c:v>
                </c:pt>
                <c:pt idx="732">
                  <c:v>44563</c:v>
                </c:pt>
                <c:pt idx="733">
                  <c:v>44564</c:v>
                </c:pt>
                <c:pt idx="734">
                  <c:v>44565</c:v>
                </c:pt>
                <c:pt idx="735">
                  <c:v>44566</c:v>
                </c:pt>
                <c:pt idx="736">
                  <c:v>44567</c:v>
                </c:pt>
                <c:pt idx="737">
                  <c:v>44568</c:v>
                </c:pt>
                <c:pt idx="738">
                  <c:v>44569</c:v>
                </c:pt>
                <c:pt idx="739">
                  <c:v>44570</c:v>
                </c:pt>
                <c:pt idx="740">
                  <c:v>44571</c:v>
                </c:pt>
                <c:pt idx="741">
                  <c:v>44572</c:v>
                </c:pt>
                <c:pt idx="742">
                  <c:v>44573</c:v>
                </c:pt>
                <c:pt idx="743">
                  <c:v>44574</c:v>
                </c:pt>
                <c:pt idx="744">
                  <c:v>44575</c:v>
                </c:pt>
                <c:pt idx="745">
                  <c:v>44576</c:v>
                </c:pt>
                <c:pt idx="746">
                  <c:v>44577</c:v>
                </c:pt>
                <c:pt idx="747">
                  <c:v>44578</c:v>
                </c:pt>
                <c:pt idx="748">
                  <c:v>44579</c:v>
                </c:pt>
                <c:pt idx="749">
                  <c:v>44580</c:v>
                </c:pt>
                <c:pt idx="750">
                  <c:v>44581</c:v>
                </c:pt>
                <c:pt idx="751">
                  <c:v>44582</c:v>
                </c:pt>
                <c:pt idx="752">
                  <c:v>44583</c:v>
                </c:pt>
                <c:pt idx="753">
                  <c:v>44584</c:v>
                </c:pt>
                <c:pt idx="754">
                  <c:v>44585</c:v>
                </c:pt>
                <c:pt idx="755">
                  <c:v>44586</c:v>
                </c:pt>
                <c:pt idx="756">
                  <c:v>44587</c:v>
                </c:pt>
                <c:pt idx="757">
                  <c:v>44588</c:v>
                </c:pt>
                <c:pt idx="758">
                  <c:v>44589</c:v>
                </c:pt>
                <c:pt idx="759">
                  <c:v>44590</c:v>
                </c:pt>
                <c:pt idx="760">
                  <c:v>44591</c:v>
                </c:pt>
                <c:pt idx="761">
                  <c:v>44592</c:v>
                </c:pt>
                <c:pt idx="762">
                  <c:v>44593</c:v>
                </c:pt>
                <c:pt idx="763">
                  <c:v>44594</c:v>
                </c:pt>
                <c:pt idx="764">
                  <c:v>44595</c:v>
                </c:pt>
                <c:pt idx="765">
                  <c:v>44596</c:v>
                </c:pt>
                <c:pt idx="766">
                  <c:v>44597</c:v>
                </c:pt>
                <c:pt idx="767">
                  <c:v>44598</c:v>
                </c:pt>
                <c:pt idx="768">
                  <c:v>44599</c:v>
                </c:pt>
                <c:pt idx="769">
                  <c:v>44600</c:v>
                </c:pt>
                <c:pt idx="770">
                  <c:v>44601</c:v>
                </c:pt>
                <c:pt idx="771">
                  <c:v>44602</c:v>
                </c:pt>
                <c:pt idx="772">
                  <c:v>44603</c:v>
                </c:pt>
                <c:pt idx="773">
                  <c:v>44604</c:v>
                </c:pt>
                <c:pt idx="774">
                  <c:v>44605</c:v>
                </c:pt>
                <c:pt idx="775">
                  <c:v>44606</c:v>
                </c:pt>
                <c:pt idx="776">
                  <c:v>44607</c:v>
                </c:pt>
                <c:pt idx="777">
                  <c:v>44608</c:v>
                </c:pt>
                <c:pt idx="778">
                  <c:v>44609</c:v>
                </c:pt>
                <c:pt idx="779">
                  <c:v>44610</c:v>
                </c:pt>
                <c:pt idx="780">
                  <c:v>44611</c:v>
                </c:pt>
                <c:pt idx="781">
                  <c:v>44612</c:v>
                </c:pt>
                <c:pt idx="782">
                  <c:v>44613</c:v>
                </c:pt>
                <c:pt idx="783">
                  <c:v>44614</c:v>
                </c:pt>
                <c:pt idx="784">
                  <c:v>44615</c:v>
                </c:pt>
                <c:pt idx="785">
                  <c:v>44616</c:v>
                </c:pt>
                <c:pt idx="786">
                  <c:v>44617</c:v>
                </c:pt>
                <c:pt idx="787">
                  <c:v>44618</c:v>
                </c:pt>
                <c:pt idx="788">
                  <c:v>44619</c:v>
                </c:pt>
                <c:pt idx="789">
                  <c:v>44620</c:v>
                </c:pt>
                <c:pt idx="790">
                  <c:v>44621</c:v>
                </c:pt>
                <c:pt idx="791">
                  <c:v>44622</c:v>
                </c:pt>
                <c:pt idx="792">
                  <c:v>44623</c:v>
                </c:pt>
                <c:pt idx="793">
                  <c:v>44624</c:v>
                </c:pt>
                <c:pt idx="794">
                  <c:v>44625</c:v>
                </c:pt>
                <c:pt idx="795">
                  <c:v>44626</c:v>
                </c:pt>
                <c:pt idx="796">
                  <c:v>44627</c:v>
                </c:pt>
                <c:pt idx="797">
                  <c:v>44628</c:v>
                </c:pt>
                <c:pt idx="798">
                  <c:v>44629</c:v>
                </c:pt>
                <c:pt idx="799">
                  <c:v>44630</c:v>
                </c:pt>
                <c:pt idx="800">
                  <c:v>44631</c:v>
                </c:pt>
                <c:pt idx="801">
                  <c:v>44632</c:v>
                </c:pt>
                <c:pt idx="802">
                  <c:v>44633</c:v>
                </c:pt>
                <c:pt idx="803">
                  <c:v>44634</c:v>
                </c:pt>
                <c:pt idx="804">
                  <c:v>44635</c:v>
                </c:pt>
                <c:pt idx="805">
                  <c:v>44636</c:v>
                </c:pt>
                <c:pt idx="806">
                  <c:v>44637</c:v>
                </c:pt>
                <c:pt idx="807">
                  <c:v>44638</c:v>
                </c:pt>
                <c:pt idx="808">
                  <c:v>44639</c:v>
                </c:pt>
                <c:pt idx="809">
                  <c:v>44640</c:v>
                </c:pt>
                <c:pt idx="810">
                  <c:v>44641</c:v>
                </c:pt>
                <c:pt idx="811">
                  <c:v>44642</c:v>
                </c:pt>
                <c:pt idx="812">
                  <c:v>44643</c:v>
                </c:pt>
                <c:pt idx="813">
                  <c:v>44644</c:v>
                </c:pt>
                <c:pt idx="814">
                  <c:v>44645</c:v>
                </c:pt>
                <c:pt idx="815">
                  <c:v>44646</c:v>
                </c:pt>
                <c:pt idx="816">
                  <c:v>44647</c:v>
                </c:pt>
                <c:pt idx="817">
                  <c:v>44648</c:v>
                </c:pt>
                <c:pt idx="818">
                  <c:v>44649</c:v>
                </c:pt>
                <c:pt idx="819">
                  <c:v>44650</c:v>
                </c:pt>
                <c:pt idx="820">
                  <c:v>44651</c:v>
                </c:pt>
                <c:pt idx="821">
                  <c:v>44652</c:v>
                </c:pt>
                <c:pt idx="822">
                  <c:v>44653</c:v>
                </c:pt>
                <c:pt idx="823">
                  <c:v>44654</c:v>
                </c:pt>
                <c:pt idx="824">
                  <c:v>44655</c:v>
                </c:pt>
                <c:pt idx="825">
                  <c:v>44656</c:v>
                </c:pt>
                <c:pt idx="826">
                  <c:v>44657</c:v>
                </c:pt>
                <c:pt idx="827">
                  <c:v>44658</c:v>
                </c:pt>
                <c:pt idx="828">
                  <c:v>44659</c:v>
                </c:pt>
                <c:pt idx="829">
                  <c:v>44660</c:v>
                </c:pt>
                <c:pt idx="830">
                  <c:v>44661</c:v>
                </c:pt>
                <c:pt idx="831">
                  <c:v>44662</c:v>
                </c:pt>
                <c:pt idx="832">
                  <c:v>44663</c:v>
                </c:pt>
                <c:pt idx="833">
                  <c:v>44664</c:v>
                </c:pt>
                <c:pt idx="834">
                  <c:v>44665</c:v>
                </c:pt>
                <c:pt idx="835">
                  <c:v>44666</c:v>
                </c:pt>
                <c:pt idx="836">
                  <c:v>44667</c:v>
                </c:pt>
                <c:pt idx="837">
                  <c:v>44668</c:v>
                </c:pt>
                <c:pt idx="838">
                  <c:v>44669</c:v>
                </c:pt>
                <c:pt idx="839">
                  <c:v>44670</c:v>
                </c:pt>
                <c:pt idx="840">
                  <c:v>44671</c:v>
                </c:pt>
                <c:pt idx="841">
                  <c:v>44672</c:v>
                </c:pt>
                <c:pt idx="842">
                  <c:v>44673</c:v>
                </c:pt>
                <c:pt idx="843">
                  <c:v>44674</c:v>
                </c:pt>
                <c:pt idx="844">
                  <c:v>44675</c:v>
                </c:pt>
                <c:pt idx="845">
                  <c:v>44676</c:v>
                </c:pt>
                <c:pt idx="846">
                  <c:v>44677</c:v>
                </c:pt>
                <c:pt idx="847">
                  <c:v>44678</c:v>
                </c:pt>
                <c:pt idx="848">
                  <c:v>44679</c:v>
                </c:pt>
                <c:pt idx="849">
                  <c:v>44680</c:v>
                </c:pt>
                <c:pt idx="850">
                  <c:v>44681</c:v>
                </c:pt>
                <c:pt idx="851">
                  <c:v>44682</c:v>
                </c:pt>
                <c:pt idx="852">
                  <c:v>44683</c:v>
                </c:pt>
                <c:pt idx="853">
                  <c:v>44684</c:v>
                </c:pt>
                <c:pt idx="854">
                  <c:v>44685</c:v>
                </c:pt>
                <c:pt idx="855">
                  <c:v>44686</c:v>
                </c:pt>
                <c:pt idx="856">
                  <c:v>44687</c:v>
                </c:pt>
                <c:pt idx="857">
                  <c:v>44688</c:v>
                </c:pt>
                <c:pt idx="858">
                  <c:v>44689</c:v>
                </c:pt>
                <c:pt idx="859">
                  <c:v>44690</c:v>
                </c:pt>
                <c:pt idx="860">
                  <c:v>44691</c:v>
                </c:pt>
                <c:pt idx="861">
                  <c:v>44692</c:v>
                </c:pt>
                <c:pt idx="862">
                  <c:v>44693</c:v>
                </c:pt>
                <c:pt idx="863">
                  <c:v>44694</c:v>
                </c:pt>
                <c:pt idx="864">
                  <c:v>44695</c:v>
                </c:pt>
                <c:pt idx="865">
                  <c:v>44696</c:v>
                </c:pt>
                <c:pt idx="866">
                  <c:v>44697</c:v>
                </c:pt>
                <c:pt idx="867">
                  <c:v>44698</c:v>
                </c:pt>
                <c:pt idx="868">
                  <c:v>44699</c:v>
                </c:pt>
                <c:pt idx="869">
                  <c:v>44700</c:v>
                </c:pt>
                <c:pt idx="870">
                  <c:v>44701</c:v>
                </c:pt>
                <c:pt idx="871">
                  <c:v>44702</c:v>
                </c:pt>
                <c:pt idx="872">
                  <c:v>44703</c:v>
                </c:pt>
                <c:pt idx="873">
                  <c:v>44704</c:v>
                </c:pt>
                <c:pt idx="874">
                  <c:v>44705</c:v>
                </c:pt>
                <c:pt idx="875">
                  <c:v>44706</c:v>
                </c:pt>
                <c:pt idx="876">
                  <c:v>44707</c:v>
                </c:pt>
                <c:pt idx="877">
                  <c:v>44708</c:v>
                </c:pt>
                <c:pt idx="878">
                  <c:v>44709</c:v>
                </c:pt>
                <c:pt idx="879">
                  <c:v>44710</c:v>
                </c:pt>
                <c:pt idx="880">
                  <c:v>44711</c:v>
                </c:pt>
                <c:pt idx="881">
                  <c:v>44712</c:v>
                </c:pt>
                <c:pt idx="882">
                  <c:v>44713</c:v>
                </c:pt>
                <c:pt idx="883">
                  <c:v>44714</c:v>
                </c:pt>
                <c:pt idx="884">
                  <c:v>44715</c:v>
                </c:pt>
                <c:pt idx="885">
                  <c:v>44716</c:v>
                </c:pt>
                <c:pt idx="886">
                  <c:v>44717</c:v>
                </c:pt>
                <c:pt idx="887">
                  <c:v>44718</c:v>
                </c:pt>
                <c:pt idx="888">
                  <c:v>44719</c:v>
                </c:pt>
                <c:pt idx="889">
                  <c:v>44720</c:v>
                </c:pt>
                <c:pt idx="890">
                  <c:v>44721</c:v>
                </c:pt>
                <c:pt idx="891">
                  <c:v>44722</c:v>
                </c:pt>
                <c:pt idx="892">
                  <c:v>44723</c:v>
                </c:pt>
                <c:pt idx="893">
                  <c:v>44724</c:v>
                </c:pt>
                <c:pt idx="894">
                  <c:v>44725</c:v>
                </c:pt>
                <c:pt idx="895">
                  <c:v>44726</c:v>
                </c:pt>
                <c:pt idx="896">
                  <c:v>44727</c:v>
                </c:pt>
                <c:pt idx="897">
                  <c:v>44728</c:v>
                </c:pt>
                <c:pt idx="898">
                  <c:v>44729</c:v>
                </c:pt>
                <c:pt idx="899">
                  <c:v>44730</c:v>
                </c:pt>
                <c:pt idx="900">
                  <c:v>44731</c:v>
                </c:pt>
                <c:pt idx="901">
                  <c:v>44732</c:v>
                </c:pt>
                <c:pt idx="902">
                  <c:v>44733</c:v>
                </c:pt>
                <c:pt idx="903">
                  <c:v>44734</c:v>
                </c:pt>
                <c:pt idx="904">
                  <c:v>44735</c:v>
                </c:pt>
                <c:pt idx="905">
                  <c:v>44736</c:v>
                </c:pt>
                <c:pt idx="906">
                  <c:v>44737</c:v>
                </c:pt>
                <c:pt idx="907">
                  <c:v>44738</c:v>
                </c:pt>
                <c:pt idx="908">
                  <c:v>44739</c:v>
                </c:pt>
                <c:pt idx="909">
                  <c:v>44740</c:v>
                </c:pt>
                <c:pt idx="910">
                  <c:v>44741</c:v>
                </c:pt>
                <c:pt idx="911">
                  <c:v>44742</c:v>
                </c:pt>
                <c:pt idx="912">
                  <c:v>44743</c:v>
                </c:pt>
                <c:pt idx="913">
                  <c:v>44744</c:v>
                </c:pt>
                <c:pt idx="914">
                  <c:v>44745</c:v>
                </c:pt>
                <c:pt idx="915">
                  <c:v>44746</c:v>
                </c:pt>
                <c:pt idx="916">
                  <c:v>44747</c:v>
                </c:pt>
                <c:pt idx="917">
                  <c:v>44748</c:v>
                </c:pt>
                <c:pt idx="918">
                  <c:v>44749</c:v>
                </c:pt>
                <c:pt idx="919">
                  <c:v>44750</c:v>
                </c:pt>
                <c:pt idx="920">
                  <c:v>44751</c:v>
                </c:pt>
                <c:pt idx="921">
                  <c:v>44752</c:v>
                </c:pt>
                <c:pt idx="922">
                  <c:v>44753</c:v>
                </c:pt>
                <c:pt idx="923">
                  <c:v>44754</c:v>
                </c:pt>
                <c:pt idx="924">
                  <c:v>44755</c:v>
                </c:pt>
                <c:pt idx="925">
                  <c:v>44756</c:v>
                </c:pt>
                <c:pt idx="926">
                  <c:v>44757</c:v>
                </c:pt>
                <c:pt idx="927">
                  <c:v>44758</c:v>
                </c:pt>
                <c:pt idx="928">
                  <c:v>44759</c:v>
                </c:pt>
                <c:pt idx="929">
                  <c:v>44760</c:v>
                </c:pt>
                <c:pt idx="930">
                  <c:v>44761</c:v>
                </c:pt>
                <c:pt idx="931">
                  <c:v>44762</c:v>
                </c:pt>
                <c:pt idx="932">
                  <c:v>44763</c:v>
                </c:pt>
                <c:pt idx="933">
                  <c:v>44764</c:v>
                </c:pt>
                <c:pt idx="934">
                  <c:v>44765</c:v>
                </c:pt>
                <c:pt idx="935">
                  <c:v>44766</c:v>
                </c:pt>
                <c:pt idx="936">
                  <c:v>44767</c:v>
                </c:pt>
                <c:pt idx="937">
                  <c:v>44768</c:v>
                </c:pt>
                <c:pt idx="938">
                  <c:v>44769</c:v>
                </c:pt>
                <c:pt idx="939">
                  <c:v>44770</c:v>
                </c:pt>
                <c:pt idx="940">
                  <c:v>44771</c:v>
                </c:pt>
                <c:pt idx="941">
                  <c:v>44772</c:v>
                </c:pt>
                <c:pt idx="942">
                  <c:v>44773</c:v>
                </c:pt>
                <c:pt idx="943">
                  <c:v>44774</c:v>
                </c:pt>
                <c:pt idx="944">
                  <c:v>44775</c:v>
                </c:pt>
                <c:pt idx="945">
                  <c:v>44776</c:v>
                </c:pt>
                <c:pt idx="946">
                  <c:v>44777</c:v>
                </c:pt>
                <c:pt idx="947">
                  <c:v>44778</c:v>
                </c:pt>
                <c:pt idx="948">
                  <c:v>44779</c:v>
                </c:pt>
                <c:pt idx="949">
                  <c:v>44780</c:v>
                </c:pt>
                <c:pt idx="950">
                  <c:v>44781</c:v>
                </c:pt>
                <c:pt idx="951">
                  <c:v>44782</c:v>
                </c:pt>
                <c:pt idx="952">
                  <c:v>44783</c:v>
                </c:pt>
                <c:pt idx="953">
                  <c:v>44784</c:v>
                </c:pt>
                <c:pt idx="954">
                  <c:v>44785</c:v>
                </c:pt>
                <c:pt idx="955">
                  <c:v>44786</c:v>
                </c:pt>
                <c:pt idx="956">
                  <c:v>44787</c:v>
                </c:pt>
                <c:pt idx="957">
                  <c:v>44788</c:v>
                </c:pt>
                <c:pt idx="958">
                  <c:v>44789</c:v>
                </c:pt>
                <c:pt idx="959">
                  <c:v>44790</c:v>
                </c:pt>
              </c:numCache>
            </c:numRef>
          </c:cat>
          <c:val>
            <c:numRef>
              <c:f>'Process Data for PLots'!$BD$30:$AMA$30</c:f>
              <c:numCache>
                <c:formatCode>General</c:formatCode>
                <c:ptCount val="960"/>
                <c:pt idx="7">
                  <c:v>102</c:v>
                </c:pt>
                <c:pt idx="12">
                  <c:v>61</c:v>
                </c:pt>
                <c:pt idx="14">
                  <c:v>79.5</c:v>
                </c:pt>
                <c:pt idx="21">
                  <c:v>73.5</c:v>
                </c:pt>
                <c:pt idx="27">
                  <c:v>50</c:v>
                </c:pt>
                <c:pt idx="33">
                  <c:v>62</c:v>
                </c:pt>
                <c:pt idx="40">
                  <c:v>55.5</c:v>
                </c:pt>
                <c:pt idx="47">
                  <c:v>177</c:v>
                </c:pt>
                <c:pt idx="50">
                  <c:v>90</c:v>
                </c:pt>
                <c:pt idx="54">
                  <c:v>101</c:v>
                </c:pt>
                <c:pt idx="61">
                  <c:v>152</c:v>
                </c:pt>
                <c:pt idx="63">
                  <c:v>106.5</c:v>
                </c:pt>
                <c:pt idx="68">
                  <c:v>208.5</c:v>
                </c:pt>
                <c:pt idx="70">
                  <c:v>105</c:v>
                </c:pt>
                <c:pt idx="75">
                  <c:v>152.5</c:v>
                </c:pt>
                <c:pt idx="77">
                  <c:v>112.5</c:v>
                </c:pt>
                <c:pt idx="82">
                  <c:v>123</c:v>
                </c:pt>
                <c:pt idx="84">
                  <c:v>122.5</c:v>
                </c:pt>
                <c:pt idx="89">
                  <c:v>145.5</c:v>
                </c:pt>
                <c:pt idx="93">
                  <c:v>75.5</c:v>
                </c:pt>
                <c:pt idx="97">
                  <c:v>89.5</c:v>
                </c:pt>
                <c:pt idx="99">
                  <c:v>100.5</c:v>
                </c:pt>
                <c:pt idx="104">
                  <c:v>105.5</c:v>
                </c:pt>
                <c:pt idx="106">
                  <c:v>44</c:v>
                </c:pt>
                <c:pt idx="196">
                  <c:v>377</c:v>
                </c:pt>
                <c:pt idx="210">
                  <c:v>330</c:v>
                </c:pt>
                <c:pt idx="231">
                  <c:v>268</c:v>
                </c:pt>
                <c:pt idx="238">
                  <c:v>471</c:v>
                </c:pt>
                <c:pt idx="245">
                  <c:v>316</c:v>
                </c:pt>
                <c:pt idx="250">
                  <c:v>317</c:v>
                </c:pt>
                <c:pt idx="252">
                  <c:v>335</c:v>
                </c:pt>
                <c:pt idx="259">
                  <c:v>375</c:v>
                </c:pt>
                <c:pt idx="262">
                  <c:v>100</c:v>
                </c:pt>
                <c:pt idx="266">
                  <c:v>525</c:v>
                </c:pt>
                <c:pt idx="271">
                  <c:v>467</c:v>
                </c:pt>
                <c:pt idx="273">
                  <c:v>449</c:v>
                </c:pt>
                <c:pt idx="280">
                  <c:v>226</c:v>
                </c:pt>
                <c:pt idx="285">
                  <c:v>348</c:v>
                </c:pt>
                <c:pt idx="292">
                  <c:v>144</c:v>
                </c:pt>
                <c:pt idx="294">
                  <c:v>285</c:v>
                </c:pt>
                <c:pt idx="299">
                  <c:v>302</c:v>
                </c:pt>
                <c:pt idx="301">
                  <c:v>333</c:v>
                </c:pt>
                <c:pt idx="306">
                  <c:v>214</c:v>
                </c:pt>
                <c:pt idx="329">
                  <c:v>232</c:v>
                </c:pt>
                <c:pt idx="336">
                  <c:v>214</c:v>
                </c:pt>
                <c:pt idx="343">
                  <c:v>339</c:v>
                </c:pt>
                <c:pt idx="350">
                  <c:v>377</c:v>
                </c:pt>
                <c:pt idx="357">
                  <c:v>181</c:v>
                </c:pt>
                <c:pt idx="364">
                  <c:v>244</c:v>
                </c:pt>
                <c:pt idx="371">
                  <c:v>504</c:v>
                </c:pt>
                <c:pt idx="378">
                  <c:v>276</c:v>
                </c:pt>
                <c:pt idx="385">
                  <c:v>285</c:v>
                </c:pt>
                <c:pt idx="392">
                  <c:v>198</c:v>
                </c:pt>
                <c:pt idx="399">
                  <c:v>280</c:v>
                </c:pt>
                <c:pt idx="406">
                  <c:v>248</c:v>
                </c:pt>
                <c:pt idx="413">
                  <c:v>221</c:v>
                </c:pt>
                <c:pt idx="420">
                  <c:v>260</c:v>
                </c:pt>
                <c:pt idx="427">
                  <c:v>317</c:v>
                </c:pt>
                <c:pt idx="434">
                  <c:v>245</c:v>
                </c:pt>
                <c:pt idx="441">
                  <c:v>332</c:v>
                </c:pt>
                <c:pt idx="448">
                  <c:v>262</c:v>
                </c:pt>
                <c:pt idx="455">
                  <c:v>284</c:v>
                </c:pt>
                <c:pt idx="462">
                  <c:v>317</c:v>
                </c:pt>
                <c:pt idx="469">
                  <c:v>217</c:v>
                </c:pt>
                <c:pt idx="477">
                  <c:v>383</c:v>
                </c:pt>
                <c:pt idx="483">
                  <c:v>310</c:v>
                </c:pt>
                <c:pt idx="490">
                  <c:v>269</c:v>
                </c:pt>
                <c:pt idx="497">
                  <c:v>320</c:v>
                </c:pt>
                <c:pt idx="504">
                  <c:v>293</c:v>
                </c:pt>
                <c:pt idx="512">
                  <c:v>276</c:v>
                </c:pt>
                <c:pt idx="518">
                  <c:v>385</c:v>
                </c:pt>
                <c:pt idx="525">
                  <c:v>282</c:v>
                </c:pt>
                <c:pt idx="532">
                  <c:v>398</c:v>
                </c:pt>
                <c:pt idx="539">
                  <c:v>373</c:v>
                </c:pt>
                <c:pt idx="546">
                  <c:v>222</c:v>
                </c:pt>
                <c:pt idx="553">
                  <c:v>307</c:v>
                </c:pt>
                <c:pt idx="560">
                  <c:v>272</c:v>
                </c:pt>
                <c:pt idx="567">
                  <c:v>186</c:v>
                </c:pt>
                <c:pt idx="574">
                  <c:v>461</c:v>
                </c:pt>
                <c:pt idx="581">
                  <c:v>325</c:v>
                </c:pt>
                <c:pt idx="609">
                  <c:v>196</c:v>
                </c:pt>
                <c:pt idx="616">
                  <c:v>243</c:v>
                </c:pt>
                <c:pt idx="623">
                  <c:v>237</c:v>
                </c:pt>
                <c:pt idx="630">
                  <c:v>242</c:v>
                </c:pt>
                <c:pt idx="637">
                  <c:v>241</c:v>
                </c:pt>
                <c:pt idx="644">
                  <c:v>230</c:v>
                </c:pt>
                <c:pt idx="651">
                  <c:v>239</c:v>
                </c:pt>
                <c:pt idx="658">
                  <c:v>149</c:v>
                </c:pt>
                <c:pt idx="665">
                  <c:v>273</c:v>
                </c:pt>
                <c:pt idx="672">
                  <c:v>324</c:v>
                </c:pt>
                <c:pt idx="679">
                  <c:v>317</c:v>
                </c:pt>
                <c:pt idx="686">
                  <c:v>226</c:v>
                </c:pt>
                <c:pt idx="700">
                  <c:v>164</c:v>
                </c:pt>
                <c:pt idx="707">
                  <c:v>116</c:v>
                </c:pt>
                <c:pt idx="714">
                  <c:v>225</c:v>
                </c:pt>
                <c:pt idx="735">
                  <c:v>462</c:v>
                </c:pt>
                <c:pt idx="742">
                  <c:v>410</c:v>
                </c:pt>
                <c:pt idx="749">
                  <c:v>326</c:v>
                </c:pt>
                <c:pt idx="757">
                  <c:v>351</c:v>
                </c:pt>
                <c:pt idx="770">
                  <c:v>438</c:v>
                </c:pt>
                <c:pt idx="777">
                  <c:v>238</c:v>
                </c:pt>
                <c:pt idx="784">
                  <c:v>264</c:v>
                </c:pt>
                <c:pt idx="791">
                  <c:v>361</c:v>
                </c:pt>
                <c:pt idx="798">
                  <c:v>330</c:v>
                </c:pt>
                <c:pt idx="805">
                  <c:v>261</c:v>
                </c:pt>
                <c:pt idx="812">
                  <c:v>217</c:v>
                </c:pt>
                <c:pt idx="819">
                  <c:v>200</c:v>
                </c:pt>
                <c:pt idx="826">
                  <c:v>277</c:v>
                </c:pt>
                <c:pt idx="833">
                  <c:v>404</c:v>
                </c:pt>
                <c:pt idx="840">
                  <c:v>451</c:v>
                </c:pt>
                <c:pt idx="847">
                  <c:v>281</c:v>
                </c:pt>
                <c:pt idx="854">
                  <c:v>307</c:v>
                </c:pt>
                <c:pt idx="861">
                  <c:v>369</c:v>
                </c:pt>
                <c:pt idx="868">
                  <c:v>336</c:v>
                </c:pt>
                <c:pt idx="875">
                  <c:v>244</c:v>
                </c:pt>
                <c:pt idx="882">
                  <c:v>320</c:v>
                </c:pt>
                <c:pt idx="889">
                  <c:v>196</c:v>
                </c:pt>
                <c:pt idx="896">
                  <c:v>317</c:v>
                </c:pt>
                <c:pt idx="903">
                  <c:v>313</c:v>
                </c:pt>
                <c:pt idx="910">
                  <c:v>160</c:v>
                </c:pt>
                <c:pt idx="917">
                  <c:v>391</c:v>
                </c:pt>
                <c:pt idx="924">
                  <c:v>399</c:v>
                </c:pt>
                <c:pt idx="931">
                  <c:v>334</c:v>
                </c:pt>
                <c:pt idx="938">
                  <c:v>188</c:v>
                </c:pt>
                <c:pt idx="945">
                  <c:v>596</c:v>
                </c:pt>
                <c:pt idx="952">
                  <c:v>457</c:v>
                </c:pt>
                <c:pt idx="959">
                  <c:v>319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BEC-4F4C-8484-B12C847DFB05}"/>
            </c:ext>
          </c:extLst>
        </c:ser>
        <c:ser>
          <c:idx val="2"/>
          <c:order val="2"/>
          <c:tx>
            <c:v>Alkalinity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0070C0">
                  <a:alpha val="98000"/>
                </a:srgbClr>
              </a:solidFill>
              <a:ln w="9525">
                <a:solidFill>
                  <a:schemeClr val="accent3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3"/>
                </a:solidFill>
                <a:prstDash val="sysDot"/>
              </a:ln>
              <a:effectLst/>
            </c:spPr>
            <c:trendlineType val="poly"/>
            <c:order val="4"/>
            <c:dispRSqr val="0"/>
            <c:dispEq val="0"/>
          </c:trendline>
          <c:cat>
            <c:numRef>
              <c:f>'Process Data for PLots'!$BD$7:$AMA$7</c:f>
              <c:numCache>
                <c:formatCode>m/d/yyyy</c:formatCode>
                <c:ptCount val="960"/>
                <c:pt idx="0">
                  <c:v>43831</c:v>
                </c:pt>
                <c:pt idx="1">
                  <c:v>43832</c:v>
                </c:pt>
                <c:pt idx="2">
                  <c:v>43833</c:v>
                </c:pt>
                <c:pt idx="3">
                  <c:v>43834</c:v>
                </c:pt>
                <c:pt idx="4">
                  <c:v>43835</c:v>
                </c:pt>
                <c:pt idx="5">
                  <c:v>43836</c:v>
                </c:pt>
                <c:pt idx="6">
                  <c:v>43837</c:v>
                </c:pt>
                <c:pt idx="7">
                  <c:v>43838</c:v>
                </c:pt>
                <c:pt idx="8">
                  <c:v>43839</c:v>
                </c:pt>
                <c:pt idx="9">
                  <c:v>43840</c:v>
                </c:pt>
                <c:pt idx="10">
                  <c:v>43841</c:v>
                </c:pt>
                <c:pt idx="11">
                  <c:v>43842</c:v>
                </c:pt>
                <c:pt idx="12">
                  <c:v>43843</c:v>
                </c:pt>
                <c:pt idx="13">
                  <c:v>43844</c:v>
                </c:pt>
                <c:pt idx="14">
                  <c:v>43845</c:v>
                </c:pt>
                <c:pt idx="15">
                  <c:v>43846</c:v>
                </c:pt>
                <c:pt idx="16">
                  <c:v>43847</c:v>
                </c:pt>
                <c:pt idx="17">
                  <c:v>43848</c:v>
                </c:pt>
                <c:pt idx="18">
                  <c:v>43849</c:v>
                </c:pt>
                <c:pt idx="19">
                  <c:v>43850</c:v>
                </c:pt>
                <c:pt idx="20">
                  <c:v>43851</c:v>
                </c:pt>
                <c:pt idx="21">
                  <c:v>43852</c:v>
                </c:pt>
                <c:pt idx="22">
                  <c:v>43853</c:v>
                </c:pt>
                <c:pt idx="23">
                  <c:v>43854</c:v>
                </c:pt>
                <c:pt idx="24">
                  <c:v>43855</c:v>
                </c:pt>
                <c:pt idx="25">
                  <c:v>43856</c:v>
                </c:pt>
                <c:pt idx="26">
                  <c:v>43857</c:v>
                </c:pt>
                <c:pt idx="27">
                  <c:v>43858</c:v>
                </c:pt>
                <c:pt idx="28">
                  <c:v>43859</c:v>
                </c:pt>
                <c:pt idx="29">
                  <c:v>43860</c:v>
                </c:pt>
                <c:pt idx="30">
                  <c:v>43861</c:v>
                </c:pt>
                <c:pt idx="31">
                  <c:v>43862</c:v>
                </c:pt>
                <c:pt idx="32">
                  <c:v>43863</c:v>
                </c:pt>
                <c:pt idx="33">
                  <c:v>43864</c:v>
                </c:pt>
                <c:pt idx="34">
                  <c:v>43865</c:v>
                </c:pt>
                <c:pt idx="35">
                  <c:v>43866</c:v>
                </c:pt>
                <c:pt idx="36">
                  <c:v>43867</c:v>
                </c:pt>
                <c:pt idx="37">
                  <c:v>43868</c:v>
                </c:pt>
                <c:pt idx="38">
                  <c:v>43869</c:v>
                </c:pt>
                <c:pt idx="39">
                  <c:v>43870</c:v>
                </c:pt>
                <c:pt idx="40">
                  <c:v>43871</c:v>
                </c:pt>
                <c:pt idx="41">
                  <c:v>43872</c:v>
                </c:pt>
                <c:pt idx="42">
                  <c:v>43873</c:v>
                </c:pt>
                <c:pt idx="43">
                  <c:v>43874</c:v>
                </c:pt>
                <c:pt idx="44">
                  <c:v>43875</c:v>
                </c:pt>
                <c:pt idx="45">
                  <c:v>43876</c:v>
                </c:pt>
                <c:pt idx="46">
                  <c:v>43877</c:v>
                </c:pt>
                <c:pt idx="47">
                  <c:v>43878</c:v>
                </c:pt>
                <c:pt idx="48">
                  <c:v>43879</c:v>
                </c:pt>
                <c:pt idx="49">
                  <c:v>43880</c:v>
                </c:pt>
                <c:pt idx="50">
                  <c:v>43881</c:v>
                </c:pt>
                <c:pt idx="51">
                  <c:v>43882</c:v>
                </c:pt>
                <c:pt idx="52">
                  <c:v>43883</c:v>
                </c:pt>
                <c:pt idx="53">
                  <c:v>43884</c:v>
                </c:pt>
                <c:pt idx="54">
                  <c:v>43885</c:v>
                </c:pt>
                <c:pt idx="55">
                  <c:v>43886</c:v>
                </c:pt>
                <c:pt idx="56">
                  <c:v>43887</c:v>
                </c:pt>
                <c:pt idx="57">
                  <c:v>43888</c:v>
                </c:pt>
                <c:pt idx="58">
                  <c:v>43889</c:v>
                </c:pt>
                <c:pt idx="59">
                  <c:v>43890</c:v>
                </c:pt>
                <c:pt idx="60">
                  <c:v>43891</c:v>
                </c:pt>
                <c:pt idx="61">
                  <c:v>43892</c:v>
                </c:pt>
                <c:pt idx="62">
                  <c:v>43893</c:v>
                </c:pt>
                <c:pt idx="63">
                  <c:v>43894</c:v>
                </c:pt>
                <c:pt idx="64">
                  <c:v>43895</c:v>
                </c:pt>
                <c:pt idx="65">
                  <c:v>43896</c:v>
                </c:pt>
                <c:pt idx="66">
                  <c:v>43897</c:v>
                </c:pt>
                <c:pt idx="67">
                  <c:v>43898</c:v>
                </c:pt>
                <c:pt idx="68">
                  <c:v>43899</c:v>
                </c:pt>
                <c:pt idx="69">
                  <c:v>43900</c:v>
                </c:pt>
                <c:pt idx="70">
                  <c:v>43901</c:v>
                </c:pt>
                <c:pt idx="71">
                  <c:v>43902</c:v>
                </c:pt>
                <c:pt idx="72">
                  <c:v>43903</c:v>
                </c:pt>
                <c:pt idx="73">
                  <c:v>43904</c:v>
                </c:pt>
                <c:pt idx="74">
                  <c:v>43905</c:v>
                </c:pt>
                <c:pt idx="75">
                  <c:v>43906</c:v>
                </c:pt>
                <c:pt idx="76">
                  <c:v>43907</c:v>
                </c:pt>
                <c:pt idx="77">
                  <c:v>43908</c:v>
                </c:pt>
                <c:pt idx="78">
                  <c:v>43909</c:v>
                </c:pt>
                <c:pt idx="79">
                  <c:v>43910</c:v>
                </c:pt>
                <c:pt idx="80">
                  <c:v>43911</c:v>
                </c:pt>
                <c:pt idx="81">
                  <c:v>43912</c:v>
                </c:pt>
                <c:pt idx="82">
                  <c:v>43913</c:v>
                </c:pt>
                <c:pt idx="83">
                  <c:v>43914</c:v>
                </c:pt>
                <c:pt idx="84">
                  <c:v>43915</c:v>
                </c:pt>
                <c:pt idx="85">
                  <c:v>43916</c:v>
                </c:pt>
                <c:pt idx="86">
                  <c:v>43917</c:v>
                </c:pt>
                <c:pt idx="87">
                  <c:v>43918</c:v>
                </c:pt>
                <c:pt idx="88">
                  <c:v>43919</c:v>
                </c:pt>
                <c:pt idx="89">
                  <c:v>43920</c:v>
                </c:pt>
                <c:pt idx="90">
                  <c:v>43921</c:v>
                </c:pt>
                <c:pt idx="91">
                  <c:v>43922</c:v>
                </c:pt>
                <c:pt idx="92">
                  <c:v>43923</c:v>
                </c:pt>
                <c:pt idx="93">
                  <c:v>43924</c:v>
                </c:pt>
                <c:pt idx="94">
                  <c:v>43925</c:v>
                </c:pt>
                <c:pt idx="95">
                  <c:v>43926</c:v>
                </c:pt>
                <c:pt idx="96">
                  <c:v>43927</c:v>
                </c:pt>
                <c:pt idx="97">
                  <c:v>43928</c:v>
                </c:pt>
                <c:pt idx="98">
                  <c:v>43929</c:v>
                </c:pt>
                <c:pt idx="99">
                  <c:v>43930</c:v>
                </c:pt>
                <c:pt idx="100">
                  <c:v>43931</c:v>
                </c:pt>
                <c:pt idx="101">
                  <c:v>43932</c:v>
                </c:pt>
                <c:pt idx="102">
                  <c:v>43933</c:v>
                </c:pt>
                <c:pt idx="103">
                  <c:v>43934</c:v>
                </c:pt>
                <c:pt idx="104">
                  <c:v>43935</c:v>
                </c:pt>
                <c:pt idx="105">
                  <c:v>43936</c:v>
                </c:pt>
                <c:pt idx="106">
                  <c:v>43937</c:v>
                </c:pt>
                <c:pt idx="107">
                  <c:v>43938</c:v>
                </c:pt>
                <c:pt idx="108">
                  <c:v>43939</c:v>
                </c:pt>
                <c:pt idx="109">
                  <c:v>43940</c:v>
                </c:pt>
                <c:pt idx="110">
                  <c:v>43941</c:v>
                </c:pt>
                <c:pt idx="111">
                  <c:v>43942</c:v>
                </c:pt>
                <c:pt idx="112">
                  <c:v>43943</c:v>
                </c:pt>
                <c:pt idx="113">
                  <c:v>43944</c:v>
                </c:pt>
                <c:pt idx="114">
                  <c:v>43945</c:v>
                </c:pt>
                <c:pt idx="115">
                  <c:v>43946</c:v>
                </c:pt>
                <c:pt idx="116">
                  <c:v>43947</c:v>
                </c:pt>
                <c:pt idx="117">
                  <c:v>43948</c:v>
                </c:pt>
                <c:pt idx="118">
                  <c:v>43949</c:v>
                </c:pt>
                <c:pt idx="119">
                  <c:v>43950</c:v>
                </c:pt>
                <c:pt idx="120">
                  <c:v>43951</c:v>
                </c:pt>
                <c:pt idx="121">
                  <c:v>43952</c:v>
                </c:pt>
                <c:pt idx="122">
                  <c:v>43953</c:v>
                </c:pt>
                <c:pt idx="123">
                  <c:v>43954</c:v>
                </c:pt>
                <c:pt idx="124">
                  <c:v>43955</c:v>
                </c:pt>
                <c:pt idx="125">
                  <c:v>43956</c:v>
                </c:pt>
                <c:pt idx="126">
                  <c:v>43957</c:v>
                </c:pt>
                <c:pt idx="127">
                  <c:v>43958</c:v>
                </c:pt>
                <c:pt idx="128">
                  <c:v>43959</c:v>
                </c:pt>
                <c:pt idx="129">
                  <c:v>43960</c:v>
                </c:pt>
                <c:pt idx="130">
                  <c:v>43961</c:v>
                </c:pt>
                <c:pt idx="131">
                  <c:v>43962</c:v>
                </c:pt>
                <c:pt idx="132">
                  <c:v>43963</c:v>
                </c:pt>
                <c:pt idx="133">
                  <c:v>43964</c:v>
                </c:pt>
                <c:pt idx="134">
                  <c:v>43965</c:v>
                </c:pt>
                <c:pt idx="135">
                  <c:v>43966</c:v>
                </c:pt>
                <c:pt idx="136">
                  <c:v>43967</c:v>
                </c:pt>
                <c:pt idx="137">
                  <c:v>43968</c:v>
                </c:pt>
                <c:pt idx="138">
                  <c:v>43969</c:v>
                </c:pt>
                <c:pt idx="139">
                  <c:v>43970</c:v>
                </c:pt>
                <c:pt idx="140">
                  <c:v>43971</c:v>
                </c:pt>
                <c:pt idx="141">
                  <c:v>43972</c:v>
                </c:pt>
                <c:pt idx="142">
                  <c:v>43973</c:v>
                </c:pt>
                <c:pt idx="143">
                  <c:v>43974</c:v>
                </c:pt>
                <c:pt idx="144">
                  <c:v>43975</c:v>
                </c:pt>
                <c:pt idx="145">
                  <c:v>43976</c:v>
                </c:pt>
                <c:pt idx="146">
                  <c:v>43977</c:v>
                </c:pt>
                <c:pt idx="147">
                  <c:v>43978</c:v>
                </c:pt>
                <c:pt idx="148">
                  <c:v>43979</c:v>
                </c:pt>
                <c:pt idx="149">
                  <c:v>43980</c:v>
                </c:pt>
                <c:pt idx="150">
                  <c:v>43981</c:v>
                </c:pt>
                <c:pt idx="151">
                  <c:v>43982</c:v>
                </c:pt>
                <c:pt idx="152">
                  <c:v>43983</c:v>
                </c:pt>
                <c:pt idx="153">
                  <c:v>43984</c:v>
                </c:pt>
                <c:pt idx="154">
                  <c:v>43985</c:v>
                </c:pt>
                <c:pt idx="155">
                  <c:v>43986</c:v>
                </c:pt>
                <c:pt idx="156">
                  <c:v>43987</c:v>
                </c:pt>
                <c:pt idx="157">
                  <c:v>43988</c:v>
                </c:pt>
                <c:pt idx="158">
                  <c:v>43989</c:v>
                </c:pt>
                <c:pt idx="159">
                  <c:v>43990</c:v>
                </c:pt>
                <c:pt idx="160">
                  <c:v>43991</c:v>
                </c:pt>
                <c:pt idx="161">
                  <c:v>43992</c:v>
                </c:pt>
                <c:pt idx="162">
                  <c:v>43993</c:v>
                </c:pt>
                <c:pt idx="163">
                  <c:v>43994</c:v>
                </c:pt>
                <c:pt idx="164">
                  <c:v>43995</c:v>
                </c:pt>
                <c:pt idx="165">
                  <c:v>43996</c:v>
                </c:pt>
                <c:pt idx="166">
                  <c:v>43997</c:v>
                </c:pt>
                <c:pt idx="167">
                  <c:v>43998</c:v>
                </c:pt>
                <c:pt idx="168">
                  <c:v>43999</c:v>
                </c:pt>
                <c:pt idx="169">
                  <c:v>44000</c:v>
                </c:pt>
                <c:pt idx="170">
                  <c:v>44001</c:v>
                </c:pt>
                <c:pt idx="171">
                  <c:v>44002</c:v>
                </c:pt>
                <c:pt idx="172">
                  <c:v>44003</c:v>
                </c:pt>
                <c:pt idx="173">
                  <c:v>44004</c:v>
                </c:pt>
                <c:pt idx="174">
                  <c:v>44005</c:v>
                </c:pt>
                <c:pt idx="175">
                  <c:v>44006</c:v>
                </c:pt>
                <c:pt idx="176">
                  <c:v>44007</c:v>
                </c:pt>
                <c:pt idx="177">
                  <c:v>44008</c:v>
                </c:pt>
                <c:pt idx="178">
                  <c:v>44009</c:v>
                </c:pt>
                <c:pt idx="179">
                  <c:v>44010</c:v>
                </c:pt>
                <c:pt idx="180">
                  <c:v>44011</c:v>
                </c:pt>
                <c:pt idx="181">
                  <c:v>44012</c:v>
                </c:pt>
                <c:pt idx="182">
                  <c:v>44013</c:v>
                </c:pt>
                <c:pt idx="183">
                  <c:v>44014</c:v>
                </c:pt>
                <c:pt idx="184">
                  <c:v>44015</c:v>
                </c:pt>
                <c:pt idx="185">
                  <c:v>44016</c:v>
                </c:pt>
                <c:pt idx="186">
                  <c:v>44017</c:v>
                </c:pt>
                <c:pt idx="187">
                  <c:v>44018</c:v>
                </c:pt>
                <c:pt idx="188">
                  <c:v>44019</c:v>
                </c:pt>
                <c:pt idx="189">
                  <c:v>44020</c:v>
                </c:pt>
                <c:pt idx="190">
                  <c:v>44021</c:v>
                </c:pt>
                <c:pt idx="191">
                  <c:v>44022</c:v>
                </c:pt>
                <c:pt idx="192">
                  <c:v>44023</c:v>
                </c:pt>
                <c:pt idx="193">
                  <c:v>44024</c:v>
                </c:pt>
                <c:pt idx="194">
                  <c:v>44025</c:v>
                </c:pt>
                <c:pt idx="195">
                  <c:v>44026</c:v>
                </c:pt>
                <c:pt idx="196">
                  <c:v>44027</c:v>
                </c:pt>
                <c:pt idx="197">
                  <c:v>44028</c:v>
                </c:pt>
                <c:pt idx="198">
                  <c:v>44029</c:v>
                </c:pt>
                <c:pt idx="199">
                  <c:v>44030</c:v>
                </c:pt>
                <c:pt idx="200">
                  <c:v>44031</c:v>
                </c:pt>
                <c:pt idx="201">
                  <c:v>44032</c:v>
                </c:pt>
                <c:pt idx="202">
                  <c:v>44033</c:v>
                </c:pt>
                <c:pt idx="203">
                  <c:v>44034</c:v>
                </c:pt>
                <c:pt idx="204">
                  <c:v>44035</c:v>
                </c:pt>
                <c:pt idx="205">
                  <c:v>44036</c:v>
                </c:pt>
                <c:pt idx="206">
                  <c:v>44037</c:v>
                </c:pt>
                <c:pt idx="207">
                  <c:v>44038</c:v>
                </c:pt>
                <c:pt idx="208">
                  <c:v>44039</c:v>
                </c:pt>
                <c:pt idx="209">
                  <c:v>44040</c:v>
                </c:pt>
                <c:pt idx="210">
                  <c:v>44041</c:v>
                </c:pt>
                <c:pt idx="211">
                  <c:v>44042</c:v>
                </c:pt>
                <c:pt idx="212">
                  <c:v>44043</c:v>
                </c:pt>
                <c:pt idx="213">
                  <c:v>44044</c:v>
                </c:pt>
                <c:pt idx="214">
                  <c:v>44045</c:v>
                </c:pt>
                <c:pt idx="215">
                  <c:v>44046</c:v>
                </c:pt>
                <c:pt idx="216">
                  <c:v>44047</c:v>
                </c:pt>
                <c:pt idx="217">
                  <c:v>44048</c:v>
                </c:pt>
                <c:pt idx="218">
                  <c:v>44049</c:v>
                </c:pt>
                <c:pt idx="219">
                  <c:v>44050</c:v>
                </c:pt>
                <c:pt idx="220">
                  <c:v>44051</c:v>
                </c:pt>
                <c:pt idx="221">
                  <c:v>44052</c:v>
                </c:pt>
                <c:pt idx="222">
                  <c:v>44053</c:v>
                </c:pt>
                <c:pt idx="223">
                  <c:v>44054</c:v>
                </c:pt>
                <c:pt idx="224">
                  <c:v>44055</c:v>
                </c:pt>
                <c:pt idx="225">
                  <c:v>44056</c:v>
                </c:pt>
                <c:pt idx="226">
                  <c:v>44057</c:v>
                </c:pt>
                <c:pt idx="227">
                  <c:v>44058</c:v>
                </c:pt>
                <c:pt idx="228">
                  <c:v>44059</c:v>
                </c:pt>
                <c:pt idx="229">
                  <c:v>44060</c:v>
                </c:pt>
                <c:pt idx="230">
                  <c:v>44061</c:v>
                </c:pt>
                <c:pt idx="231">
                  <c:v>44062</c:v>
                </c:pt>
                <c:pt idx="232">
                  <c:v>44063</c:v>
                </c:pt>
                <c:pt idx="233">
                  <c:v>44064</c:v>
                </c:pt>
                <c:pt idx="234">
                  <c:v>44065</c:v>
                </c:pt>
                <c:pt idx="235">
                  <c:v>44066</c:v>
                </c:pt>
                <c:pt idx="236">
                  <c:v>44067</c:v>
                </c:pt>
                <c:pt idx="237">
                  <c:v>44068</c:v>
                </c:pt>
                <c:pt idx="238">
                  <c:v>44069</c:v>
                </c:pt>
                <c:pt idx="239">
                  <c:v>44070</c:v>
                </c:pt>
                <c:pt idx="240">
                  <c:v>44071</c:v>
                </c:pt>
                <c:pt idx="241">
                  <c:v>44072</c:v>
                </c:pt>
                <c:pt idx="242">
                  <c:v>44073</c:v>
                </c:pt>
                <c:pt idx="243">
                  <c:v>44074</c:v>
                </c:pt>
                <c:pt idx="244">
                  <c:v>44075</c:v>
                </c:pt>
                <c:pt idx="245">
                  <c:v>44076</c:v>
                </c:pt>
                <c:pt idx="246">
                  <c:v>44077</c:v>
                </c:pt>
                <c:pt idx="247">
                  <c:v>44078</c:v>
                </c:pt>
                <c:pt idx="248">
                  <c:v>44079</c:v>
                </c:pt>
                <c:pt idx="249">
                  <c:v>44080</c:v>
                </c:pt>
                <c:pt idx="250">
                  <c:v>44081</c:v>
                </c:pt>
                <c:pt idx="251">
                  <c:v>44082</c:v>
                </c:pt>
                <c:pt idx="252">
                  <c:v>44083</c:v>
                </c:pt>
                <c:pt idx="253">
                  <c:v>44084</c:v>
                </c:pt>
                <c:pt idx="254">
                  <c:v>44085</c:v>
                </c:pt>
                <c:pt idx="255">
                  <c:v>44086</c:v>
                </c:pt>
                <c:pt idx="256">
                  <c:v>44087</c:v>
                </c:pt>
                <c:pt idx="257">
                  <c:v>44088</c:v>
                </c:pt>
                <c:pt idx="258">
                  <c:v>44089</c:v>
                </c:pt>
                <c:pt idx="259">
                  <c:v>44090</c:v>
                </c:pt>
                <c:pt idx="260">
                  <c:v>44091</c:v>
                </c:pt>
                <c:pt idx="261">
                  <c:v>44092</c:v>
                </c:pt>
                <c:pt idx="262">
                  <c:v>44093</c:v>
                </c:pt>
                <c:pt idx="263">
                  <c:v>44094</c:v>
                </c:pt>
                <c:pt idx="264">
                  <c:v>44095</c:v>
                </c:pt>
                <c:pt idx="265">
                  <c:v>44096</c:v>
                </c:pt>
                <c:pt idx="266">
                  <c:v>44097</c:v>
                </c:pt>
                <c:pt idx="267">
                  <c:v>44098</c:v>
                </c:pt>
                <c:pt idx="268">
                  <c:v>44099</c:v>
                </c:pt>
                <c:pt idx="269">
                  <c:v>44100</c:v>
                </c:pt>
                <c:pt idx="270">
                  <c:v>44101</c:v>
                </c:pt>
                <c:pt idx="271">
                  <c:v>44102</c:v>
                </c:pt>
                <c:pt idx="272">
                  <c:v>44103</c:v>
                </c:pt>
                <c:pt idx="273">
                  <c:v>44104</c:v>
                </c:pt>
                <c:pt idx="274">
                  <c:v>44105</c:v>
                </c:pt>
                <c:pt idx="275">
                  <c:v>44106</c:v>
                </c:pt>
                <c:pt idx="276">
                  <c:v>44107</c:v>
                </c:pt>
                <c:pt idx="277">
                  <c:v>44108</c:v>
                </c:pt>
                <c:pt idx="278">
                  <c:v>44109</c:v>
                </c:pt>
                <c:pt idx="279">
                  <c:v>44110</c:v>
                </c:pt>
                <c:pt idx="280">
                  <c:v>44111</c:v>
                </c:pt>
                <c:pt idx="281">
                  <c:v>44112</c:v>
                </c:pt>
                <c:pt idx="282">
                  <c:v>44113</c:v>
                </c:pt>
                <c:pt idx="283">
                  <c:v>44114</c:v>
                </c:pt>
                <c:pt idx="284">
                  <c:v>44115</c:v>
                </c:pt>
                <c:pt idx="285">
                  <c:v>44116</c:v>
                </c:pt>
                <c:pt idx="286">
                  <c:v>44117</c:v>
                </c:pt>
                <c:pt idx="287">
                  <c:v>44118</c:v>
                </c:pt>
                <c:pt idx="288">
                  <c:v>44119</c:v>
                </c:pt>
                <c:pt idx="289">
                  <c:v>44120</c:v>
                </c:pt>
                <c:pt idx="290">
                  <c:v>44121</c:v>
                </c:pt>
                <c:pt idx="291">
                  <c:v>44122</c:v>
                </c:pt>
                <c:pt idx="292">
                  <c:v>44123</c:v>
                </c:pt>
                <c:pt idx="293">
                  <c:v>44124</c:v>
                </c:pt>
                <c:pt idx="294">
                  <c:v>44125</c:v>
                </c:pt>
                <c:pt idx="295">
                  <c:v>44126</c:v>
                </c:pt>
                <c:pt idx="296">
                  <c:v>44127</c:v>
                </c:pt>
                <c:pt idx="297">
                  <c:v>44128</c:v>
                </c:pt>
                <c:pt idx="298">
                  <c:v>44129</c:v>
                </c:pt>
                <c:pt idx="299">
                  <c:v>44130</c:v>
                </c:pt>
                <c:pt idx="300">
                  <c:v>44131</c:v>
                </c:pt>
                <c:pt idx="301">
                  <c:v>44132</c:v>
                </c:pt>
                <c:pt idx="302">
                  <c:v>44133</c:v>
                </c:pt>
                <c:pt idx="303">
                  <c:v>44134</c:v>
                </c:pt>
                <c:pt idx="304">
                  <c:v>44135</c:v>
                </c:pt>
                <c:pt idx="305">
                  <c:v>44136</c:v>
                </c:pt>
                <c:pt idx="306">
                  <c:v>44137</c:v>
                </c:pt>
                <c:pt idx="307">
                  <c:v>44138</c:v>
                </c:pt>
                <c:pt idx="308">
                  <c:v>44139</c:v>
                </c:pt>
                <c:pt idx="309">
                  <c:v>44140</c:v>
                </c:pt>
                <c:pt idx="310">
                  <c:v>44141</c:v>
                </c:pt>
                <c:pt idx="311">
                  <c:v>44142</c:v>
                </c:pt>
                <c:pt idx="312">
                  <c:v>44143</c:v>
                </c:pt>
                <c:pt idx="313">
                  <c:v>44144</c:v>
                </c:pt>
                <c:pt idx="314">
                  <c:v>44145</c:v>
                </c:pt>
                <c:pt idx="315">
                  <c:v>44146</c:v>
                </c:pt>
                <c:pt idx="316">
                  <c:v>44147</c:v>
                </c:pt>
                <c:pt idx="317">
                  <c:v>44148</c:v>
                </c:pt>
                <c:pt idx="318">
                  <c:v>44149</c:v>
                </c:pt>
                <c:pt idx="319">
                  <c:v>44150</c:v>
                </c:pt>
                <c:pt idx="320">
                  <c:v>44151</c:v>
                </c:pt>
                <c:pt idx="321">
                  <c:v>44152</c:v>
                </c:pt>
                <c:pt idx="322">
                  <c:v>44153</c:v>
                </c:pt>
                <c:pt idx="323">
                  <c:v>44154</c:v>
                </c:pt>
                <c:pt idx="324">
                  <c:v>44155</c:v>
                </c:pt>
                <c:pt idx="325">
                  <c:v>44156</c:v>
                </c:pt>
                <c:pt idx="326">
                  <c:v>44157</c:v>
                </c:pt>
                <c:pt idx="327">
                  <c:v>44158</c:v>
                </c:pt>
                <c:pt idx="328">
                  <c:v>44159</c:v>
                </c:pt>
                <c:pt idx="329">
                  <c:v>44160</c:v>
                </c:pt>
                <c:pt idx="330">
                  <c:v>44161</c:v>
                </c:pt>
                <c:pt idx="331">
                  <c:v>44162</c:v>
                </c:pt>
                <c:pt idx="332">
                  <c:v>44163</c:v>
                </c:pt>
                <c:pt idx="333">
                  <c:v>44164</c:v>
                </c:pt>
                <c:pt idx="334">
                  <c:v>44165</c:v>
                </c:pt>
                <c:pt idx="335">
                  <c:v>44166</c:v>
                </c:pt>
                <c:pt idx="336">
                  <c:v>44167</c:v>
                </c:pt>
                <c:pt idx="337">
                  <c:v>44168</c:v>
                </c:pt>
                <c:pt idx="338">
                  <c:v>44169</c:v>
                </c:pt>
                <c:pt idx="339">
                  <c:v>44170</c:v>
                </c:pt>
                <c:pt idx="340">
                  <c:v>44171</c:v>
                </c:pt>
                <c:pt idx="341">
                  <c:v>44172</c:v>
                </c:pt>
                <c:pt idx="342">
                  <c:v>44173</c:v>
                </c:pt>
                <c:pt idx="343">
                  <c:v>44174</c:v>
                </c:pt>
                <c:pt idx="344">
                  <c:v>44175</c:v>
                </c:pt>
                <c:pt idx="345">
                  <c:v>44176</c:v>
                </c:pt>
                <c:pt idx="346">
                  <c:v>44177</c:v>
                </c:pt>
                <c:pt idx="347">
                  <c:v>44178</c:v>
                </c:pt>
                <c:pt idx="348">
                  <c:v>44179</c:v>
                </c:pt>
                <c:pt idx="349">
                  <c:v>44180</c:v>
                </c:pt>
                <c:pt idx="350">
                  <c:v>44181</c:v>
                </c:pt>
                <c:pt idx="351">
                  <c:v>44182</c:v>
                </c:pt>
                <c:pt idx="352">
                  <c:v>44183</c:v>
                </c:pt>
                <c:pt idx="353">
                  <c:v>44184</c:v>
                </c:pt>
                <c:pt idx="354">
                  <c:v>44185</c:v>
                </c:pt>
                <c:pt idx="355">
                  <c:v>44186</c:v>
                </c:pt>
                <c:pt idx="356">
                  <c:v>44187</c:v>
                </c:pt>
                <c:pt idx="357">
                  <c:v>44188</c:v>
                </c:pt>
                <c:pt idx="358">
                  <c:v>44189</c:v>
                </c:pt>
                <c:pt idx="359">
                  <c:v>44190</c:v>
                </c:pt>
                <c:pt idx="360">
                  <c:v>44191</c:v>
                </c:pt>
                <c:pt idx="361">
                  <c:v>44192</c:v>
                </c:pt>
                <c:pt idx="362">
                  <c:v>44193</c:v>
                </c:pt>
                <c:pt idx="363">
                  <c:v>44194</c:v>
                </c:pt>
                <c:pt idx="364">
                  <c:v>44195</c:v>
                </c:pt>
                <c:pt idx="365">
                  <c:v>44196</c:v>
                </c:pt>
                <c:pt idx="366">
                  <c:v>44197</c:v>
                </c:pt>
                <c:pt idx="367">
                  <c:v>44198</c:v>
                </c:pt>
                <c:pt idx="368">
                  <c:v>44199</c:v>
                </c:pt>
                <c:pt idx="369">
                  <c:v>44200</c:v>
                </c:pt>
                <c:pt idx="370">
                  <c:v>44201</c:v>
                </c:pt>
                <c:pt idx="371">
                  <c:v>44202</c:v>
                </c:pt>
                <c:pt idx="372">
                  <c:v>44203</c:v>
                </c:pt>
                <c:pt idx="373">
                  <c:v>44204</c:v>
                </c:pt>
                <c:pt idx="374">
                  <c:v>44205</c:v>
                </c:pt>
                <c:pt idx="375">
                  <c:v>44206</c:v>
                </c:pt>
                <c:pt idx="376">
                  <c:v>44207</c:v>
                </c:pt>
                <c:pt idx="377">
                  <c:v>44208</c:v>
                </c:pt>
                <c:pt idx="378">
                  <c:v>44209</c:v>
                </c:pt>
                <c:pt idx="379">
                  <c:v>44210</c:v>
                </c:pt>
                <c:pt idx="380">
                  <c:v>44211</c:v>
                </c:pt>
                <c:pt idx="381">
                  <c:v>44212</c:v>
                </c:pt>
                <c:pt idx="382">
                  <c:v>44213</c:v>
                </c:pt>
                <c:pt idx="383">
                  <c:v>44214</c:v>
                </c:pt>
                <c:pt idx="384">
                  <c:v>44215</c:v>
                </c:pt>
                <c:pt idx="385">
                  <c:v>44216</c:v>
                </c:pt>
                <c:pt idx="386">
                  <c:v>44217</c:v>
                </c:pt>
                <c:pt idx="387">
                  <c:v>44218</c:v>
                </c:pt>
                <c:pt idx="388">
                  <c:v>44219</c:v>
                </c:pt>
                <c:pt idx="389">
                  <c:v>44220</c:v>
                </c:pt>
                <c:pt idx="390">
                  <c:v>44221</c:v>
                </c:pt>
                <c:pt idx="391">
                  <c:v>44222</c:v>
                </c:pt>
                <c:pt idx="392">
                  <c:v>44223</c:v>
                </c:pt>
                <c:pt idx="393">
                  <c:v>44224</c:v>
                </c:pt>
                <c:pt idx="394">
                  <c:v>44225</c:v>
                </c:pt>
                <c:pt idx="395">
                  <c:v>44226</c:v>
                </c:pt>
                <c:pt idx="396">
                  <c:v>44227</c:v>
                </c:pt>
                <c:pt idx="397">
                  <c:v>44228</c:v>
                </c:pt>
                <c:pt idx="398">
                  <c:v>44229</c:v>
                </c:pt>
                <c:pt idx="399">
                  <c:v>44230</c:v>
                </c:pt>
                <c:pt idx="400">
                  <c:v>44231</c:v>
                </c:pt>
                <c:pt idx="401">
                  <c:v>44232</c:v>
                </c:pt>
                <c:pt idx="402">
                  <c:v>44233</c:v>
                </c:pt>
                <c:pt idx="403">
                  <c:v>44234</c:v>
                </c:pt>
                <c:pt idx="404">
                  <c:v>44235</c:v>
                </c:pt>
                <c:pt idx="405">
                  <c:v>44236</c:v>
                </c:pt>
                <c:pt idx="406">
                  <c:v>44237</c:v>
                </c:pt>
                <c:pt idx="407">
                  <c:v>44238</c:v>
                </c:pt>
                <c:pt idx="408">
                  <c:v>44239</c:v>
                </c:pt>
                <c:pt idx="409">
                  <c:v>44240</c:v>
                </c:pt>
                <c:pt idx="410">
                  <c:v>44241</c:v>
                </c:pt>
                <c:pt idx="411">
                  <c:v>44242</c:v>
                </c:pt>
                <c:pt idx="412">
                  <c:v>44243</c:v>
                </c:pt>
                <c:pt idx="413">
                  <c:v>44244</c:v>
                </c:pt>
                <c:pt idx="414">
                  <c:v>44245</c:v>
                </c:pt>
                <c:pt idx="415">
                  <c:v>44246</c:v>
                </c:pt>
                <c:pt idx="416">
                  <c:v>44247</c:v>
                </c:pt>
                <c:pt idx="417">
                  <c:v>44248</c:v>
                </c:pt>
                <c:pt idx="418">
                  <c:v>44249</c:v>
                </c:pt>
                <c:pt idx="419">
                  <c:v>44250</c:v>
                </c:pt>
                <c:pt idx="420">
                  <c:v>44251</c:v>
                </c:pt>
                <c:pt idx="421">
                  <c:v>44252</c:v>
                </c:pt>
                <c:pt idx="422">
                  <c:v>44253</c:v>
                </c:pt>
                <c:pt idx="423">
                  <c:v>44254</c:v>
                </c:pt>
                <c:pt idx="424">
                  <c:v>44255</c:v>
                </c:pt>
                <c:pt idx="425">
                  <c:v>44256</c:v>
                </c:pt>
                <c:pt idx="426">
                  <c:v>44257</c:v>
                </c:pt>
                <c:pt idx="427">
                  <c:v>44258</c:v>
                </c:pt>
                <c:pt idx="428">
                  <c:v>44259</c:v>
                </c:pt>
                <c:pt idx="429">
                  <c:v>44260</c:v>
                </c:pt>
                <c:pt idx="430">
                  <c:v>44261</c:v>
                </c:pt>
                <c:pt idx="431">
                  <c:v>44262</c:v>
                </c:pt>
                <c:pt idx="432">
                  <c:v>44263</c:v>
                </c:pt>
                <c:pt idx="433">
                  <c:v>44264</c:v>
                </c:pt>
                <c:pt idx="434">
                  <c:v>44265</c:v>
                </c:pt>
                <c:pt idx="435">
                  <c:v>44266</c:v>
                </c:pt>
                <c:pt idx="436">
                  <c:v>44267</c:v>
                </c:pt>
                <c:pt idx="437">
                  <c:v>44268</c:v>
                </c:pt>
                <c:pt idx="438">
                  <c:v>44269</c:v>
                </c:pt>
                <c:pt idx="439">
                  <c:v>44270</c:v>
                </c:pt>
                <c:pt idx="440">
                  <c:v>44271</c:v>
                </c:pt>
                <c:pt idx="441">
                  <c:v>44272</c:v>
                </c:pt>
                <c:pt idx="442">
                  <c:v>44273</c:v>
                </c:pt>
                <c:pt idx="443">
                  <c:v>44274</c:v>
                </c:pt>
                <c:pt idx="444">
                  <c:v>44275</c:v>
                </c:pt>
                <c:pt idx="445">
                  <c:v>44276</c:v>
                </c:pt>
                <c:pt idx="446">
                  <c:v>44277</c:v>
                </c:pt>
                <c:pt idx="447">
                  <c:v>44278</c:v>
                </c:pt>
                <c:pt idx="448">
                  <c:v>44279</c:v>
                </c:pt>
                <c:pt idx="449">
                  <c:v>44280</c:v>
                </c:pt>
                <c:pt idx="450">
                  <c:v>44281</c:v>
                </c:pt>
                <c:pt idx="451">
                  <c:v>44282</c:v>
                </c:pt>
                <c:pt idx="452">
                  <c:v>44283</c:v>
                </c:pt>
                <c:pt idx="453">
                  <c:v>44284</c:v>
                </c:pt>
                <c:pt idx="454">
                  <c:v>44285</c:v>
                </c:pt>
                <c:pt idx="455">
                  <c:v>44286</c:v>
                </c:pt>
                <c:pt idx="456">
                  <c:v>44287</c:v>
                </c:pt>
                <c:pt idx="457">
                  <c:v>44288</c:v>
                </c:pt>
                <c:pt idx="458">
                  <c:v>44289</c:v>
                </c:pt>
                <c:pt idx="459">
                  <c:v>44290</c:v>
                </c:pt>
                <c:pt idx="460">
                  <c:v>44291</c:v>
                </c:pt>
                <c:pt idx="461">
                  <c:v>44292</c:v>
                </c:pt>
                <c:pt idx="462">
                  <c:v>44293</c:v>
                </c:pt>
                <c:pt idx="463">
                  <c:v>44294</c:v>
                </c:pt>
                <c:pt idx="464">
                  <c:v>44295</c:v>
                </c:pt>
                <c:pt idx="465">
                  <c:v>44296</c:v>
                </c:pt>
                <c:pt idx="466">
                  <c:v>44297</c:v>
                </c:pt>
                <c:pt idx="467">
                  <c:v>44298</c:v>
                </c:pt>
                <c:pt idx="468">
                  <c:v>44299</c:v>
                </c:pt>
                <c:pt idx="469">
                  <c:v>44300</c:v>
                </c:pt>
                <c:pt idx="470">
                  <c:v>44301</c:v>
                </c:pt>
                <c:pt idx="471">
                  <c:v>44302</c:v>
                </c:pt>
                <c:pt idx="472">
                  <c:v>44303</c:v>
                </c:pt>
                <c:pt idx="473">
                  <c:v>44304</c:v>
                </c:pt>
                <c:pt idx="474">
                  <c:v>44305</c:v>
                </c:pt>
                <c:pt idx="475">
                  <c:v>44306</c:v>
                </c:pt>
                <c:pt idx="476">
                  <c:v>44307</c:v>
                </c:pt>
                <c:pt idx="477">
                  <c:v>44308</c:v>
                </c:pt>
                <c:pt idx="478">
                  <c:v>44309</c:v>
                </c:pt>
                <c:pt idx="479">
                  <c:v>44310</c:v>
                </c:pt>
                <c:pt idx="480">
                  <c:v>44311</c:v>
                </c:pt>
                <c:pt idx="481">
                  <c:v>44312</c:v>
                </c:pt>
                <c:pt idx="482">
                  <c:v>44313</c:v>
                </c:pt>
                <c:pt idx="483">
                  <c:v>44314</c:v>
                </c:pt>
                <c:pt idx="484">
                  <c:v>44315</c:v>
                </c:pt>
                <c:pt idx="485">
                  <c:v>44316</c:v>
                </c:pt>
                <c:pt idx="486">
                  <c:v>44317</c:v>
                </c:pt>
                <c:pt idx="487">
                  <c:v>44318</c:v>
                </c:pt>
                <c:pt idx="488">
                  <c:v>44319</c:v>
                </c:pt>
                <c:pt idx="489">
                  <c:v>44320</c:v>
                </c:pt>
                <c:pt idx="490">
                  <c:v>44321</c:v>
                </c:pt>
                <c:pt idx="491">
                  <c:v>44322</c:v>
                </c:pt>
                <c:pt idx="492">
                  <c:v>44323</c:v>
                </c:pt>
                <c:pt idx="493">
                  <c:v>44324</c:v>
                </c:pt>
                <c:pt idx="494">
                  <c:v>44325</c:v>
                </c:pt>
                <c:pt idx="495">
                  <c:v>44326</c:v>
                </c:pt>
                <c:pt idx="496">
                  <c:v>44327</c:v>
                </c:pt>
                <c:pt idx="497">
                  <c:v>44328</c:v>
                </c:pt>
                <c:pt idx="498">
                  <c:v>44329</c:v>
                </c:pt>
                <c:pt idx="499">
                  <c:v>44330</c:v>
                </c:pt>
                <c:pt idx="500">
                  <c:v>44331</c:v>
                </c:pt>
                <c:pt idx="501">
                  <c:v>44332</c:v>
                </c:pt>
                <c:pt idx="502">
                  <c:v>44333</c:v>
                </c:pt>
                <c:pt idx="503">
                  <c:v>44334</c:v>
                </c:pt>
                <c:pt idx="504">
                  <c:v>44335</c:v>
                </c:pt>
                <c:pt idx="505">
                  <c:v>44336</c:v>
                </c:pt>
                <c:pt idx="506">
                  <c:v>44337</c:v>
                </c:pt>
                <c:pt idx="507">
                  <c:v>44338</c:v>
                </c:pt>
                <c:pt idx="508">
                  <c:v>44339</c:v>
                </c:pt>
                <c:pt idx="509">
                  <c:v>44340</c:v>
                </c:pt>
                <c:pt idx="510">
                  <c:v>44341</c:v>
                </c:pt>
                <c:pt idx="511">
                  <c:v>44342</c:v>
                </c:pt>
                <c:pt idx="512">
                  <c:v>44343</c:v>
                </c:pt>
                <c:pt idx="513">
                  <c:v>44344</c:v>
                </c:pt>
                <c:pt idx="514">
                  <c:v>44345</c:v>
                </c:pt>
                <c:pt idx="515">
                  <c:v>44346</c:v>
                </c:pt>
                <c:pt idx="516">
                  <c:v>44347</c:v>
                </c:pt>
                <c:pt idx="517">
                  <c:v>44348</c:v>
                </c:pt>
                <c:pt idx="518">
                  <c:v>44349</c:v>
                </c:pt>
                <c:pt idx="519">
                  <c:v>44350</c:v>
                </c:pt>
                <c:pt idx="520">
                  <c:v>44351</c:v>
                </c:pt>
                <c:pt idx="521">
                  <c:v>44352</c:v>
                </c:pt>
                <c:pt idx="522">
                  <c:v>44353</c:v>
                </c:pt>
                <c:pt idx="523">
                  <c:v>44354</c:v>
                </c:pt>
                <c:pt idx="524">
                  <c:v>44355</c:v>
                </c:pt>
                <c:pt idx="525">
                  <c:v>44356</c:v>
                </c:pt>
                <c:pt idx="526">
                  <c:v>44357</c:v>
                </c:pt>
                <c:pt idx="527">
                  <c:v>44358</c:v>
                </c:pt>
                <c:pt idx="528">
                  <c:v>44359</c:v>
                </c:pt>
                <c:pt idx="529">
                  <c:v>44360</c:v>
                </c:pt>
                <c:pt idx="530">
                  <c:v>44361</c:v>
                </c:pt>
                <c:pt idx="531">
                  <c:v>44362</c:v>
                </c:pt>
                <c:pt idx="532">
                  <c:v>44363</c:v>
                </c:pt>
                <c:pt idx="533">
                  <c:v>44364</c:v>
                </c:pt>
                <c:pt idx="534">
                  <c:v>44365</c:v>
                </c:pt>
                <c:pt idx="535">
                  <c:v>44366</c:v>
                </c:pt>
                <c:pt idx="536">
                  <c:v>44367</c:v>
                </c:pt>
                <c:pt idx="537">
                  <c:v>44368</c:v>
                </c:pt>
                <c:pt idx="538">
                  <c:v>44369</c:v>
                </c:pt>
                <c:pt idx="539">
                  <c:v>44370</c:v>
                </c:pt>
                <c:pt idx="540">
                  <c:v>44371</c:v>
                </c:pt>
                <c:pt idx="541">
                  <c:v>44372</c:v>
                </c:pt>
                <c:pt idx="542">
                  <c:v>44373</c:v>
                </c:pt>
                <c:pt idx="543">
                  <c:v>44374</c:v>
                </c:pt>
                <c:pt idx="544">
                  <c:v>44375</c:v>
                </c:pt>
                <c:pt idx="545">
                  <c:v>44376</c:v>
                </c:pt>
                <c:pt idx="546">
                  <c:v>44377</c:v>
                </c:pt>
                <c:pt idx="547">
                  <c:v>44378</c:v>
                </c:pt>
                <c:pt idx="548">
                  <c:v>44379</c:v>
                </c:pt>
                <c:pt idx="549">
                  <c:v>44380</c:v>
                </c:pt>
                <c:pt idx="550">
                  <c:v>44381</c:v>
                </c:pt>
                <c:pt idx="551">
                  <c:v>44382</c:v>
                </c:pt>
                <c:pt idx="552">
                  <c:v>44383</c:v>
                </c:pt>
                <c:pt idx="553">
                  <c:v>44384</c:v>
                </c:pt>
                <c:pt idx="554">
                  <c:v>44385</c:v>
                </c:pt>
                <c:pt idx="555">
                  <c:v>44386</c:v>
                </c:pt>
                <c:pt idx="556">
                  <c:v>44387</c:v>
                </c:pt>
                <c:pt idx="557">
                  <c:v>44388</c:v>
                </c:pt>
                <c:pt idx="558">
                  <c:v>44389</c:v>
                </c:pt>
                <c:pt idx="559">
                  <c:v>44390</c:v>
                </c:pt>
                <c:pt idx="560">
                  <c:v>44391</c:v>
                </c:pt>
                <c:pt idx="561">
                  <c:v>44392</c:v>
                </c:pt>
                <c:pt idx="562">
                  <c:v>44393</c:v>
                </c:pt>
                <c:pt idx="563">
                  <c:v>44394</c:v>
                </c:pt>
                <c:pt idx="564">
                  <c:v>44395</c:v>
                </c:pt>
                <c:pt idx="565">
                  <c:v>44396</c:v>
                </c:pt>
                <c:pt idx="566">
                  <c:v>44397</c:v>
                </c:pt>
                <c:pt idx="567">
                  <c:v>44398</c:v>
                </c:pt>
                <c:pt idx="568">
                  <c:v>44399</c:v>
                </c:pt>
                <c:pt idx="569">
                  <c:v>44400</c:v>
                </c:pt>
                <c:pt idx="570">
                  <c:v>44401</c:v>
                </c:pt>
                <c:pt idx="571">
                  <c:v>44402</c:v>
                </c:pt>
                <c:pt idx="572">
                  <c:v>44403</c:v>
                </c:pt>
                <c:pt idx="573">
                  <c:v>44404</c:v>
                </c:pt>
                <c:pt idx="574">
                  <c:v>44405</c:v>
                </c:pt>
                <c:pt idx="575">
                  <c:v>44406</c:v>
                </c:pt>
                <c:pt idx="576">
                  <c:v>44407</c:v>
                </c:pt>
                <c:pt idx="577">
                  <c:v>44408</c:v>
                </c:pt>
                <c:pt idx="578">
                  <c:v>44409</c:v>
                </c:pt>
                <c:pt idx="579">
                  <c:v>44410</c:v>
                </c:pt>
                <c:pt idx="580">
                  <c:v>44411</c:v>
                </c:pt>
                <c:pt idx="581">
                  <c:v>44412</c:v>
                </c:pt>
                <c:pt idx="582">
                  <c:v>44413</c:v>
                </c:pt>
                <c:pt idx="583">
                  <c:v>44414</c:v>
                </c:pt>
                <c:pt idx="584">
                  <c:v>44415</c:v>
                </c:pt>
                <c:pt idx="585">
                  <c:v>44416</c:v>
                </c:pt>
                <c:pt idx="586">
                  <c:v>44417</c:v>
                </c:pt>
                <c:pt idx="587">
                  <c:v>44418</c:v>
                </c:pt>
                <c:pt idx="588">
                  <c:v>44419</c:v>
                </c:pt>
                <c:pt idx="589">
                  <c:v>44420</c:v>
                </c:pt>
                <c:pt idx="590">
                  <c:v>44421</c:v>
                </c:pt>
                <c:pt idx="591">
                  <c:v>44422</c:v>
                </c:pt>
                <c:pt idx="592">
                  <c:v>44423</c:v>
                </c:pt>
                <c:pt idx="593">
                  <c:v>44424</c:v>
                </c:pt>
                <c:pt idx="594">
                  <c:v>44425</c:v>
                </c:pt>
                <c:pt idx="595">
                  <c:v>44426</c:v>
                </c:pt>
                <c:pt idx="596">
                  <c:v>44427</c:v>
                </c:pt>
                <c:pt idx="597">
                  <c:v>44428</c:v>
                </c:pt>
                <c:pt idx="598">
                  <c:v>44429</c:v>
                </c:pt>
                <c:pt idx="599">
                  <c:v>44430</c:v>
                </c:pt>
                <c:pt idx="600">
                  <c:v>44431</c:v>
                </c:pt>
                <c:pt idx="601">
                  <c:v>44432</c:v>
                </c:pt>
                <c:pt idx="602">
                  <c:v>44433</c:v>
                </c:pt>
                <c:pt idx="603">
                  <c:v>44434</c:v>
                </c:pt>
                <c:pt idx="604">
                  <c:v>44435</c:v>
                </c:pt>
                <c:pt idx="605">
                  <c:v>44436</c:v>
                </c:pt>
                <c:pt idx="606">
                  <c:v>44437</c:v>
                </c:pt>
                <c:pt idx="607">
                  <c:v>44438</c:v>
                </c:pt>
                <c:pt idx="608">
                  <c:v>44439</c:v>
                </c:pt>
                <c:pt idx="609">
                  <c:v>44440</c:v>
                </c:pt>
                <c:pt idx="610">
                  <c:v>44441</c:v>
                </c:pt>
                <c:pt idx="611">
                  <c:v>44442</c:v>
                </c:pt>
                <c:pt idx="612">
                  <c:v>44443</c:v>
                </c:pt>
                <c:pt idx="613">
                  <c:v>44444</c:v>
                </c:pt>
                <c:pt idx="614">
                  <c:v>44445</c:v>
                </c:pt>
                <c:pt idx="615">
                  <c:v>44446</c:v>
                </c:pt>
                <c:pt idx="616">
                  <c:v>44447</c:v>
                </c:pt>
                <c:pt idx="617">
                  <c:v>44448</c:v>
                </c:pt>
                <c:pt idx="618">
                  <c:v>44449</c:v>
                </c:pt>
                <c:pt idx="619">
                  <c:v>44450</c:v>
                </c:pt>
                <c:pt idx="620">
                  <c:v>44451</c:v>
                </c:pt>
                <c:pt idx="621">
                  <c:v>44452</c:v>
                </c:pt>
                <c:pt idx="622">
                  <c:v>44453</c:v>
                </c:pt>
                <c:pt idx="623">
                  <c:v>44454</c:v>
                </c:pt>
                <c:pt idx="624">
                  <c:v>44455</c:v>
                </c:pt>
                <c:pt idx="625">
                  <c:v>44456</c:v>
                </c:pt>
                <c:pt idx="626">
                  <c:v>44457</c:v>
                </c:pt>
                <c:pt idx="627">
                  <c:v>44458</c:v>
                </c:pt>
                <c:pt idx="628">
                  <c:v>44459</c:v>
                </c:pt>
                <c:pt idx="629">
                  <c:v>44460</c:v>
                </c:pt>
                <c:pt idx="630">
                  <c:v>44461</c:v>
                </c:pt>
                <c:pt idx="631">
                  <c:v>44462</c:v>
                </c:pt>
                <c:pt idx="632">
                  <c:v>44463</c:v>
                </c:pt>
                <c:pt idx="633">
                  <c:v>44464</c:v>
                </c:pt>
                <c:pt idx="634">
                  <c:v>44465</c:v>
                </c:pt>
                <c:pt idx="635">
                  <c:v>44466</c:v>
                </c:pt>
                <c:pt idx="636">
                  <c:v>44467</c:v>
                </c:pt>
                <c:pt idx="637">
                  <c:v>44468</c:v>
                </c:pt>
                <c:pt idx="638">
                  <c:v>44469</c:v>
                </c:pt>
                <c:pt idx="639">
                  <c:v>44470</c:v>
                </c:pt>
                <c:pt idx="640">
                  <c:v>44471</c:v>
                </c:pt>
                <c:pt idx="641">
                  <c:v>44472</c:v>
                </c:pt>
                <c:pt idx="642">
                  <c:v>44473</c:v>
                </c:pt>
                <c:pt idx="643">
                  <c:v>44474</c:v>
                </c:pt>
                <c:pt idx="644">
                  <c:v>44475</c:v>
                </c:pt>
                <c:pt idx="645">
                  <c:v>44476</c:v>
                </c:pt>
                <c:pt idx="646">
                  <c:v>44477</c:v>
                </c:pt>
                <c:pt idx="647">
                  <c:v>44478</c:v>
                </c:pt>
                <c:pt idx="648">
                  <c:v>44479</c:v>
                </c:pt>
                <c:pt idx="649">
                  <c:v>44480</c:v>
                </c:pt>
                <c:pt idx="650">
                  <c:v>44481</c:v>
                </c:pt>
                <c:pt idx="651">
                  <c:v>44482</c:v>
                </c:pt>
                <c:pt idx="652">
                  <c:v>44483</c:v>
                </c:pt>
                <c:pt idx="653">
                  <c:v>44484</c:v>
                </c:pt>
                <c:pt idx="654">
                  <c:v>44485</c:v>
                </c:pt>
                <c:pt idx="655">
                  <c:v>44486</c:v>
                </c:pt>
                <c:pt idx="656">
                  <c:v>44487</c:v>
                </c:pt>
                <c:pt idx="657">
                  <c:v>44488</c:v>
                </c:pt>
                <c:pt idx="658">
                  <c:v>44489</c:v>
                </c:pt>
                <c:pt idx="659">
                  <c:v>44490</c:v>
                </c:pt>
                <c:pt idx="660">
                  <c:v>44491</c:v>
                </c:pt>
                <c:pt idx="661">
                  <c:v>44492</c:v>
                </c:pt>
                <c:pt idx="662">
                  <c:v>44493</c:v>
                </c:pt>
                <c:pt idx="663">
                  <c:v>44494</c:v>
                </c:pt>
                <c:pt idx="664">
                  <c:v>44495</c:v>
                </c:pt>
                <c:pt idx="665">
                  <c:v>44496</c:v>
                </c:pt>
                <c:pt idx="666">
                  <c:v>44497</c:v>
                </c:pt>
                <c:pt idx="667">
                  <c:v>44498</c:v>
                </c:pt>
                <c:pt idx="668">
                  <c:v>44499</c:v>
                </c:pt>
                <c:pt idx="669">
                  <c:v>44500</c:v>
                </c:pt>
                <c:pt idx="670">
                  <c:v>44501</c:v>
                </c:pt>
                <c:pt idx="671">
                  <c:v>44502</c:v>
                </c:pt>
                <c:pt idx="672">
                  <c:v>44503</c:v>
                </c:pt>
                <c:pt idx="673">
                  <c:v>44504</c:v>
                </c:pt>
                <c:pt idx="674">
                  <c:v>44505</c:v>
                </c:pt>
                <c:pt idx="675">
                  <c:v>44506</c:v>
                </c:pt>
                <c:pt idx="676">
                  <c:v>44507</c:v>
                </c:pt>
                <c:pt idx="677">
                  <c:v>44508</c:v>
                </c:pt>
                <c:pt idx="678">
                  <c:v>44509</c:v>
                </c:pt>
                <c:pt idx="679">
                  <c:v>44510</c:v>
                </c:pt>
                <c:pt idx="680">
                  <c:v>44511</c:v>
                </c:pt>
                <c:pt idx="681">
                  <c:v>44512</c:v>
                </c:pt>
                <c:pt idx="682">
                  <c:v>44513</c:v>
                </c:pt>
                <c:pt idx="683">
                  <c:v>44514</c:v>
                </c:pt>
                <c:pt idx="684">
                  <c:v>44515</c:v>
                </c:pt>
                <c:pt idx="685">
                  <c:v>44516</c:v>
                </c:pt>
                <c:pt idx="686">
                  <c:v>44517</c:v>
                </c:pt>
                <c:pt idx="687">
                  <c:v>44518</c:v>
                </c:pt>
                <c:pt idx="688">
                  <c:v>44519</c:v>
                </c:pt>
                <c:pt idx="689">
                  <c:v>44520</c:v>
                </c:pt>
                <c:pt idx="690">
                  <c:v>44521</c:v>
                </c:pt>
                <c:pt idx="691">
                  <c:v>44522</c:v>
                </c:pt>
                <c:pt idx="692">
                  <c:v>44523</c:v>
                </c:pt>
                <c:pt idx="693">
                  <c:v>44524</c:v>
                </c:pt>
                <c:pt idx="694">
                  <c:v>44525</c:v>
                </c:pt>
                <c:pt idx="695">
                  <c:v>44526</c:v>
                </c:pt>
                <c:pt idx="696">
                  <c:v>44527</c:v>
                </c:pt>
                <c:pt idx="697">
                  <c:v>44528</c:v>
                </c:pt>
                <c:pt idx="698">
                  <c:v>44529</c:v>
                </c:pt>
                <c:pt idx="699">
                  <c:v>44530</c:v>
                </c:pt>
                <c:pt idx="700">
                  <c:v>44531</c:v>
                </c:pt>
                <c:pt idx="701">
                  <c:v>44532</c:v>
                </c:pt>
                <c:pt idx="702">
                  <c:v>44533</c:v>
                </c:pt>
                <c:pt idx="703">
                  <c:v>44534</c:v>
                </c:pt>
                <c:pt idx="704">
                  <c:v>44535</c:v>
                </c:pt>
                <c:pt idx="705">
                  <c:v>44536</c:v>
                </c:pt>
                <c:pt idx="706">
                  <c:v>44537</c:v>
                </c:pt>
                <c:pt idx="707">
                  <c:v>44538</c:v>
                </c:pt>
                <c:pt idx="708">
                  <c:v>44539</c:v>
                </c:pt>
                <c:pt idx="709">
                  <c:v>44540</c:v>
                </c:pt>
                <c:pt idx="710">
                  <c:v>44541</c:v>
                </c:pt>
                <c:pt idx="711">
                  <c:v>44542</c:v>
                </c:pt>
                <c:pt idx="712">
                  <c:v>44543</c:v>
                </c:pt>
                <c:pt idx="713">
                  <c:v>44544</c:v>
                </c:pt>
                <c:pt idx="714">
                  <c:v>44545</c:v>
                </c:pt>
                <c:pt idx="715">
                  <c:v>44546</c:v>
                </c:pt>
                <c:pt idx="716">
                  <c:v>44547</c:v>
                </c:pt>
                <c:pt idx="717">
                  <c:v>44548</c:v>
                </c:pt>
                <c:pt idx="718">
                  <c:v>44549</c:v>
                </c:pt>
                <c:pt idx="719">
                  <c:v>44550</c:v>
                </c:pt>
                <c:pt idx="720">
                  <c:v>44551</c:v>
                </c:pt>
                <c:pt idx="721">
                  <c:v>44552</c:v>
                </c:pt>
                <c:pt idx="722">
                  <c:v>44553</c:v>
                </c:pt>
                <c:pt idx="723">
                  <c:v>44554</c:v>
                </c:pt>
                <c:pt idx="724">
                  <c:v>44555</c:v>
                </c:pt>
                <c:pt idx="725">
                  <c:v>44556</c:v>
                </c:pt>
                <c:pt idx="726">
                  <c:v>44557</c:v>
                </c:pt>
                <c:pt idx="727">
                  <c:v>44558</c:v>
                </c:pt>
                <c:pt idx="728">
                  <c:v>44559</c:v>
                </c:pt>
                <c:pt idx="729">
                  <c:v>44560</c:v>
                </c:pt>
                <c:pt idx="730">
                  <c:v>44561</c:v>
                </c:pt>
                <c:pt idx="731">
                  <c:v>44562</c:v>
                </c:pt>
                <c:pt idx="732">
                  <c:v>44563</c:v>
                </c:pt>
                <c:pt idx="733">
                  <c:v>44564</c:v>
                </c:pt>
                <c:pt idx="734">
                  <c:v>44565</c:v>
                </c:pt>
                <c:pt idx="735">
                  <c:v>44566</c:v>
                </c:pt>
                <c:pt idx="736">
                  <c:v>44567</c:v>
                </c:pt>
                <c:pt idx="737">
                  <c:v>44568</c:v>
                </c:pt>
                <c:pt idx="738">
                  <c:v>44569</c:v>
                </c:pt>
                <c:pt idx="739">
                  <c:v>44570</c:v>
                </c:pt>
                <c:pt idx="740">
                  <c:v>44571</c:v>
                </c:pt>
                <c:pt idx="741">
                  <c:v>44572</c:v>
                </c:pt>
                <c:pt idx="742">
                  <c:v>44573</c:v>
                </c:pt>
                <c:pt idx="743">
                  <c:v>44574</c:v>
                </c:pt>
                <c:pt idx="744">
                  <c:v>44575</c:v>
                </c:pt>
                <c:pt idx="745">
                  <c:v>44576</c:v>
                </c:pt>
                <c:pt idx="746">
                  <c:v>44577</c:v>
                </c:pt>
                <c:pt idx="747">
                  <c:v>44578</c:v>
                </c:pt>
                <c:pt idx="748">
                  <c:v>44579</c:v>
                </c:pt>
                <c:pt idx="749">
                  <c:v>44580</c:v>
                </c:pt>
                <c:pt idx="750">
                  <c:v>44581</c:v>
                </c:pt>
                <c:pt idx="751">
                  <c:v>44582</c:v>
                </c:pt>
                <c:pt idx="752">
                  <c:v>44583</c:v>
                </c:pt>
                <c:pt idx="753">
                  <c:v>44584</c:v>
                </c:pt>
                <c:pt idx="754">
                  <c:v>44585</c:v>
                </c:pt>
                <c:pt idx="755">
                  <c:v>44586</c:v>
                </c:pt>
                <c:pt idx="756">
                  <c:v>44587</c:v>
                </c:pt>
                <c:pt idx="757">
                  <c:v>44588</c:v>
                </c:pt>
                <c:pt idx="758">
                  <c:v>44589</c:v>
                </c:pt>
                <c:pt idx="759">
                  <c:v>44590</c:v>
                </c:pt>
                <c:pt idx="760">
                  <c:v>44591</c:v>
                </c:pt>
                <c:pt idx="761">
                  <c:v>44592</c:v>
                </c:pt>
                <c:pt idx="762">
                  <c:v>44593</c:v>
                </c:pt>
                <c:pt idx="763">
                  <c:v>44594</c:v>
                </c:pt>
                <c:pt idx="764">
                  <c:v>44595</c:v>
                </c:pt>
                <c:pt idx="765">
                  <c:v>44596</c:v>
                </c:pt>
                <c:pt idx="766">
                  <c:v>44597</c:v>
                </c:pt>
                <c:pt idx="767">
                  <c:v>44598</c:v>
                </c:pt>
                <c:pt idx="768">
                  <c:v>44599</c:v>
                </c:pt>
                <c:pt idx="769">
                  <c:v>44600</c:v>
                </c:pt>
                <c:pt idx="770">
                  <c:v>44601</c:v>
                </c:pt>
                <c:pt idx="771">
                  <c:v>44602</c:v>
                </c:pt>
                <c:pt idx="772">
                  <c:v>44603</c:v>
                </c:pt>
                <c:pt idx="773">
                  <c:v>44604</c:v>
                </c:pt>
                <c:pt idx="774">
                  <c:v>44605</c:v>
                </c:pt>
                <c:pt idx="775">
                  <c:v>44606</c:v>
                </c:pt>
                <c:pt idx="776">
                  <c:v>44607</c:v>
                </c:pt>
                <c:pt idx="777">
                  <c:v>44608</c:v>
                </c:pt>
                <c:pt idx="778">
                  <c:v>44609</c:v>
                </c:pt>
                <c:pt idx="779">
                  <c:v>44610</c:v>
                </c:pt>
                <c:pt idx="780">
                  <c:v>44611</c:v>
                </c:pt>
                <c:pt idx="781">
                  <c:v>44612</c:v>
                </c:pt>
                <c:pt idx="782">
                  <c:v>44613</c:v>
                </c:pt>
                <c:pt idx="783">
                  <c:v>44614</c:v>
                </c:pt>
                <c:pt idx="784">
                  <c:v>44615</c:v>
                </c:pt>
                <c:pt idx="785">
                  <c:v>44616</c:v>
                </c:pt>
                <c:pt idx="786">
                  <c:v>44617</c:v>
                </c:pt>
                <c:pt idx="787">
                  <c:v>44618</c:v>
                </c:pt>
                <c:pt idx="788">
                  <c:v>44619</c:v>
                </c:pt>
                <c:pt idx="789">
                  <c:v>44620</c:v>
                </c:pt>
                <c:pt idx="790">
                  <c:v>44621</c:v>
                </c:pt>
                <c:pt idx="791">
                  <c:v>44622</c:v>
                </c:pt>
                <c:pt idx="792">
                  <c:v>44623</c:v>
                </c:pt>
                <c:pt idx="793">
                  <c:v>44624</c:v>
                </c:pt>
                <c:pt idx="794">
                  <c:v>44625</c:v>
                </c:pt>
                <c:pt idx="795">
                  <c:v>44626</c:v>
                </c:pt>
                <c:pt idx="796">
                  <c:v>44627</c:v>
                </c:pt>
                <c:pt idx="797">
                  <c:v>44628</c:v>
                </c:pt>
                <c:pt idx="798">
                  <c:v>44629</c:v>
                </c:pt>
                <c:pt idx="799">
                  <c:v>44630</c:v>
                </c:pt>
                <c:pt idx="800">
                  <c:v>44631</c:v>
                </c:pt>
                <c:pt idx="801">
                  <c:v>44632</c:v>
                </c:pt>
                <c:pt idx="802">
                  <c:v>44633</c:v>
                </c:pt>
                <c:pt idx="803">
                  <c:v>44634</c:v>
                </c:pt>
                <c:pt idx="804">
                  <c:v>44635</c:v>
                </c:pt>
                <c:pt idx="805">
                  <c:v>44636</c:v>
                </c:pt>
                <c:pt idx="806">
                  <c:v>44637</c:v>
                </c:pt>
                <c:pt idx="807">
                  <c:v>44638</c:v>
                </c:pt>
                <c:pt idx="808">
                  <c:v>44639</c:v>
                </c:pt>
                <c:pt idx="809">
                  <c:v>44640</c:v>
                </c:pt>
                <c:pt idx="810">
                  <c:v>44641</c:v>
                </c:pt>
                <c:pt idx="811">
                  <c:v>44642</c:v>
                </c:pt>
                <c:pt idx="812">
                  <c:v>44643</c:v>
                </c:pt>
                <c:pt idx="813">
                  <c:v>44644</c:v>
                </c:pt>
                <c:pt idx="814">
                  <c:v>44645</c:v>
                </c:pt>
                <c:pt idx="815">
                  <c:v>44646</c:v>
                </c:pt>
                <c:pt idx="816">
                  <c:v>44647</c:v>
                </c:pt>
                <c:pt idx="817">
                  <c:v>44648</c:v>
                </c:pt>
                <c:pt idx="818">
                  <c:v>44649</c:v>
                </c:pt>
                <c:pt idx="819">
                  <c:v>44650</c:v>
                </c:pt>
                <c:pt idx="820">
                  <c:v>44651</c:v>
                </c:pt>
                <c:pt idx="821">
                  <c:v>44652</c:v>
                </c:pt>
                <c:pt idx="822">
                  <c:v>44653</c:v>
                </c:pt>
                <c:pt idx="823">
                  <c:v>44654</c:v>
                </c:pt>
                <c:pt idx="824">
                  <c:v>44655</c:v>
                </c:pt>
                <c:pt idx="825">
                  <c:v>44656</c:v>
                </c:pt>
                <c:pt idx="826">
                  <c:v>44657</c:v>
                </c:pt>
                <c:pt idx="827">
                  <c:v>44658</c:v>
                </c:pt>
                <c:pt idx="828">
                  <c:v>44659</c:v>
                </c:pt>
                <c:pt idx="829">
                  <c:v>44660</c:v>
                </c:pt>
                <c:pt idx="830">
                  <c:v>44661</c:v>
                </c:pt>
                <c:pt idx="831">
                  <c:v>44662</c:v>
                </c:pt>
                <c:pt idx="832">
                  <c:v>44663</c:v>
                </c:pt>
                <c:pt idx="833">
                  <c:v>44664</c:v>
                </c:pt>
                <c:pt idx="834">
                  <c:v>44665</c:v>
                </c:pt>
                <c:pt idx="835">
                  <c:v>44666</c:v>
                </c:pt>
                <c:pt idx="836">
                  <c:v>44667</c:v>
                </c:pt>
                <c:pt idx="837">
                  <c:v>44668</c:v>
                </c:pt>
                <c:pt idx="838">
                  <c:v>44669</c:v>
                </c:pt>
                <c:pt idx="839">
                  <c:v>44670</c:v>
                </c:pt>
                <c:pt idx="840">
                  <c:v>44671</c:v>
                </c:pt>
                <c:pt idx="841">
                  <c:v>44672</c:v>
                </c:pt>
                <c:pt idx="842">
                  <c:v>44673</c:v>
                </c:pt>
                <c:pt idx="843">
                  <c:v>44674</c:v>
                </c:pt>
                <c:pt idx="844">
                  <c:v>44675</c:v>
                </c:pt>
                <c:pt idx="845">
                  <c:v>44676</c:v>
                </c:pt>
                <c:pt idx="846">
                  <c:v>44677</c:v>
                </c:pt>
                <c:pt idx="847">
                  <c:v>44678</c:v>
                </c:pt>
                <c:pt idx="848">
                  <c:v>44679</c:v>
                </c:pt>
                <c:pt idx="849">
                  <c:v>44680</c:v>
                </c:pt>
                <c:pt idx="850">
                  <c:v>44681</c:v>
                </c:pt>
                <c:pt idx="851">
                  <c:v>44682</c:v>
                </c:pt>
                <c:pt idx="852">
                  <c:v>44683</c:v>
                </c:pt>
                <c:pt idx="853">
                  <c:v>44684</c:v>
                </c:pt>
                <c:pt idx="854">
                  <c:v>44685</c:v>
                </c:pt>
                <c:pt idx="855">
                  <c:v>44686</c:v>
                </c:pt>
                <c:pt idx="856">
                  <c:v>44687</c:v>
                </c:pt>
                <c:pt idx="857">
                  <c:v>44688</c:v>
                </c:pt>
                <c:pt idx="858">
                  <c:v>44689</c:v>
                </c:pt>
                <c:pt idx="859">
                  <c:v>44690</c:v>
                </c:pt>
                <c:pt idx="860">
                  <c:v>44691</c:v>
                </c:pt>
                <c:pt idx="861">
                  <c:v>44692</c:v>
                </c:pt>
                <c:pt idx="862">
                  <c:v>44693</c:v>
                </c:pt>
                <c:pt idx="863">
                  <c:v>44694</c:v>
                </c:pt>
                <c:pt idx="864">
                  <c:v>44695</c:v>
                </c:pt>
                <c:pt idx="865">
                  <c:v>44696</c:v>
                </c:pt>
                <c:pt idx="866">
                  <c:v>44697</c:v>
                </c:pt>
                <c:pt idx="867">
                  <c:v>44698</c:v>
                </c:pt>
                <c:pt idx="868">
                  <c:v>44699</c:v>
                </c:pt>
                <c:pt idx="869">
                  <c:v>44700</c:v>
                </c:pt>
                <c:pt idx="870">
                  <c:v>44701</c:v>
                </c:pt>
                <c:pt idx="871">
                  <c:v>44702</c:v>
                </c:pt>
                <c:pt idx="872">
                  <c:v>44703</c:v>
                </c:pt>
                <c:pt idx="873">
                  <c:v>44704</c:v>
                </c:pt>
                <c:pt idx="874">
                  <c:v>44705</c:v>
                </c:pt>
                <c:pt idx="875">
                  <c:v>44706</c:v>
                </c:pt>
                <c:pt idx="876">
                  <c:v>44707</c:v>
                </c:pt>
                <c:pt idx="877">
                  <c:v>44708</c:v>
                </c:pt>
                <c:pt idx="878">
                  <c:v>44709</c:v>
                </c:pt>
                <c:pt idx="879">
                  <c:v>44710</c:v>
                </c:pt>
                <c:pt idx="880">
                  <c:v>44711</c:v>
                </c:pt>
                <c:pt idx="881">
                  <c:v>44712</c:v>
                </c:pt>
                <c:pt idx="882">
                  <c:v>44713</c:v>
                </c:pt>
                <c:pt idx="883">
                  <c:v>44714</c:v>
                </c:pt>
                <c:pt idx="884">
                  <c:v>44715</c:v>
                </c:pt>
                <c:pt idx="885">
                  <c:v>44716</c:v>
                </c:pt>
                <c:pt idx="886">
                  <c:v>44717</c:v>
                </c:pt>
                <c:pt idx="887">
                  <c:v>44718</c:v>
                </c:pt>
                <c:pt idx="888">
                  <c:v>44719</c:v>
                </c:pt>
                <c:pt idx="889">
                  <c:v>44720</c:v>
                </c:pt>
                <c:pt idx="890">
                  <c:v>44721</c:v>
                </c:pt>
                <c:pt idx="891">
                  <c:v>44722</c:v>
                </c:pt>
                <c:pt idx="892">
                  <c:v>44723</c:v>
                </c:pt>
                <c:pt idx="893">
                  <c:v>44724</c:v>
                </c:pt>
                <c:pt idx="894">
                  <c:v>44725</c:v>
                </c:pt>
                <c:pt idx="895">
                  <c:v>44726</c:v>
                </c:pt>
                <c:pt idx="896">
                  <c:v>44727</c:v>
                </c:pt>
                <c:pt idx="897">
                  <c:v>44728</c:v>
                </c:pt>
                <c:pt idx="898">
                  <c:v>44729</c:v>
                </c:pt>
                <c:pt idx="899">
                  <c:v>44730</c:v>
                </c:pt>
                <c:pt idx="900">
                  <c:v>44731</c:v>
                </c:pt>
                <c:pt idx="901">
                  <c:v>44732</c:v>
                </c:pt>
                <c:pt idx="902">
                  <c:v>44733</c:v>
                </c:pt>
                <c:pt idx="903">
                  <c:v>44734</c:v>
                </c:pt>
                <c:pt idx="904">
                  <c:v>44735</c:v>
                </c:pt>
                <c:pt idx="905">
                  <c:v>44736</c:v>
                </c:pt>
                <c:pt idx="906">
                  <c:v>44737</c:v>
                </c:pt>
                <c:pt idx="907">
                  <c:v>44738</c:v>
                </c:pt>
                <c:pt idx="908">
                  <c:v>44739</c:v>
                </c:pt>
                <c:pt idx="909">
                  <c:v>44740</c:v>
                </c:pt>
                <c:pt idx="910">
                  <c:v>44741</c:v>
                </c:pt>
                <c:pt idx="911">
                  <c:v>44742</c:v>
                </c:pt>
                <c:pt idx="912">
                  <c:v>44743</c:v>
                </c:pt>
                <c:pt idx="913">
                  <c:v>44744</c:v>
                </c:pt>
                <c:pt idx="914">
                  <c:v>44745</c:v>
                </c:pt>
                <c:pt idx="915">
                  <c:v>44746</c:v>
                </c:pt>
                <c:pt idx="916">
                  <c:v>44747</c:v>
                </c:pt>
                <c:pt idx="917">
                  <c:v>44748</c:v>
                </c:pt>
                <c:pt idx="918">
                  <c:v>44749</c:v>
                </c:pt>
                <c:pt idx="919">
                  <c:v>44750</c:v>
                </c:pt>
                <c:pt idx="920">
                  <c:v>44751</c:v>
                </c:pt>
                <c:pt idx="921">
                  <c:v>44752</c:v>
                </c:pt>
                <c:pt idx="922">
                  <c:v>44753</c:v>
                </c:pt>
                <c:pt idx="923">
                  <c:v>44754</c:v>
                </c:pt>
                <c:pt idx="924">
                  <c:v>44755</c:v>
                </c:pt>
                <c:pt idx="925">
                  <c:v>44756</c:v>
                </c:pt>
                <c:pt idx="926">
                  <c:v>44757</c:v>
                </c:pt>
                <c:pt idx="927">
                  <c:v>44758</c:v>
                </c:pt>
                <c:pt idx="928">
                  <c:v>44759</c:v>
                </c:pt>
                <c:pt idx="929">
                  <c:v>44760</c:v>
                </c:pt>
                <c:pt idx="930">
                  <c:v>44761</c:v>
                </c:pt>
                <c:pt idx="931">
                  <c:v>44762</c:v>
                </c:pt>
                <c:pt idx="932">
                  <c:v>44763</c:v>
                </c:pt>
                <c:pt idx="933">
                  <c:v>44764</c:v>
                </c:pt>
                <c:pt idx="934">
                  <c:v>44765</c:v>
                </c:pt>
                <c:pt idx="935">
                  <c:v>44766</c:v>
                </c:pt>
                <c:pt idx="936">
                  <c:v>44767</c:v>
                </c:pt>
                <c:pt idx="937">
                  <c:v>44768</c:v>
                </c:pt>
                <c:pt idx="938">
                  <c:v>44769</c:v>
                </c:pt>
                <c:pt idx="939">
                  <c:v>44770</c:v>
                </c:pt>
                <c:pt idx="940">
                  <c:v>44771</c:v>
                </c:pt>
                <c:pt idx="941">
                  <c:v>44772</c:v>
                </c:pt>
                <c:pt idx="942">
                  <c:v>44773</c:v>
                </c:pt>
                <c:pt idx="943">
                  <c:v>44774</c:v>
                </c:pt>
                <c:pt idx="944">
                  <c:v>44775</c:v>
                </c:pt>
                <c:pt idx="945">
                  <c:v>44776</c:v>
                </c:pt>
                <c:pt idx="946">
                  <c:v>44777</c:v>
                </c:pt>
                <c:pt idx="947">
                  <c:v>44778</c:v>
                </c:pt>
                <c:pt idx="948">
                  <c:v>44779</c:v>
                </c:pt>
                <c:pt idx="949">
                  <c:v>44780</c:v>
                </c:pt>
                <c:pt idx="950">
                  <c:v>44781</c:v>
                </c:pt>
                <c:pt idx="951">
                  <c:v>44782</c:v>
                </c:pt>
                <c:pt idx="952">
                  <c:v>44783</c:v>
                </c:pt>
                <c:pt idx="953">
                  <c:v>44784</c:v>
                </c:pt>
                <c:pt idx="954">
                  <c:v>44785</c:v>
                </c:pt>
                <c:pt idx="955">
                  <c:v>44786</c:v>
                </c:pt>
                <c:pt idx="956">
                  <c:v>44787</c:v>
                </c:pt>
                <c:pt idx="957">
                  <c:v>44788</c:v>
                </c:pt>
                <c:pt idx="958">
                  <c:v>44789</c:v>
                </c:pt>
                <c:pt idx="959">
                  <c:v>44790</c:v>
                </c:pt>
              </c:numCache>
            </c:numRef>
          </c:cat>
          <c:val>
            <c:numRef>
              <c:f>'Process Data for PLots'!$BD$31:$AMA$31</c:f>
              <c:numCache>
                <c:formatCode>General</c:formatCode>
                <c:ptCount val="960"/>
                <c:pt idx="7">
                  <c:v>827</c:v>
                </c:pt>
                <c:pt idx="8">
                  <c:v>0.1</c:v>
                </c:pt>
                <c:pt idx="12">
                  <c:v>839.5</c:v>
                </c:pt>
                <c:pt idx="14">
                  <c:v>843</c:v>
                </c:pt>
                <c:pt idx="21">
                  <c:v>981</c:v>
                </c:pt>
                <c:pt idx="27">
                  <c:v>1030</c:v>
                </c:pt>
                <c:pt idx="33">
                  <c:v>1065</c:v>
                </c:pt>
                <c:pt idx="40">
                  <c:v>1175</c:v>
                </c:pt>
                <c:pt idx="47">
                  <c:v>1260</c:v>
                </c:pt>
                <c:pt idx="50">
                  <c:v>1280</c:v>
                </c:pt>
                <c:pt idx="54">
                  <c:v>1305</c:v>
                </c:pt>
                <c:pt idx="61">
                  <c:v>1345</c:v>
                </c:pt>
                <c:pt idx="63">
                  <c:v>1375</c:v>
                </c:pt>
                <c:pt idx="68">
                  <c:v>1410</c:v>
                </c:pt>
                <c:pt idx="70">
                  <c:v>1470</c:v>
                </c:pt>
                <c:pt idx="75">
                  <c:v>1181.5</c:v>
                </c:pt>
                <c:pt idx="77">
                  <c:v>1920</c:v>
                </c:pt>
                <c:pt idx="82">
                  <c:v>1890</c:v>
                </c:pt>
                <c:pt idx="84">
                  <c:v>1500</c:v>
                </c:pt>
                <c:pt idx="89">
                  <c:v>2235</c:v>
                </c:pt>
                <c:pt idx="93">
                  <c:v>2290</c:v>
                </c:pt>
                <c:pt idx="97">
                  <c:v>2800</c:v>
                </c:pt>
                <c:pt idx="99">
                  <c:v>2430</c:v>
                </c:pt>
                <c:pt idx="104">
                  <c:v>3255</c:v>
                </c:pt>
                <c:pt idx="106">
                  <c:v>2010</c:v>
                </c:pt>
                <c:pt idx="196">
                  <c:v>4430</c:v>
                </c:pt>
                <c:pt idx="210">
                  <c:v>4530</c:v>
                </c:pt>
                <c:pt idx="231">
                  <c:v>4750</c:v>
                </c:pt>
                <c:pt idx="238">
                  <c:v>6030</c:v>
                </c:pt>
                <c:pt idx="245">
                  <c:v>4120</c:v>
                </c:pt>
                <c:pt idx="252">
                  <c:v>6020</c:v>
                </c:pt>
                <c:pt idx="259">
                  <c:v>5060</c:v>
                </c:pt>
                <c:pt idx="262">
                  <c:v>4880</c:v>
                </c:pt>
                <c:pt idx="266">
                  <c:v>4130</c:v>
                </c:pt>
                <c:pt idx="271">
                  <c:v>5020</c:v>
                </c:pt>
                <c:pt idx="273">
                  <c:v>4030</c:v>
                </c:pt>
                <c:pt idx="280">
                  <c:v>5640</c:v>
                </c:pt>
                <c:pt idx="285">
                  <c:v>3860</c:v>
                </c:pt>
                <c:pt idx="292">
                  <c:v>3820</c:v>
                </c:pt>
                <c:pt idx="294">
                  <c:v>3820</c:v>
                </c:pt>
                <c:pt idx="299">
                  <c:v>5240</c:v>
                </c:pt>
                <c:pt idx="301">
                  <c:v>5940</c:v>
                </c:pt>
                <c:pt idx="306">
                  <c:v>5080</c:v>
                </c:pt>
                <c:pt idx="329">
                  <c:v>5180</c:v>
                </c:pt>
                <c:pt idx="336">
                  <c:v>2890</c:v>
                </c:pt>
                <c:pt idx="343">
                  <c:v>5060</c:v>
                </c:pt>
                <c:pt idx="350">
                  <c:v>5220</c:v>
                </c:pt>
                <c:pt idx="357">
                  <c:v>5060</c:v>
                </c:pt>
                <c:pt idx="364">
                  <c:v>4080</c:v>
                </c:pt>
                <c:pt idx="371">
                  <c:v>5950</c:v>
                </c:pt>
                <c:pt idx="378">
                  <c:v>5220</c:v>
                </c:pt>
                <c:pt idx="385">
                  <c:v>4760</c:v>
                </c:pt>
                <c:pt idx="392">
                  <c:v>5030</c:v>
                </c:pt>
                <c:pt idx="399">
                  <c:v>4140</c:v>
                </c:pt>
                <c:pt idx="406">
                  <c:v>4400</c:v>
                </c:pt>
                <c:pt idx="413">
                  <c:v>4800</c:v>
                </c:pt>
                <c:pt idx="420">
                  <c:v>4280</c:v>
                </c:pt>
                <c:pt idx="427">
                  <c:v>4940</c:v>
                </c:pt>
                <c:pt idx="434">
                  <c:v>4490</c:v>
                </c:pt>
                <c:pt idx="441">
                  <c:v>4640</c:v>
                </c:pt>
                <c:pt idx="448">
                  <c:v>4680</c:v>
                </c:pt>
                <c:pt idx="455">
                  <c:v>4780</c:v>
                </c:pt>
                <c:pt idx="462">
                  <c:v>4710</c:v>
                </c:pt>
                <c:pt idx="469">
                  <c:v>4229</c:v>
                </c:pt>
                <c:pt idx="477">
                  <c:v>4140</c:v>
                </c:pt>
                <c:pt idx="483">
                  <c:v>4070</c:v>
                </c:pt>
                <c:pt idx="490">
                  <c:v>4040</c:v>
                </c:pt>
                <c:pt idx="497">
                  <c:v>3170</c:v>
                </c:pt>
                <c:pt idx="504">
                  <c:v>4000</c:v>
                </c:pt>
                <c:pt idx="512">
                  <c:v>3840</c:v>
                </c:pt>
                <c:pt idx="518">
                  <c:v>3730</c:v>
                </c:pt>
                <c:pt idx="525">
                  <c:v>4410</c:v>
                </c:pt>
                <c:pt idx="532">
                  <c:v>4220</c:v>
                </c:pt>
                <c:pt idx="539">
                  <c:v>4040</c:v>
                </c:pt>
                <c:pt idx="546">
                  <c:v>2860</c:v>
                </c:pt>
                <c:pt idx="553">
                  <c:v>3660</c:v>
                </c:pt>
                <c:pt idx="560">
                  <c:v>3250</c:v>
                </c:pt>
                <c:pt idx="567">
                  <c:v>3440</c:v>
                </c:pt>
                <c:pt idx="574">
                  <c:v>3560</c:v>
                </c:pt>
                <c:pt idx="581">
                  <c:v>3960</c:v>
                </c:pt>
                <c:pt idx="588">
                  <c:v>4620</c:v>
                </c:pt>
                <c:pt idx="609">
                  <c:v>3500</c:v>
                </c:pt>
                <c:pt idx="616">
                  <c:v>4180</c:v>
                </c:pt>
                <c:pt idx="623">
                  <c:v>3520</c:v>
                </c:pt>
                <c:pt idx="630">
                  <c:v>3430</c:v>
                </c:pt>
                <c:pt idx="637">
                  <c:v>3660</c:v>
                </c:pt>
                <c:pt idx="644">
                  <c:v>3760</c:v>
                </c:pt>
                <c:pt idx="651">
                  <c:v>3780</c:v>
                </c:pt>
                <c:pt idx="658">
                  <c:v>2790</c:v>
                </c:pt>
                <c:pt idx="665">
                  <c:v>3450</c:v>
                </c:pt>
                <c:pt idx="672">
                  <c:v>4480</c:v>
                </c:pt>
                <c:pt idx="679">
                  <c:v>4220</c:v>
                </c:pt>
                <c:pt idx="686">
                  <c:v>4480</c:v>
                </c:pt>
                <c:pt idx="700">
                  <c:v>4760</c:v>
                </c:pt>
                <c:pt idx="707">
                  <c:v>4390</c:v>
                </c:pt>
                <c:pt idx="714">
                  <c:v>4950</c:v>
                </c:pt>
                <c:pt idx="735">
                  <c:v>5320</c:v>
                </c:pt>
                <c:pt idx="742">
                  <c:v>5880</c:v>
                </c:pt>
                <c:pt idx="749">
                  <c:v>5130</c:v>
                </c:pt>
                <c:pt idx="757">
                  <c:v>5600</c:v>
                </c:pt>
                <c:pt idx="770">
                  <c:v>4150</c:v>
                </c:pt>
                <c:pt idx="777">
                  <c:v>5190</c:v>
                </c:pt>
                <c:pt idx="784">
                  <c:v>5320</c:v>
                </c:pt>
                <c:pt idx="791">
                  <c:v>5040</c:v>
                </c:pt>
                <c:pt idx="798">
                  <c:v>5190</c:v>
                </c:pt>
                <c:pt idx="805">
                  <c:v>4770</c:v>
                </c:pt>
                <c:pt idx="812">
                  <c:v>6140</c:v>
                </c:pt>
                <c:pt idx="819">
                  <c:v>5170</c:v>
                </c:pt>
                <c:pt idx="826">
                  <c:v>4720</c:v>
                </c:pt>
                <c:pt idx="833">
                  <c:v>5590</c:v>
                </c:pt>
                <c:pt idx="840">
                  <c:v>5410</c:v>
                </c:pt>
                <c:pt idx="847">
                  <c:v>4950</c:v>
                </c:pt>
                <c:pt idx="854">
                  <c:v>5410</c:v>
                </c:pt>
                <c:pt idx="861">
                  <c:v>6050</c:v>
                </c:pt>
                <c:pt idx="868">
                  <c:v>5680</c:v>
                </c:pt>
                <c:pt idx="875">
                  <c:v>5320</c:v>
                </c:pt>
                <c:pt idx="882">
                  <c:v>5410</c:v>
                </c:pt>
                <c:pt idx="889">
                  <c:v>4950</c:v>
                </c:pt>
                <c:pt idx="896">
                  <c:v>5400</c:v>
                </c:pt>
                <c:pt idx="903">
                  <c:v>4950</c:v>
                </c:pt>
                <c:pt idx="910">
                  <c:v>5130</c:v>
                </c:pt>
                <c:pt idx="917">
                  <c:v>5400</c:v>
                </c:pt>
                <c:pt idx="924">
                  <c:v>5220</c:v>
                </c:pt>
                <c:pt idx="931">
                  <c:v>4680</c:v>
                </c:pt>
                <c:pt idx="938">
                  <c:v>5000</c:v>
                </c:pt>
                <c:pt idx="945">
                  <c:v>4950</c:v>
                </c:pt>
                <c:pt idx="952">
                  <c:v>5040</c:v>
                </c:pt>
                <c:pt idx="959">
                  <c:v>5200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BEC-4F4C-8484-B12C847DFB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6691984"/>
        <c:axId val="456698544"/>
      </c:lineChart>
      <c:lineChart>
        <c:grouping val="standard"/>
        <c:varyColors val="0"/>
        <c:ser>
          <c:idx val="1"/>
          <c:order val="1"/>
          <c:tx>
            <c:v>VFA/Alkalinity Ratio</c:v>
          </c:tx>
          <c:spPr>
            <a:ln w="28575" cap="rnd">
              <a:noFill/>
              <a:round/>
            </a:ln>
            <a:effectLst/>
          </c:spPr>
          <c:marker>
            <c:symbol val="square"/>
            <c:size val="6"/>
            <c:spPr>
              <a:solidFill>
                <a:srgbClr val="FFC000"/>
              </a:solidFill>
              <a:ln w="9525">
                <a:solidFill>
                  <a:schemeClr val="tx1">
                    <a:alpha val="51000"/>
                  </a:schemeClr>
                </a:solidFill>
              </a:ln>
              <a:effectLst/>
            </c:spPr>
          </c:marker>
          <c:dPt>
            <c:idx val="72"/>
            <c:marker>
              <c:symbol val="square"/>
              <c:size val="6"/>
              <c:spPr>
                <a:solidFill>
                  <a:srgbClr val="FFC000"/>
                </a:solidFill>
                <a:ln w="0">
                  <a:solidFill>
                    <a:schemeClr val="tx1">
                      <a:alpha val="51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EBEC-4F4C-8484-B12C847DFB05}"/>
              </c:ext>
            </c:extLst>
          </c:dPt>
          <c:trendline>
            <c:spPr>
              <a:ln w="19050" cap="rnd">
                <a:solidFill>
                  <a:schemeClr val="accent2"/>
                </a:solidFill>
                <a:prstDash val="sysDot"/>
              </a:ln>
              <a:effectLst/>
            </c:spPr>
            <c:trendlineType val="poly"/>
            <c:order val="4"/>
            <c:dispRSqr val="0"/>
            <c:dispEq val="0"/>
          </c:trendline>
          <c:cat>
            <c:numRef>
              <c:f>'Process Data for PLots'!$BD$7:$MW$7</c:f>
              <c:numCache>
                <c:formatCode>m/d/yyyy</c:formatCode>
                <c:ptCount val="306"/>
                <c:pt idx="0">
                  <c:v>43831</c:v>
                </c:pt>
                <c:pt idx="1">
                  <c:v>43832</c:v>
                </c:pt>
                <c:pt idx="2">
                  <c:v>43833</c:v>
                </c:pt>
                <c:pt idx="3">
                  <c:v>43834</c:v>
                </c:pt>
                <c:pt idx="4">
                  <c:v>43835</c:v>
                </c:pt>
                <c:pt idx="5">
                  <c:v>43836</c:v>
                </c:pt>
                <c:pt idx="6">
                  <c:v>43837</c:v>
                </c:pt>
                <c:pt idx="7">
                  <c:v>43838</c:v>
                </c:pt>
                <c:pt idx="8">
                  <c:v>43839</c:v>
                </c:pt>
                <c:pt idx="9">
                  <c:v>43840</c:v>
                </c:pt>
                <c:pt idx="10">
                  <c:v>43841</c:v>
                </c:pt>
                <c:pt idx="11">
                  <c:v>43842</c:v>
                </c:pt>
                <c:pt idx="12">
                  <c:v>43843</c:v>
                </c:pt>
                <c:pt idx="13">
                  <c:v>43844</c:v>
                </c:pt>
                <c:pt idx="14">
                  <c:v>43845</c:v>
                </c:pt>
                <c:pt idx="15">
                  <c:v>43846</c:v>
                </c:pt>
                <c:pt idx="16">
                  <c:v>43847</c:v>
                </c:pt>
                <c:pt idx="17">
                  <c:v>43848</c:v>
                </c:pt>
                <c:pt idx="18">
                  <c:v>43849</c:v>
                </c:pt>
                <c:pt idx="19">
                  <c:v>43850</c:v>
                </c:pt>
                <c:pt idx="20">
                  <c:v>43851</c:v>
                </c:pt>
                <c:pt idx="21">
                  <c:v>43852</c:v>
                </c:pt>
                <c:pt idx="22">
                  <c:v>43853</c:v>
                </c:pt>
                <c:pt idx="23">
                  <c:v>43854</c:v>
                </c:pt>
                <c:pt idx="24">
                  <c:v>43855</c:v>
                </c:pt>
                <c:pt idx="25">
                  <c:v>43856</c:v>
                </c:pt>
                <c:pt idx="26">
                  <c:v>43857</c:v>
                </c:pt>
                <c:pt idx="27">
                  <c:v>43858</c:v>
                </c:pt>
                <c:pt idx="28">
                  <c:v>43859</c:v>
                </c:pt>
                <c:pt idx="29">
                  <c:v>43860</c:v>
                </c:pt>
                <c:pt idx="30">
                  <c:v>43861</c:v>
                </c:pt>
                <c:pt idx="31">
                  <c:v>43862</c:v>
                </c:pt>
                <c:pt idx="32">
                  <c:v>43863</c:v>
                </c:pt>
                <c:pt idx="33">
                  <c:v>43864</c:v>
                </c:pt>
                <c:pt idx="34">
                  <c:v>43865</c:v>
                </c:pt>
                <c:pt idx="35">
                  <c:v>43866</c:v>
                </c:pt>
                <c:pt idx="36">
                  <c:v>43867</c:v>
                </c:pt>
                <c:pt idx="37">
                  <c:v>43868</c:v>
                </c:pt>
                <c:pt idx="38">
                  <c:v>43869</c:v>
                </c:pt>
                <c:pt idx="39">
                  <c:v>43870</c:v>
                </c:pt>
                <c:pt idx="40">
                  <c:v>43871</c:v>
                </c:pt>
                <c:pt idx="41">
                  <c:v>43872</c:v>
                </c:pt>
                <c:pt idx="42">
                  <c:v>43873</c:v>
                </c:pt>
                <c:pt idx="43">
                  <c:v>43874</c:v>
                </c:pt>
                <c:pt idx="44">
                  <c:v>43875</c:v>
                </c:pt>
                <c:pt idx="45">
                  <c:v>43876</c:v>
                </c:pt>
                <c:pt idx="46">
                  <c:v>43877</c:v>
                </c:pt>
                <c:pt idx="47">
                  <c:v>43878</c:v>
                </c:pt>
                <c:pt idx="48">
                  <c:v>43879</c:v>
                </c:pt>
                <c:pt idx="49">
                  <c:v>43880</c:v>
                </c:pt>
                <c:pt idx="50">
                  <c:v>43881</c:v>
                </c:pt>
                <c:pt idx="51">
                  <c:v>43882</c:v>
                </c:pt>
                <c:pt idx="52">
                  <c:v>43883</c:v>
                </c:pt>
                <c:pt idx="53">
                  <c:v>43884</c:v>
                </c:pt>
                <c:pt idx="54">
                  <c:v>43885</c:v>
                </c:pt>
                <c:pt idx="55">
                  <c:v>43886</c:v>
                </c:pt>
                <c:pt idx="56">
                  <c:v>43887</c:v>
                </c:pt>
                <c:pt idx="57">
                  <c:v>43888</c:v>
                </c:pt>
                <c:pt idx="58">
                  <c:v>43889</c:v>
                </c:pt>
                <c:pt idx="59">
                  <c:v>43890</c:v>
                </c:pt>
                <c:pt idx="60">
                  <c:v>43891</c:v>
                </c:pt>
                <c:pt idx="61">
                  <c:v>43892</c:v>
                </c:pt>
                <c:pt idx="62">
                  <c:v>43893</c:v>
                </c:pt>
                <c:pt idx="63">
                  <c:v>43894</c:v>
                </c:pt>
                <c:pt idx="64">
                  <c:v>43895</c:v>
                </c:pt>
                <c:pt idx="65">
                  <c:v>43896</c:v>
                </c:pt>
                <c:pt idx="66">
                  <c:v>43897</c:v>
                </c:pt>
                <c:pt idx="67">
                  <c:v>43898</c:v>
                </c:pt>
                <c:pt idx="68">
                  <c:v>43899</c:v>
                </c:pt>
                <c:pt idx="69">
                  <c:v>43900</c:v>
                </c:pt>
                <c:pt idx="70">
                  <c:v>43901</c:v>
                </c:pt>
                <c:pt idx="71">
                  <c:v>43902</c:v>
                </c:pt>
                <c:pt idx="72">
                  <c:v>43903</c:v>
                </c:pt>
                <c:pt idx="73">
                  <c:v>43904</c:v>
                </c:pt>
                <c:pt idx="74">
                  <c:v>43905</c:v>
                </c:pt>
                <c:pt idx="75">
                  <c:v>43906</c:v>
                </c:pt>
                <c:pt idx="76">
                  <c:v>43907</c:v>
                </c:pt>
                <c:pt idx="77">
                  <c:v>43908</c:v>
                </c:pt>
                <c:pt idx="78">
                  <c:v>43909</c:v>
                </c:pt>
                <c:pt idx="79">
                  <c:v>43910</c:v>
                </c:pt>
                <c:pt idx="80">
                  <c:v>43911</c:v>
                </c:pt>
                <c:pt idx="81">
                  <c:v>43912</c:v>
                </c:pt>
                <c:pt idx="82">
                  <c:v>43913</c:v>
                </c:pt>
                <c:pt idx="83">
                  <c:v>43914</c:v>
                </c:pt>
                <c:pt idx="84">
                  <c:v>43915</c:v>
                </c:pt>
                <c:pt idx="85">
                  <c:v>43916</c:v>
                </c:pt>
                <c:pt idx="86">
                  <c:v>43917</c:v>
                </c:pt>
                <c:pt idx="87">
                  <c:v>43918</c:v>
                </c:pt>
                <c:pt idx="88">
                  <c:v>43919</c:v>
                </c:pt>
                <c:pt idx="89">
                  <c:v>43920</c:v>
                </c:pt>
                <c:pt idx="90">
                  <c:v>43921</c:v>
                </c:pt>
                <c:pt idx="91">
                  <c:v>43922</c:v>
                </c:pt>
                <c:pt idx="92">
                  <c:v>43923</c:v>
                </c:pt>
                <c:pt idx="93">
                  <c:v>43924</c:v>
                </c:pt>
                <c:pt idx="94">
                  <c:v>43925</c:v>
                </c:pt>
                <c:pt idx="95">
                  <c:v>43926</c:v>
                </c:pt>
                <c:pt idx="96">
                  <c:v>43927</c:v>
                </c:pt>
                <c:pt idx="97">
                  <c:v>43928</c:v>
                </c:pt>
                <c:pt idx="98">
                  <c:v>43929</c:v>
                </c:pt>
                <c:pt idx="99">
                  <c:v>43930</c:v>
                </c:pt>
                <c:pt idx="100">
                  <c:v>43931</c:v>
                </c:pt>
                <c:pt idx="101">
                  <c:v>43932</c:v>
                </c:pt>
                <c:pt idx="102">
                  <c:v>43933</c:v>
                </c:pt>
                <c:pt idx="103">
                  <c:v>43934</c:v>
                </c:pt>
                <c:pt idx="104">
                  <c:v>43935</c:v>
                </c:pt>
                <c:pt idx="105">
                  <c:v>43936</c:v>
                </c:pt>
                <c:pt idx="106">
                  <c:v>43937</c:v>
                </c:pt>
                <c:pt idx="107">
                  <c:v>43938</c:v>
                </c:pt>
                <c:pt idx="108">
                  <c:v>43939</c:v>
                </c:pt>
                <c:pt idx="109">
                  <c:v>43940</c:v>
                </c:pt>
                <c:pt idx="110">
                  <c:v>43941</c:v>
                </c:pt>
                <c:pt idx="111">
                  <c:v>43942</c:v>
                </c:pt>
                <c:pt idx="112">
                  <c:v>43943</c:v>
                </c:pt>
                <c:pt idx="113">
                  <c:v>43944</c:v>
                </c:pt>
                <c:pt idx="114">
                  <c:v>43945</c:v>
                </c:pt>
                <c:pt idx="115">
                  <c:v>43946</c:v>
                </c:pt>
                <c:pt idx="116">
                  <c:v>43947</c:v>
                </c:pt>
                <c:pt idx="117">
                  <c:v>43948</c:v>
                </c:pt>
                <c:pt idx="118">
                  <c:v>43949</c:v>
                </c:pt>
                <c:pt idx="119">
                  <c:v>43950</c:v>
                </c:pt>
                <c:pt idx="120">
                  <c:v>43951</c:v>
                </c:pt>
                <c:pt idx="121">
                  <c:v>43952</c:v>
                </c:pt>
                <c:pt idx="122">
                  <c:v>43953</c:v>
                </c:pt>
                <c:pt idx="123">
                  <c:v>43954</c:v>
                </c:pt>
                <c:pt idx="124">
                  <c:v>43955</c:v>
                </c:pt>
                <c:pt idx="125">
                  <c:v>43956</c:v>
                </c:pt>
                <c:pt idx="126">
                  <c:v>43957</c:v>
                </c:pt>
                <c:pt idx="127">
                  <c:v>43958</c:v>
                </c:pt>
                <c:pt idx="128">
                  <c:v>43959</c:v>
                </c:pt>
                <c:pt idx="129">
                  <c:v>43960</c:v>
                </c:pt>
                <c:pt idx="130">
                  <c:v>43961</c:v>
                </c:pt>
                <c:pt idx="131">
                  <c:v>43962</c:v>
                </c:pt>
                <c:pt idx="132">
                  <c:v>43963</c:v>
                </c:pt>
                <c:pt idx="133">
                  <c:v>43964</c:v>
                </c:pt>
                <c:pt idx="134">
                  <c:v>43965</c:v>
                </c:pt>
                <c:pt idx="135">
                  <c:v>43966</c:v>
                </c:pt>
                <c:pt idx="136">
                  <c:v>43967</c:v>
                </c:pt>
                <c:pt idx="137">
                  <c:v>43968</c:v>
                </c:pt>
                <c:pt idx="138">
                  <c:v>43969</c:v>
                </c:pt>
                <c:pt idx="139">
                  <c:v>43970</c:v>
                </c:pt>
                <c:pt idx="140">
                  <c:v>43971</c:v>
                </c:pt>
                <c:pt idx="141">
                  <c:v>43972</c:v>
                </c:pt>
                <c:pt idx="142">
                  <c:v>43973</c:v>
                </c:pt>
                <c:pt idx="143">
                  <c:v>43974</c:v>
                </c:pt>
                <c:pt idx="144">
                  <c:v>43975</c:v>
                </c:pt>
                <c:pt idx="145">
                  <c:v>43976</c:v>
                </c:pt>
                <c:pt idx="146">
                  <c:v>43977</c:v>
                </c:pt>
                <c:pt idx="147">
                  <c:v>43978</c:v>
                </c:pt>
                <c:pt idx="148">
                  <c:v>43979</c:v>
                </c:pt>
                <c:pt idx="149">
                  <c:v>43980</c:v>
                </c:pt>
                <c:pt idx="150">
                  <c:v>43981</c:v>
                </c:pt>
                <c:pt idx="151">
                  <c:v>43982</c:v>
                </c:pt>
                <c:pt idx="152">
                  <c:v>43983</c:v>
                </c:pt>
                <c:pt idx="153">
                  <c:v>43984</c:v>
                </c:pt>
                <c:pt idx="154">
                  <c:v>43985</c:v>
                </c:pt>
                <c:pt idx="155">
                  <c:v>43986</c:v>
                </c:pt>
                <c:pt idx="156">
                  <c:v>43987</c:v>
                </c:pt>
                <c:pt idx="157">
                  <c:v>43988</c:v>
                </c:pt>
                <c:pt idx="158">
                  <c:v>43989</c:v>
                </c:pt>
                <c:pt idx="159">
                  <c:v>43990</c:v>
                </c:pt>
                <c:pt idx="160">
                  <c:v>43991</c:v>
                </c:pt>
                <c:pt idx="161">
                  <c:v>43992</c:v>
                </c:pt>
                <c:pt idx="162">
                  <c:v>43993</c:v>
                </c:pt>
                <c:pt idx="163">
                  <c:v>43994</c:v>
                </c:pt>
                <c:pt idx="164">
                  <c:v>43995</c:v>
                </c:pt>
                <c:pt idx="165">
                  <c:v>43996</c:v>
                </c:pt>
                <c:pt idx="166">
                  <c:v>43997</c:v>
                </c:pt>
                <c:pt idx="167">
                  <c:v>43998</c:v>
                </c:pt>
                <c:pt idx="168">
                  <c:v>43999</c:v>
                </c:pt>
                <c:pt idx="169">
                  <c:v>44000</c:v>
                </c:pt>
                <c:pt idx="170">
                  <c:v>44001</c:v>
                </c:pt>
                <c:pt idx="171">
                  <c:v>44002</c:v>
                </c:pt>
                <c:pt idx="172">
                  <c:v>44003</c:v>
                </c:pt>
                <c:pt idx="173">
                  <c:v>44004</c:v>
                </c:pt>
                <c:pt idx="174">
                  <c:v>44005</c:v>
                </c:pt>
                <c:pt idx="175">
                  <c:v>44006</c:v>
                </c:pt>
                <c:pt idx="176">
                  <c:v>44007</c:v>
                </c:pt>
                <c:pt idx="177">
                  <c:v>44008</c:v>
                </c:pt>
                <c:pt idx="178">
                  <c:v>44009</c:v>
                </c:pt>
                <c:pt idx="179">
                  <c:v>44010</c:v>
                </c:pt>
                <c:pt idx="180">
                  <c:v>44011</c:v>
                </c:pt>
                <c:pt idx="181">
                  <c:v>44012</c:v>
                </c:pt>
                <c:pt idx="182">
                  <c:v>44013</c:v>
                </c:pt>
                <c:pt idx="183">
                  <c:v>44014</c:v>
                </c:pt>
                <c:pt idx="184">
                  <c:v>44015</c:v>
                </c:pt>
                <c:pt idx="185">
                  <c:v>44016</c:v>
                </c:pt>
                <c:pt idx="186">
                  <c:v>44017</c:v>
                </c:pt>
                <c:pt idx="187">
                  <c:v>44018</c:v>
                </c:pt>
                <c:pt idx="188">
                  <c:v>44019</c:v>
                </c:pt>
                <c:pt idx="189">
                  <c:v>44020</c:v>
                </c:pt>
                <c:pt idx="190">
                  <c:v>44021</c:v>
                </c:pt>
                <c:pt idx="191">
                  <c:v>44022</c:v>
                </c:pt>
                <c:pt idx="192">
                  <c:v>44023</c:v>
                </c:pt>
                <c:pt idx="193">
                  <c:v>44024</c:v>
                </c:pt>
                <c:pt idx="194">
                  <c:v>44025</c:v>
                </c:pt>
                <c:pt idx="195">
                  <c:v>44026</c:v>
                </c:pt>
                <c:pt idx="196">
                  <c:v>44027</c:v>
                </c:pt>
                <c:pt idx="197">
                  <c:v>44028</c:v>
                </c:pt>
                <c:pt idx="198">
                  <c:v>44029</c:v>
                </c:pt>
                <c:pt idx="199">
                  <c:v>44030</c:v>
                </c:pt>
                <c:pt idx="200">
                  <c:v>44031</c:v>
                </c:pt>
                <c:pt idx="201">
                  <c:v>44032</c:v>
                </c:pt>
                <c:pt idx="202">
                  <c:v>44033</c:v>
                </c:pt>
                <c:pt idx="203">
                  <c:v>44034</c:v>
                </c:pt>
                <c:pt idx="204">
                  <c:v>44035</c:v>
                </c:pt>
                <c:pt idx="205">
                  <c:v>44036</c:v>
                </c:pt>
                <c:pt idx="206">
                  <c:v>44037</c:v>
                </c:pt>
                <c:pt idx="207">
                  <c:v>44038</c:v>
                </c:pt>
                <c:pt idx="208">
                  <c:v>44039</c:v>
                </c:pt>
                <c:pt idx="209">
                  <c:v>44040</c:v>
                </c:pt>
                <c:pt idx="210">
                  <c:v>44041</c:v>
                </c:pt>
                <c:pt idx="211">
                  <c:v>44042</c:v>
                </c:pt>
                <c:pt idx="212">
                  <c:v>44043</c:v>
                </c:pt>
                <c:pt idx="213">
                  <c:v>44044</c:v>
                </c:pt>
                <c:pt idx="214">
                  <c:v>44045</c:v>
                </c:pt>
                <c:pt idx="215">
                  <c:v>44046</c:v>
                </c:pt>
                <c:pt idx="216">
                  <c:v>44047</c:v>
                </c:pt>
                <c:pt idx="217">
                  <c:v>44048</c:v>
                </c:pt>
                <c:pt idx="218">
                  <c:v>44049</c:v>
                </c:pt>
                <c:pt idx="219">
                  <c:v>44050</c:v>
                </c:pt>
                <c:pt idx="220">
                  <c:v>44051</c:v>
                </c:pt>
                <c:pt idx="221">
                  <c:v>44052</c:v>
                </c:pt>
                <c:pt idx="222">
                  <c:v>44053</c:v>
                </c:pt>
                <c:pt idx="223">
                  <c:v>44054</c:v>
                </c:pt>
                <c:pt idx="224">
                  <c:v>44055</c:v>
                </c:pt>
                <c:pt idx="225">
                  <c:v>44056</c:v>
                </c:pt>
                <c:pt idx="226">
                  <c:v>44057</c:v>
                </c:pt>
                <c:pt idx="227">
                  <c:v>44058</c:v>
                </c:pt>
                <c:pt idx="228">
                  <c:v>44059</c:v>
                </c:pt>
                <c:pt idx="229">
                  <c:v>44060</c:v>
                </c:pt>
                <c:pt idx="230">
                  <c:v>44061</c:v>
                </c:pt>
                <c:pt idx="231">
                  <c:v>44062</c:v>
                </c:pt>
                <c:pt idx="232">
                  <c:v>44063</c:v>
                </c:pt>
                <c:pt idx="233">
                  <c:v>44064</c:v>
                </c:pt>
                <c:pt idx="234">
                  <c:v>44065</c:v>
                </c:pt>
                <c:pt idx="235">
                  <c:v>44066</c:v>
                </c:pt>
                <c:pt idx="236">
                  <c:v>44067</c:v>
                </c:pt>
                <c:pt idx="237">
                  <c:v>44068</c:v>
                </c:pt>
                <c:pt idx="238">
                  <c:v>44069</c:v>
                </c:pt>
                <c:pt idx="239">
                  <c:v>44070</c:v>
                </c:pt>
                <c:pt idx="240">
                  <c:v>44071</c:v>
                </c:pt>
                <c:pt idx="241">
                  <c:v>44072</c:v>
                </c:pt>
                <c:pt idx="242">
                  <c:v>44073</c:v>
                </c:pt>
                <c:pt idx="243">
                  <c:v>44074</c:v>
                </c:pt>
                <c:pt idx="244">
                  <c:v>44075</c:v>
                </c:pt>
                <c:pt idx="245">
                  <c:v>44076</c:v>
                </c:pt>
                <c:pt idx="246">
                  <c:v>44077</c:v>
                </c:pt>
                <c:pt idx="247">
                  <c:v>44078</c:v>
                </c:pt>
                <c:pt idx="248">
                  <c:v>44079</c:v>
                </c:pt>
                <c:pt idx="249">
                  <c:v>44080</c:v>
                </c:pt>
                <c:pt idx="250">
                  <c:v>44081</c:v>
                </c:pt>
                <c:pt idx="251">
                  <c:v>44082</c:v>
                </c:pt>
                <c:pt idx="252">
                  <c:v>44083</c:v>
                </c:pt>
                <c:pt idx="253">
                  <c:v>44084</c:v>
                </c:pt>
                <c:pt idx="254">
                  <c:v>44085</c:v>
                </c:pt>
                <c:pt idx="255">
                  <c:v>44086</c:v>
                </c:pt>
                <c:pt idx="256">
                  <c:v>44087</c:v>
                </c:pt>
                <c:pt idx="257">
                  <c:v>44088</c:v>
                </c:pt>
                <c:pt idx="258">
                  <c:v>44089</c:v>
                </c:pt>
                <c:pt idx="259">
                  <c:v>44090</c:v>
                </c:pt>
                <c:pt idx="260">
                  <c:v>44091</c:v>
                </c:pt>
                <c:pt idx="261">
                  <c:v>44092</c:v>
                </c:pt>
                <c:pt idx="262">
                  <c:v>44093</c:v>
                </c:pt>
                <c:pt idx="263">
                  <c:v>44094</c:v>
                </c:pt>
                <c:pt idx="264">
                  <c:v>44095</c:v>
                </c:pt>
                <c:pt idx="265">
                  <c:v>44096</c:v>
                </c:pt>
                <c:pt idx="266">
                  <c:v>44097</c:v>
                </c:pt>
                <c:pt idx="267">
                  <c:v>44098</c:v>
                </c:pt>
                <c:pt idx="268">
                  <c:v>44099</c:v>
                </c:pt>
                <c:pt idx="269">
                  <c:v>44100</c:v>
                </c:pt>
                <c:pt idx="270">
                  <c:v>44101</c:v>
                </c:pt>
                <c:pt idx="271">
                  <c:v>44102</c:v>
                </c:pt>
                <c:pt idx="272">
                  <c:v>44103</c:v>
                </c:pt>
                <c:pt idx="273">
                  <c:v>44104</c:v>
                </c:pt>
                <c:pt idx="274">
                  <c:v>44105</c:v>
                </c:pt>
                <c:pt idx="275">
                  <c:v>44106</c:v>
                </c:pt>
                <c:pt idx="276">
                  <c:v>44107</c:v>
                </c:pt>
                <c:pt idx="277">
                  <c:v>44108</c:v>
                </c:pt>
                <c:pt idx="278">
                  <c:v>44109</c:v>
                </c:pt>
                <c:pt idx="279">
                  <c:v>44110</c:v>
                </c:pt>
                <c:pt idx="280">
                  <c:v>44111</c:v>
                </c:pt>
                <c:pt idx="281">
                  <c:v>44112</c:v>
                </c:pt>
                <c:pt idx="282">
                  <c:v>44113</c:v>
                </c:pt>
                <c:pt idx="283">
                  <c:v>44114</c:v>
                </c:pt>
                <c:pt idx="284">
                  <c:v>44115</c:v>
                </c:pt>
                <c:pt idx="285">
                  <c:v>44116</c:v>
                </c:pt>
                <c:pt idx="286">
                  <c:v>44117</c:v>
                </c:pt>
                <c:pt idx="287">
                  <c:v>44118</c:v>
                </c:pt>
                <c:pt idx="288">
                  <c:v>44119</c:v>
                </c:pt>
                <c:pt idx="289">
                  <c:v>44120</c:v>
                </c:pt>
                <c:pt idx="290">
                  <c:v>44121</c:v>
                </c:pt>
                <c:pt idx="291">
                  <c:v>44122</c:v>
                </c:pt>
                <c:pt idx="292">
                  <c:v>44123</c:v>
                </c:pt>
                <c:pt idx="293">
                  <c:v>44124</c:v>
                </c:pt>
                <c:pt idx="294">
                  <c:v>44125</c:v>
                </c:pt>
                <c:pt idx="295">
                  <c:v>44126</c:v>
                </c:pt>
                <c:pt idx="296">
                  <c:v>44127</c:v>
                </c:pt>
                <c:pt idx="297">
                  <c:v>44128</c:v>
                </c:pt>
                <c:pt idx="298">
                  <c:v>44129</c:v>
                </c:pt>
                <c:pt idx="299">
                  <c:v>44130</c:v>
                </c:pt>
                <c:pt idx="300">
                  <c:v>44131</c:v>
                </c:pt>
                <c:pt idx="301">
                  <c:v>44132</c:v>
                </c:pt>
                <c:pt idx="302">
                  <c:v>44133</c:v>
                </c:pt>
                <c:pt idx="303">
                  <c:v>44134</c:v>
                </c:pt>
                <c:pt idx="304">
                  <c:v>44135</c:v>
                </c:pt>
                <c:pt idx="305">
                  <c:v>44136</c:v>
                </c:pt>
              </c:numCache>
            </c:numRef>
          </c:cat>
          <c:val>
            <c:numRef>
              <c:f>'Process Data for PLots'!$BD$32:$AMA$32</c:f>
              <c:numCache>
                <c:formatCode>General</c:formatCode>
                <c:ptCount val="960"/>
                <c:pt idx="7">
                  <c:v>0.12333736396614269</c:v>
                </c:pt>
                <c:pt idx="12">
                  <c:v>7.266229898749256E-2</c:v>
                </c:pt>
                <c:pt idx="14">
                  <c:v>9.4306049822064059E-2</c:v>
                </c:pt>
                <c:pt idx="21">
                  <c:v>7.492354740061162E-2</c:v>
                </c:pt>
                <c:pt idx="27">
                  <c:v>4.8543689320388349E-2</c:v>
                </c:pt>
                <c:pt idx="33">
                  <c:v>5.8215962441314557E-2</c:v>
                </c:pt>
                <c:pt idx="40">
                  <c:v>4.723404255319149E-2</c:v>
                </c:pt>
                <c:pt idx="47">
                  <c:v>0.14047619047619048</c:v>
                </c:pt>
                <c:pt idx="50">
                  <c:v>7.03125E-2</c:v>
                </c:pt>
                <c:pt idx="54">
                  <c:v>7.7394636015325674E-2</c:v>
                </c:pt>
                <c:pt idx="61">
                  <c:v>0.11301115241635688</c:v>
                </c:pt>
                <c:pt idx="63">
                  <c:v>7.7454545454545456E-2</c:v>
                </c:pt>
                <c:pt idx="68">
                  <c:v>0.14787234042553191</c:v>
                </c:pt>
                <c:pt idx="70">
                  <c:v>7.1428571428571425E-2</c:v>
                </c:pt>
                <c:pt idx="75">
                  <c:v>0.1290732120186204</c:v>
                </c:pt>
                <c:pt idx="77">
                  <c:v>5.859375E-2</c:v>
                </c:pt>
                <c:pt idx="82">
                  <c:v>6.5079365079365084E-2</c:v>
                </c:pt>
                <c:pt idx="84">
                  <c:v>8.1666666666666665E-2</c:v>
                </c:pt>
                <c:pt idx="89">
                  <c:v>6.5100671140939592E-2</c:v>
                </c:pt>
                <c:pt idx="93">
                  <c:v>3.2969432314410484E-2</c:v>
                </c:pt>
                <c:pt idx="97">
                  <c:v>3.1964285714285716E-2</c:v>
                </c:pt>
                <c:pt idx="99">
                  <c:v>4.1358024691358027E-2</c:v>
                </c:pt>
                <c:pt idx="104">
                  <c:v>3.241167434715822E-2</c:v>
                </c:pt>
                <c:pt idx="106">
                  <c:v>2.1890547263681594E-2</c:v>
                </c:pt>
                <c:pt idx="196">
                  <c:v>8.5101580135440183E-2</c:v>
                </c:pt>
                <c:pt idx="210">
                  <c:v>7.2847682119205295E-2</c:v>
                </c:pt>
                <c:pt idx="231">
                  <c:v>5.6421052631578948E-2</c:v>
                </c:pt>
                <c:pt idx="238">
                  <c:v>7.8109452736318405E-2</c:v>
                </c:pt>
                <c:pt idx="245">
                  <c:v>7.6699029126213597E-2</c:v>
                </c:pt>
                <c:pt idx="252">
                  <c:v>5.5647840531561459E-2</c:v>
                </c:pt>
                <c:pt idx="259">
                  <c:v>7.4110671936758896E-2</c:v>
                </c:pt>
                <c:pt idx="262">
                  <c:v>2.0491803278688523E-2</c:v>
                </c:pt>
                <c:pt idx="266">
                  <c:v>0.1271186440677966</c:v>
                </c:pt>
                <c:pt idx="271" formatCode="0.00">
                  <c:v>9.3027888446215137E-2</c:v>
                </c:pt>
                <c:pt idx="273" formatCode="0.00">
                  <c:v>0.11141439205955335</c:v>
                </c:pt>
                <c:pt idx="280" formatCode="0.00">
                  <c:v>4.0070921985815605E-2</c:v>
                </c:pt>
                <c:pt idx="285" formatCode="0.00">
                  <c:v>9.0155440414507779E-2</c:v>
                </c:pt>
                <c:pt idx="292" formatCode="0.00">
                  <c:v>3.7696335078534031E-2</c:v>
                </c:pt>
                <c:pt idx="294" formatCode="0.00">
                  <c:v>7.4607329842931933E-2</c:v>
                </c:pt>
                <c:pt idx="299" formatCode="0.00">
                  <c:v>5.7633587786259544E-2</c:v>
                </c:pt>
                <c:pt idx="301" formatCode="0.00">
                  <c:v>5.6060606060606061E-2</c:v>
                </c:pt>
                <c:pt idx="306" formatCode="0.00">
                  <c:v>4.2125984251968507E-2</c:v>
                </c:pt>
                <c:pt idx="329">
                  <c:v>4.4787644787644784E-2</c:v>
                </c:pt>
                <c:pt idx="336">
                  <c:v>7.4048442906574391E-2</c:v>
                </c:pt>
                <c:pt idx="343">
                  <c:v>6.6996047430830041E-2</c:v>
                </c:pt>
                <c:pt idx="350">
                  <c:v>7.2222222222222215E-2</c:v>
                </c:pt>
                <c:pt idx="357">
                  <c:v>3.5770750988142294E-2</c:v>
                </c:pt>
                <c:pt idx="364">
                  <c:v>5.9803921568627454E-2</c:v>
                </c:pt>
                <c:pt idx="371">
                  <c:v>8.4705882352941173E-2</c:v>
                </c:pt>
                <c:pt idx="378">
                  <c:v>5.2873563218390804E-2</c:v>
                </c:pt>
                <c:pt idx="385">
                  <c:v>5.9873949579831935E-2</c:v>
                </c:pt>
                <c:pt idx="392">
                  <c:v>3.9363817097415509E-2</c:v>
                </c:pt>
                <c:pt idx="399">
                  <c:v>6.7632850241545889E-2</c:v>
                </c:pt>
                <c:pt idx="406">
                  <c:v>5.6363636363636366E-2</c:v>
                </c:pt>
                <c:pt idx="413">
                  <c:v>4.6041666666666668E-2</c:v>
                </c:pt>
                <c:pt idx="420">
                  <c:v>6.0747663551401869E-2</c:v>
                </c:pt>
                <c:pt idx="427">
                  <c:v>6.4170040485829957E-2</c:v>
                </c:pt>
                <c:pt idx="434">
                  <c:v>5.4565701559020047E-2</c:v>
                </c:pt>
                <c:pt idx="441">
                  <c:v>7.1551724137931039E-2</c:v>
                </c:pt>
                <c:pt idx="448">
                  <c:v>5.5982905982905985E-2</c:v>
                </c:pt>
                <c:pt idx="455">
                  <c:v>5.9414225941422594E-2</c:v>
                </c:pt>
                <c:pt idx="462">
                  <c:v>6.7303609341825901E-2</c:v>
                </c:pt>
                <c:pt idx="469">
                  <c:v>5.131236698983211E-2</c:v>
                </c:pt>
                <c:pt idx="477">
                  <c:v>9.2512077294685996E-2</c:v>
                </c:pt>
                <c:pt idx="483">
                  <c:v>7.6167076167076173E-2</c:v>
                </c:pt>
                <c:pt idx="490">
                  <c:v>6.6584158415841588E-2</c:v>
                </c:pt>
                <c:pt idx="497">
                  <c:v>0.10094637223974763</c:v>
                </c:pt>
                <c:pt idx="504">
                  <c:v>7.3249999999999996E-2</c:v>
                </c:pt>
                <c:pt idx="512">
                  <c:v>7.1874999999999994E-2</c:v>
                </c:pt>
                <c:pt idx="518">
                  <c:v>0.1032171581769437</c:v>
                </c:pt>
                <c:pt idx="525">
                  <c:v>6.3945578231292516E-2</c:v>
                </c:pt>
                <c:pt idx="532">
                  <c:v>9.4312796208530808E-2</c:v>
                </c:pt>
                <c:pt idx="539">
                  <c:v>9.2326732673267325E-2</c:v>
                </c:pt>
                <c:pt idx="546">
                  <c:v>7.7622377622377628E-2</c:v>
                </c:pt>
                <c:pt idx="553">
                  <c:v>8.3879781420765021E-2</c:v>
                </c:pt>
                <c:pt idx="560">
                  <c:v>8.3692307692307691E-2</c:v>
                </c:pt>
                <c:pt idx="567">
                  <c:v>5.4069767441860463E-2</c:v>
                </c:pt>
                <c:pt idx="574">
                  <c:v>0.1294943820224719</c:v>
                </c:pt>
                <c:pt idx="581">
                  <c:v>8.2070707070707072E-2</c:v>
                </c:pt>
                <c:pt idx="588">
                  <c:v>7.0129870129870125E-2</c:v>
                </c:pt>
                <c:pt idx="609">
                  <c:v>5.6000000000000001E-2</c:v>
                </c:pt>
                <c:pt idx="616">
                  <c:v>5.8133971291866031E-2</c:v>
                </c:pt>
                <c:pt idx="623">
                  <c:v>6.7329545454545461E-2</c:v>
                </c:pt>
                <c:pt idx="630">
                  <c:v>7.0553935860058314E-2</c:v>
                </c:pt>
                <c:pt idx="637">
                  <c:v>6.5846994535519121E-2</c:v>
                </c:pt>
                <c:pt idx="644">
                  <c:v>6.1170212765957445E-2</c:v>
                </c:pt>
                <c:pt idx="651">
                  <c:v>6.322751322751323E-2</c:v>
                </c:pt>
                <c:pt idx="658">
                  <c:v>5.3405017921146956E-2</c:v>
                </c:pt>
                <c:pt idx="665">
                  <c:v>7.91304347826087E-2</c:v>
                </c:pt>
                <c:pt idx="672">
                  <c:v>7.2321428571428578E-2</c:v>
                </c:pt>
                <c:pt idx="679">
                  <c:v>7.5118483412322273E-2</c:v>
                </c:pt>
                <c:pt idx="686">
                  <c:v>5.0446428571428573E-2</c:v>
                </c:pt>
                <c:pt idx="700">
                  <c:v>3.4453781512605045E-2</c:v>
                </c:pt>
                <c:pt idx="707">
                  <c:v>2.6423690205011389E-2</c:v>
                </c:pt>
                <c:pt idx="714">
                  <c:v>4.5454545454545456E-2</c:v>
                </c:pt>
                <c:pt idx="735">
                  <c:v>8.6842105263157901E-2</c:v>
                </c:pt>
                <c:pt idx="742">
                  <c:v>6.9727891156462579E-2</c:v>
                </c:pt>
                <c:pt idx="749">
                  <c:v>6.3547758284600395E-2</c:v>
                </c:pt>
                <c:pt idx="757">
                  <c:v>6.2678571428571431E-2</c:v>
                </c:pt>
                <c:pt idx="770">
                  <c:v>0.10554216867469879</c:v>
                </c:pt>
                <c:pt idx="777">
                  <c:v>4.5857418111753374E-2</c:v>
                </c:pt>
                <c:pt idx="784">
                  <c:v>4.9624060150375938E-2</c:v>
                </c:pt>
                <c:pt idx="791">
                  <c:v>7.1626984126984122E-2</c:v>
                </c:pt>
                <c:pt idx="798">
                  <c:v>6.358381502890173E-2</c:v>
                </c:pt>
                <c:pt idx="805">
                  <c:v>5.4716981132075473E-2</c:v>
                </c:pt>
                <c:pt idx="812">
                  <c:v>3.5342019543973945E-2</c:v>
                </c:pt>
                <c:pt idx="819">
                  <c:v>3.8684719535783368E-2</c:v>
                </c:pt>
                <c:pt idx="826">
                  <c:v>5.8686440677966099E-2</c:v>
                </c:pt>
                <c:pt idx="833">
                  <c:v>7.2271914132379253E-2</c:v>
                </c:pt>
                <c:pt idx="840">
                  <c:v>8.33641404805915E-2</c:v>
                </c:pt>
                <c:pt idx="847">
                  <c:v>5.6767676767676765E-2</c:v>
                </c:pt>
                <c:pt idx="854">
                  <c:v>5.6746765249537895E-2</c:v>
                </c:pt>
                <c:pt idx="861">
                  <c:v>6.0991735537190082E-2</c:v>
                </c:pt>
                <c:pt idx="868">
                  <c:v>5.9154929577464786E-2</c:v>
                </c:pt>
                <c:pt idx="875">
                  <c:v>4.5864661654135337E-2</c:v>
                </c:pt>
                <c:pt idx="882">
                  <c:v>5.9149722735674676E-2</c:v>
                </c:pt>
                <c:pt idx="889">
                  <c:v>3.9595959595959594E-2</c:v>
                </c:pt>
                <c:pt idx="896">
                  <c:v>5.8703703703703702E-2</c:v>
                </c:pt>
                <c:pt idx="903">
                  <c:v>6.3232323232323237E-2</c:v>
                </c:pt>
                <c:pt idx="910">
                  <c:v>3.1189083820662766E-2</c:v>
                </c:pt>
                <c:pt idx="917">
                  <c:v>7.2407407407407406E-2</c:v>
                </c:pt>
                <c:pt idx="924">
                  <c:v>7.6436781609195398E-2</c:v>
                </c:pt>
                <c:pt idx="931">
                  <c:v>7.1367521367521364E-2</c:v>
                </c:pt>
                <c:pt idx="938">
                  <c:v>3.7600000000000001E-2</c:v>
                </c:pt>
                <c:pt idx="945">
                  <c:v>0.1204040404040404</c:v>
                </c:pt>
                <c:pt idx="952">
                  <c:v>9.0674603174603172E-2</c:v>
                </c:pt>
                <c:pt idx="959">
                  <c:v>6.1346153846153849E-2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EBEC-4F4C-8484-B12C847DFB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6211952"/>
        <c:axId val="456218840"/>
      </c:lineChart>
      <c:dateAx>
        <c:axId val="456691984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6698544"/>
        <c:crosses val="autoZero"/>
        <c:auto val="0"/>
        <c:lblOffset val="100"/>
        <c:baseTimeUnit val="days"/>
        <c:majorUnit val="2"/>
        <c:majorTimeUnit val="months"/>
      </c:dateAx>
      <c:valAx>
        <c:axId val="456698544"/>
        <c:scaling>
          <c:orientation val="minMax"/>
          <c:max val="8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AU"/>
                  <a:t>Total</a:t>
                </a:r>
                <a:r>
                  <a:rPr lang="en-AU" baseline="0"/>
                  <a:t> VFA (mg/L as Aceic Acid) or Total Alkilinity (mg/L as Calcium Carbonate) </a:t>
                </a:r>
                <a:endParaRPr lang="en-AU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6691984"/>
        <c:crosses val="autoZero"/>
        <c:crossBetween val="between"/>
      </c:valAx>
      <c:valAx>
        <c:axId val="456218840"/>
        <c:scaling>
          <c:orientation val="minMax"/>
          <c:max val="0.30000000000000004"/>
          <c:min val="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VFA/ Alkilinity (mg/L Acetic/ mg/L calcium carbonate)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6211952"/>
        <c:crosses val="max"/>
        <c:crossBetween val="between"/>
      </c:valAx>
      <c:dateAx>
        <c:axId val="456211952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456218840"/>
        <c:crosses val="autoZero"/>
        <c:auto val="1"/>
        <c:lblOffset val="100"/>
        <c:baseTimeUnit val="days"/>
      </c:date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5885871408930888E-3"/>
          <c:y val="0.90545604303881533"/>
          <c:w val="0.97975253093363335"/>
          <c:h val="7.12463486655239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AU"/>
              <a:t>Anaerobic Digester Volatile</a:t>
            </a:r>
            <a:r>
              <a:rPr lang="en-AU" baseline="0"/>
              <a:t> </a:t>
            </a:r>
            <a:r>
              <a:rPr lang="en-AU"/>
              <a:t>Suspended Solids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4214708900363852E-2"/>
          <c:y val="0.18181372549019609"/>
          <c:w val="0.8477074606907965"/>
          <c:h val="0.64074146981627289"/>
        </c:manualLayout>
      </c:layout>
      <c:scatterChart>
        <c:scatterStyle val="lineMarker"/>
        <c:varyColors val="0"/>
        <c:ser>
          <c:idx val="0"/>
          <c:order val="0"/>
          <c:tx>
            <c:v>Actual Anaerobic Digester VSS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noFill/>
                <a:prstDash val="sysDot"/>
              </a:ln>
              <a:effectLst/>
            </c:spPr>
            <c:trendlineType val="linear"/>
            <c:dispRSqr val="0"/>
            <c:dispEq val="0"/>
          </c:trendline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poly"/>
            <c:order val="4"/>
            <c:backward val="1"/>
            <c:dispRSqr val="0"/>
            <c:dispEq val="0"/>
          </c:trendline>
          <c:xVal>
            <c:numRef>
              <c:f>'Process Data for PLots'!$BD$7:$AGQ$7</c:f>
              <c:numCache>
                <c:formatCode>m/d/yyyy</c:formatCode>
                <c:ptCount val="820"/>
                <c:pt idx="0">
                  <c:v>43831</c:v>
                </c:pt>
                <c:pt idx="1">
                  <c:v>43832</c:v>
                </c:pt>
                <c:pt idx="2">
                  <c:v>43833</c:v>
                </c:pt>
                <c:pt idx="3">
                  <c:v>43834</c:v>
                </c:pt>
                <c:pt idx="4">
                  <c:v>43835</c:v>
                </c:pt>
                <c:pt idx="5">
                  <c:v>43836</c:v>
                </c:pt>
                <c:pt idx="6">
                  <c:v>43837</c:v>
                </c:pt>
                <c:pt idx="7">
                  <c:v>43838</c:v>
                </c:pt>
                <c:pt idx="8">
                  <c:v>43839</c:v>
                </c:pt>
                <c:pt idx="9">
                  <c:v>43840</c:v>
                </c:pt>
                <c:pt idx="10">
                  <c:v>43841</c:v>
                </c:pt>
                <c:pt idx="11">
                  <c:v>43842</c:v>
                </c:pt>
                <c:pt idx="12">
                  <c:v>43843</c:v>
                </c:pt>
                <c:pt idx="13">
                  <c:v>43844</c:v>
                </c:pt>
                <c:pt idx="14">
                  <c:v>43845</c:v>
                </c:pt>
                <c:pt idx="15">
                  <c:v>43846</c:v>
                </c:pt>
                <c:pt idx="16">
                  <c:v>43847</c:v>
                </c:pt>
                <c:pt idx="17">
                  <c:v>43848</c:v>
                </c:pt>
                <c:pt idx="18">
                  <c:v>43849</c:v>
                </c:pt>
                <c:pt idx="19">
                  <c:v>43850</c:v>
                </c:pt>
                <c:pt idx="20">
                  <c:v>43851</c:v>
                </c:pt>
                <c:pt idx="21">
                  <c:v>43852</c:v>
                </c:pt>
                <c:pt idx="22">
                  <c:v>43853</c:v>
                </c:pt>
                <c:pt idx="23">
                  <c:v>43854</c:v>
                </c:pt>
                <c:pt idx="24">
                  <c:v>43855</c:v>
                </c:pt>
                <c:pt idx="25">
                  <c:v>43856</c:v>
                </c:pt>
                <c:pt idx="26">
                  <c:v>43857</c:v>
                </c:pt>
                <c:pt idx="27">
                  <c:v>43858</c:v>
                </c:pt>
                <c:pt idx="28">
                  <c:v>43859</c:v>
                </c:pt>
                <c:pt idx="29">
                  <c:v>43860</c:v>
                </c:pt>
                <c:pt idx="30">
                  <c:v>43861</c:v>
                </c:pt>
                <c:pt idx="31">
                  <c:v>43862</c:v>
                </c:pt>
                <c:pt idx="32">
                  <c:v>43863</c:v>
                </c:pt>
                <c:pt idx="33">
                  <c:v>43864</c:v>
                </c:pt>
                <c:pt idx="34">
                  <c:v>43865</c:v>
                </c:pt>
                <c:pt idx="35">
                  <c:v>43866</c:v>
                </c:pt>
                <c:pt idx="36">
                  <c:v>43867</c:v>
                </c:pt>
                <c:pt idx="37">
                  <c:v>43868</c:v>
                </c:pt>
                <c:pt idx="38">
                  <c:v>43869</c:v>
                </c:pt>
                <c:pt idx="39">
                  <c:v>43870</c:v>
                </c:pt>
                <c:pt idx="40">
                  <c:v>43871</c:v>
                </c:pt>
                <c:pt idx="41">
                  <c:v>43872</c:v>
                </c:pt>
                <c:pt idx="42">
                  <c:v>43873</c:v>
                </c:pt>
                <c:pt idx="43">
                  <c:v>43874</c:v>
                </c:pt>
                <c:pt idx="44">
                  <c:v>43875</c:v>
                </c:pt>
                <c:pt idx="45">
                  <c:v>43876</c:v>
                </c:pt>
                <c:pt idx="46">
                  <c:v>43877</c:v>
                </c:pt>
                <c:pt idx="47">
                  <c:v>43878</c:v>
                </c:pt>
                <c:pt idx="48">
                  <c:v>43879</c:v>
                </c:pt>
                <c:pt idx="49">
                  <c:v>43880</c:v>
                </c:pt>
                <c:pt idx="50">
                  <c:v>43881</c:v>
                </c:pt>
                <c:pt idx="51">
                  <c:v>43882</c:v>
                </c:pt>
                <c:pt idx="52">
                  <c:v>43883</c:v>
                </c:pt>
                <c:pt idx="53">
                  <c:v>43884</c:v>
                </c:pt>
                <c:pt idx="54">
                  <c:v>43885</c:v>
                </c:pt>
                <c:pt idx="55">
                  <c:v>43886</c:v>
                </c:pt>
                <c:pt idx="56">
                  <c:v>43887</c:v>
                </c:pt>
                <c:pt idx="57">
                  <c:v>43888</c:v>
                </c:pt>
                <c:pt idx="58">
                  <c:v>43889</c:v>
                </c:pt>
                <c:pt idx="59">
                  <c:v>43890</c:v>
                </c:pt>
                <c:pt idx="60">
                  <c:v>43891</c:v>
                </c:pt>
                <c:pt idx="61">
                  <c:v>43892</c:v>
                </c:pt>
                <c:pt idx="62">
                  <c:v>43893</c:v>
                </c:pt>
                <c:pt idx="63">
                  <c:v>43894</c:v>
                </c:pt>
                <c:pt idx="64">
                  <c:v>43895</c:v>
                </c:pt>
                <c:pt idx="65">
                  <c:v>43896</c:v>
                </c:pt>
                <c:pt idx="66">
                  <c:v>43897</c:v>
                </c:pt>
                <c:pt idx="67">
                  <c:v>43898</c:v>
                </c:pt>
                <c:pt idx="68">
                  <c:v>43899</c:v>
                </c:pt>
                <c:pt idx="69">
                  <c:v>43900</c:v>
                </c:pt>
                <c:pt idx="70">
                  <c:v>43901</c:v>
                </c:pt>
                <c:pt idx="71">
                  <c:v>43902</c:v>
                </c:pt>
                <c:pt idx="72">
                  <c:v>43903</c:v>
                </c:pt>
                <c:pt idx="73">
                  <c:v>43904</c:v>
                </c:pt>
                <c:pt idx="74">
                  <c:v>43905</c:v>
                </c:pt>
                <c:pt idx="75">
                  <c:v>43906</c:v>
                </c:pt>
                <c:pt idx="76">
                  <c:v>43907</c:v>
                </c:pt>
                <c:pt idx="77">
                  <c:v>43908</c:v>
                </c:pt>
                <c:pt idx="78">
                  <c:v>43909</c:v>
                </c:pt>
                <c:pt idx="79">
                  <c:v>43910</c:v>
                </c:pt>
                <c:pt idx="80">
                  <c:v>43911</c:v>
                </c:pt>
                <c:pt idx="81">
                  <c:v>43912</c:v>
                </c:pt>
                <c:pt idx="82">
                  <c:v>43913</c:v>
                </c:pt>
                <c:pt idx="83">
                  <c:v>43914</c:v>
                </c:pt>
                <c:pt idx="84">
                  <c:v>43915</c:v>
                </c:pt>
                <c:pt idx="85">
                  <c:v>43916</c:v>
                </c:pt>
                <c:pt idx="86">
                  <c:v>43917</c:v>
                </c:pt>
                <c:pt idx="87">
                  <c:v>43918</c:v>
                </c:pt>
                <c:pt idx="88">
                  <c:v>43919</c:v>
                </c:pt>
                <c:pt idx="89">
                  <c:v>43920</c:v>
                </c:pt>
                <c:pt idx="90">
                  <c:v>43921</c:v>
                </c:pt>
                <c:pt idx="91">
                  <c:v>43922</c:v>
                </c:pt>
                <c:pt idx="92">
                  <c:v>43923</c:v>
                </c:pt>
                <c:pt idx="93">
                  <c:v>43924</c:v>
                </c:pt>
                <c:pt idx="94">
                  <c:v>43925</c:v>
                </c:pt>
                <c:pt idx="95">
                  <c:v>43926</c:v>
                </c:pt>
                <c:pt idx="96">
                  <c:v>43927</c:v>
                </c:pt>
                <c:pt idx="97">
                  <c:v>43928</c:v>
                </c:pt>
                <c:pt idx="98">
                  <c:v>43929</c:v>
                </c:pt>
                <c:pt idx="99">
                  <c:v>43930</c:v>
                </c:pt>
                <c:pt idx="100">
                  <c:v>43931</c:v>
                </c:pt>
                <c:pt idx="101">
                  <c:v>43932</c:v>
                </c:pt>
                <c:pt idx="102">
                  <c:v>43933</c:v>
                </c:pt>
                <c:pt idx="103">
                  <c:v>43934</c:v>
                </c:pt>
                <c:pt idx="104">
                  <c:v>43935</c:v>
                </c:pt>
                <c:pt idx="105">
                  <c:v>43936</c:v>
                </c:pt>
                <c:pt idx="106">
                  <c:v>43937</c:v>
                </c:pt>
                <c:pt idx="107">
                  <c:v>43938</c:v>
                </c:pt>
                <c:pt idx="108">
                  <c:v>43939</c:v>
                </c:pt>
                <c:pt idx="109">
                  <c:v>43940</c:v>
                </c:pt>
                <c:pt idx="110">
                  <c:v>43941</c:v>
                </c:pt>
                <c:pt idx="111">
                  <c:v>43942</c:v>
                </c:pt>
                <c:pt idx="112">
                  <c:v>43943</c:v>
                </c:pt>
                <c:pt idx="113">
                  <c:v>43944</c:v>
                </c:pt>
                <c:pt idx="114">
                  <c:v>43945</c:v>
                </c:pt>
                <c:pt idx="115">
                  <c:v>43946</c:v>
                </c:pt>
                <c:pt idx="116">
                  <c:v>43947</c:v>
                </c:pt>
                <c:pt idx="117">
                  <c:v>43948</c:v>
                </c:pt>
                <c:pt idx="118">
                  <c:v>43949</c:v>
                </c:pt>
                <c:pt idx="119">
                  <c:v>43950</c:v>
                </c:pt>
                <c:pt idx="120">
                  <c:v>43951</c:v>
                </c:pt>
                <c:pt idx="121">
                  <c:v>43952</c:v>
                </c:pt>
                <c:pt idx="122">
                  <c:v>43953</c:v>
                </c:pt>
                <c:pt idx="123">
                  <c:v>43954</c:v>
                </c:pt>
                <c:pt idx="124">
                  <c:v>43955</c:v>
                </c:pt>
                <c:pt idx="125">
                  <c:v>43956</c:v>
                </c:pt>
                <c:pt idx="126">
                  <c:v>43957</c:v>
                </c:pt>
                <c:pt idx="127">
                  <c:v>43958</c:v>
                </c:pt>
                <c:pt idx="128">
                  <c:v>43959</c:v>
                </c:pt>
                <c:pt idx="129">
                  <c:v>43960</c:v>
                </c:pt>
                <c:pt idx="130">
                  <c:v>43961</c:v>
                </c:pt>
                <c:pt idx="131">
                  <c:v>43962</c:v>
                </c:pt>
                <c:pt idx="132">
                  <c:v>43963</c:v>
                </c:pt>
                <c:pt idx="133">
                  <c:v>43964</c:v>
                </c:pt>
                <c:pt idx="134">
                  <c:v>43965</c:v>
                </c:pt>
                <c:pt idx="135">
                  <c:v>43966</c:v>
                </c:pt>
                <c:pt idx="136">
                  <c:v>43967</c:v>
                </c:pt>
                <c:pt idx="137">
                  <c:v>43968</c:v>
                </c:pt>
                <c:pt idx="138">
                  <c:v>43969</c:v>
                </c:pt>
                <c:pt idx="139">
                  <c:v>43970</c:v>
                </c:pt>
                <c:pt idx="140">
                  <c:v>43971</c:v>
                </c:pt>
                <c:pt idx="141">
                  <c:v>43972</c:v>
                </c:pt>
                <c:pt idx="142">
                  <c:v>43973</c:v>
                </c:pt>
                <c:pt idx="143">
                  <c:v>43974</c:v>
                </c:pt>
                <c:pt idx="144">
                  <c:v>43975</c:v>
                </c:pt>
                <c:pt idx="145">
                  <c:v>43976</c:v>
                </c:pt>
                <c:pt idx="146">
                  <c:v>43977</c:v>
                </c:pt>
                <c:pt idx="147">
                  <c:v>43978</c:v>
                </c:pt>
                <c:pt idx="148">
                  <c:v>43979</c:v>
                </c:pt>
                <c:pt idx="149">
                  <c:v>43980</c:v>
                </c:pt>
                <c:pt idx="150">
                  <c:v>43981</c:v>
                </c:pt>
                <c:pt idx="151">
                  <c:v>43982</c:v>
                </c:pt>
                <c:pt idx="152">
                  <c:v>43983</c:v>
                </c:pt>
                <c:pt idx="153">
                  <c:v>43984</c:v>
                </c:pt>
                <c:pt idx="154">
                  <c:v>43985</c:v>
                </c:pt>
                <c:pt idx="155">
                  <c:v>43986</c:v>
                </c:pt>
                <c:pt idx="156">
                  <c:v>43987</c:v>
                </c:pt>
                <c:pt idx="157">
                  <c:v>43988</c:v>
                </c:pt>
                <c:pt idx="158">
                  <c:v>43989</c:v>
                </c:pt>
                <c:pt idx="159">
                  <c:v>43990</c:v>
                </c:pt>
                <c:pt idx="160">
                  <c:v>43991</c:v>
                </c:pt>
                <c:pt idx="161">
                  <c:v>43992</c:v>
                </c:pt>
                <c:pt idx="162">
                  <c:v>43993</c:v>
                </c:pt>
                <c:pt idx="163">
                  <c:v>43994</c:v>
                </c:pt>
                <c:pt idx="164">
                  <c:v>43995</c:v>
                </c:pt>
                <c:pt idx="165">
                  <c:v>43996</c:v>
                </c:pt>
                <c:pt idx="166">
                  <c:v>43997</c:v>
                </c:pt>
                <c:pt idx="167">
                  <c:v>43998</c:v>
                </c:pt>
                <c:pt idx="168">
                  <c:v>43999</c:v>
                </c:pt>
                <c:pt idx="169">
                  <c:v>44000</c:v>
                </c:pt>
                <c:pt idx="170">
                  <c:v>44001</c:v>
                </c:pt>
                <c:pt idx="171">
                  <c:v>44002</c:v>
                </c:pt>
                <c:pt idx="172">
                  <c:v>44003</c:v>
                </c:pt>
                <c:pt idx="173">
                  <c:v>44004</c:v>
                </c:pt>
                <c:pt idx="174">
                  <c:v>44005</c:v>
                </c:pt>
                <c:pt idx="175">
                  <c:v>44006</c:v>
                </c:pt>
                <c:pt idx="176">
                  <c:v>44007</c:v>
                </c:pt>
                <c:pt idx="177">
                  <c:v>44008</c:v>
                </c:pt>
                <c:pt idx="178">
                  <c:v>44009</c:v>
                </c:pt>
                <c:pt idx="179">
                  <c:v>44010</c:v>
                </c:pt>
                <c:pt idx="180">
                  <c:v>44011</c:v>
                </c:pt>
                <c:pt idx="181">
                  <c:v>44012</c:v>
                </c:pt>
                <c:pt idx="182">
                  <c:v>44013</c:v>
                </c:pt>
                <c:pt idx="183">
                  <c:v>44014</c:v>
                </c:pt>
                <c:pt idx="184">
                  <c:v>44015</c:v>
                </c:pt>
                <c:pt idx="185">
                  <c:v>44016</c:v>
                </c:pt>
                <c:pt idx="186">
                  <c:v>44017</c:v>
                </c:pt>
                <c:pt idx="187">
                  <c:v>44018</c:v>
                </c:pt>
                <c:pt idx="188">
                  <c:v>44019</c:v>
                </c:pt>
                <c:pt idx="189">
                  <c:v>44020</c:v>
                </c:pt>
                <c:pt idx="190">
                  <c:v>44021</c:v>
                </c:pt>
                <c:pt idx="191">
                  <c:v>44022</c:v>
                </c:pt>
                <c:pt idx="192">
                  <c:v>44023</c:v>
                </c:pt>
                <c:pt idx="193">
                  <c:v>44024</c:v>
                </c:pt>
                <c:pt idx="194">
                  <c:v>44025</c:v>
                </c:pt>
                <c:pt idx="195">
                  <c:v>44026</c:v>
                </c:pt>
                <c:pt idx="196">
                  <c:v>44027</c:v>
                </c:pt>
                <c:pt idx="197">
                  <c:v>44028</c:v>
                </c:pt>
                <c:pt idx="198">
                  <c:v>44029</c:v>
                </c:pt>
                <c:pt idx="199">
                  <c:v>44030</c:v>
                </c:pt>
                <c:pt idx="200">
                  <c:v>44031</c:v>
                </c:pt>
                <c:pt idx="201">
                  <c:v>44032</c:v>
                </c:pt>
                <c:pt idx="202">
                  <c:v>44033</c:v>
                </c:pt>
                <c:pt idx="203">
                  <c:v>44034</c:v>
                </c:pt>
                <c:pt idx="204">
                  <c:v>44035</c:v>
                </c:pt>
                <c:pt idx="205">
                  <c:v>44036</c:v>
                </c:pt>
                <c:pt idx="206">
                  <c:v>44037</c:v>
                </c:pt>
                <c:pt idx="207">
                  <c:v>44038</c:v>
                </c:pt>
                <c:pt idx="208">
                  <c:v>44039</c:v>
                </c:pt>
                <c:pt idx="209">
                  <c:v>44040</c:v>
                </c:pt>
                <c:pt idx="210">
                  <c:v>44041</c:v>
                </c:pt>
                <c:pt idx="211">
                  <c:v>44042</c:v>
                </c:pt>
                <c:pt idx="212">
                  <c:v>44043</c:v>
                </c:pt>
                <c:pt idx="213">
                  <c:v>44044</c:v>
                </c:pt>
                <c:pt idx="214">
                  <c:v>44045</c:v>
                </c:pt>
                <c:pt idx="215">
                  <c:v>44046</c:v>
                </c:pt>
                <c:pt idx="216">
                  <c:v>44047</c:v>
                </c:pt>
                <c:pt idx="217">
                  <c:v>44048</c:v>
                </c:pt>
                <c:pt idx="218">
                  <c:v>44049</c:v>
                </c:pt>
                <c:pt idx="219">
                  <c:v>44050</c:v>
                </c:pt>
                <c:pt idx="220">
                  <c:v>44051</c:v>
                </c:pt>
                <c:pt idx="221">
                  <c:v>44052</c:v>
                </c:pt>
                <c:pt idx="222">
                  <c:v>44053</c:v>
                </c:pt>
                <c:pt idx="223">
                  <c:v>44054</c:v>
                </c:pt>
                <c:pt idx="224">
                  <c:v>44055</c:v>
                </c:pt>
                <c:pt idx="225">
                  <c:v>44056</c:v>
                </c:pt>
                <c:pt idx="226">
                  <c:v>44057</c:v>
                </c:pt>
                <c:pt idx="227">
                  <c:v>44058</c:v>
                </c:pt>
                <c:pt idx="228">
                  <c:v>44059</c:v>
                </c:pt>
                <c:pt idx="229">
                  <c:v>44060</c:v>
                </c:pt>
                <c:pt idx="230">
                  <c:v>44061</c:v>
                </c:pt>
                <c:pt idx="231">
                  <c:v>44062</c:v>
                </c:pt>
                <c:pt idx="232">
                  <c:v>44063</c:v>
                </c:pt>
                <c:pt idx="233">
                  <c:v>44064</c:v>
                </c:pt>
                <c:pt idx="234">
                  <c:v>44065</c:v>
                </c:pt>
                <c:pt idx="235">
                  <c:v>44066</c:v>
                </c:pt>
                <c:pt idx="236">
                  <c:v>44067</c:v>
                </c:pt>
                <c:pt idx="237">
                  <c:v>44068</c:v>
                </c:pt>
                <c:pt idx="238">
                  <c:v>44069</c:v>
                </c:pt>
                <c:pt idx="239">
                  <c:v>44070</c:v>
                </c:pt>
                <c:pt idx="240">
                  <c:v>44071</c:v>
                </c:pt>
                <c:pt idx="241">
                  <c:v>44072</c:v>
                </c:pt>
                <c:pt idx="242">
                  <c:v>44073</c:v>
                </c:pt>
                <c:pt idx="243">
                  <c:v>44074</c:v>
                </c:pt>
                <c:pt idx="244">
                  <c:v>44075</c:v>
                </c:pt>
                <c:pt idx="245">
                  <c:v>44076</c:v>
                </c:pt>
                <c:pt idx="246">
                  <c:v>44077</c:v>
                </c:pt>
                <c:pt idx="247">
                  <c:v>44078</c:v>
                </c:pt>
                <c:pt idx="248">
                  <c:v>44079</c:v>
                </c:pt>
                <c:pt idx="249">
                  <c:v>44080</c:v>
                </c:pt>
                <c:pt idx="250">
                  <c:v>44081</c:v>
                </c:pt>
                <c:pt idx="251">
                  <c:v>44082</c:v>
                </c:pt>
                <c:pt idx="252">
                  <c:v>44083</c:v>
                </c:pt>
                <c:pt idx="253">
                  <c:v>44084</c:v>
                </c:pt>
                <c:pt idx="254">
                  <c:v>44085</c:v>
                </c:pt>
                <c:pt idx="255">
                  <c:v>44086</c:v>
                </c:pt>
                <c:pt idx="256">
                  <c:v>44087</c:v>
                </c:pt>
                <c:pt idx="257">
                  <c:v>44088</c:v>
                </c:pt>
                <c:pt idx="258">
                  <c:v>44089</c:v>
                </c:pt>
                <c:pt idx="259">
                  <c:v>44090</c:v>
                </c:pt>
                <c:pt idx="260">
                  <c:v>44091</c:v>
                </c:pt>
                <c:pt idx="261">
                  <c:v>44092</c:v>
                </c:pt>
                <c:pt idx="262">
                  <c:v>44093</c:v>
                </c:pt>
                <c:pt idx="263">
                  <c:v>44094</c:v>
                </c:pt>
                <c:pt idx="264">
                  <c:v>44095</c:v>
                </c:pt>
                <c:pt idx="265">
                  <c:v>44096</c:v>
                </c:pt>
                <c:pt idx="266">
                  <c:v>44097</c:v>
                </c:pt>
                <c:pt idx="267">
                  <c:v>44098</c:v>
                </c:pt>
                <c:pt idx="268">
                  <c:v>44099</c:v>
                </c:pt>
                <c:pt idx="269">
                  <c:v>44100</c:v>
                </c:pt>
                <c:pt idx="270">
                  <c:v>44101</c:v>
                </c:pt>
                <c:pt idx="271">
                  <c:v>44102</c:v>
                </c:pt>
                <c:pt idx="272">
                  <c:v>44103</c:v>
                </c:pt>
                <c:pt idx="273">
                  <c:v>44104</c:v>
                </c:pt>
                <c:pt idx="274">
                  <c:v>44105</c:v>
                </c:pt>
                <c:pt idx="275">
                  <c:v>44106</c:v>
                </c:pt>
                <c:pt idx="276">
                  <c:v>44107</c:v>
                </c:pt>
                <c:pt idx="277">
                  <c:v>44108</c:v>
                </c:pt>
                <c:pt idx="278">
                  <c:v>44109</c:v>
                </c:pt>
                <c:pt idx="279">
                  <c:v>44110</c:v>
                </c:pt>
                <c:pt idx="280">
                  <c:v>44111</c:v>
                </c:pt>
                <c:pt idx="281">
                  <c:v>44112</c:v>
                </c:pt>
                <c:pt idx="282">
                  <c:v>44113</c:v>
                </c:pt>
                <c:pt idx="283">
                  <c:v>44114</c:v>
                </c:pt>
                <c:pt idx="284">
                  <c:v>44115</c:v>
                </c:pt>
                <c:pt idx="285">
                  <c:v>44116</c:v>
                </c:pt>
                <c:pt idx="286">
                  <c:v>44117</c:v>
                </c:pt>
                <c:pt idx="287">
                  <c:v>44118</c:v>
                </c:pt>
                <c:pt idx="288">
                  <c:v>44119</c:v>
                </c:pt>
                <c:pt idx="289">
                  <c:v>44120</c:v>
                </c:pt>
                <c:pt idx="290">
                  <c:v>44121</c:v>
                </c:pt>
                <c:pt idx="291">
                  <c:v>44122</c:v>
                </c:pt>
                <c:pt idx="292">
                  <c:v>44123</c:v>
                </c:pt>
                <c:pt idx="293">
                  <c:v>44124</c:v>
                </c:pt>
                <c:pt idx="294">
                  <c:v>44125</c:v>
                </c:pt>
                <c:pt idx="295">
                  <c:v>44126</c:v>
                </c:pt>
                <c:pt idx="296">
                  <c:v>44127</c:v>
                </c:pt>
                <c:pt idx="297">
                  <c:v>44128</c:v>
                </c:pt>
                <c:pt idx="298">
                  <c:v>44129</c:v>
                </c:pt>
                <c:pt idx="299">
                  <c:v>44130</c:v>
                </c:pt>
                <c:pt idx="300">
                  <c:v>44131</c:v>
                </c:pt>
                <c:pt idx="301">
                  <c:v>44132</c:v>
                </c:pt>
                <c:pt idx="302">
                  <c:v>44133</c:v>
                </c:pt>
                <c:pt idx="303">
                  <c:v>44134</c:v>
                </c:pt>
                <c:pt idx="304">
                  <c:v>44135</c:v>
                </c:pt>
                <c:pt idx="305">
                  <c:v>44136</c:v>
                </c:pt>
                <c:pt idx="306">
                  <c:v>44137</c:v>
                </c:pt>
                <c:pt idx="307">
                  <c:v>44138</c:v>
                </c:pt>
                <c:pt idx="308">
                  <c:v>44139</c:v>
                </c:pt>
                <c:pt idx="309">
                  <c:v>44140</c:v>
                </c:pt>
                <c:pt idx="310">
                  <c:v>44141</c:v>
                </c:pt>
                <c:pt idx="311">
                  <c:v>44142</c:v>
                </c:pt>
                <c:pt idx="312">
                  <c:v>44143</c:v>
                </c:pt>
                <c:pt idx="313">
                  <c:v>44144</c:v>
                </c:pt>
                <c:pt idx="314">
                  <c:v>44145</c:v>
                </c:pt>
                <c:pt idx="315">
                  <c:v>44146</c:v>
                </c:pt>
                <c:pt idx="316">
                  <c:v>44147</c:v>
                </c:pt>
                <c:pt idx="317">
                  <c:v>44148</c:v>
                </c:pt>
                <c:pt idx="318">
                  <c:v>44149</c:v>
                </c:pt>
                <c:pt idx="319">
                  <c:v>44150</c:v>
                </c:pt>
                <c:pt idx="320">
                  <c:v>44151</c:v>
                </c:pt>
                <c:pt idx="321">
                  <c:v>44152</c:v>
                </c:pt>
                <c:pt idx="322">
                  <c:v>44153</c:v>
                </c:pt>
                <c:pt idx="323">
                  <c:v>44154</c:v>
                </c:pt>
                <c:pt idx="324">
                  <c:v>44155</c:v>
                </c:pt>
                <c:pt idx="325">
                  <c:v>44156</c:v>
                </c:pt>
                <c:pt idx="326">
                  <c:v>44157</c:v>
                </c:pt>
                <c:pt idx="327">
                  <c:v>44158</c:v>
                </c:pt>
                <c:pt idx="328">
                  <c:v>44159</c:v>
                </c:pt>
                <c:pt idx="329">
                  <c:v>44160</c:v>
                </c:pt>
                <c:pt idx="330">
                  <c:v>44161</c:v>
                </c:pt>
                <c:pt idx="331">
                  <c:v>44162</c:v>
                </c:pt>
                <c:pt idx="332">
                  <c:v>44163</c:v>
                </c:pt>
                <c:pt idx="333">
                  <c:v>44164</c:v>
                </c:pt>
                <c:pt idx="334">
                  <c:v>44165</c:v>
                </c:pt>
                <c:pt idx="335">
                  <c:v>44166</c:v>
                </c:pt>
                <c:pt idx="336">
                  <c:v>44167</c:v>
                </c:pt>
                <c:pt idx="337">
                  <c:v>44168</c:v>
                </c:pt>
                <c:pt idx="338">
                  <c:v>44169</c:v>
                </c:pt>
                <c:pt idx="339">
                  <c:v>44170</c:v>
                </c:pt>
                <c:pt idx="340">
                  <c:v>44171</c:v>
                </c:pt>
                <c:pt idx="341">
                  <c:v>44172</c:v>
                </c:pt>
                <c:pt idx="342">
                  <c:v>44173</c:v>
                </c:pt>
                <c:pt idx="343">
                  <c:v>44174</c:v>
                </c:pt>
                <c:pt idx="344">
                  <c:v>44175</c:v>
                </c:pt>
                <c:pt idx="345">
                  <c:v>44176</c:v>
                </c:pt>
                <c:pt idx="346">
                  <c:v>44177</c:v>
                </c:pt>
                <c:pt idx="347">
                  <c:v>44178</c:v>
                </c:pt>
                <c:pt idx="348">
                  <c:v>44179</c:v>
                </c:pt>
                <c:pt idx="349">
                  <c:v>44180</c:v>
                </c:pt>
                <c:pt idx="350">
                  <c:v>44181</c:v>
                </c:pt>
                <c:pt idx="351">
                  <c:v>44182</c:v>
                </c:pt>
                <c:pt idx="352">
                  <c:v>44183</c:v>
                </c:pt>
                <c:pt idx="353">
                  <c:v>44184</c:v>
                </c:pt>
                <c:pt idx="354">
                  <c:v>44185</c:v>
                </c:pt>
                <c:pt idx="355">
                  <c:v>44186</c:v>
                </c:pt>
                <c:pt idx="356">
                  <c:v>44187</c:v>
                </c:pt>
                <c:pt idx="357">
                  <c:v>44188</c:v>
                </c:pt>
                <c:pt idx="358">
                  <c:v>44189</c:v>
                </c:pt>
                <c:pt idx="359">
                  <c:v>44190</c:v>
                </c:pt>
                <c:pt idx="360">
                  <c:v>44191</c:v>
                </c:pt>
                <c:pt idx="361">
                  <c:v>44192</c:v>
                </c:pt>
                <c:pt idx="362">
                  <c:v>44193</c:v>
                </c:pt>
                <c:pt idx="363">
                  <c:v>44194</c:v>
                </c:pt>
                <c:pt idx="364">
                  <c:v>44195</c:v>
                </c:pt>
                <c:pt idx="365">
                  <c:v>44196</c:v>
                </c:pt>
                <c:pt idx="366">
                  <c:v>44197</c:v>
                </c:pt>
                <c:pt idx="367">
                  <c:v>44198</c:v>
                </c:pt>
                <c:pt idx="368">
                  <c:v>44199</c:v>
                </c:pt>
                <c:pt idx="369">
                  <c:v>44200</c:v>
                </c:pt>
                <c:pt idx="370">
                  <c:v>44201</c:v>
                </c:pt>
                <c:pt idx="371">
                  <c:v>44202</c:v>
                </c:pt>
                <c:pt idx="372">
                  <c:v>44203</c:v>
                </c:pt>
                <c:pt idx="373">
                  <c:v>44204</c:v>
                </c:pt>
                <c:pt idx="374">
                  <c:v>44205</c:v>
                </c:pt>
                <c:pt idx="375">
                  <c:v>44206</c:v>
                </c:pt>
                <c:pt idx="376">
                  <c:v>44207</c:v>
                </c:pt>
                <c:pt idx="377">
                  <c:v>44208</c:v>
                </c:pt>
                <c:pt idx="378">
                  <c:v>44209</c:v>
                </c:pt>
                <c:pt idx="379">
                  <c:v>44210</c:v>
                </c:pt>
                <c:pt idx="380">
                  <c:v>44211</c:v>
                </c:pt>
                <c:pt idx="381">
                  <c:v>44212</c:v>
                </c:pt>
                <c:pt idx="382">
                  <c:v>44213</c:v>
                </c:pt>
                <c:pt idx="383">
                  <c:v>44214</c:v>
                </c:pt>
                <c:pt idx="384">
                  <c:v>44215</c:v>
                </c:pt>
                <c:pt idx="385">
                  <c:v>44216</c:v>
                </c:pt>
                <c:pt idx="386">
                  <c:v>44217</c:v>
                </c:pt>
                <c:pt idx="387">
                  <c:v>44218</c:v>
                </c:pt>
                <c:pt idx="388">
                  <c:v>44219</c:v>
                </c:pt>
                <c:pt idx="389">
                  <c:v>44220</c:v>
                </c:pt>
                <c:pt idx="390">
                  <c:v>44221</c:v>
                </c:pt>
                <c:pt idx="391">
                  <c:v>44222</c:v>
                </c:pt>
                <c:pt idx="392">
                  <c:v>44223</c:v>
                </c:pt>
                <c:pt idx="393">
                  <c:v>44224</c:v>
                </c:pt>
                <c:pt idx="394">
                  <c:v>44225</c:v>
                </c:pt>
                <c:pt idx="395">
                  <c:v>44226</c:v>
                </c:pt>
                <c:pt idx="396">
                  <c:v>44227</c:v>
                </c:pt>
                <c:pt idx="397">
                  <c:v>44228</c:v>
                </c:pt>
                <c:pt idx="398">
                  <c:v>44229</c:v>
                </c:pt>
                <c:pt idx="399">
                  <c:v>44230</c:v>
                </c:pt>
                <c:pt idx="400">
                  <c:v>44231</c:v>
                </c:pt>
                <c:pt idx="401">
                  <c:v>44232</c:v>
                </c:pt>
                <c:pt idx="402">
                  <c:v>44233</c:v>
                </c:pt>
                <c:pt idx="403">
                  <c:v>44234</c:v>
                </c:pt>
                <c:pt idx="404">
                  <c:v>44235</c:v>
                </c:pt>
                <c:pt idx="405">
                  <c:v>44236</c:v>
                </c:pt>
                <c:pt idx="406">
                  <c:v>44237</c:v>
                </c:pt>
                <c:pt idx="407">
                  <c:v>44238</c:v>
                </c:pt>
                <c:pt idx="408">
                  <c:v>44239</c:v>
                </c:pt>
                <c:pt idx="409">
                  <c:v>44240</c:v>
                </c:pt>
                <c:pt idx="410">
                  <c:v>44241</c:v>
                </c:pt>
                <c:pt idx="411">
                  <c:v>44242</c:v>
                </c:pt>
                <c:pt idx="412">
                  <c:v>44243</c:v>
                </c:pt>
                <c:pt idx="413">
                  <c:v>44244</c:v>
                </c:pt>
                <c:pt idx="414">
                  <c:v>44245</c:v>
                </c:pt>
                <c:pt idx="415">
                  <c:v>44246</c:v>
                </c:pt>
                <c:pt idx="416">
                  <c:v>44247</c:v>
                </c:pt>
                <c:pt idx="417">
                  <c:v>44248</c:v>
                </c:pt>
                <c:pt idx="418">
                  <c:v>44249</c:v>
                </c:pt>
                <c:pt idx="419">
                  <c:v>44250</c:v>
                </c:pt>
                <c:pt idx="420">
                  <c:v>44251</c:v>
                </c:pt>
                <c:pt idx="421">
                  <c:v>44252</c:v>
                </c:pt>
                <c:pt idx="422">
                  <c:v>44253</c:v>
                </c:pt>
                <c:pt idx="423">
                  <c:v>44254</c:v>
                </c:pt>
                <c:pt idx="424">
                  <c:v>44255</c:v>
                </c:pt>
                <c:pt idx="425">
                  <c:v>44256</c:v>
                </c:pt>
                <c:pt idx="426">
                  <c:v>44257</c:v>
                </c:pt>
                <c:pt idx="427">
                  <c:v>44258</c:v>
                </c:pt>
                <c:pt idx="428">
                  <c:v>44259</c:v>
                </c:pt>
                <c:pt idx="429">
                  <c:v>44260</c:v>
                </c:pt>
                <c:pt idx="430">
                  <c:v>44261</c:v>
                </c:pt>
                <c:pt idx="431">
                  <c:v>44262</c:v>
                </c:pt>
                <c:pt idx="432">
                  <c:v>44263</c:v>
                </c:pt>
                <c:pt idx="433">
                  <c:v>44264</c:v>
                </c:pt>
                <c:pt idx="434">
                  <c:v>44265</c:v>
                </c:pt>
                <c:pt idx="435">
                  <c:v>44266</c:v>
                </c:pt>
                <c:pt idx="436">
                  <c:v>44267</c:v>
                </c:pt>
                <c:pt idx="437">
                  <c:v>44268</c:v>
                </c:pt>
                <c:pt idx="438">
                  <c:v>44269</c:v>
                </c:pt>
                <c:pt idx="439">
                  <c:v>44270</c:v>
                </c:pt>
                <c:pt idx="440">
                  <c:v>44271</c:v>
                </c:pt>
                <c:pt idx="441">
                  <c:v>44272</c:v>
                </c:pt>
                <c:pt idx="442">
                  <c:v>44273</c:v>
                </c:pt>
                <c:pt idx="443">
                  <c:v>44274</c:v>
                </c:pt>
                <c:pt idx="444">
                  <c:v>44275</c:v>
                </c:pt>
                <c:pt idx="445">
                  <c:v>44276</c:v>
                </c:pt>
                <c:pt idx="446">
                  <c:v>44277</c:v>
                </c:pt>
                <c:pt idx="447">
                  <c:v>44278</c:v>
                </c:pt>
                <c:pt idx="448">
                  <c:v>44279</c:v>
                </c:pt>
                <c:pt idx="449">
                  <c:v>44280</c:v>
                </c:pt>
                <c:pt idx="450">
                  <c:v>44281</c:v>
                </c:pt>
                <c:pt idx="451">
                  <c:v>44282</c:v>
                </c:pt>
                <c:pt idx="452">
                  <c:v>44283</c:v>
                </c:pt>
                <c:pt idx="453">
                  <c:v>44284</c:v>
                </c:pt>
                <c:pt idx="454">
                  <c:v>44285</c:v>
                </c:pt>
                <c:pt idx="455">
                  <c:v>44286</c:v>
                </c:pt>
                <c:pt idx="456">
                  <c:v>44287</c:v>
                </c:pt>
                <c:pt idx="457">
                  <c:v>44288</c:v>
                </c:pt>
                <c:pt idx="458">
                  <c:v>44289</c:v>
                </c:pt>
                <c:pt idx="459">
                  <c:v>44290</c:v>
                </c:pt>
                <c:pt idx="460">
                  <c:v>44291</c:v>
                </c:pt>
                <c:pt idx="461">
                  <c:v>44292</c:v>
                </c:pt>
                <c:pt idx="462">
                  <c:v>44293</c:v>
                </c:pt>
                <c:pt idx="463">
                  <c:v>44294</c:v>
                </c:pt>
                <c:pt idx="464">
                  <c:v>44295</c:v>
                </c:pt>
                <c:pt idx="465">
                  <c:v>44296</c:v>
                </c:pt>
                <c:pt idx="466">
                  <c:v>44297</c:v>
                </c:pt>
                <c:pt idx="467">
                  <c:v>44298</c:v>
                </c:pt>
                <c:pt idx="468">
                  <c:v>44299</c:v>
                </c:pt>
                <c:pt idx="469">
                  <c:v>44300</c:v>
                </c:pt>
                <c:pt idx="470">
                  <c:v>44301</c:v>
                </c:pt>
                <c:pt idx="471">
                  <c:v>44302</c:v>
                </c:pt>
                <c:pt idx="472">
                  <c:v>44303</c:v>
                </c:pt>
                <c:pt idx="473">
                  <c:v>44304</c:v>
                </c:pt>
                <c:pt idx="474">
                  <c:v>44305</c:v>
                </c:pt>
                <c:pt idx="475">
                  <c:v>44306</c:v>
                </c:pt>
                <c:pt idx="476">
                  <c:v>44307</c:v>
                </c:pt>
                <c:pt idx="477">
                  <c:v>44308</c:v>
                </c:pt>
                <c:pt idx="478">
                  <c:v>44309</c:v>
                </c:pt>
                <c:pt idx="479">
                  <c:v>44310</c:v>
                </c:pt>
                <c:pt idx="480">
                  <c:v>44311</c:v>
                </c:pt>
                <c:pt idx="481">
                  <c:v>44312</c:v>
                </c:pt>
                <c:pt idx="482">
                  <c:v>44313</c:v>
                </c:pt>
                <c:pt idx="483">
                  <c:v>44314</c:v>
                </c:pt>
                <c:pt idx="484">
                  <c:v>44315</c:v>
                </c:pt>
                <c:pt idx="485">
                  <c:v>44316</c:v>
                </c:pt>
                <c:pt idx="486">
                  <c:v>44317</c:v>
                </c:pt>
                <c:pt idx="487">
                  <c:v>44318</c:v>
                </c:pt>
                <c:pt idx="488">
                  <c:v>44319</c:v>
                </c:pt>
                <c:pt idx="489">
                  <c:v>44320</c:v>
                </c:pt>
                <c:pt idx="490">
                  <c:v>44321</c:v>
                </c:pt>
                <c:pt idx="491">
                  <c:v>44322</c:v>
                </c:pt>
                <c:pt idx="492">
                  <c:v>44323</c:v>
                </c:pt>
                <c:pt idx="493">
                  <c:v>44324</c:v>
                </c:pt>
                <c:pt idx="494">
                  <c:v>44325</c:v>
                </c:pt>
                <c:pt idx="495">
                  <c:v>44326</c:v>
                </c:pt>
                <c:pt idx="496">
                  <c:v>44327</c:v>
                </c:pt>
                <c:pt idx="497">
                  <c:v>44328</c:v>
                </c:pt>
                <c:pt idx="498">
                  <c:v>44329</c:v>
                </c:pt>
                <c:pt idx="499">
                  <c:v>44330</c:v>
                </c:pt>
                <c:pt idx="500">
                  <c:v>44331</c:v>
                </c:pt>
                <c:pt idx="501">
                  <c:v>44332</c:v>
                </c:pt>
                <c:pt idx="502">
                  <c:v>44333</c:v>
                </c:pt>
                <c:pt idx="503">
                  <c:v>44334</c:v>
                </c:pt>
                <c:pt idx="504">
                  <c:v>44335</c:v>
                </c:pt>
                <c:pt idx="505">
                  <c:v>44336</c:v>
                </c:pt>
                <c:pt idx="506">
                  <c:v>44337</c:v>
                </c:pt>
                <c:pt idx="507">
                  <c:v>44338</c:v>
                </c:pt>
                <c:pt idx="508">
                  <c:v>44339</c:v>
                </c:pt>
                <c:pt idx="509">
                  <c:v>44340</c:v>
                </c:pt>
                <c:pt idx="510">
                  <c:v>44341</c:v>
                </c:pt>
                <c:pt idx="511">
                  <c:v>44342</c:v>
                </c:pt>
                <c:pt idx="512">
                  <c:v>44343</c:v>
                </c:pt>
                <c:pt idx="513">
                  <c:v>44344</c:v>
                </c:pt>
                <c:pt idx="514">
                  <c:v>44345</c:v>
                </c:pt>
                <c:pt idx="515">
                  <c:v>44346</c:v>
                </c:pt>
                <c:pt idx="516">
                  <c:v>44347</c:v>
                </c:pt>
                <c:pt idx="517">
                  <c:v>44348</c:v>
                </c:pt>
                <c:pt idx="518">
                  <c:v>44349</c:v>
                </c:pt>
                <c:pt idx="519">
                  <c:v>44350</c:v>
                </c:pt>
                <c:pt idx="520">
                  <c:v>44351</c:v>
                </c:pt>
                <c:pt idx="521">
                  <c:v>44352</c:v>
                </c:pt>
                <c:pt idx="522">
                  <c:v>44353</c:v>
                </c:pt>
                <c:pt idx="523">
                  <c:v>44354</c:v>
                </c:pt>
                <c:pt idx="524">
                  <c:v>44355</c:v>
                </c:pt>
                <c:pt idx="525">
                  <c:v>44356</c:v>
                </c:pt>
                <c:pt idx="526">
                  <c:v>44357</c:v>
                </c:pt>
                <c:pt idx="527">
                  <c:v>44358</c:v>
                </c:pt>
                <c:pt idx="528">
                  <c:v>44359</c:v>
                </c:pt>
                <c:pt idx="529">
                  <c:v>44360</c:v>
                </c:pt>
                <c:pt idx="530">
                  <c:v>44361</c:v>
                </c:pt>
                <c:pt idx="531">
                  <c:v>44362</c:v>
                </c:pt>
                <c:pt idx="532">
                  <c:v>44363</c:v>
                </c:pt>
                <c:pt idx="533">
                  <c:v>44364</c:v>
                </c:pt>
                <c:pt idx="534">
                  <c:v>44365</c:v>
                </c:pt>
                <c:pt idx="535">
                  <c:v>44366</c:v>
                </c:pt>
                <c:pt idx="536">
                  <c:v>44367</c:v>
                </c:pt>
                <c:pt idx="537">
                  <c:v>44368</c:v>
                </c:pt>
                <c:pt idx="538">
                  <c:v>44369</c:v>
                </c:pt>
                <c:pt idx="539">
                  <c:v>44370</c:v>
                </c:pt>
                <c:pt idx="540">
                  <c:v>44371</c:v>
                </c:pt>
                <c:pt idx="541">
                  <c:v>44372</c:v>
                </c:pt>
                <c:pt idx="542">
                  <c:v>44373</c:v>
                </c:pt>
                <c:pt idx="543">
                  <c:v>44374</c:v>
                </c:pt>
                <c:pt idx="544">
                  <c:v>44375</c:v>
                </c:pt>
                <c:pt idx="545">
                  <c:v>44376</c:v>
                </c:pt>
                <c:pt idx="546">
                  <c:v>44377</c:v>
                </c:pt>
                <c:pt idx="547">
                  <c:v>44378</c:v>
                </c:pt>
                <c:pt idx="548">
                  <c:v>44379</c:v>
                </c:pt>
                <c:pt idx="549">
                  <c:v>44380</c:v>
                </c:pt>
                <c:pt idx="550">
                  <c:v>44381</c:v>
                </c:pt>
                <c:pt idx="551">
                  <c:v>44382</c:v>
                </c:pt>
                <c:pt idx="552">
                  <c:v>44383</c:v>
                </c:pt>
                <c:pt idx="553">
                  <c:v>44384</c:v>
                </c:pt>
                <c:pt idx="554">
                  <c:v>44385</c:v>
                </c:pt>
                <c:pt idx="555">
                  <c:v>44386</c:v>
                </c:pt>
                <c:pt idx="556">
                  <c:v>44387</c:v>
                </c:pt>
                <c:pt idx="557">
                  <c:v>44388</c:v>
                </c:pt>
                <c:pt idx="558">
                  <c:v>44389</c:v>
                </c:pt>
                <c:pt idx="559">
                  <c:v>44390</c:v>
                </c:pt>
                <c:pt idx="560">
                  <c:v>44391</c:v>
                </c:pt>
                <c:pt idx="561">
                  <c:v>44392</c:v>
                </c:pt>
                <c:pt idx="562">
                  <c:v>44393</c:v>
                </c:pt>
                <c:pt idx="563">
                  <c:v>44394</c:v>
                </c:pt>
                <c:pt idx="564">
                  <c:v>44395</c:v>
                </c:pt>
                <c:pt idx="565">
                  <c:v>44396</c:v>
                </c:pt>
                <c:pt idx="566">
                  <c:v>44397</c:v>
                </c:pt>
                <c:pt idx="567">
                  <c:v>44398</c:v>
                </c:pt>
                <c:pt idx="568">
                  <c:v>44399</c:v>
                </c:pt>
                <c:pt idx="569">
                  <c:v>44400</c:v>
                </c:pt>
                <c:pt idx="570">
                  <c:v>44401</c:v>
                </c:pt>
                <c:pt idx="571">
                  <c:v>44402</c:v>
                </c:pt>
                <c:pt idx="572">
                  <c:v>44403</c:v>
                </c:pt>
                <c:pt idx="573">
                  <c:v>44404</c:v>
                </c:pt>
                <c:pt idx="574">
                  <c:v>44405</c:v>
                </c:pt>
                <c:pt idx="575">
                  <c:v>44406</c:v>
                </c:pt>
                <c:pt idx="576">
                  <c:v>44407</c:v>
                </c:pt>
                <c:pt idx="577">
                  <c:v>44408</c:v>
                </c:pt>
                <c:pt idx="578">
                  <c:v>44409</c:v>
                </c:pt>
                <c:pt idx="579">
                  <c:v>44410</c:v>
                </c:pt>
                <c:pt idx="580">
                  <c:v>44411</c:v>
                </c:pt>
                <c:pt idx="581">
                  <c:v>44412</c:v>
                </c:pt>
                <c:pt idx="582">
                  <c:v>44413</c:v>
                </c:pt>
                <c:pt idx="583">
                  <c:v>44414</c:v>
                </c:pt>
                <c:pt idx="584">
                  <c:v>44415</c:v>
                </c:pt>
                <c:pt idx="585">
                  <c:v>44416</c:v>
                </c:pt>
                <c:pt idx="586">
                  <c:v>44417</c:v>
                </c:pt>
                <c:pt idx="587">
                  <c:v>44418</c:v>
                </c:pt>
                <c:pt idx="588">
                  <c:v>44419</c:v>
                </c:pt>
                <c:pt idx="589">
                  <c:v>44420</c:v>
                </c:pt>
                <c:pt idx="590">
                  <c:v>44421</c:v>
                </c:pt>
                <c:pt idx="591">
                  <c:v>44422</c:v>
                </c:pt>
                <c:pt idx="592">
                  <c:v>44423</c:v>
                </c:pt>
                <c:pt idx="593">
                  <c:v>44424</c:v>
                </c:pt>
                <c:pt idx="594">
                  <c:v>44425</c:v>
                </c:pt>
                <c:pt idx="595">
                  <c:v>44426</c:v>
                </c:pt>
                <c:pt idx="596">
                  <c:v>44427</c:v>
                </c:pt>
                <c:pt idx="597">
                  <c:v>44428</c:v>
                </c:pt>
                <c:pt idx="598">
                  <c:v>44429</c:v>
                </c:pt>
                <c:pt idx="599">
                  <c:v>44430</c:v>
                </c:pt>
                <c:pt idx="600">
                  <c:v>44431</c:v>
                </c:pt>
                <c:pt idx="601">
                  <c:v>44432</c:v>
                </c:pt>
                <c:pt idx="602">
                  <c:v>44433</c:v>
                </c:pt>
                <c:pt idx="603">
                  <c:v>44434</c:v>
                </c:pt>
                <c:pt idx="604">
                  <c:v>44435</c:v>
                </c:pt>
                <c:pt idx="605">
                  <c:v>44436</c:v>
                </c:pt>
                <c:pt idx="606">
                  <c:v>44437</c:v>
                </c:pt>
                <c:pt idx="607">
                  <c:v>44438</c:v>
                </c:pt>
                <c:pt idx="608">
                  <c:v>44439</c:v>
                </c:pt>
                <c:pt idx="609">
                  <c:v>44440</c:v>
                </c:pt>
                <c:pt idx="610">
                  <c:v>44441</c:v>
                </c:pt>
                <c:pt idx="611">
                  <c:v>44442</c:v>
                </c:pt>
                <c:pt idx="612">
                  <c:v>44443</c:v>
                </c:pt>
                <c:pt idx="613">
                  <c:v>44444</c:v>
                </c:pt>
                <c:pt idx="614">
                  <c:v>44445</c:v>
                </c:pt>
                <c:pt idx="615">
                  <c:v>44446</c:v>
                </c:pt>
                <c:pt idx="616">
                  <c:v>44447</c:v>
                </c:pt>
                <c:pt idx="617">
                  <c:v>44448</c:v>
                </c:pt>
                <c:pt idx="618">
                  <c:v>44449</c:v>
                </c:pt>
                <c:pt idx="619">
                  <c:v>44450</c:v>
                </c:pt>
                <c:pt idx="620">
                  <c:v>44451</c:v>
                </c:pt>
                <c:pt idx="621">
                  <c:v>44452</c:v>
                </c:pt>
                <c:pt idx="622">
                  <c:v>44453</c:v>
                </c:pt>
                <c:pt idx="623">
                  <c:v>44454</c:v>
                </c:pt>
                <c:pt idx="624">
                  <c:v>44455</c:v>
                </c:pt>
                <c:pt idx="625">
                  <c:v>44456</c:v>
                </c:pt>
                <c:pt idx="626">
                  <c:v>44457</c:v>
                </c:pt>
                <c:pt idx="627">
                  <c:v>44458</c:v>
                </c:pt>
                <c:pt idx="628">
                  <c:v>44459</c:v>
                </c:pt>
                <c:pt idx="629">
                  <c:v>44460</c:v>
                </c:pt>
                <c:pt idx="630">
                  <c:v>44461</c:v>
                </c:pt>
                <c:pt idx="631">
                  <c:v>44462</c:v>
                </c:pt>
                <c:pt idx="632">
                  <c:v>44463</c:v>
                </c:pt>
                <c:pt idx="633">
                  <c:v>44464</c:v>
                </c:pt>
                <c:pt idx="634">
                  <c:v>44465</c:v>
                </c:pt>
                <c:pt idx="635">
                  <c:v>44466</c:v>
                </c:pt>
                <c:pt idx="636">
                  <c:v>44467</c:v>
                </c:pt>
                <c:pt idx="637">
                  <c:v>44468</c:v>
                </c:pt>
                <c:pt idx="638">
                  <c:v>44469</c:v>
                </c:pt>
                <c:pt idx="639">
                  <c:v>44470</c:v>
                </c:pt>
                <c:pt idx="640">
                  <c:v>44471</c:v>
                </c:pt>
                <c:pt idx="641">
                  <c:v>44472</c:v>
                </c:pt>
                <c:pt idx="642">
                  <c:v>44473</c:v>
                </c:pt>
                <c:pt idx="643">
                  <c:v>44474</c:v>
                </c:pt>
                <c:pt idx="644">
                  <c:v>44475</c:v>
                </c:pt>
                <c:pt idx="645">
                  <c:v>44476</c:v>
                </c:pt>
                <c:pt idx="646">
                  <c:v>44477</c:v>
                </c:pt>
                <c:pt idx="647">
                  <c:v>44478</c:v>
                </c:pt>
                <c:pt idx="648">
                  <c:v>44479</c:v>
                </c:pt>
                <c:pt idx="649">
                  <c:v>44480</c:v>
                </c:pt>
                <c:pt idx="650">
                  <c:v>44481</c:v>
                </c:pt>
                <c:pt idx="651">
                  <c:v>44482</c:v>
                </c:pt>
                <c:pt idx="652">
                  <c:v>44483</c:v>
                </c:pt>
                <c:pt idx="653">
                  <c:v>44484</c:v>
                </c:pt>
                <c:pt idx="654">
                  <c:v>44485</c:v>
                </c:pt>
                <c:pt idx="655">
                  <c:v>44486</c:v>
                </c:pt>
                <c:pt idx="656">
                  <c:v>44487</c:v>
                </c:pt>
                <c:pt idx="657">
                  <c:v>44488</c:v>
                </c:pt>
                <c:pt idx="658">
                  <c:v>44489</c:v>
                </c:pt>
                <c:pt idx="659">
                  <c:v>44490</c:v>
                </c:pt>
                <c:pt idx="660">
                  <c:v>44491</c:v>
                </c:pt>
                <c:pt idx="661">
                  <c:v>44492</c:v>
                </c:pt>
                <c:pt idx="662">
                  <c:v>44493</c:v>
                </c:pt>
                <c:pt idx="663">
                  <c:v>44494</c:v>
                </c:pt>
                <c:pt idx="664">
                  <c:v>44495</c:v>
                </c:pt>
                <c:pt idx="665">
                  <c:v>44496</c:v>
                </c:pt>
                <c:pt idx="666">
                  <c:v>44497</c:v>
                </c:pt>
                <c:pt idx="667">
                  <c:v>44498</c:v>
                </c:pt>
                <c:pt idx="668">
                  <c:v>44499</c:v>
                </c:pt>
                <c:pt idx="669">
                  <c:v>44500</c:v>
                </c:pt>
                <c:pt idx="670">
                  <c:v>44501</c:v>
                </c:pt>
                <c:pt idx="671">
                  <c:v>44502</c:v>
                </c:pt>
                <c:pt idx="672">
                  <c:v>44503</c:v>
                </c:pt>
                <c:pt idx="673">
                  <c:v>44504</c:v>
                </c:pt>
                <c:pt idx="674">
                  <c:v>44505</c:v>
                </c:pt>
                <c:pt idx="675">
                  <c:v>44506</c:v>
                </c:pt>
                <c:pt idx="676">
                  <c:v>44507</c:v>
                </c:pt>
                <c:pt idx="677">
                  <c:v>44508</c:v>
                </c:pt>
                <c:pt idx="678">
                  <c:v>44509</c:v>
                </c:pt>
                <c:pt idx="679">
                  <c:v>44510</c:v>
                </c:pt>
                <c:pt idx="680">
                  <c:v>44511</c:v>
                </c:pt>
                <c:pt idx="681">
                  <c:v>44512</c:v>
                </c:pt>
                <c:pt idx="682">
                  <c:v>44513</c:v>
                </c:pt>
                <c:pt idx="683">
                  <c:v>44514</c:v>
                </c:pt>
                <c:pt idx="684">
                  <c:v>44515</c:v>
                </c:pt>
                <c:pt idx="685">
                  <c:v>44516</c:v>
                </c:pt>
                <c:pt idx="686">
                  <c:v>44517</c:v>
                </c:pt>
                <c:pt idx="687">
                  <c:v>44518</c:v>
                </c:pt>
                <c:pt idx="688">
                  <c:v>44519</c:v>
                </c:pt>
                <c:pt idx="689">
                  <c:v>44520</c:v>
                </c:pt>
                <c:pt idx="690">
                  <c:v>44521</c:v>
                </c:pt>
                <c:pt idx="691">
                  <c:v>44522</c:v>
                </c:pt>
                <c:pt idx="692">
                  <c:v>44523</c:v>
                </c:pt>
                <c:pt idx="693">
                  <c:v>44524</c:v>
                </c:pt>
                <c:pt idx="694">
                  <c:v>44525</c:v>
                </c:pt>
                <c:pt idx="695">
                  <c:v>44526</c:v>
                </c:pt>
                <c:pt idx="696">
                  <c:v>44527</c:v>
                </c:pt>
                <c:pt idx="697">
                  <c:v>44528</c:v>
                </c:pt>
                <c:pt idx="698">
                  <c:v>44529</c:v>
                </c:pt>
                <c:pt idx="699">
                  <c:v>44530</c:v>
                </c:pt>
                <c:pt idx="700">
                  <c:v>44531</c:v>
                </c:pt>
                <c:pt idx="701">
                  <c:v>44532</c:v>
                </c:pt>
                <c:pt idx="702">
                  <c:v>44533</c:v>
                </c:pt>
                <c:pt idx="703">
                  <c:v>44534</c:v>
                </c:pt>
                <c:pt idx="704">
                  <c:v>44535</c:v>
                </c:pt>
                <c:pt idx="705">
                  <c:v>44536</c:v>
                </c:pt>
                <c:pt idx="706">
                  <c:v>44537</c:v>
                </c:pt>
                <c:pt idx="707">
                  <c:v>44538</c:v>
                </c:pt>
                <c:pt idx="708">
                  <c:v>44539</c:v>
                </c:pt>
                <c:pt idx="709">
                  <c:v>44540</c:v>
                </c:pt>
                <c:pt idx="710">
                  <c:v>44541</c:v>
                </c:pt>
                <c:pt idx="711">
                  <c:v>44542</c:v>
                </c:pt>
                <c:pt idx="712">
                  <c:v>44543</c:v>
                </c:pt>
                <c:pt idx="713">
                  <c:v>44544</c:v>
                </c:pt>
                <c:pt idx="714">
                  <c:v>44545</c:v>
                </c:pt>
                <c:pt idx="715">
                  <c:v>44546</c:v>
                </c:pt>
                <c:pt idx="716">
                  <c:v>44547</c:v>
                </c:pt>
                <c:pt idx="717">
                  <c:v>44548</c:v>
                </c:pt>
                <c:pt idx="718">
                  <c:v>44549</c:v>
                </c:pt>
                <c:pt idx="719">
                  <c:v>44550</c:v>
                </c:pt>
                <c:pt idx="720">
                  <c:v>44551</c:v>
                </c:pt>
                <c:pt idx="721">
                  <c:v>44552</c:v>
                </c:pt>
                <c:pt idx="722">
                  <c:v>44553</c:v>
                </c:pt>
                <c:pt idx="723">
                  <c:v>44554</c:v>
                </c:pt>
                <c:pt idx="724">
                  <c:v>44555</c:v>
                </c:pt>
                <c:pt idx="725">
                  <c:v>44556</c:v>
                </c:pt>
                <c:pt idx="726">
                  <c:v>44557</c:v>
                </c:pt>
                <c:pt idx="727">
                  <c:v>44558</c:v>
                </c:pt>
                <c:pt idx="728">
                  <c:v>44559</c:v>
                </c:pt>
                <c:pt idx="729">
                  <c:v>44560</c:v>
                </c:pt>
                <c:pt idx="730">
                  <c:v>44561</c:v>
                </c:pt>
                <c:pt idx="731">
                  <c:v>44562</c:v>
                </c:pt>
                <c:pt idx="732">
                  <c:v>44563</c:v>
                </c:pt>
                <c:pt idx="733">
                  <c:v>44564</c:v>
                </c:pt>
                <c:pt idx="734">
                  <c:v>44565</c:v>
                </c:pt>
                <c:pt idx="735">
                  <c:v>44566</c:v>
                </c:pt>
                <c:pt idx="736">
                  <c:v>44567</c:v>
                </c:pt>
                <c:pt idx="737">
                  <c:v>44568</c:v>
                </c:pt>
                <c:pt idx="738">
                  <c:v>44569</c:v>
                </c:pt>
                <c:pt idx="739">
                  <c:v>44570</c:v>
                </c:pt>
                <c:pt idx="740">
                  <c:v>44571</c:v>
                </c:pt>
                <c:pt idx="741">
                  <c:v>44572</c:v>
                </c:pt>
                <c:pt idx="742">
                  <c:v>44573</c:v>
                </c:pt>
                <c:pt idx="743">
                  <c:v>44574</c:v>
                </c:pt>
                <c:pt idx="744">
                  <c:v>44575</c:v>
                </c:pt>
                <c:pt idx="745">
                  <c:v>44576</c:v>
                </c:pt>
                <c:pt idx="746">
                  <c:v>44577</c:v>
                </c:pt>
                <c:pt idx="747">
                  <c:v>44578</c:v>
                </c:pt>
                <c:pt idx="748">
                  <c:v>44579</c:v>
                </c:pt>
                <c:pt idx="749">
                  <c:v>44580</c:v>
                </c:pt>
                <c:pt idx="750">
                  <c:v>44581</c:v>
                </c:pt>
                <c:pt idx="751">
                  <c:v>44582</c:v>
                </c:pt>
                <c:pt idx="752">
                  <c:v>44583</c:v>
                </c:pt>
                <c:pt idx="753">
                  <c:v>44584</c:v>
                </c:pt>
                <c:pt idx="754">
                  <c:v>44585</c:v>
                </c:pt>
                <c:pt idx="755">
                  <c:v>44586</c:v>
                </c:pt>
                <c:pt idx="756">
                  <c:v>44587</c:v>
                </c:pt>
                <c:pt idx="757">
                  <c:v>44588</c:v>
                </c:pt>
                <c:pt idx="758">
                  <c:v>44589</c:v>
                </c:pt>
                <c:pt idx="759">
                  <c:v>44590</c:v>
                </c:pt>
                <c:pt idx="760">
                  <c:v>44591</c:v>
                </c:pt>
                <c:pt idx="761">
                  <c:v>44592</c:v>
                </c:pt>
                <c:pt idx="762">
                  <c:v>44593</c:v>
                </c:pt>
                <c:pt idx="763">
                  <c:v>44594</c:v>
                </c:pt>
                <c:pt idx="764">
                  <c:v>44595</c:v>
                </c:pt>
                <c:pt idx="765">
                  <c:v>44596</c:v>
                </c:pt>
                <c:pt idx="766">
                  <c:v>44597</c:v>
                </c:pt>
                <c:pt idx="767">
                  <c:v>44598</c:v>
                </c:pt>
                <c:pt idx="768">
                  <c:v>44599</c:v>
                </c:pt>
                <c:pt idx="769">
                  <c:v>44600</c:v>
                </c:pt>
                <c:pt idx="770">
                  <c:v>44601</c:v>
                </c:pt>
                <c:pt idx="771">
                  <c:v>44602</c:v>
                </c:pt>
                <c:pt idx="772">
                  <c:v>44603</c:v>
                </c:pt>
                <c:pt idx="773">
                  <c:v>44604</c:v>
                </c:pt>
                <c:pt idx="774">
                  <c:v>44605</c:v>
                </c:pt>
                <c:pt idx="775">
                  <c:v>44606</c:v>
                </c:pt>
                <c:pt idx="776">
                  <c:v>44607</c:v>
                </c:pt>
                <c:pt idx="777">
                  <c:v>44608</c:v>
                </c:pt>
                <c:pt idx="778">
                  <c:v>44609</c:v>
                </c:pt>
                <c:pt idx="779">
                  <c:v>44610</c:v>
                </c:pt>
                <c:pt idx="780">
                  <c:v>44611</c:v>
                </c:pt>
                <c:pt idx="781">
                  <c:v>44612</c:v>
                </c:pt>
                <c:pt idx="782">
                  <c:v>44613</c:v>
                </c:pt>
                <c:pt idx="783">
                  <c:v>44614</c:v>
                </c:pt>
                <c:pt idx="784">
                  <c:v>44615</c:v>
                </c:pt>
                <c:pt idx="785">
                  <c:v>44616</c:v>
                </c:pt>
                <c:pt idx="786">
                  <c:v>44617</c:v>
                </c:pt>
                <c:pt idx="787">
                  <c:v>44618</c:v>
                </c:pt>
                <c:pt idx="788">
                  <c:v>44619</c:v>
                </c:pt>
                <c:pt idx="789">
                  <c:v>44620</c:v>
                </c:pt>
                <c:pt idx="790">
                  <c:v>44621</c:v>
                </c:pt>
                <c:pt idx="791">
                  <c:v>44622</c:v>
                </c:pt>
                <c:pt idx="792">
                  <c:v>44623</c:v>
                </c:pt>
                <c:pt idx="793">
                  <c:v>44624</c:v>
                </c:pt>
                <c:pt idx="794">
                  <c:v>44625</c:v>
                </c:pt>
                <c:pt idx="795">
                  <c:v>44626</c:v>
                </c:pt>
                <c:pt idx="796">
                  <c:v>44627</c:v>
                </c:pt>
                <c:pt idx="797">
                  <c:v>44628</c:v>
                </c:pt>
                <c:pt idx="798">
                  <c:v>44629</c:v>
                </c:pt>
                <c:pt idx="799">
                  <c:v>44630</c:v>
                </c:pt>
                <c:pt idx="800">
                  <c:v>44631</c:v>
                </c:pt>
                <c:pt idx="801">
                  <c:v>44632</c:v>
                </c:pt>
                <c:pt idx="802">
                  <c:v>44633</c:v>
                </c:pt>
                <c:pt idx="803">
                  <c:v>44634</c:v>
                </c:pt>
                <c:pt idx="804">
                  <c:v>44635</c:v>
                </c:pt>
                <c:pt idx="805">
                  <c:v>44636</c:v>
                </c:pt>
                <c:pt idx="806">
                  <c:v>44637</c:v>
                </c:pt>
                <c:pt idx="807">
                  <c:v>44638</c:v>
                </c:pt>
                <c:pt idx="808">
                  <c:v>44639</c:v>
                </c:pt>
                <c:pt idx="809">
                  <c:v>44640</c:v>
                </c:pt>
                <c:pt idx="810">
                  <c:v>44641</c:v>
                </c:pt>
                <c:pt idx="811">
                  <c:v>44642</c:v>
                </c:pt>
                <c:pt idx="812">
                  <c:v>44643</c:v>
                </c:pt>
                <c:pt idx="813">
                  <c:v>44644</c:v>
                </c:pt>
                <c:pt idx="814">
                  <c:v>44645</c:v>
                </c:pt>
                <c:pt idx="815">
                  <c:v>44646</c:v>
                </c:pt>
                <c:pt idx="816">
                  <c:v>44647</c:v>
                </c:pt>
                <c:pt idx="817">
                  <c:v>44648</c:v>
                </c:pt>
                <c:pt idx="818">
                  <c:v>44649</c:v>
                </c:pt>
                <c:pt idx="819">
                  <c:v>44650</c:v>
                </c:pt>
              </c:numCache>
            </c:numRef>
          </c:xVal>
          <c:yVal>
            <c:numRef>
              <c:f>'Process Data for PLots'!$BD$28:$AGQ$28</c:f>
              <c:numCache>
                <c:formatCode>General</c:formatCode>
                <c:ptCount val="820"/>
                <c:pt idx="70">
                  <c:v>5845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3170</c:v>
                </c:pt>
                <c:pt idx="76">
                  <c:v>0</c:v>
                </c:pt>
                <c:pt idx="77">
                  <c:v>3260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3440</c:v>
                </c:pt>
                <c:pt idx="83">
                  <c:v>0</c:v>
                </c:pt>
                <c:pt idx="84">
                  <c:v>3135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2710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3195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3340</c:v>
                </c:pt>
                <c:pt idx="98">
                  <c:v>0</c:v>
                </c:pt>
                <c:pt idx="99">
                  <c:v>3465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4475</c:v>
                </c:pt>
                <c:pt idx="154">
                  <c:v>6000</c:v>
                </c:pt>
                <c:pt idx="161">
                  <c:v>5080</c:v>
                </c:pt>
                <c:pt idx="168">
                  <c:v>5700</c:v>
                </c:pt>
                <c:pt idx="175">
                  <c:v>7150</c:v>
                </c:pt>
                <c:pt idx="182">
                  <c:v>7350</c:v>
                </c:pt>
                <c:pt idx="189">
                  <c:v>6570</c:v>
                </c:pt>
                <c:pt idx="196">
                  <c:v>6720</c:v>
                </c:pt>
                <c:pt idx="210">
                  <c:v>7690</c:v>
                </c:pt>
                <c:pt idx="217">
                  <c:v>8260</c:v>
                </c:pt>
                <c:pt idx="224">
                  <c:v>8730</c:v>
                </c:pt>
                <c:pt idx="231">
                  <c:v>10300</c:v>
                </c:pt>
                <c:pt idx="238">
                  <c:v>9880</c:v>
                </c:pt>
                <c:pt idx="245">
                  <c:v>9190</c:v>
                </c:pt>
                <c:pt idx="252">
                  <c:v>10200</c:v>
                </c:pt>
                <c:pt idx="259">
                  <c:v>11500</c:v>
                </c:pt>
                <c:pt idx="266">
                  <c:v>10600</c:v>
                </c:pt>
                <c:pt idx="273">
                  <c:v>10900</c:v>
                </c:pt>
                <c:pt idx="280">
                  <c:v>11700</c:v>
                </c:pt>
                <c:pt idx="294">
                  <c:v>12400</c:v>
                </c:pt>
                <c:pt idx="301">
                  <c:v>13200</c:v>
                </c:pt>
                <c:pt idx="308">
                  <c:v>11500</c:v>
                </c:pt>
                <c:pt idx="329">
                  <c:v>11000</c:v>
                </c:pt>
                <c:pt idx="336">
                  <c:v>11300</c:v>
                </c:pt>
                <c:pt idx="343">
                  <c:v>13800</c:v>
                </c:pt>
                <c:pt idx="350">
                  <c:v>11300</c:v>
                </c:pt>
                <c:pt idx="357">
                  <c:v>13100</c:v>
                </c:pt>
                <c:pt idx="364">
                  <c:v>14400</c:v>
                </c:pt>
                <c:pt idx="371">
                  <c:v>13000</c:v>
                </c:pt>
                <c:pt idx="378">
                  <c:v>13600</c:v>
                </c:pt>
                <c:pt idx="385">
                  <c:v>11200</c:v>
                </c:pt>
                <c:pt idx="392">
                  <c:v>12600</c:v>
                </c:pt>
                <c:pt idx="399">
                  <c:v>13400</c:v>
                </c:pt>
                <c:pt idx="406">
                  <c:v>11300</c:v>
                </c:pt>
                <c:pt idx="413">
                  <c:v>13000</c:v>
                </c:pt>
                <c:pt idx="420">
                  <c:v>9160</c:v>
                </c:pt>
                <c:pt idx="427">
                  <c:v>12600</c:v>
                </c:pt>
                <c:pt idx="434">
                  <c:v>3750</c:v>
                </c:pt>
                <c:pt idx="441">
                  <c:v>10200</c:v>
                </c:pt>
                <c:pt idx="448">
                  <c:v>12700</c:v>
                </c:pt>
                <c:pt idx="455">
                  <c:v>13100</c:v>
                </c:pt>
                <c:pt idx="462">
                  <c:v>13500</c:v>
                </c:pt>
                <c:pt idx="469">
                  <c:v>14100</c:v>
                </c:pt>
                <c:pt idx="477">
                  <c:v>12000</c:v>
                </c:pt>
                <c:pt idx="483">
                  <c:v>10800</c:v>
                </c:pt>
                <c:pt idx="490">
                  <c:v>12600</c:v>
                </c:pt>
                <c:pt idx="497">
                  <c:v>12000</c:v>
                </c:pt>
                <c:pt idx="504">
                  <c:v>11900</c:v>
                </c:pt>
                <c:pt idx="512">
                  <c:v>12900</c:v>
                </c:pt>
                <c:pt idx="518">
                  <c:v>12400</c:v>
                </c:pt>
                <c:pt idx="525">
                  <c:v>12000</c:v>
                </c:pt>
                <c:pt idx="532">
                  <c:v>12000</c:v>
                </c:pt>
                <c:pt idx="539">
                  <c:v>12600</c:v>
                </c:pt>
                <c:pt idx="546">
                  <c:v>12600</c:v>
                </c:pt>
                <c:pt idx="560">
                  <c:v>13200</c:v>
                </c:pt>
                <c:pt idx="567">
                  <c:v>12100</c:v>
                </c:pt>
                <c:pt idx="574">
                  <c:v>11900</c:v>
                </c:pt>
                <c:pt idx="581">
                  <c:v>14400</c:v>
                </c:pt>
                <c:pt idx="588">
                  <c:v>11000</c:v>
                </c:pt>
                <c:pt idx="609">
                  <c:v>8640</c:v>
                </c:pt>
                <c:pt idx="616">
                  <c:v>13000</c:v>
                </c:pt>
                <c:pt idx="623">
                  <c:v>11700</c:v>
                </c:pt>
                <c:pt idx="630">
                  <c:v>12900</c:v>
                </c:pt>
                <c:pt idx="637">
                  <c:v>13400</c:v>
                </c:pt>
                <c:pt idx="644">
                  <c:v>14300</c:v>
                </c:pt>
                <c:pt idx="651">
                  <c:v>13500</c:v>
                </c:pt>
                <c:pt idx="658">
                  <c:v>12200</c:v>
                </c:pt>
                <c:pt idx="665">
                  <c:v>13900</c:v>
                </c:pt>
                <c:pt idx="672">
                  <c:v>14200</c:v>
                </c:pt>
                <c:pt idx="679">
                  <c:v>12800</c:v>
                </c:pt>
                <c:pt idx="686">
                  <c:v>12000</c:v>
                </c:pt>
                <c:pt idx="700">
                  <c:v>12700</c:v>
                </c:pt>
                <c:pt idx="707">
                  <c:v>11400</c:v>
                </c:pt>
                <c:pt idx="714">
                  <c:v>12200</c:v>
                </c:pt>
                <c:pt idx="735">
                  <c:v>12100</c:v>
                </c:pt>
                <c:pt idx="742">
                  <c:v>12900</c:v>
                </c:pt>
                <c:pt idx="749">
                  <c:v>13500</c:v>
                </c:pt>
                <c:pt idx="757">
                  <c:v>10900</c:v>
                </c:pt>
                <c:pt idx="770">
                  <c:v>11600</c:v>
                </c:pt>
                <c:pt idx="777">
                  <c:v>14600</c:v>
                </c:pt>
                <c:pt idx="784">
                  <c:v>16200</c:v>
                </c:pt>
                <c:pt idx="791">
                  <c:v>14000</c:v>
                </c:pt>
                <c:pt idx="798">
                  <c:v>12700</c:v>
                </c:pt>
                <c:pt idx="805">
                  <c:v>15000</c:v>
                </c:pt>
                <c:pt idx="812">
                  <c:v>12500</c:v>
                </c:pt>
                <c:pt idx="819">
                  <c:v>10700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F394-4C92-AD66-11594F0E9B7D}"/>
            </c:ext>
          </c:extLst>
        </c:ser>
        <c:ser>
          <c:idx val="1"/>
          <c:order val="1"/>
          <c:tx>
            <c:v>Predicted Anaerobic Digester VSS - BioWin Model</c:v>
          </c:tx>
          <c:spPr>
            <a:ln w="254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173"/>
            <c:marker>
              <c:symbol val="none"/>
            </c:marker>
            <c:bubble3D val="0"/>
            <c:spPr>
              <a:ln w="25400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F394-4C92-AD66-11594F0E9B7D}"/>
              </c:ext>
            </c:extLst>
          </c:dPt>
          <c:dPt>
            <c:idx val="180"/>
            <c:marker>
              <c:symbol val="none"/>
            </c:marker>
            <c:bubble3D val="0"/>
            <c:spPr>
              <a:ln w="25400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F394-4C92-AD66-11594F0E9B7D}"/>
              </c:ext>
            </c:extLst>
          </c:dPt>
          <c:dPt>
            <c:idx val="187"/>
            <c:marker>
              <c:symbol val="none"/>
            </c:marker>
            <c:bubble3D val="0"/>
            <c:spPr>
              <a:ln w="25400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8-F394-4C92-AD66-11594F0E9B7D}"/>
              </c:ext>
            </c:extLst>
          </c:dPt>
          <c:xVal>
            <c:numRef>
              <c:f>'BioWin Output - Stantec Model'!$E$2:$E$22513</c:f>
              <c:numCache>
                <c:formatCode>m/d/yyyy\ h:mm</c:formatCode>
                <c:ptCount val="22512"/>
                <c:pt idx="0">
                  <c:v>43988</c:v>
                </c:pt>
                <c:pt idx="1">
                  <c:v>43988.010416666672</c:v>
                </c:pt>
                <c:pt idx="2">
                  <c:v>43988.020833333343</c:v>
                </c:pt>
                <c:pt idx="3">
                  <c:v>43988.031250000015</c:v>
                </c:pt>
                <c:pt idx="4">
                  <c:v>43988.041666666686</c:v>
                </c:pt>
                <c:pt idx="5">
                  <c:v>43988.052083333358</c:v>
                </c:pt>
                <c:pt idx="6">
                  <c:v>43988.062500000029</c:v>
                </c:pt>
                <c:pt idx="7">
                  <c:v>43988.072916666701</c:v>
                </c:pt>
                <c:pt idx="8">
                  <c:v>43988.083333333372</c:v>
                </c:pt>
                <c:pt idx="9">
                  <c:v>43988.093750000044</c:v>
                </c:pt>
                <c:pt idx="10">
                  <c:v>43988.104166666715</c:v>
                </c:pt>
                <c:pt idx="11">
                  <c:v>43988.114583333387</c:v>
                </c:pt>
                <c:pt idx="12">
                  <c:v>43988.125000000058</c:v>
                </c:pt>
                <c:pt idx="13">
                  <c:v>43988.13541666673</c:v>
                </c:pt>
                <c:pt idx="14">
                  <c:v>43988.145833333401</c:v>
                </c:pt>
                <c:pt idx="15">
                  <c:v>43988.156250000073</c:v>
                </c:pt>
                <c:pt idx="16">
                  <c:v>43988.166666666744</c:v>
                </c:pt>
                <c:pt idx="17">
                  <c:v>43988.177083333416</c:v>
                </c:pt>
                <c:pt idx="18">
                  <c:v>43988.187500000087</c:v>
                </c:pt>
                <c:pt idx="19">
                  <c:v>43988.197916666759</c:v>
                </c:pt>
                <c:pt idx="20">
                  <c:v>43988.20833333343</c:v>
                </c:pt>
                <c:pt idx="21">
                  <c:v>43988.218750000102</c:v>
                </c:pt>
                <c:pt idx="22">
                  <c:v>43988.229166666773</c:v>
                </c:pt>
                <c:pt idx="23">
                  <c:v>43988.239583333445</c:v>
                </c:pt>
                <c:pt idx="24">
                  <c:v>43988.250000000116</c:v>
                </c:pt>
                <c:pt idx="25">
                  <c:v>43988.260416666788</c:v>
                </c:pt>
                <c:pt idx="26">
                  <c:v>43988.270833333459</c:v>
                </c:pt>
                <c:pt idx="27">
                  <c:v>43988.281250000131</c:v>
                </c:pt>
                <c:pt idx="28">
                  <c:v>43988.291666666802</c:v>
                </c:pt>
                <c:pt idx="29">
                  <c:v>43988.302083333474</c:v>
                </c:pt>
                <c:pt idx="30">
                  <c:v>43988.312500000146</c:v>
                </c:pt>
                <c:pt idx="31">
                  <c:v>43988.322916666817</c:v>
                </c:pt>
                <c:pt idx="32">
                  <c:v>43988.333333333489</c:v>
                </c:pt>
                <c:pt idx="33">
                  <c:v>43988.34375000016</c:v>
                </c:pt>
                <c:pt idx="34">
                  <c:v>43988.354166666832</c:v>
                </c:pt>
                <c:pt idx="35">
                  <c:v>43988.364583333503</c:v>
                </c:pt>
                <c:pt idx="36">
                  <c:v>43988.375000000175</c:v>
                </c:pt>
                <c:pt idx="37">
                  <c:v>43988.385416666846</c:v>
                </c:pt>
                <c:pt idx="38">
                  <c:v>43988.395833333518</c:v>
                </c:pt>
                <c:pt idx="39">
                  <c:v>43988.406250000189</c:v>
                </c:pt>
                <c:pt idx="40">
                  <c:v>43988.416666666861</c:v>
                </c:pt>
                <c:pt idx="41">
                  <c:v>43988.427083333532</c:v>
                </c:pt>
                <c:pt idx="42">
                  <c:v>43988.437500000204</c:v>
                </c:pt>
                <c:pt idx="43">
                  <c:v>43988.447916666875</c:v>
                </c:pt>
                <c:pt idx="44">
                  <c:v>43988.458333333547</c:v>
                </c:pt>
                <c:pt idx="45">
                  <c:v>43988.468750000218</c:v>
                </c:pt>
                <c:pt idx="46">
                  <c:v>43988.47916666689</c:v>
                </c:pt>
                <c:pt idx="47">
                  <c:v>43988.489583333561</c:v>
                </c:pt>
                <c:pt idx="48">
                  <c:v>43988.500000000233</c:v>
                </c:pt>
                <c:pt idx="49">
                  <c:v>43988.510416666904</c:v>
                </c:pt>
                <c:pt idx="50">
                  <c:v>43988.520833333576</c:v>
                </c:pt>
                <c:pt idx="51">
                  <c:v>43988.531250000247</c:v>
                </c:pt>
                <c:pt idx="52">
                  <c:v>43988.541666666919</c:v>
                </c:pt>
                <c:pt idx="53">
                  <c:v>43988.55208333359</c:v>
                </c:pt>
                <c:pt idx="54">
                  <c:v>43988.562500000262</c:v>
                </c:pt>
                <c:pt idx="55">
                  <c:v>43988.572916666933</c:v>
                </c:pt>
                <c:pt idx="56">
                  <c:v>43988.583333333605</c:v>
                </c:pt>
                <c:pt idx="57">
                  <c:v>43988.593750000276</c:v>
                </c:pt>
                <c:pt idx="58">
                  <c:v>43988.604166666948</c:v>
                </c:pt>
                <c:pt idx="59">
                  <c:v>43988.61458333362</c:v>
                </c:pt>
                <c:pt idx="60">
                  <c:v>43988.625000000291</c:v>
                </c:pt>
                <c:pt idx="61">
                  <c:v>43988.635416666963</c:v>
                </c:pt>
                <c:pt idx="62">
                  <c:v>43988.645833333634</c:v>
                </c:pt>
                <c:pt idx="63">
                  <c:v>43988.656250000306</c:v>
                </c:pt>
                <c:pt idx="64">
                  <c:v>43988.666666666977</c:v>
                </c:pt>
                <c:pt idx="65">
                  <c:v>43988.677083333649</c:v>
                </c:pt>
                <c:pt idx="66">
                  <c:v>43988.68750000032</c:v>
                </c:pt>
                <c:pt idx="67">
                  <c:v>43988.697916666992</c:v>
                </c:pt>
                <c:pt idx="68">
                  <c:v>43988.708333333663</c:v>
                </c:pt>
                <c:pt idx="69">
                  <c:v>43988.718750000335</c:v>
                </c:pt>
                <c:pt idx="70">
                  <c:v>43988.729166667006</c:v>
                </c:pt>
                <c:pt idx="71">
                  <c:v>43988.739583333678</c:v>
                </c:pt>
                <c:pt idx="72">
                  <c:v>43988.750000000349</c:v>
                </c:pt>
                <c:pt idx="73">
                  <c:v>43988.760416667021</c:v>
                </c:pt>
                <c:pt idx="74">
                  <c:v>43988.770833333692</c:v>
                </c:pt>
                <c:pt idx="75">
                  <c:v>43988.781250000364</c:v>
                </c:pt>
                <c:pt idx="76">
                  <c:v>43988.791666667035</c:v>
                </c:pt>
                <c:pt idx="77">
                  <c:v>43988.802083333707</c:v>
                </c:pt>
                <c:pt idx="78">
                  <c:v>43988.812500000378</c:v>
                </c:pt>
                <c:pt idx="79">
                  <c:v>43988.82291666705</c:v>
                </c:pt>
                <c:pt idx="80">
                  <c:v>43988.833333333721</c:v>
                </c:pt>
                <c:pt idx="81">
                  <c:v>43988.843750000393</c:v>
                </c:pt>
                <c:pt idx="82">
                  <c:v>43988.854166667064</c:v>
                </c:pt>
                <c:pt idx="83">
                  <c:v>43988.864583333736</c:v>
                </c:pt>
                <c:pt idx="84">
                  <c:v>43988.875000000407</c:v>
                </c:pt>
                <c:pt idx="85">
                  <c:v>43988.885416667079</c:v>
                </c:pt>
                <c:pt idx="86">
                  <c:v>43988.89583333375</c:v>
                </c:pt>
                <c:pt idx="87">
                  <c:v>43988.906250000422</c:v>
                </c:pt>
                <c:pt idx="88">
                  <c:v>43988.916666667094</c:v>
                </c:pt>
                <c:pt idx="89">
                  <c:v>43988.927083333765</c:v>
                </c:pt>
                <c:pt idx="90">
                  <c:v>43988.937500000437</c:v>
                </c:pt>
                <c:pt idx="91">
                  <c:v>43988.947916667108</c:v>
                </c:pt>
                <c:pt idx="92">
                  <c:v>43988.95833333378</c:v>
                </c:pt>
                <c:pt idx="93">
                  <c:v>43988.968750000451</c:v>
                </c:pt>
                <c:pt idx="94">
                  <c:v>43988.979166667123</c:v>
                </c:pt>
                <c:pt idx="95">
                  <c:v>43988.989583333794</c:v>
                </c:pt>
                <c:pt idx="96">
                  <c:v>43989.000000000466</c:v>
                </c:pt>
                <c:pt idx="97">
                  <c:v>43989.010416667137</c:v>
                </c:pt>
                <c:pt idx="98">
                  <c:v>43989.020833333809</c:v>
                </c:pt>
                <c:pt idx="99">
                  <c:v>43989.03125000048</c:v>
                </c:pt>
                <c:pt idx="100">
                  <c:v>43989.041666667152</c:v>
                </c:pt>
                <c:pt idx="101">
                  <c:v>43989.052083333823</c:v>
                </c:pt>
                <c:pt idx="102">
                  <c:v>43989.062500000495</c:v>
                </c:pt>
                <c:pt idx="103">
                  <c:v>43989.072916667166</c:v>
                </c:pt>
                <c:pt idx="104">
                  <c:v>43989.083333333838</c:v>
                </c:pt>
                <c:pt idx="105">
                  <c:v>43989.093750000509</c:v>
                </c:pt>
                <c:pt idx="106">
                  <c:v>43989.104166667181</c:v>
                </c:pt>
                <c:pt idx="107">
                  <c:v>43989.114583333852</c:v>
                </c:pt>
                <c:pt idx="108">
                  <c:v>43989.125000000524</c:v>
                </c:pt>
                <c:pt idx="109">
                  <c:v>43989.135416667195</c:v>
                </c:pt>
                <c:pt idx="110">
                  <c:v>43989.145833333867</c:v>
                </c:pt>
                <c:pt idx="111">
                  <c:v>43989.156250000538</c:v>
                </c:pt>
                <c:pt idx="112">
                  <c:v>43989.16666666721</c:v>
                </c:pt>
                <c:pt idx="113">
                  <c:v>43989.177083333881</c:v>
                </c:pt>
                <c:pt idx="114">
                  <c:v>43989.187500000553</c:v>
                </c:pt>
                <c:pt idx="115">
                  <c:v>43989.197916667224</c:v>
                </c:pt>
                <c:pt idx="116">
                  <c:v>43989.208333333896</c:v>
                </c:pt>
                <c:pt idx="117">
                  <c:v>43989.218750000568</c:v>
                </c:pt>
                <c:pt idx="118">
                  <c:v>43989.229166667239</c:v>
                </c:pt>
                <c:pt idx="119">
                  <c:v>43989.239583333911</c:v>
                </c:pt>
                <c:pt idx="120">
                  <c:v>43989.250000000582</c:v>
                </c:pt>
                <c:pt idx="121">
                  <c:v>43989.260416667254</c:v>
                </c:pt>
                <c:pt idx="122">
                  <c:v>43989.270833333925</c:v>
                </c:pt>
                <c:pt idx="123">
                  <c:v>43989.281250000597</c:v>
                </c:pt>
                <c:pt idx="124">
                  <c:v>43989.291666667268</c:v>
                </c:pt>
                <c:pt idx="125">
                  <c:v>43989.30208333394</c:v>
                </c:pt>
                <c:pt idx="126">
                  <c:v>43989.312500000611</c:v>
                </c:pt>
                <c:pt idx="127">
                  <c:v>43989.322916667283</c:v>
                </c:pt>
                <c:pt idx="128">
                  <c:v>43989.333333333954</c:v>
                </c:pt>
                <c:pt idx="129">
                  <c:v>43989.343750000626</c:v>
                </c:pt>
                <c:pt idx="130">
                  <c:v>43989.354166667297</c:v>
                </c:pt>
                <c:pt idx="131">
                  <c:v>43989.364583333969</c:v>
                </c:pt>
                <c:pt idx="132">
                  <c:v>43989.37500000064</c:v>
                </c:pt>
                <c:pt idx="133">
                  <c:v>43989.385416667312</c:v>
                </c:pt>
                <c:pt idx="134">
                  <c:v>43989.395833333983</c:v>
                </c:pt>
                <c:pt idx="135">
                  <c:v>43989.406250000655</c:v>
                </c:pt>
                <c:pt idx="136">
                  <c:v>43989.416666667326</c:v>
                </c:pt>
                <c:pt idx="137">
                  <c:v>43989.427083333998</c:v>
                </c:pt>
                <c:pt idx="138">
                  <c:v>43989.437500000669</c:v>
                </c:pt>
                <c:pt idx="139">
                  <c:v>43989.447916667341</c:v>
                </c:pt>
                <c:pt idx="140">
                  <c:v>43989.458333334012</c:v>
                </c:pt>
                <c:pt idx="141">
                  <c:v>43989.468750000684</c:v>
                </c:pt>
                <c:pt idx="142">
                  <c:v>43989.479166667355</c:v>
                </c:pt>
                <c:pt idx="143">
                  <c:v>43989.489583334027</c:v>
                </c:pt>
                <c:pt idx="144">
                  <c:v>43989.500000000698</c:v>
                </c:pt>
                <c:pt idx="145">
                  <c:v>43989.51041666737</c:v>
                </c:pt>
                <c:pt idx="146">
                  <c:v>43989.520833334042</c:v>
                </c:pt>
                <c:pt idx="147">
                  <c:v>43989.531250000713</c:v>
                </c:pt>
                <c:pt idx="148">
                  <c:v>43989.541666667385</c:v>
                </c:pt>
                <c:pt idx="149">
                  <c:v>43989.552083334056</c:v>
                </c:pt>
                <c:pt idx="150">
                  <c:v>43989.562500000728</c:v>
                </c:pt>
                <c:pt idx="151">
                  <c:v>43989.572916667399</c:v>
                </c:pt>
                <c:pt idx="152">
                  <c:v>43989.583333334071</c:v>
                </c:pt>
                <c:pt idx="153">
                  <c:v>43989.593750000742</c:v>
                </c:pt>
                <c:pt idx="154">
                  <c:v>43989.604166667414</c:v>
                </c:pt>
                <c:pt idx="155">
                  <c:v>43989.614583334085</c:v>
                </c:pt>
                <c:pt idx="156">
                  <c:v>43989.625000000757</c:v>
                </c:pt>
                <c:pt idx="157">
                  <c:v>43989.635416667428</c:v>
                </c:pt>
                <c:pt idx="158">
                  <c:v>43989.6458333341</c:v>
                </c:pt>
                <c:pt idx="159">
                  <c:v>43989.656250000771</c:v>
                </c:pt>
                <c:pt idx="160">
                  <c:v>43989.666666667443</c:v>
                </c:pt>
                <c:pt idx="161">
                  <c:v>43989.677083334114</c:v>
                </c:pt>
                <c:pt idx="162">
                  <c:v>43989.687500000786</c:v>
                </c:pt>
                <c:pt idx="163">
                  <c:v>43989.697916667457</c:v>
                </c:pt>
                <c:pt idx="164">
                  <c:v>43989.708333334129</c:v>
                </c:pt>
                <c:pt idx="165">
                  <c:v>43989.7187500008</c:v>
                </c:pt>
                <c:pt idx="166">
                  <c:v>43989.729166667472</c:v>
                </c:pt>
                <c:pt idx="167">
                  <c:v>43989.739583334143</c:v>
                </c:pt>
                <c:pt idx="168">
                  <c:v>43989.750000000815</c:v>
                </c:pt>
                <c:pt idx="169">
                  <c:v>43989.760416667486</c:v>
                </c:pt>
                <c:pt idx="170">
                  <c:v>43989.770833334158</c:v>
                </c:pt>
                <c:pt idx="171">
                  <c:v>43989.781250000829</c:v>
                </c:pt>
                <c:pt idx="172">
                  <c:v>43989.791666667501</c:v>
                </c:pt>
                <c:pt idx="173">
                  <c:v>43989.802083334172</c:v>
                </c:pt>
                <c:pt idx="174">
                  <c:v>43989.812500000844</c:v>
                </c:pt>
                <c:pt idx="175">
                  <c:v>43989.822916667516</c:v>
                </c:pt>
                <c:pt idx="176">
                  <c:v>43989.833333334187</c:v>
                </c:pt>
                <c:pt idx="177">
                  <c:v>43989.843750000859</c:v>
                </c:pt>
                <c:pt idx="178">
                  <c:v>43989.85416666753</c:v>
                </c:pt>
                <c:pt idx="179">
                  <c:v>43989.864583334202</c:v>
                </c:pt>
                <c:pt idx="180">
                  <c:v>43989.875000000873</c:v>
                </c:pt>
                <c:pt idx="181">
                  <c:v>43989.885416667545</c:v>
                </c:pt>
                <c:pt idx="182">
                  <c:v>43989.895833334216</c:v>
                </c:pt>
                <c:pt idx="183">
                  <c:v>43989.906250000888</c:v>
                </c:pt>
                <c:pt idx="184">
                  <c:v>43989.916666667559</c:v>
                </c:pt>
                <c:pt idx="185">
                  <c:v>43989.927083334231</c:v>
                </c:pt>
                <c:pt idx="186">
                  <c:v>43989.937500000902</c:v>
                </c:pt>
                <c:pt idx="187">
                  <c:v>43989.947916667574</c:v>
                </c:pt>
                <c:pt idx="188">
                  <c:v>43989.958333334245</c:v>
                </c:pt>
                <c:pt idx="189">
                  <c:v>43989.968750000917</c:v>
                </c:pt>
                <c:pt idx="190">
                  <c:v>43989.979166667588</c:v>
                </c:pt>
                <c:pt idx="191">
                  <c:v>43989.98958333426</c:v>
                </c:pt>
                <c:pt idx="192">
                  <c:v>43990.000000000931</c:v>
                </c:pt>
                <c:pt idx="193">
                  <c:v>43990.010416667603</c:v>
                </c:pt>
                <c:pt idx="194">
                  <c:v>43990.020833334274</c:v>
                </c:pt>
                <c:pt idx="195">
                  <c:v>43990.031250000946</c:v>
                </c:pt>
                <c:pt idx="196">
                  <c:v>43990.041666667617</c:v>
                </c:pt>
                <c:pt idx="197">
                  <c:v>43990.052083334289</c:v>
                </c:pt>
                <c:pt idx="198">
                  <c:v>43990.06250000096</c:v>
                </c:pt>
                <c:pt idx="199">
                  <c:v>43990.072916667632</c:v>
                </c:pt>
                <c:pt idx="200">
                  <c:v>43990.083333334303</c:v>
                </c:pt>
                <c:pt idx="201">
                  <c:v>43990.093750000975</c:v>
                </c:pt>
                <c:pt idx="202">
                  <c:v>43990.104166667646</c:v>
                </c:pt>
                <c:pt idx="203">
                  <c:v>43990.114583334318</c:v>
                </c:pt>
                <c:pt idx="204">
                  <c:v>43990.12500000099</c:v>
                </c:pt>
                <c:pt idx="205">
                  <c:v>43990.135416667661</c:v>
                </c:pt>
                <c:pt idx="206">
                  <c:v>43990.145833334333</c:v>
                </c:pt>
                <c:pt idx="207">
                  <c:v>43990.156250001004</c:v>
                </c:pt>
                <c:pt idx="208">
                  <c:v>43990.166666667676</c:v>
                </c:pt>
                <c:pt idx="209">
                  <c:v>43990.177083334347</c:v>
                </c:pt>
                <c:pt idx="210">
                  <c:v>43990.187500001019</c:v>
                </c:pt>
                <c:pt idx="211">
                  <c:v>43990.19791666769</c:v>
                </c:pt>
                <c:pt idx="212">
                  <c:v>43990.208333334362</c:v>
                </c:pt>
                <c:pt idx="213">
                  <c:v>43990.218750001033</c:v>
                </c:pt>
                <c:pt idx="214">
                  <c:v>43990.229166667705</c:v>
                </c:pt>
                <c:pt idx="215">
                  <c:v>43990.239583334376</c:v>
                </c:pt>
                <c:pt idx="216">
                  <c:v>43990.250000001048</c:v>
                </c:pt>
                <c:pt idx="217">
                  <c:v>43990.260416667719</c:v>
                </c:pt>
                <c:pt idx="218">
                  <c:v>43990.270833334391</c:v>
                </c:pt>
                <c:pt idx="219">
                  <c:v>43990.281250001062</c:v>
                </c:pt>
                <c:pt idx="220">
                  <c:v>43990.291666667734</c:v>
                </c:pt>
                <c:pt idx="221">
                  <c:v>43990.302083334405</c:v>
                </c:pt>
                <c:pt idx="222">
                  <c:v>43990.312500001077</c:v>
                </c:pt>
                <c:pt idx="223">
                  <c:v>43990.322916667748</c:v>
                </c:pt>
                <c:pt idx="224">
                  <c:v>43990.33333333442</c:v>
                </c:pt>
                <c:pt idx="225">
                  <c:v>43990.343750001091</c:v>
                </c:pt>
                <c:pt idx="226">
                  <c:v>43990.354166667763</c:v>
                </c:pt>
                <c:pt idx="227">
                  <c:v>43990.364583334434</c:v>
                </c:pt>
                <c:pt idx="228">
                  <c:v>43990.375000001106</c:v>
                </c:pt>
                <c:pt idx="229">
                  <c:v>43990.385416667777</c:v>
                </c:pt>
                <c:pt idx="230">
                  <c:v>43990.395833334449</c:v>
                </c:pt>
                <c:pt idx="231">
                  <c:v>43990.40625000112</c:v>
                </c:pt>
                <c:pt idx="232">
                  <c:v>43990.416666667792</c:v>
                </c:pt>
                <c:pt idx="233">
                  <c:v>43990.427083334464</c:v>
                </c:pt>
                <c:pt idx="234">
                  <c:v>43990.437500001135</c:v>
                </c:pt>
                <c:pt idx="235">
                  <c:v>43990.447916667807</c:v>
                </c:pt>
                <c:pt idx="236">
                  <c:v>43990.458333334478</c:v>
                </c:pt>
                <c:pt idx="237">
                  <c:v>43990.46875000115</c:v>
                </c:pt>
                <c:pt idx="238">
                  <c:v>43990.479166667821</c:v>
                </c:pt>
                <c:pt idx="239">
                  <c:v>43990.489583334493</c:v>
                </c:pt>
                <c:pt idx="240">
                  <c:v>43990.500000001164</c:v>
                </c:pt>
                <c:pt idx="241">
                  <c:v>43990.510416667836</c:v>
                </c:pt>
                <c:pt idx="242">
                  <c:v>43990.520833334507</c:v>
                </c:pt>
                <c:pt idx="243">
                  <c:v>43990.531250001179</c:v>
                </c:pt>
                <c:pt idx="244">
                  <c:v>43990.54166666785</c:v>
                </c:pt>
                <c:pt idx="245">
                  <c:v>43990.552083334522</c:v>
                </c:pt>
                <c:pt idx="246">
                  <c:v>43990.562500001193</c:v>
                </c:pt>
                <c:pt idx="247">
                  <c:v>43990.572916667865</c:v>
                </c:pt>
                <c:pt idx="248">
                  <c:v>43990.583333334536</c:v>
                </c:pt>
                <c:pt idx="249">
                  <c:v>43990.593750001208</c:v>
                </c:pt>
                <c:pt idx="250">
                  <c:v>43990.604166667879</c:v>
                </c:pt>
                <c:pt idx="251">
                  <c:v>43990.614583334551</c:v>
                </c:pt>
                <c:pt idx="252">
                  <c:v>43990.625000001222</c:v>
                </c:pt>
                <c:pt idx="253">
                  <c:v>43990.635416667894</c:v>
                </c:pt>
                <c:pt idx="254">
                  <c:v>43990.645833334565</c:v>
                </c:pt>
                <c:pt idx="255">
                  <c:v>43990.656250001237</c:v>
                </c:pt>
                <c:pt idx="256">
                  <c:v>43990.666666667908</c:v>
                </c:pt>
                <c:pt idx="257">
                  <c:v>43990.67708333458</c:v>
                </c:pt>
                <c:pt idx="258">
                  <c:v>43990.687500001251</c:v>
                </c:pt>
                <c:pt idx="259">
                  <c:v>43990.697916667923</c:v>
                </c:pt>
                <c:pt idx="260">
                  <c:v>43990.708333334594</c:v>
                </c:pt>
                <c:pt idx="261">
                  <c:v>43990.718750001266</c:v>
                </c:pt>
                <c:pt idx="262">
                  <c:v>43990.729166667938</c:v>
                </c:pt>
                <c:pt idx="263">
                  <c:v>43990.739583334609</c:v>
                </c:pt>
                <c:pt idx="264">
                  <c:v>43990.750000001281</c:v>
                </c:pt>
                <c:pt idx="265">
                  <c:v>43990.760416667952</c:v>
                </c:pt>
                <c:pt idx="266">
                  <c:v>43990.770833334624</c:v>
                </c:pt>
                <c:pt idx="267">
                  <c:v>43990.781250001295</c:v>
                </c:pt>
                <c:pt idx="268">
                  <c:v>43990.791666667967</c:v>
                </c:pt>
                <c:pt idx="269">
                  <c:v>43990.802083334638</c:v>
                </c:pt>
                <c:pt idx="270">
                  <c:v>43990.81250000131</c:v>
                </c:pt>
                <c:pt idx="271">
                  <c:v>43990.822916667981</c:v>
                </c:pt>
                <c:pt idx="272">
                  <c:v>43990.833333334653</c:v>
                </c:pt>
                <c:pt idx="273">
                  <c:v>43990.843750001324</c:v>
                </c:pt>
                <c:pt idx="274">
                  <c:v>43990.854166667996</c:v>
                </c:pt>
                <c:pt idx="275">
                  <c:v>43990.864583334667</c:v>
                </c:pt>
                <c:pt idx="276">
                  <c:v>43990.875000001339</c:v>
                </c:pt>
                <c:pt idx="277">
                  <c:v>43990.88541666801</c:v>
                </c:pt>
                <c:pt idx="278">
                  <c:v>43990.895833334682</c:v>
                </c:pt>
                <c:pt idx="279">
                  <c:v>43990.906250001353</c:v>
                </c:pt>
                <c:pt idx="280">
                  <c:v>43990.916666668025</c:v>
                </c:pt>
                <c:pt idx="281">
                  <c:v>43990.927083334696</c:v>
                </c:pt>
                <c:pt idx="282">
                  <c:v>43990.937500001368</c:v>
                </c:pt>
                <c:pt idx="283">
                  <c:v>43990.947916668039</c:v>
                </c:pt>
                <c:pt idx="284">
                  <c:v>43990.958333334711</c:v>
                </c:pt>
                <c:pt idx="285">
                  <c:v>43990.968750001382</c:v>
                </c:pt>
                <c:pt idx="286">
                  <c:v>43990.979166668054</c:v>
                </c:pt>
                <c:pt idx="287">
                  <c:v>43990.989583334725</c:v>
                </c:pt>
                <c:pt idx="288">
                  <c:v>43991.000000001397</c:v>
                </c:pt>
                <c:pt idx="289">
                  <c:v>43991.010416668069</c:v>
                </c:pt>
                <c:pt idx="290">
                  <c:v>43991.02083333474</c:v>
                </c:pt>
                <c:pt idx="291">
                  <c:v>43991.031250001412</c:v>
                </c:pt>
                <c:pt idx="292">
                  <c:v>43991.041666668083</c:v>
                </c:pt>
                <c:pt idx="293">
                  <c:v>43991.052083334755</c:v>
                </c:pt>
                <c:pt idx="294">
                  <c:v>43991.062500001426</c:v>
                </c:pt>
                <c:pt idx="295">
                  <c:v>43991.072916668098</c:v>
                </c:pt>
                <c:pt idx="296">
                  <c:v>43991.083333334769</c:v>
                </c:pt>
                <c:pt idx="297">
                  <c:v>43991.093750001441</c:v>
                </c:pt>
                <c:pt idx="298">
                  <c:v>43991.104166668112</c:v>
                </c:pt>
                <c:pt idx="299">
                  <c:v>43991.114583334784</c:v>
                </c:pt>
                <c:pt idx="300">
                  <c:v>43991.125000001455</c:v>
                </c:pt>
                <c:pt idx="301">
                  <c:v>43991.135416668127</c:v>
                </c:pt>
                <c:pt idx="302">
                  <c:v>43991.145833334798</c:v>
                </c:pt>
                <c:pt idx="303">
                  <c:v>43991.15625000147</c:v>
                </c:pt>
                <c:pt idx="304">
                  <c:v>43991.166666668141</c:v>
                </c:pt>
                <c:pt idx="305">
                  <c:v>43991.177083334813</c:v>
                </c:pt>
                <c:pt idx="306">
                  <c:v>43991.187500001484</c:v>
                </c:pt>
                <c:pt idx="307">
                  <c:v>43991.197916668156</c:v>
                </c:pt>
                <c:pt idx="308">
                  <c:v>43991.208333334827</c:v>
                </c:pt>
                <c:pt idx="309">
                  <c:v>43991.218750001499</c:v>
                </c:pt>
                <c:pt idx="310">
                  <c:v>43991.22916666817</c:v>
                </c:pt>
                <c:pt idx="311">
                  <c:v>43991.239583334842</c:v>
                </c:pt>
                <c:pt idx="312">
                  <c:v>43991.250000001513</c:v>
                </c:pt>
                <c:pt idx="313">
                  <c:v>43991.260416668185</c:v>
                </c:pt>
                <c:pt idx="314">
                  <c:v>43991.270833334856</c:v>
                </c:pt>
                <c:pt idx="315">
                  <c:v>43991.281250001528</c:v>
                </c:pt>
                <c:pt idx="316">
                  <c:v>43991.291666668199</c:v>
                </c:pt>
                <c:pt idx="317">
                  <c:v>43991.302083334871</c:v>
                </c:pt>
                <c:pt idx="318">
                  <c:v>43991.312500001543</c:v>
                </c:pt>
                <c:pt idx="319">
                  <c:v>43991.322916668214</c:v>
                </c:pt>
                <c:pt idx="320">
                  <c:v>43991.333333334886</c:v>
                </c:pt>
                <c:pt idx="321">
                  <c:v>43991.343750001557</c:v>
                </c:pt>
                <c:pt idx="322">
                  <c:v>43991.354166668229</c:v>
                </c:pt>
                <c:pt idx="323">
                  <c:v>43991.3645833349</c:v>
                </c:pt>
                <c:pt idx="324">
                  <c:v>43991.375000001572</c:v>
                </c:pt>
                <c:pt idx="325">
                  <c:v>43991.385416668243</c:v>
                </c:pt>
                <c:pt idx="326">
                  <c:v>43991.395833334915</c:v>
                </c:pt>
                <c:pt idx="327">
                  <c:v>43991.406250001586</c:v>
                </c:pt>
                <c:pt idx="328">
                  <c:v>43991.416666668258</c:v>
                </c:pt>
                <c:pt idx="329">
                  <c:v>43991.427083334929</c:v>
                </c:pt>
                <c:pt idx="330">
                  <c:v>43991.437500001601</c:v>
                </c:pt>
                <c:pt idx="331">
                  <c:v>43991.447916668272</c:v>
                </c:pt>
                <c:pt idx="332">
                  <c:v>43991.458333334944</c:v>
                </c:pt>
                <c:pt idx="333">
                  <c:v>43991.468750001615</c:v>
                </c:pt>
                <c:pt idx="334">
                  <c:v>43991.479166668287</c:v>
                </c:pt>
                <c:pt idx="335">
                  <c:v>43991.489583334958</c:v>
                </c:pt>
                <c:pt idx="336">
                  <c:v>43991.50000000163</c:v>
                </c:pt>
                <c:pt idx="337">
                  <c:v>43991.510416668301</c:v>
                </c:pt>
                <c:pt idx="338">
                  <c:v>43991.520833334973</c:v>
                </c:pt>
                <c:pt idx="339">
                  <c:v>43991.531250001644</c:v>
                </c:pt>
                <c:pt idx="340">
                  <c:v>43991.541666668316</c:v>
                </c:pt>
                <c:pt idx="341">
                  <c:v>43991.552083334987</c:v>
                </c:pt>
                <c:pt idx="342">
                  <c:v>43991.562500001659</c:v>
                </c:pt>
                <c:pt idx="343">
                  <c:v>43991.57291666833</c:v>
                </c:pt>
                <c:pt idx="344">
                  <c:v>43991.583333335002</c:v>
                </c:pt>
                <c:pt idx="345">
                  <c:v>43991.593750001673</c:v>
                </c:pt>
                <c:pt idx="346">
                  <c:v>43991.604166668345</c:v>
                </c:pt>
                <c:pt idx="347">
                  <c:v>43991.614583335017</c:v>
                </c:pt>
                <c:pt idx="348">
                  <c:v>43991.625000001688</c:v>
                </c:pt>
                <c:pt idx="349">
                  <c:v>43991.63541666836</c:v>
                </c:pt>
                <c:pt idx="350">
                  <c:v>43991.645833335031</c:v>
                </c:pt>
                <c:pt idx="351">
                  <c:v>43991.656250001703</c:v>
                </c:pt>
                <c:pt idx="352">
                  <c:v>43991.666666668374</c:v>
                </c:pt>
                <c:pt idx="353">
                  <c:v>43991.677083335046</c:v>
                </c:pt>
                <c:pt idx="354">
                  <c:v>43991.687500001717</c:v>
                </c:pt>
                <c:pt idx="355">
                  <c:v>43991.697916668389</c:v>
                </c:pt>
                <c:pt idx="356">
                  <c:v>43991.70833333506</c:v>
                </c:pt>
                <c:pt idx="357">
                  <c:v>43991.718750001732</c:v>
                </c:pt>
                <c:pt idx="358">
                  <c:v>43991.729166668403</c:v>
                </c:pt>
                <c:pt idx="359">
                  <c:v>43991.739583335075</c:v>
                </c:pt>
                <c:pt idx="360">
                  <c:v>43991.750000001746</c:v>
                </c:pt>
                <c:pt idx="361">
                  <c:v>43991.760416668418</c:v>
                </c:pt>
                <c:pt idx="362">
                  <c:v>43991.770833335089</c:v>
                </c:pt>
                <c:pt idx="363">
                  <c:v>43991.781250001761</c:v>
                </c:pt>
                <c:pt idx="364">
                  <c:v>43991.791666668432</c:v>
                </c:pt>
                <c:pt idx="365">
                  <c:v>43991.802083335104</c:v>
                </c:pt>
                <c:pt idx="366">
                  <c:v>43991.812500001775</c:v>
                </c:pt>
                <c:pt idx="367">
                  <c:v>43991.822916668447</c:v>
                </c:pt>
                <c:pt idx="368">
                  <c:v>43991.833333335118</c:v>
                </c:pt>
                <c:pt idx="369">
                  <c:v>43991.84375000179</c:v>
                </c:pt>
                <c:pt idx="370">
                  <c:v>43991.854166668461</c:v>
                </c:pt>
                <c:pt idx="371">
                  <c:v>43991.864583335133</c:v>
                </c:pt>
                <c:pt idx="372">
                  <c:v>43991.875000001804</c:v>
                </c:pt>
                <c:pt idx="373">
                  <c:v>43991.885416668476</c:v>
                </c:pt>
                <c:pt idx="374">
                  <c:v>43991.895833335147</c:v>
                </c:pt>
                <c:pt idx="375">
                  <c:v>43991.906250001819</c:v>
                </c:pt>
                <c:pt idx="376">
                  <c:v>43991.916666668491</c:v>
                </c:pt>
                <c:pt idx="377">
                  <c:v>43991.927083335162</c:v>
                </c:pt>
                <c:pt idx="378">
                  <c:v>43991.937500001834</c:v>
                </c:pt>
                <c:pt idx="379">
                  <c:v>43991.947916668505</c:v>
                </c:pt>
                <c:pt idx="380">
                  <c:v>43991.958333335177</c:v>
                </c:pt>
                <c:pt idx="381">
                  <c:v>43991.968750001848</c:v>
                </c:pt>
                <c:pt idx="382">
                  <c:v>43991.97916666852</c:v>
                </c:pt>
                <c:pt idx="383">
                  <c:v>43991.989583335191</c:v>
                </c:pt>
                <c:pt idx="384">
                  <c:v>43992.000000001863</c:v>
                </c:pt>
                <c:pt idx="385">
                  <c:v>43992.010416668534</c:v>
                </c:pt>
                <c:pt idx="386">
                  <c:v>43992.020833335206</c:v>
                </c:pt>
                <c:pt idx="387">
                  <c:v>43992.031250001877</c:v>
                </c:pt>
                <c:pt idx="388">
                  <c:v>43992.041666668549</c:v>
                </c:pt>
                <c:pt idx="389">
                  <c:v>43992.05208333522</c:v>
                </c:pt>
                <c:pt idx="390">
                  <c:v>43992.062500001892</c:v>
                </c:pt>
                <c:pt idx="391">
                  <c:v>43992.072916668563</c:v>
                </c:pt>
                <c:pt idx="392">
                  <c:v>43992.083333335235</c:v>
                </c:pt>
                <c:pt idx="393">
                  <c:v>43992.093750001906</c:v>
                </c:pt>
                <c:pt idx="394">
                  <c:v>43992.104166668578</c:v>
                </c:pt>
                <c:pt idx="395">
                  <c:v>43992.114583335249</c:v>
                </c:pt>
                <c:pt idx="396">
                  <c:v>43992.125000001921</c:v>
                </c:pt>
                <c:pt idx="397">
                  <c:v>43992.135416668592</c:v>
                </c:pt>
                <c:pt idx="398">
                  <c:v>43992.145833335264</c:v>
                </c:pt>
                <c:pt idx="399">
                  <c:v>43992.156250001935</c:v>
                </c:pt>
                <c:pt idx="400">
                  <c:v>43992.166666668607</c:v>
                </c:pt>
                <c:pt idx="401">
                  <c:v>43992.177083335278</c:v>
                </c:pt>
                <c:pt idx="402">
                  <c:v>43992.18750000195</c:v>
                </c:pt>
                <c:pt idx="403">
                  <c:v>43992.197916668621</c:v>
                </c:pt>
                <c:pt idx="404">
                  <c:v>43992.208333335293</c:v>
                </c:pt>
                <c:pt idx="405">
                  <c:v>43992.218750001965</c:v>
                </c:pt>
                <c:pt idx="406">
                  <c:v>43992.229166668636</c:v>
                </c:pt>
                <c:pt idx="407">
                  <c:v>43992.239583335308</c:v>
                </c:pt>
                <c:pt idx="408">
                  <c:v>43992.250000001979</c:v>
                </c:pt>
                <c:pt idx="409">
                  <c:v>43992.260416668651</c:v>
                </c:pt>
                <c:pt idx="410">
                  <c:v>43992.270833335322</c:v>
                </c:pt>
                <c:pt idx="411">
                  <c:v>43992.281250001994</c:v>
                </c:pt>
                <c:pt idx="412">
                  <c:v>43992.291666668665</c:v>
                </c:pt>
                <c:pt idx="413">
                  <c:v>43992.302083335337</c:v>
                </c:pt>
                <c:pt idx="414">
                  <c:v>43992.312500002008</c:v>
                </c:pt>
                <c:pt idx="415">
                  <c:v>43992.32291666868</c:v>
                </c:pt>
                <c:pt idx="416">
                  <c:v>43992.333333335351</c:v>
                </c:pt>
                <c:pt idx="417">
                  <c:v>43992.343750002023</c:v>
                </c:pt>
                <c:pt idx="418">
                  <c:v>43992.354166668694</c:v>
                </c:pt>
                <c:pt idx="419">
                  <c:v>43992.364583335366</c:v>
                </c:pt>
                <c:pt idx="420">
                  <c:v>43992.375000002037</c:v>
                </c:pt>
                <c:pt idx="421">
                  <c:v>43992.385416668709</c:v>
                </c:pt>
                <c:pt idx="422">
                  <c:v>43992.39583333538</c:v>
                </c:pt>
                <c:pt idx="423">
                  <c:v>43992.406250002052</c:v>
                </c:pt>
                <c:pt idx="424">
                  <c:v>43992.416666668723</c:v>
                </c:pt>
                <c:pt idx="425">
                  <c:v>43992.427083335395</c:v>
                </c:pt>
                <c:pt idx="426">
                  <c:v>43992.437500002066</c:v>
                </c:pt>
                <c:pt idx="427">
                  <c:v>43992.447916668738</c:v>
                </c:pt>
                <c:pt idx="428">
                  <c:v>43992.458333335409</c:v>
                </c:pt>
                <c:pt idx="429">
                  <c:v>43992.468750002081</c:v>
                </c:pt>
                <c:pt idx="430">
                  <c:v>43992.479166668752</c:v>
                </c:pt>
                <c:pt idx="431">
                  <c:v>43992.489583335424</c:v>
                </c:pt>
                <c:pt idx="432">
                  <c:v>43992.500000002095</c:v>
                </c:pt>
                <c:pt idx="433">
                  <c:v>43992.510416668767</c:v>
                </c:pt>
                <c:pt idx="434">
                  <c:v>43992.520833335439</c:v>
                </c:pt>
                <c:pt idx="435">
                  <c:v>43992.53125000211</c:v>
                </c:pt>
                <c:pt idx="436">
                  <c:v>43992.541666668782</c:v>
                </c:pt>
                <c:pt idx="437">
                  <c:v>43992.552083335453</c:v>
                </c:pt>
                <c:pt idx="438">
                  <c:v>43992.562500002125</c:v>
                </c:pt>
                <c:pt idx="439">
                  <c:v>43992.572916668796</c:v>
                </c:pt>
                <c:pt idx="440">
                  <c:v>43992.583333335468</c:v>
                </c:pt>
                <c:pt idx="441">
                  <c:v>43992.593750002139</c:v>
                </c:pt>
                <c:pt idx="442">
                  <c:v>43992.604166668811</c:v>
                </c:pt>
                <c:pt idx="443">
                  <c:v>43992.614583335482</c:v>
                </c:pt>
                <c:pt idx="444">
                  <c:v>43992.625000002154</c:v>
                </c:pt>
                <c:pt idx="445">
                  <c:v>43992.635416668825</c:v>
                </c:pt>
                <c:pt idx="446">
                  <c:v>43992.645833335497</c:v>
                </c:pt>
                <c:pt idx="447">
                  <c:v>43992.656250002168</c:v>
                </c:pt>
                <c:pt idx="448">
                  <c:v>43992.66666666884</c:v>
                </c:pt>
                <c:pt idx="449">
                  <c:v>43992.677083335511</c:v>
                </c:pt>
                <c:pt idx="450">
                  <c:v>43992.687500002183</c:v>
                </c:pt>
                <c:pt idx="451">
                  <c:v>43992.697916668854</c:v>
                </c:pt>
                <c:pt idx="452">
                  <c:v>43992.708333335526</c:v>
                </c:pt>
                <c:pt idx="453">
                  <c:v>43992.718750002197</c:v>
                </c:pt>
                <c:pt idx="454">
                  <c:v>43992.729166668869</c:v>
                </c:pt>
                <c:pt idx="455">
                  <c:v>43992.73958333554</c:v>
                </c:pt>
                <c:pt idx="456">
                  <c:v>43992.750000002212</c:v>
                </c:pt>
                <c:pt idx="457">
                  <c:v>43992.760416668883</c:v>
                </c:pt>
                <c:pt idx="458">
                  <c:v>43992.770833335555</c:v>
                </c:pt>
                <c:pt idx="459">
                  <c:v>43992.781250002226</c:v>
                </c:pt>
                <c:pt idx="460">
                  <c:v>43992.791666668898</c:v>
                </c:pt>
                <c:pt idx="461">
                  <c:v>43992.802083335569</c:v>
                </c:pt>
                <c:pt idx="462">
                  <c:v>43992.812500002241</c:v>
                </c:pt>
                <c:pt idx="463">
                  <c:v>43992.822916668913</c:v>
                </c:pt>
                <c:pt idx="464">
                  <c:v>43992.833333335584</c:v>
                </c:pt>
                <c:pt idx="465">
                  <c:v>43992.843750002256</c:v>
                </c:pt>
                <c:pt idx="466">
                  <c:v>43992.854166668927</c:v>
                </c:pt>
                <c:pt idx="467">
                  <c:v>43992.864583335599</c:v>
                </c:pt>
                <c:pt idx="468">
                  <c:v>43992.87500000227</c:v>
                </c:pt>
                <c:pt idx="469">
                  <c:v>43992.885416668942</c:v>
                </c:pt>
                <c:pt idx="470">
                  <c:v>43992.895833335613</c:v>
                </c:pt>
                <c:pt idx="471">
                  <c:v>43992.906250002285</c:v>
                </c:pt>
                <c:pt idx="472">
                  <c:v>43992.916666668956</c:v>
                </c:pt>
                <c:pt idx="473">
                  <c:v>43992.927083335628</c:v>
                </c:pt>
                <c:pt idx="474">
                  <c:v>43992.937500002299</c:v>
                </c:pt>
                <c:pt idx="475">
                  <c:v>43992.947916668971</c:v>
                </c:pt>
                <c:pt idx="476">
                  <c:v>43992.958333335642</c:v>
                </c:pt>
                <c:pt idx="477">
                  <c:v>43992.968750002314</c:v>
                </c:pt>
                <c:pt idx="478">
                  <c:v>43992.979166668985</c:v>
                </c:pt>
                <c:pt idx="479">
                  <c:v>43992.989583335657</c:v>
                </c:pt>
                <c:pt idx="480">
                  <c:v>43993.000000002328</c:v>
                </c:pt>
                <c:pt idx="481">
                  <c:v>43993.010416669</c:v>
                </c:pt>
                <c:pt idx="482">
                  <c:v>43993.020833335671</c:v>
                </c:pt>
                <c:pt idx="483">
                  <c:v>43993.031250002343</c:v>
                </c:pt>
                <c:pt idx="484">
                  <c:v>43993.041666669014</c:v>
                </c:pt>
                <c:pt idx="485">
                  <c:v>43993.052083335686</c:v>
                </c:pt>
                <c:pt idx="486">
                  <c:v>43993.062500002357</c:v>
                </c:pt>
                <c:pt idx="487">
                  <c:v>43993.072916669029</c:v>
                </c:pt>
                <c:pt idx="488">
                  <c:v>43993.0833333357</c:v>
                </c:pt>
                <c:pt idx="489">
                  <c:v>43993.093750002372</c:v>
                </c:pt>
                <c:pt idx="490">
                  <c:v>43993.104166669043</c:v>
                </c:pt>
                <c:pt idx="491">
                  <c:v>43993.114583335715</c:v>
                </c:pt>
                <c:pt idx="492">
                  <c:v>43993.125000002387</c:v>
                </c:pt>
                <c:pt idx="493">
                  <c:v>43993.135416669058</c:v>
                </c:pt>
                <c:pt idx="494">
                  <c:v>43993.14583333573</c:v>
                </c:pt>
                <c:pt idx="495">
                  <c:v>43993.156250002401</c:v>
                </c:pt>
                <c:pt idx="496">
                  <c:v>43993.166666669073</c:v>
                </c:pt>
                <c:pt idx="497">
                  <c:v>43993.177083335744</c:v>
                </c:pt>
                <c:pt idx="498">
                  <c:v>43993.187500002416</c:v>
                </c:pt>
                <c:pt idx="499">
                  <c:v>43993.197916669087</c:v>
                </c:pt>
                <c:pt idx="500">
                  <c:v>43993.208333335759</c:v>
                </c:pt>
                <c:pt idx="501">
                  <c:v>43993.21875000243</c:v>
                </c:pt>
                <c:pt idx="502">
                  <c:v>43993.229166669102</c:v>
                </c:pt>
                <c:pt idx="503">
                  <c:v>43993.239583335773</c:v>
                </c:pt>
                <c:pt idx="504">
                  <c:v>43993.250000002445</c:v>
                </c:pt>
                <c:pt idx="505">
                  <c:v>43993.260416669116</c:v>
                </c:pt>
                <c:pt idx="506">
                  <c:v>43993.270833335788</c:v>
                </c:pt>
                <c:pt idx="507">
                  <c:v>43993.281250002459</c:v>
                </c:pt>
                <c:pt idx="508">
                  <c:v>43993.291666669131</c:v>
                </c:pt>
                <c:pt idx="509">
                  <c:v>43993.302083335802</c:v>
                </c:pt>
                <c:pt idx="510">
                  <c:v>43993.312500002474</c:v>
                </c:pt>
                <c:pt idx="511">
                  <c:v>43993.322916669145</c:v>
                </c:pt>
                <c:pt idx="512">
                  <c:v>43993.333333335817</c:v>
                </c:pt>
                <c:pt idx="513">
                  <c:v>43993.343750002488</c:v>
                </c:pt>
                <c:pt idx="514">
                  <c:v>43993.35416666916</c:v>
                </c:pt>
                <c:pt idx="515">
                  <c:v>43993.364583335831</c:v>
                </c:pt>
                <c:pt idx="516">
                  <c:v>43993.375000002503</c:v>
                </c:pt>
                <c:pt idx="517">
                  <c:v>43993.385416669174</c:v>
                </c:pt>
                <c:pt idx="518">
                  <c:v>43993.395833335846</c:v>
                </c:pt>
                <c:pt idx="519">
                  <c:v>43993.406250002517</c:v>
                </c:pt>
                <c:pt idx="520">
                  <c:v>43993.416666669189</c:v>
                </c:pt>
                <c:pt idx="521">
                  <c:v>43993.427083335861</c:v>
                </c:pt>
                <c:pt idx="522">
                  <c:v>43993.437500002532</c:v>
                </c:pt>
                <c:pt idx="523">
                  <c:v>43993.447916669204</c:v>
                </c:pt>
                <c:pt idx="524">
                  <c:v>43993.458333335875</c:v>
                </c:pt>
                <c:pt idx="525">
                  <c:v>43993.468750002547</c:v>
                </c:pt>
                <c:pt idx="526">
                  <c:v>43993.479166669218</c:v>
                </c:pt>
                <c:pt idx="527">
                  <c:v>43993.48958333589</c:v>
                </c:pt>
                <c:pt idx="528">
                  <c:v>43993.500000002561</c:v>
                </c:pt>
                <c:pt idx="529">
                  <c:v>43993.510416669233</c:v>
                </c:pt>
                <c:pt idx="530">
                  <c:v>43993.520833335904</c:v>
                </c:pt>
                <c:pt idx="531">
                  <c:v>43993.531250002576</c:v>
                </c:pt>
                <c:pt idx="532">
                  <c:v>43993.541666669247</c:v>
                </c:pt>
                <c:pt idx="533">
                  <c:v>43993.552083335919</c:v>
                </c:pt>
                <c:pt idx="534">
                  <c:v>43993.56250000259</c:v>
                </c:pt>
                <c:pt idx="535">
                  <c:v>43993.572916669262</c:v>
                </c:pt>
                <c:pt idx="536">
                  <c:v>43993.583333335933</c:v>
                </c:pt>
                <c:pt idx="537">
                  <c:v>43993.593750002605</c:v>
                </c:pt>
                <c:pt idx="538">
                  <c:v>43993.604166669276</c:v>
                </c:pt>
                <c:pt idx="539">
                  <c:v>43993.614583335948</c:v>
                </c:pt>
                <c:pt idx="540">
                  <c:v>43993.625000002619</c:v>
                </c:pt>
                <c:pt idx="541">
                  <c:v>43993.635416669291</c:v>
                </c:pt>
                <c:pt idx="542">
                  <c:v>43993.645833335962</c:v>
                </c:pt>
                <c:pt idx="543">
                  <c:v>43993.656250002634</c:v>
                </c:pt>
                <c:pt idx="544">
                  <c:v>43993.666666669305</c:v>
                </c:pt>
                <c:pt idx="545">
                  <c:v>43993.677083335977</c:v>
                </c:pt>
                <c:pt idx="546">
                  <c:v>43993.687500002648</c:v>
                </c:pt>
                <c:pt idx="547">
                  <c:v>43993.69791666932</c:v>
                </c:pt>
                <c:pt idx="548">
                  <c:v>43993.708333335991</c:v>
                </c:pt>
                <c:pt idx="549">
                  <c:v>43993.718750002663</c:v>
                </c:pt>
                <c:pt idx="550">
                  <c:v>43993.729166669335</c:v>
                </c:pt>
                <c:pt idx="551">
                  <c:v>43993.739583336006</c:v>
                </c:pt>
                <c:pt idx="552">
                  <c:v>43993.750000002678</c:v>
                </c:pt>
                <c:pt idx="553">
                  <c:v>43993.760416669349</c:v>
                </c:pt>
                <c:pt idx="554">
                  <c:v>43993.770833336021</c:v>
                </c:pt>
                <c:pt idx="555">
                  <c:v>43993.781250002692</c:v>
                </c:pt>
                <c:pt idx="556">
                  <c:v>43993.791666669364</c:v>
                </c:pt>
                <c:pt idx="557">
                  <c:v>43993.802083336035</c:v>
                </c:pt>
                <c:pt idx="558">
                  <c:v>43993.812500002707</c:v>
                </c:pt>
                <c:pt idx="559">
                  <c:v>43993.822916669378</c:v>
                </c:pt>
                <c:pt idx="560">
                  <c:v>43993.83333333605</c:v>
                </c:pt>
                <c:pt idx="561">
                  <c:v>43993.843750002721</c:v>
                </c:pt>
                <c:pt idx="562">
                  <c:v>43993.854166669393</c:v>
                </c:pt>
                <c:pt idx="563">
                  <c:v>43993.864583336064</c:v>
                </c:pt>
                <c:pt idx="564">
                  <c:v>43993.875000002736</c:v>
                </c:pt>
                <c:pt idx="565">
                  <c:v>43993.885416669407</c:v>
                </c:pt>
                <c:pt idx="566">
                  <c:v>43993.895833336079</c:v>
                </c:pt>
                <c:pt idx="567">
                  <c:v>43993.90625000275</c:v>
                </c:pt>
                <c:pt idx="568">
                  <c:v>43993.916666669422</c:v>
                </c:pt>
                <c:pt idx="569">
                  <c:v>43993.927083336093</c:v>
                </c:pt>
                <c:pt idx="570">
                  <c:v>43993.937500002765</c:v>
                </c:pt>
                <c:pt idx="571">
                  <c:v>43993.947916669436</c:v>
                </c:pt>
                <c:pt idx="572">
                  <c:v>43993.958333336108</c:v>
                </c:pt>
                <c:pt idx="573">
                  <c:v>43993.968750002779</c:v>
                </c:pt>
                <c:pt idx="574">
                  <c:v>43993.979166669451</c:v>
                </c:pt>
                <c:pt idx="575">
                  <c:v>43993.989583336122</c:v>
                </c:pt>
                <c:pt idx="576">
                  <c:v>43994.000000002794</c:v>
                </c:pt>
                <c:pt idx="577">
                  <c:v>43994.010416669465</c:v>
                </c:pt>
                <c:pt idx="578">
                  <c:v>43994.020833336137</c:v>
                </c:pt>
                <c:pt idx="579">
                  <c:v>43994.031250002809</c:v>
                </c:pt>
                <c:pt idx="580">
                  <c:v>43994.04166666948</c:v>
                </c:pt>
                <c:pt idx="581">
                  <c:v>43994.052083336152</c:v>
                </c:pt>
                <c:pt idx="582">
                  <c:v>43994.062500002823</c:v>
                </c:pt>
                <c:pt idx="583">
                  <c:v>43994.072916669495</c:v>
                </c:pt>
                <c:pt idx="584">
                  <c:v>43994.083333336166</c:v>
                </c:pt>
                <c:pt idx="585">
                  <c:v>43994.093750002838</c:v>
                </c:pt>
                <c:pt idx="586">
                  <c:v>43994.104166669509</c:v>
                </c:pt>
                <c:pt idx="587">
                  <c:v>43994.114583336181</c:v>
                </c:pt>
                <c:pt idx="588">
                  <c:v>43994.125000002852</c:v>
                </c:pt>
                <c:pt idx="589">
                  <c:v>43994.135416669524</c:v>
                </c:pt>
                <c:pt idx="590">
                  <c:v>43994.145833336195</c:v>
                </c:pt>
                <c:pt idx="591">
                  <c:v>43994.156250002867</c:v>
                </c:pt>
                <c:pt idx="592">
                  <c:v>43994.166666669538</c:v>
                </c:pt>
                <c:pt idx="593">
                  <c:v>43994.17708333621</c:v>
                </c:pt>
                <c:pt idx="594">
                  <c:v>43994.187500002881</c:v>
                </c:pt>
                <c:pt idx="595">
                  <c:v>43994.197916669553</c:v>
                </c:pt>
                <c:pt idx="596">
                  <c:v>43994.208333336224</c:v>
                </c:pt>
                <c:pt idx="597">
                  <c:v>43994.218750002896</c:v>
                </c:pt>
                <c:pt idx="598">
                  <c:v>43994.229166669567</c:v>
                </c:pt>
                <c:pt idx="599">
                  <c:v>43994.239583336239</c:v>
                </c:pt>
                <c:pt idx="600">
                  <c:v>43994.25000000291</c:v>
                </c:pt>
                <c:pt idx="601">
                  <c:v>43994.260416669582</c:v>
                </c:pt>
                <c:pt idx="602">
                  <c:v>43994.270833336253</c:v>
                </c:pt>
                <c:pt idx="603">
                  <c:v>43994.281250002925</c:v>
                </c:pt>
                <c:pt idx="604">
                  <c:v>43994.291666669596</c:v>
                </c:pt>
                <c:pt idx="605">
                  <c:v>43994.302083336268</c:v>
                </c:pt>
                <c:pt idx="606">
                  <c:v>43994.312500002939</c:v>
                </c:pt>
                <c:pt idx="607">
                  <c:v>43994.322916669611</c:v>
                </c:pt>
                <c:pt idx="608">
                  <c:v>43994.333333336283</c:v>
                </c:pt>
                <c:pt idx="609">
                  <c:v>43994.343750002954</c:v>
                </c:pt>
                <c:pt idx="610">
                  <c:v>43994.354166669626</c:v>
                </c:pt>
                <c:pt idx="611">
                  <c:v>43994.364583336297</c:v>
                </c:pt>
                <c:pt idx="612">
                  <c:v>43994.375000002969</c:v>
                </c:pt>
                <c:pt idx="613">
                  <c:v>43994.38541666964</c:v>
                </c:pt>
                <c:pt idx="614">
                  <c:v>43994.395833336312</c:v>
                </c:pt>
                <c:pt idx="615">
                  <c:v>43994.406250002983</c:v>
                </c:pt>
                <c:pt idx="616">
                  <c:v>43994.416666669655</c:v>
                </c:pt>
                <c:pt idx="617">
                  <c:v>43994.427083336326</c:v>
                </c:pt>
                <c:pt idx="618">
                  <c:v>43994.437500002998</c:v>
                </c:pt>
                <c:pt idx="619">
                  <c:v>43994.447916669669</c:v>
                </c:pt>
                <c:pt idx="620">
                  <c:v>43994.458333336341</c:v>
                </c:pt>
                <c:pt idx="621">
                  <c:v>43994.468750003012</c:v>
                </c:pt>
                <c:pt idx="622">
                  <c:v>43994.479166669684</c:v>
                </c:pt>
                <c:pt idx="623">
                  <c:v>43994.489583336355</c:v>
                </c:pt>
                <c:pt idx="624">
                  <c:v>43994.500000003027</c:v>
                </c:pt>
                <c:pt idx="625">
                  <c:v>43994.510416669698</c:v>
                </c:pt>
                <c:pt idx="626">
                  <c:v>43994.52083333637</c:v>
                </c:pt>
                <c:pt idx="627">
                  <c:v>43994.531250003041</c:v>
                </c:pt>
                <c:pt idx="628">
                  <c:v>43994.541666669713</c:v>
                </c:pt>
                <c:pt idx="629">
                  <c:v>43994.552083336384</c:v>
                </c:pt>
                <c:pt idx="630">
                  <c:v>43994.562500003056</c:v>
                </c:pt>
                <c:pt idx="631">
                  <c:v>43994.572916669727</c:v>
                </c:pt>
                <c:pt idx="632">
                  <c:v>43994.583333336399</c:v>
                </c:pt>
                <c:pt idx="633">
                  <c:v>43994.59375000307</c:v>
                </c:pt>
                <c:pt idx="634">
                  <c:v>43994.604166669742</c:v>
                </c:pt>
                <c:pt idx="635">
                  <c:v>43994.614583336413</c:v>
                </c:pt>
                <c:pt idx="636">
                  <c:v>43994.625000003085</c:v>
                </c:pt>
                <c:pt idx="637">
                  <c:v>43994.635416669757</c:v>
                </c:pt>
                <c:pt idx="638">
                  <c:v>43994.645833336428</c:v>
                </c:pt>
                <c:pt idx="639">
                  <c:v>43994.6562500031</c:v>
                </c:pt>
                <c:pt idx="640">
                  <c:v>43994.666666669771</c:v>
                </c:pt>
                <c:pt idx="641">
                  <c:v>43994.677083336443</c:v>
                </c:pt>
                <c:pt idx="642">
                  <c:v>43994.687500003114</c:v>
                </c:pt>
                <c:pt idx="643">
                  <c:v>43994.697916669786</c:v>
                </c:pt>
                <c:pt idx="644">
                  <c:v>43994.708333336457</c:v>
                </c:pt>
                <c:pt idx="645">
                  <c:v>43994.718750003129</c:v>
                </c:pt>
                <c:pt idx="646">
                  <c:v>43994.7291666698</c:v>
                </c:pt>
                <c:pt idx="647">
                  <c:v>43994.739583336472</c:v>
                </c:pt>
                <c:pt idx="648">
                  <c:v>43994.750000003143</c:v>
                </c:pt>
                <c:pt idx="649">
                  <c:v>43994.760416669815</c:v>
                </c:pt>
                <c:pt idx="650">
                  <c:v>43994.770833336486</c:v>
                </c:pt>
                <c:pt idx="651">
                  <c:v>43994.781250003158</c:v>
                </c:pt>
                <c:pt idx="652">
                  <c:v>43994.791666669829</c:v>
                </c:pt>
                <c:pt idx="653">
                  <c:v>43994.802083336501</c:v>
                </c:pt>
                <c:pt idx="654">
                  <c:v>43994.812500003172</c:v>
                </c:pt>
                <c:pt idx="655">
                  <c:v>43994.822916669844</c:v>
                </c:pt>
                <c:pt idx="656">
                  <c:v>43994.833333336515</c:v>
                </c:pt>
                <c:pt idx="657">
                  <c:v>43994.843750003187</c:v>
                </c:pt>
                <c:pt idx="658">
                  <c:v>43994.854166669858</c:v>
                </c:pt>
                <c:pt idx="659">
                  <c:v>43994.86458333653</c:v>
                </c:pt>
                <c:pt idx="660">
                  <c:v>43994.875000003201</c:v>
                </c:pt>
                <c:pt idx="661">
                  <c:v>43994.885416669873</c:v>
                </c:pt>
                <c:pt idx="662">
                  <c:v>43994.895833336544</c:v>
                </c:pt>
                <c:pt idx="663">
                  <c:v>43994.906250003216</c:v>
                </c:pt>
                <c:pt idx="664">
                  <c:v>43994.916666669887</c:v>
                </c:pt>
                <c:pt idx="665">
                  <c:v>43994.927083336559</c:v>
                </c:pt>
                <c:pt idx="666">
                  <c:v>43994.937500003231</c:v>
                </c:pt>
                <c:pt idx="667">
                  <c:v>43994.947916669902</c:v>
                </c:pt>
                <c:pt idx="668">
                  <c:v>43994.958333336574</c:v>
                </c:pt>
                <c:pt idx="669">
                  <c:v>43994.968750003245</c:v>
                </c:pt>
                <c:pt idx="670">
                  <c:v>43994.979166669917</c:v>
                </c:pt>
                <c:pt idx="671">
                  <c:v>43994.989583336588</c:v>
                </c:pt>
                <c:pt idx="672">
                  <c:v>43995.00000000326</c:v>
                </c:pt>
                <c:pt idx="673">
                  <c:v>43995.010416669931</c:v>
                </c:pt>
                <c:pt idx="674">
                  <c:v>43995.020833336603</c:v>
                </c:pt>
                <c:pt idx="675">
                  <c:v>43995.031250003274</c:v>
                </c:pt>
                <c:pt idx="676">
                  <c:v>43995.041666669946</c:v>
                </c:pt>
                <c:pt idx="677">
                  <c:v>43995.052083336617</c:v>
                </c:pt>
                <c:pt idx="678">
                  <c:v>43995.062500003289</c:v>
                </c:pt>
                <c:pt idx="679">
                  <c:v>43995.07291666996</c:v>
                </c:pt>
                <c:pt idx="680">
                  <c:v>43995.083333336632</c:v>
                </c:pt>
                <c:pt idx="681">
                  <c:v>43995.093750003303</c:v>
                </c:pt>
                <c:pt idx="682">
                  <c:v>43995.104166669975</c:v>
                </c:pt>
                <c:pt idx="683">
                  <c:v>43995.114583336646</c:v>
                </c:pt>
                <c:pt idx="684">
                  <c:v>43995.125000003318</c:v>
                </c:pt>
                <c:pt idx="685">
                  <c:v>43995.135416669989</c:v>
                </c:pt>
                <c:pt idx="686">
                  <c:v>43995.145833336661</c:v>
                </c:pt>
                <c:pt idx="687">
                  <c:v>43995.156250003332</c:v>
                </c:pt>
                <c:pt idx="688">
                  <c:v>43995.166666670004</c:v>
                </c:pt>
                <c:pt idx="689">
                  <c:v>43995.177083336675</c:v>
                </c:pt>
                <c:pt idx="690">
                  <c:v>43995.187500003347</c:v>
                </c:pt>
                <c:pt idx="691">
                  <c:v>43995.197916670018</c:v>
                </c:pt>
                <c:pt idx="692">
                  <c:v>43995.20833333669</c:v>
                </c:pt>
                <c:pt idx="693">
                  <c:v>43995.218750003361</c:v>
                </c:pt>
                <c:pt idx="694">
                  <c:v>43995.229166670033</c:v>
                </c:pt>
                <c:pt idx="695">
                  <c:v>43995.239583336705</c:v>
                </c:pt>
                <c:pt idx="696">
                  <c:v>43995.250000003376</c:v>
                </c:pt>
                <c:pt idx="697">
                  <c:v>43995.260416670048</c:v>
                </c:pt>
                <c:pt idx="698">
                  <c:v>43995.270833336719</c:v>
                </c:pt>
                <c:pt idx="699">
                  <c:v>43995.281250003391</c:v>
                </c:pt>
                <c:pt idx="700">
                  <c:v>43995.291666670062</c:v>
                </c:pt>
                <c:pt idx="701">
                  <c:v>43995.302083336734</c:v>
                </c:pt>
                <c:pt idx="702">
                  <c:v>43995.312500003405</c:v>
                </c:pt>
                <c:pt idx="703">
                  <c:v>43995.322916670077</c:v>
                </c:pt>
                <c:pt idx="704">
                  <c:v>43995.333333336748</c:v>
                </c:pt>
                <c:pt idx="705">
                  <c:v>43995.34375000342</c:v>
                </c:pt>
                <c:pt idx="706">
                  <c:v>43995.354166670091</c:v>
                </c:pt>
                <c:pt idx="707">
                  <c:v>43995.364583336763</c:v>
                </c:pt>
                <c:pt idx="708">
                  <c:v>43995.375000003434</c:v>
                </c:pt>
                <c:pt idx="709">
                  <c:v>43995.385416670106</c:v>
                </c:pt>
                <c:pt idx="710">
                  <c:v>43995.395833336777</c:v>
                </c:pt>
                <c:pt idx="711">
                  <c:v>43995.406250003449</c:v>
                </c:pt>
                <c:pt idx="712">
                  <c:v>43995.41666667012</c:v>
                </c:pt>
                <c:pt idx="713">
                  <c:v>43995.427083336792</c:v>
                </c:pt>
                <c:pt idx="714">
                  <c:v>43995.437500003463</c:v>
                </c:pt>
                <c:pt idx="715">
                  <c:v>43995.447916670135</c:v>
                </c:pt>
                <c:pt idx="716">
                  <c:v>43995.458333336806</c:v>
                </c:pt>
                <c:pt idx="717">
                  <c:v>43995.468750003478</c:v>
                </c:pt>
                <c:pt idx="718">
                  <c:v>43995.479166670149</c:v>
                </c:pt>
                <c:pt idx="719">
                  <c:v>43995.489583336821</c:v>
                </c:pt>
                <c:pt idx="720">
                  <c:v>43995.500000003492</c:v>
                </c:pt>
                <c:pt idx="721">
                  <c:v>43995.510416670164</c:v>
                </c:pt>
                <c:pt idx="722">
                  <c:v>43995.520833336835</c:v>
                </c:pt>
                <c:pt idx="723">
                  <c:v>43995.531250003507</c:v>
                </c:pt>
                <c:pt idx="724">
                  <c:v>43995.541666670179</c:v>
                </c:pt>
                <c:pt idx="725">
                  <c:v>43995.55208333685</c:v>
                </c:pt>
                <c:pt idx="726">
                  <c:v>43995.562500003522</c:v>
                </c:pt>
                <c:pt idx="727">
                  <c:v>43995.572916670193</c:v>
                </c:pt>
                <c:pt idx="728">
                  <c:v>43995.583333336865</c:v>
                </c:pt>
                <c:pt idx="729">
                  <c:v>43995.593750003536</c:v>
                </c:pt>
                <c:pt idx="730">
                  <c:v>43995.604166670208</c:v>
                </c:pt>
                <c:pt idx="731">
                  <c:v>43995.614583336879</c:v>
                </c:pt>
                <c:pt idx="732">
                  <c:v>43995.625000003551</c:v>
                </c:pt>
                <c:pt idx="733">
                  <c:v>43995.635416670222</c:v>
                </c:pt>
                <c:pt idx="734">
                  <c:v>43995.645833336894</c:v>
                </c:pt>
                <c:pt idx="735">
                  <c:v>43995.656250003565</c:v>
                </c:pt>
                <c:pt idx="736">
                  <c:v>43995.666666670237</c:v>
                </c:pt>
                <c:pt idx="737">
                  <c:v>43995.677083336908</c:v>
                </c:pt>
                <c:pt idx="738">
                  <c:v>43995.68750000358</c:v>
                </c:pt>
                <c:pt idx="739">
                  <c:v>43995.697916670251</c:v>
                </c:pt>
                <c:pt idx="740">
                  <c:v>43995.708333336923</c:v>
                </c:pt>
                <c:pt idx="741">
                  <c:v>43995.718750003594</c:v>
                </c:pt>
                <c:pt idx="742">
                  <c:v>43995.729166670266</c:v>
                </c:pt>
                <c:pt idx="743">
                  <c:v>43995.739583336937</c:v>
                </c:pt>
                <c:pt idx="744">
                  <c:v>43995.750000003609</c:v>
                </c:pt>
                <c:pt idx="745">
                  <c:v>43995.76041667028</c:v>
                </c:pt>
                <c:pt idx="746">
                  <c:v>43995.770833336952</c:v>
                </c:pt>
                <c:pt idx="747">
                  <c:v>43995.781250003623</c:v>
                </c:pt>
                <c:pt idx="748">
                  <c:v>43995.791666670295</c:v>
                </c:pt>
                <c:pt idx="749">
                  <c:v>43995.802083336966</c:v>
                </c:pt>
                <c:pt idx="750">
                  <c:v>43995.812500003638</c:v>
                </c:pt>
                <c:pt idx="751">
                  <c:v>43995.822916670309</c:v>
                </c:pt>
                <c:pt idx="752">
                  <c:v>43995.833333336981</c:v>
                </c:pt>
                <c:pt idx="753">
                  <c:v>43995.843750003653</c:v>
                </c:pt>
                <c:pt idx="754">
                  <c:v>43995.854166670324</c:v>
                </c:pt>
                <c:pt idx="755">
                  <c:v>43995.864583336996</c:v>
                </c:pt>
                <c:pt idx="756">
                  <c:v>43995.875000003667</c:v>
                </c:pt>
                <c:pt idx="757">
                  <c:v>43995.885416670339</c:v>
                </c:pt>
                <c:pt idx="758">
                  <c:v>43995.89583333701</c:v>
                </c:pt>
                <c:pt idx="759">
                  <c:v>43995.906250003682</c:v>
                </c:pt>
                <c:pt idx="760">
                  <c:v>43995.916666670353</c:v>
                </c:pt>
                <c:pt idx="761">
                  <c:v>43995.927083337025</c:v>
                </c:pt>
                <c:pt idx="762">
                  <c:v>43995.937500003696</c:v>
                </c:pt>
                <c:pt idx="763">
                  <c:v>43995.947916670368</c:v>
                </c:pt>
                <c:pt idx="764">
                  <c:v>43995.958333337039</c:v>
                </c:pt>
                <c:pt idx="765">
                  <c:v>43995.968750003711</c:v>
                </c:pt>
                <c:pt idx="766">
                  <c:v>43995.979166670382</c:v>
                </c:pt>
                <c:pt idx="767">
                  <c:v>43995.989583337054</c:v>
                </c:pt>
                <c:pt idx="768">
                  <c:v>43996.000000003725</c:v>
                </c:pt>
                <c:pt idx="769">
                  <c:v>43996.010416670397</c:v>
                </c:pt>
                <c:pt idx="770">
                  <c:v>43996.020833337068</c:v>
                </c:pt>
                <c:pt idx="771">
                  <c:v>43996.03125000374</c:v>
                </c:pt>
                <c:pt idx="772">
                  <c:v>43996.041666670411</c:v>
                </c:pt>
                <c:pt idx="773">
                  <c:v>43996.052083337083</c:v>
                </c:pt>
                <c:pt idx="774">
                  <c:v>43996.062500003754</c:v>
                </c:pt>
                <c:pt idx="775">
                  <c:v>43996.072916670426</c:v>
                </c:pt>
                <c:pt idx="776">
                  <c:v>43996.083333337097</c:v>
                </c:pt>
                <c:pt idx="777">
                  <c:v>43996.093750003769</c:v>
                </c:pt>
                <c:pt idx="778">
                  <c:v>43996.10416667044</c:v>
                </c:pt>
                <c:pt idx="779">
                  <c:v>43996.114583337112</c:v>
                </c:pt>
                <c:pt idx="780">
                  <c:v>43996.125000003783</c:v>
                </c:pt>
                <c:pt idx="781">
                  <c:v>43996.135416670455</c:v>
                </c:pt>
                <c:pt idx="782">
                  <c:v>43996.145833337127</c:v>
                </c:pt>
                <c:pt idx="783">
                  <c:v>43996.156250003798</c:v>
                </c:pt>
                <c:pt idx="784">
                  <c:v>43996.16666667047</c:v>
                </c:pt>
                <c:pt idx="785">
                  <c:v>43996.177083337141</c:v>
                </c:pt>
                <c:pt idx="786">
                  <c:v>43996.187500003813</c:v>
                </c:pt>
                <c:pt idx="787">
                  <c:v>43996.197916670484</c:v>
                </c:pt>
                <c:pt idx="788">
                  <c:v>43996.208333337156</c:v>
                </c:pt>
                <c:pt idx="789">
                  <c:v>43996.218750003827</c:v>
                </c:pt>
                <c:pt idx="790">
                  <c:v>43996.229166670499</c:v>
                </c:pt>
                <c:pt idx="791">
                  <c:v>43996.23958333717</c:v>
                </c:pt>
                <c:pt idx="792">
                  <c:v>43996.250000003842</c:v>
                </c:pt>
                <c:pt idx="793">
                  <c:v>43996.260416670513</c:v>
                </c:pt>
                <c:pt idx="794">
                  <c:v>43996.270833337185</c:v>
                </c:pt>
                <c:pt idx="795">
                  <c:v>43996.281250003856</c:v>
                </c:pt>
                <c:pt idx="796">
                  <c:v>43996.291666670528</c:v>
                </c:pt>
                <c:pt idx="797">
                  <c:v>43996.302083337199</c:v>
                </c:pt>
                <c:pt idx="798">
                  <c:v>43996.312500003871</c:v>
                </c:pt>
                <c:pt idx="799">
                  <c:v>43996.322916670542</c:v>
                </c:pt>
                <c:pt idx="800">
                  <c:v>43996.333333337214</c:v>
                </c:pt>
                <c:pt idx="801">
                  <c:v>43996.343750003885</c:v>
                </c:pt>
                <c:pt idx="802">
                  <c:v>43996.354166670557</c:v>
                </c:pt>
                <c:pt idx="803">
                  <c:v>43996.364583337228</c:v>
                </c:pt>
                <c:pt idx="804">
                  <c:v>43996.3750000039</c:v>
                </c:pt>
                <c:pt idx="805">
                  <c:v>43996.385416670571</c:v>
                </c:pt>
                <c:pt idx="806">
                  <c:v>43996.395833337243</c:v>
                </c:pt>
                <c:pt idx="807">
                  <c:v>43996.406250003914</c:v>
                </c:pt>
                <c:pt idx="808">
                  <c:v>43996.416666670586</c:v>
                </c:pt>
                <c:pt idx="809">
                  <c:v>43996.427083337257</c:v>
                </c:pt>
                <c:pt idx="810">
                  <c:v>43996.437500003929</c:v>
                </c:pt>
                <c:pt idx="811">
                  <c:v>43996.447916670601</c:v>
                </c:pt>
                <c:pt idx="812">
                  <c:v>43996.458333337272</c:v>
                </c:pt>
                <c:pt idx="813">
                  <c:v>43996.468750003944</c:v>
                </c:pt>
                <c:pt idx="814">
                  <c:v>43996.479166670615</c:v>
                </c:pt>
                <c:pt idx="815">
                  <c:v>43996.489583337287</c:v>
                </c:pt>
                <c:pt idx="816">
                  <c:v>43996.500000003958</c:v>
                </c:pt>
                <c:pt idx="817">
                  <c:v>43996.51041667063</c:v>
                </c:pt>
                <c:pt idx="818">
                  <c:v>43996.520833337301</c:v>
                </c:pt>
                <c:pt idx="819">
                  <c:v>43996.531250003973</c:v>
                </c:pt>
                <c:pt idx="820">
                  <c:v>43996.541666670644</c:v>
                </c:pt>
                <c:pt idx="821">
                  <c:v>43996.552083337316</c:v>
                </c:pt>
                <c:pt idx="822">
                  <c:v>43996.562500003987</c:v>
                </c:pt>
                <c:pt idx="823">
                  <c:v>43996.572916670659</c:v>
                </c:pt>
                <c:pt idx="824">
                  <c:v>43996.58333333733</c:v>
                </c:pt>
                <c:pt idx="825">
                  <c:v>43996.593750004002</c:v>
                </c:pt>
                <c:pt idx="826">
                  <c:v>43996.604166670673</c:v>
                </c:pt>
                <c:pt idx="827">
                  <c:v>43996.614583337345</c:v>
                </c:pt>
                <c:pt idx="828">
                  <c:v>43996.625000004016</c:v>
                </c:pt>
                <c:pt idx="829">
                  <c:v>43996.635416670688</c:v>
                </c:pt>
                <c:pt idx="830">
                  <c:v>43996.645833337359</c:v>
                </c:pt>
                <c:pt idx="831">
                  <c:v>43996.656250004031</c:v>
                </c:pt>
                <c:pt idx="832">
                  <c:v>43996.666666670702</c:v>
                </c:pt>
                <c:pt idx="833">
                  <c:v>43996.677083337374</c:v>
                </c:pt>
                <c:pt idx="834">
                  <c:v>43996.687500004045</c:v>
                </c:pt>
                <c:pt idx="835">
                  <c:v>43996.697916670717</c:v>
                </c:pt>
                <c:pt idx="836">
                  <c:v>43996.708333337388</c:v>
                </c:pt>
                <c:pt idx="837">
                  <c:v>43996.71875000406</c:v>
                </c:pt>
                <c:pt idx="838">
                  <c:v>43996.729166670732</c:v>
                </c:pt>
                <c:pt idx="839">
                  <c:v>43996.739583337403</c:v>
                </c:pt>
                <c:pt idx="840">
                  <c:v>43996.750000004075</c:v>
                </c:pt>
                <c:pt idx="841">
                  <c:v>43996.760416670746</c:v>
                </c:pt>
                <c:pt idx="842">
                  <c:v>43996.770833337418</c:v>
                </c:pt>
                <c:pt idx="843">
                  <c:v>43996.781250004089</c:v>
                </c:pt>
                <c:pt idx="844">
                  <c:v>43996.791666670761</c:v>
                </c:pt>
                <c:pt idx="845">
                  <c:v>43996.802083337432</c:v>
                </c:pt>
                <c:pt idx="846">
                  <c:v>43996.812500004104</c:v>
                </c:pt>
                <c:pt idx="847">
                  <c:v>43996.822916670775</c:v>
                </c:pt>
                <c:pt idx="848">
                  <c:v>43996.833333337447</c:v>
                </c:pt>
                <c:pt idx="849">
                  <c:v>43996.843750004118</c:v>
                </c:pt>
                <c:pt idx="850">
                  <c:v>43996.85416667079</c:v>
                </c:pt>
                <c:pt idx="851">
                  <c:v>43996.864583337461</c:v>
                </c:pt>
                <c:pt idx="852">
                  <c:v>43996.875000004133</c:v>
                </c:pt>
                <c:pt idx="853">
                  <c:v>43996.885416670804</c:v>
                </c:pt>
                <c:pt idx="854">
                  <c:v>43996.895833337476</c:v>
                </c:pt>
                <c:pt idx="855">
                  <c:v>43996.906250004147</c:v>
                </c:pt>
                <c:pt idx="856">
                  <c:v>43996.916666670819</c:v>
                </c:pt>
                <c:pt idx="857">
                  <c:v>43996.92708333749</c:v>
                </c:pt>
                <c:pt idx="858">
                  <c:v>43996.937500004162</c:v>
                </c:pt>
                <c:pt idx="859">
                  <c:v>43996.947916670833</c:v>
                </c:pt>
                <c:pt idx="860">
                  <c:v>43996.958333337505</c:v>
                </c:pt>
                <c:pt idx="861">
                  <c:v>43996.968750004176</c:v>
                </c:pt>
                <c:pt idx="862">
                  <c:v>43996.979166670848</c:v>
                </c:pt>
                <c:pt idx="863">
                  <c:v>43996.989583337519</c:v>
                </c:pt>
                <c:pt idx="864">
                  <c:v>43997.000000004191</c:v>
                </c:pt>
                <c:pt idx="865">
                  <c:v>43997.010416670862</c:v>
                </c:pt>
                <c:pt idx="866">
                  <c:v>43997.020833337534</c:v>
                </c:pt>
                <c:pt idx="867">
                  <c:v>43997.031250004206</c:v>
                </c:pt>
                <c:pt idx="868">
                  <c:v>43997.041666670877</c:v>
                </c:pt>
                <c:pt idx="869">
                  <c:v>43997.052083337549</c:v>
                </c:pt>
                <c:pt idx="870">
                  <c:v>43997.06250000422</c:v>
                </c:pt>
                <c:pt idx="871">
                  <c:v>43997.072916670892</c:v>
                </c:pt>
                <c:pt idx="872">
                  <c:v>43997.083333337563</c:v>
                </c:pt>
                <c:pt idx="873">
                  <c:v>43997.093750004235</c:v>
                </c:pt>
                <c:pt idx="874">
                  <c:v>43997.104166670906</c:v>
                </c:pt>
                <c:pt idx="875">
                  <c:v>43997.114583337578</c:v>
                </c:pt>
                <c:pt idx="876">
                  <c:v>43997.125000004249</c:v>
                </c:pt>
                <c:pt idx="877">
                  <c:v>43997.135416670921</c:v>
                </c:pt>
                <c:pt idx="878">
                  <c:v>43997.145833337592</c:v>
                </c:pt>
                <c:pt idx="879">
                  <c:v>43997.156250004264</c:v>
                </c:pt>
                <c:pt idx="880">
                  <c:v>43997.166666670935</c:v>
                </c:pt>
                <c:pt idx="881">
                  <c:v>43997.177083337607</c:v>
                </c:pt>
                <c:pt idx="882">
                  <c:v>43997.187500004278</c:v>
                </c:pt>
                <c:pt idx="883">
                  <c:v>43997.19791667095</c:v>
                </c:pt>
                <c:pt idx="884">
                  <c:v>43997.208333337621</c:v>
                </c:pt>
                <c:pt idx="885">
                  <c:v>43997.218750004293</c:v>
                </c:pt>
                <c:pt idx="886">
                  <c:v>43997.229166670964</c:v>
                </c:pt>
                <c:pt idx="887">
                  <c:v>43997.239583337636</c:v>
                </c:pt>
                <c:pt idx="888">
                  <c:v>43997.250000004307</c:v>
                </c:pt>
                <c:pt idx="889">
                  <c:v>43997.260416670979</c:v>
                </c:pt>
                <c:pt idx="890">
                  <c:v>43997.27083333765</c:v>
                </c:pt>
                <c:pt idx="891">
                  <c:v>43997.281250004322</c:v>
                </c:pt>
                <c:pt idx="892">
                  <c:v>43997.291666670993</c:v>
                </c:pt>
                <c:pt idx="893">
                  <c:v>43997.302083337665</c:v>
                </c:pt>
                <c:pt idx="894">
                  <c:v>43997.312500004336</c:v>
                </c:pt>
                <c:pt idx="895">
                  <c:v>43997.322916671008</c:v>
                </c:pt>
                <c:pt idx="896">
                  <c:v>43997.33333333768</c:v>
                </c:pt>
                <c:pt idx="897">
                  <c:v>43997.343750004351</c:v>
                </c:pt>
                <c:pt idx="898">
                  <c:v>43997.354166671023</c:v>
                </c:pt>
                <c:pt idx="899">
                  <c:v>43997.364583337694</c:v>
                </c:pt>
                <c:pt idx="900">
                  <c:v>43997.375000004366</c:v>
                </c:pt>
                <c:pt idx="901">
                  <c:v>43997.385416671037</c:v>
                </c:pt>
                <c:pt idx="902">
                  <c:v>43997.395833337709</c:v>
                </c:pt>
                <c:pt idx="903">
                  <c:v>43997.40625000438</c:v>
                </c:pt>
                <c:pt idx="904">
                  <c:v>43997.416666671052</c:v>
                </c:pt>
                <c:pt idx="905">
                  <c:v>43997.427083337723</c:v>
                </c:pt>
                <c:pt idx="906">
                  <c:v>43997.437500004395</c:v>
                </c:pt>
                <c:pt idx="907">
                  <c:v>43997.447916671066</c:v>
                </c:pt>
                <c:pt idx="908">
                  <c:v>43997.458333337738</c:v>
                </c:pt>
                <c:pt idx="909">
                  <c:v>43997.468750004409</c:v>
                </c:pt>
                <c:pt idx="910">
                  <c:v>43997.479166671081</c:v>
                </c:pt>
                <c:pt idx="911">
                  <c:v>43997.489583337752</c:v>
                </c:pt>
                <c:pt idx="912">
                  <c:v>43997.500000004424</c:v>
                </c:pt>
                <c:pt idx="913">
                  <c:v>43997.510416671095</c:v>
                </c:pt>
                <c:pt idx="914">
                  <c:v>43997.520833337767</c:v>
                </c:pt>
                <c:pt idx="915">
                  <c:v>43997.531250004438</c:v>
                </c:pt>
                <c:pt idx="916">
                  <c:v>43997.54166667111</c:v>
                </c:pt>
                <c:pt idx="917">
                  <c:v>43997.552083337781</c:v>
                </c:pt>
                <c:pt idx="918">
                  <c:v>43997.562500004453</c:v>
                </c:pt>
                <c:pt idx="919">
                  <c:v>43997.572916671124</c:v>
                </c:pt>
                <c:pt idx="920">
                  <c:v>43997.583333337796</c:v>
                </c:pt>
                <c:pt idx="921">
                  <c:v>43997.593750004467</c:v>
                </c:pt>
                <c:pt idx="922">
                  <c:v>43997.604166671139</c:v>
                </c:pt>
                <c:pt idx="923">
                  <c:v>43997.61458333781</c:v>
                </c:pt>
                <c:pt idx="924">
                  <c:v>43997.625000004482</c:v>
                </c:pt>
                <c:pt idx="925">
                  <c:v>43997.635416671154</c:v>
                </c:pt>
                <c:pt idx="926">
                  <c:v>43997.645833337825</c:v>
                </c:pt>
                <c:pt idx="927">
                  <c:v>43997.656250004497</c:v>
                </c:pt>
                <c:pt idx="928">
                  <c:v>43997.666666671168</c:v>
                </c:pt>
                <c:pt idx="929">
                  <c:v>43997.67708333784</c:v>
                </c:pt>
                <c:pt idx="930">
                  <c:v>43997.687500004511</c:v>
                </c:pt>
                <c:pt idx="931">
                  <c:v>43997.697916671183</c:v>
                </c:pt>
                <c:pt idx="932">
                  <c:v>43997.708333337854</c:v>
                </c:pt>
                <c:pt idx="933">
                  <c:v>43997.718750004526</c:v>
                </c:pt>
                <c:pt idx="934">
                  <c:v>43997.729166671197</c:v>
                </c:pt>
                <c:pt idx="935">
                  <c:v>43997.739583337869</c:v>
                </c:pt>
                <c:pt idx="936">
                  <c:v>43997.75000000454</c:v>
                </c:pt>
                <c:pt idx="937">
                  <c:v>43997.760416671212</c:v>
                </c:pt>
                <c:pt idx="938">
                  <c:v>43997.770833337883</c:v>
                </c:pt>
                <c:pt idx="939">
                  <c:v>43997.781250004555</c:v>
                </c:pt>
                <c:pt idx="940">
                  <c:v>43997.791666671226</c:v>
                </c:pt>
                <c:pt idx="941">
                  <c:v>43997.802083337898</c:v>
                </c:pt>
                <c:pt idx="942">
                  <c:v>43997.812500004569</c:v>
                </c:pt>
                <c:pt idx="943">
                  <c:v>43997.822916671241</c:v>
                </c:pt>
                <c:pt idx="944">
                  <c:v>43997.833333337912</c:v>
                </c:pt>
                <c:pt idx="945">
                  <c:v>43997.843750004584</c:v>
                </c:pt>
                <c:pt idx="946">
                  <c:v>43997.854166671255</c:v>
                </c:pt>
                <c:pt idx="947">
                  <c:v>43997.864583337927</c:v>
                </c:pt>
                <c:pt idx="948">
                  <c:v>43997.875000004598</c:v>
                </c:pt>
                <c:pt idx="949">
                  <c:v>43997.88541667127</c:v>
                </c:pt>
                <c:pt idx="950">
                  <c:v>43997.895833337941</c:v>
                </c:pt>
                <c:pt idx="951">
                  <c:v>43997.906250004613</c:v>
                </c:pt>
                <c:pt idx="952">
                  <c:v>43997.916666671284</c:v>
                </c:pt>
                <c:pt idx="953">
                  <c:v>43997.927083337956</c:v>
                </c:pt>
                <c:pt idx="954">
                  <c:v>43997.937500004628</c:v>
                </c:pt>
                <c:pt idx="955">
                  <c:v>43997.947916671299</c:v>
                </c:pt>
                <c:pt idx="956">
                  <c:v>43997.958333337971</c:v>
                </c:pt>
                <c:pt idx="957">
                  <c:v>43997.968750004642</c:v>
                </c:pt>
                <c:pt idx="958">
                  <c:v>43997.979166671314</c:v>
                </c:pt>
                <c:pt idx="959">
                  <c:v>43997.989583337985</c:v>
                </c:pt>
                <c:pt idx="960">
                  <c:v>43998.000000004657</c:v>
                </c:pt>
                <c:pt idx="961">
                  <c:v>43998.010416671328</c:v>
                </c:pt>
                <c:pt idx="962">
                  <c:v>43998.020833338</c:v>
                </c:pt>
                <c:pt idx="963">
                  <c:v>43998.031250004671</c:v>
                </c:pt>
                <c:pt idx="964">
                  <c:v>43998.041666671343</c:v>
                </c:pt>
                <c:pt idx="965">
                  <c:v>43998.052083338014</c:v>
                </c:pt>
                <c:pt idx="966">
                  <c:v>43998.062500004686</c:v>
                </c:pt>
                <c:pt idx="967">
                  <c:v>43998.072916671357</c:v>
                </c:pt>
                <c:pt idx="968">
                  <c:v>43998.083333338029</c:v>
                </c:pt>
                <c:pt idx="969">
                  <c:v>43998.0937500047</c:v>
                </c:pt>
                <c:pt idx="970">
                  <c:v>43998.104166671372</c:v>
                </c:pt>
                <c:pt idx="971">
                  <c:v>43998.114583338043</c:v>
                </c:pt>
                <c:pt idx="972">
                  <c:v>43998.125000004715</c:v>
                </c:pt>
                <c:pt idx="973">
                  <c:v>43998.135416671386</c:v>
                </c:pt>
                <c:pt idx="974">
                  <c:v>43998.145833338058</c:v>
                </c:pt>
                <c:pt idx="975">
                  <c:v>43998.156250004729</c:v>
                </c:pt>
                <c:pt idx="976">
                  <c:v>43998.166666671401</c:v>
                </c:pt>
                <c:pt idx="977">
                  <c:v>43998.177083338072</c:v>
                </c:pt>
                <c:pt idx="978">
                  <c:v>43998.187500004744</c:v>
                </c:pt>
                <c:pt idx="979">
                  <c:v>43998.197916671415</c:v>
                </c:pt>
                <c:pt idx="980">
                  <c:v>43998.208333338087</c:v>
                </c:pt>
                <c:pt idx="981">
                  <c:v>43998.218750004758</c:v>
                </c:pt>
                <c:pt idx="982">
                  <c:v>43998.22916667143</c:v>
                </c:pt>
                <c:pt idx="983">
                  <c:v>43998.239583338102</c:v>
                </c:pt>
                <c:pt idx="984">
                  <c:v>43998.250000004773</c:v>
                </c:pt>
                <c:pt idx="985">
                  <c:v>43998.260416671445</c:v>
                </c:pt>
                <c:pt idx="986">
                  <c:v>43998.270833338116</c:v>
                </c:pt>
                <c:pt idx="987">
                  <c:v>43998.281250004788</c:v>
                </c:pt>
                <c:pt idx="988">
                  <c:v>43998.291666671459</c:v>
                </c:pt>
                <c:pt idx="989">
                  <c:v>43998.302083338131</c:v>
                </c:pt>
                <c:pt idx="990">
                  <c:v>43998.312500004802</c:v>
                </c:pt>
                <c:pt idx="991">
                  <c:v>43998.322916671474</c:v>
                </c:pt>
                <c:pt idx="992">
                  <c:v>43998.333333338145</c:v>
                </c:pt>
                <c:pt idx="993">
                  <c:v>43998.343750004817</c:v>
                </c:pt>
                <c:pt idx="994">
                  <c:v>43998.354166671488</c:v>
                </c:pt>
                <c:pt idx="995">
                  <c:v>43998.36458333816</c:v>
                </c:pt>
                <c:pt idx="996">
                  <c:v>43998.375000004831</c:v>
                </c:pt>
                <c:pt idx="997">
                  <c:v>43998.385416671503</c:v>
                </c:pt>
                <c:pt idx="998">
                  <c:v>43998.395833338174</c:v>
                </c:pt>
                <c:pt idx="999">
                  <c:v>43998.406250004846</c:v>
                </c:pt>
                <c:pt idx="1000">
                  <c:v>43998.416666671517</c:v>
                </c:pt>
                <c:pt idx="1001">
                  <c:v>43998.427083338189</c:v>
                </c:pt>
                <c:pt idx="1002">
                  <c:v>43998.43750000486</c:v>
                </c:pt>
                <c:pt idx="1003">
                  <c:v>43998.447916671532</c:v>
                </c:pt>
                <c:pt idx="1004">
                  <c:v>43998.458333338203</c:v>
                </c:pt>
                <c:pt idx="1005">
                  <c:v>43998.468750004875</c:v>
                </c:pt>
                <c:pt idx="1006">
                  <c:v>43998.479166671546</c:v>
                </c:pt>
                <c:pt idx="1007">
                  <c:v>43998.489583338218</c:v>
                </c:pt>
                <c:pt idx="1008">
                  <c:v>43998.500000004889</c:v>
                </c:pt>
                <c:pt idx="1009">
                  <c:v>43998.510416671561</c:v>
                </c:pt>
                <c:pt idx="1010">
                  <c:v>43998.520833338232</c:v>
                </c:pt>
                <c:pt idx="1011">
                  <c:v>43998.531250004904</c:v>
                </c:pt>
                <c:pt idx="1012">
                  <c:v>43998.541666671576</c:v>
                </c:pt>
                <c:pt idx="1013">
                  <c:v>43998.552083338247</c:v>
                </c:pt>
                <c:pt idx="1014">
                  <c:v>43998.562500004919</c:v>
                </c:pt>
                <c:pt idx="1015">
                  <c:v>43998.57291667159</c:v>
                </c:pt>
                <c:pt idx="1016">
                  <c:v>43998.583333338262</c:v>
                </c:pt>
                <c:pt idx="1017">
                  <c:v>43998.593750004933</c:v>
                </c:pt>
                <c:pt idx="1018">
                  <c:v>43998.604166671605</c:v>
                </c:pt>
                <c:pt idx="1019">
                  <c:v>43998.614583338276</c:v>
                </c:pt>
                <c:pt idx="1020">
                  <c:v>43998.625000004948</c:v>
                </c:pt>
                <c:pt idx="1021">
                  <c:v>43998.635416671619</c:v>
                </c:pt>
                <c:pt idx="1022">
                  <c:v>43998.645833338291</c:v>
                </c:pt>
                <c:pt idx="1023">
                  <c:v>43998.656250004962</c:v>
                </c:pt>
                <c:pt idx="1024">
                  <c:v>43998.666666671634</c:v>
                </c:pt>
                <c:pt idx="1025">
                  <c:v>43998.677083338305</c:v>
                </c:pt>
                <c:pt idx="1026">
                  <c:v>43998.687500004977</c:v>
                </c:pt>
                <c:pt idx="1027">
                  <c:v>43998.697916671648</c:v>
                </c:pt>
                <c:pt idx="1028">
                  <c:v>43998.70833333832</c:v>
                </c:pt>
                <c:pt idx="1029">
                  <c:v>43998.718750004991</c:v>
                </c:pt>
                <c:pt idx="1030">
                  <c:v>43998.729166671663</c:v>
                </c:pt>
                <c:pt idx="1031">
                  <c:v>43998.739583338334</c:v>
                </c:pt>
                <c:pt idx="1032">
                  <c:v>43998.750000005006</c:v>
                </c:pt>
                <c:pt idx="1033">
                  <c:v>43998.760416671677</c:v>
                </c:pt>
                <c:pt idx="1034">
                  <c:v>43998.770833338349</c:v>
                </c:pt>
                <c:pt idx="1035">
                  <c:v>43998.78125000502</c:v>
                </c:pt>
                <c:pt idx="1036">
                  <c:v>43998.791666671692</c:v>
                </c:pt>
                <c:pt idx="1037">
                  <c:v>43998.802083338363</c:v>
                </c:pt>
                <c:pt idx="1038">
                  <c:v>43998.812500005035</c:v>
                </c:pt>
                <c:pt idx="1039">
                  <c:v>43998.822916671706</c:v>
                </c:pt>
                <c:pt idx="1040">
                  <c:v>43998.833333338378</c:v>
                </c:pt>
                <c:pt idx="1041">
                  <c:v>43998.84375000505</c:v>
                </c:pt>
                <c:pt idx="1042">
                  <c:v>43998.854166671721</c:v>
                </c:pt>
                <c:pt idx="1043">
                  <c:v>43998.864583338393</c:v>
                </c:pt>
                <c:pt idx="1044">
                  <c:v>43998.875000005064</c:v>
                </c:pt>
                <c:pt idx="1045">
                  <c:v>43998.885416671736</c:v>
                </c:pt>
                <c:pt idx="1046">
                  <c:v>43998.895833338407</c:v>
                </c:pt>
                <c:pt idx="1047">
                  <c:v>43998.906250005079</c:v>
                </c:pt>
                <c:pt idx="1048">
                  <c:v>43998.91666667175</c:v>
                </c:pt>
                <c:pt idx="1049">
                  <c:v>43998.927083338422</c:v>
                </c:pt>
                <c:pt idx="1050">
                  <c:v>43998.937500005093</c:v>
                </c:pt>
                <c:pt idx="1051">
                  <c:v>43998.947916671765</c:v>
                </c:pt>
                <c:pt idx="1052">
                  <c:v>43998.958333338436</c:v>
                </c:pt>
                <c:pt idx="1053">
                  <c:v>43998.968750005108</c:v>
                </c:pt>
                <c:pt idx="1054">
                  <c:v>43998.979166671779</c:v>
                </c:pt>
                <c:pt idx="1055">
                  <c:v>43998.989583338451</c:v>
                </c:pt>
                <c:pt idx="1056">
                  <c:v>43999.000000005122</c:v>
                </c:pt>
                <c:pt idx="1057">
                  <c:v>43999.010416671794</c:v>
                </c:pt>
                <c:pt idx="1058">
                  <c:v>43999.020833338465</c:v>
                </c:pt>
                <c:pt idx="1059">
                  <c:v>43999.031250005137</c:v>
                </c:pt>
                <c:pt idx="1060">
                  <c:v>43999.041666671808</c:v>
                </c:pt>
                <c:pt idx="1061">
                  <c:v>43999.05208333848</c:v>
                </c:pt>
                <c:pt idx="1062">
                  <c:v>43999.062500005151</c:v>
                </c:pt>
                <c:pt idx="1063">
                  <c:v>43999.072916671823</c:v>
                </c:pt>
                <c:pt idx="1064">
                  <c:v>43999.083333338494</c:v>
                </c:pt>
                <c:pt idx="1065">
                  <c:v>43999.093750005166</c:v>
                </c:pt>
                <c:pt idx="1066">
                  <c:v>43999.104166671837</c:v>
                </c:pt>
                <c:pt idx="1067">
                  <c:v>43999.114583338509</c:v>
                </c:pt>
                <c:pt idx="1068">
                  <c:v>43999.12500000518</c:v>
                </c:pt>
                <c:pt idx="1069">
                  <c:v>43999.135416671852</c:v>
                </c:pt>
                <c:pt idx="1070">
                  <c:v>43999.145833338524</c:v>
                </c:pt>
                <c:pt idx="1071">
                  <c:v>43999.156250005195</c:v>
                </c:pt>
                <c:pt idx="1072">
                  <c:v>43999.166666671867</c:v>
                </c:pt>
                <c:pt idx="1073">
                  <c:v>43999.177083338538</c:v>
                </c:pt>
                <c:pt idx="1074">
                  <c:v>43999.18750000521</c:v>
                </c:pt>
                <c:pt idx="1075">
                  <c:v>43999.197916671881</c:v>
                </c:pt>
                <c:pt idx="1076">
                  <c:v>43999.208333338553</c:v>
                </c:pt>
                <c:pt idx="1077">
                  <c:v>43999.218750005224</c:v>
                </c:pt>
                <c:pt idx="1078">
                  <c:v>43999.229166671896</c:v>
                </c:pt>
                <c:pt idx="1079">
                  <c:v>43999.239583338567</c:v>
                </c:pt>
                <c:pt idx="1080">
                  <c:v>43999.250000005239</c:v>
                </c:pt>
                <c:pt idx="1081">
                  <c:v>43999.26041667191</c:v>
                </c:pt>
                <c:pt idx="1082">
                  <c:v>43999.270833338582</c:v>
                </c:pt>
                <c:pt idx="1083">
                  <c:v>43999.281250005253</c:v>
                </c:pt>
                <c:pt idx="1084">
                  <c:v>43999.291666671925</c:v>
                </c:pt>
                <c:pt idx="1085">
                  <c:v>43999.302083338596</c:v>
                </c:pt>
                <c:pt idx="1086">
                  <c:v>43999.312500005268</c:v>
                </c:pt>
                <c:pt idx="1087">
                  <c:v>43999.322916671939</c:v>
                </c:pt>
                <c:pt idx="1088">
                  <c:v>43999.333333338611</c:v>
                </c:pt>
                <c:pt idx="1089">
                  <c:v>43999.343750005282</c:v>
                </c:pt>
                <c:pt idx="1090">
                  <c:v>43999.354166671954</c:v>
                </c:pt>
                <c:pt idx="1091">
                  <c:v>43999.364583338625</c:v>
                </c:pt>
                <c:pt idx="1092">
                  <c:v>43999.375000005297</c:v>
                </c:pt>
                <c:pt idx="1093">
                  <c:v>43999.385416671968</c:v>
                </c:pt>
                <c:pt idx="1094">
                  <c:v>43999.39583333864</c:v>
                </c:pt>
                <c:pt idx="1095">
                  <c:v>43999.406250005311</c:v>
                </c:pt>
                <c:pt idx="1096">
                  <c:v>43999.416666671983</c:v>
                </c:pt>
                <c:pt idx="1097">
                  <c:v>43999.427083338654</c:v>
                </c:pt>
                <c:pt idx="1098">
                  <c:v>43999.437500005326</c:v>
                </c:pt>
                <c:pt idx="1099">
                  <c:v>43999.447916671998</c:v>
                </c:pt>
                <c:pt idx="1100">
                  <c:v>43999.458333338669</c:v>
                </c:pt>
                <c:pt idx="1101">
                  <c:v>43999.468750005341</c:v>
                </c:pt>
                <c:pt idx="1102">
                  <c:v>43999.479166672012</c:v>
                </c:pt>
                <c:pt idx="1103">
                  <c:v>43999.489583338684</c:v>
                </c:pt>
                <c:pt idx="1104">
                  <c:v>43999.500000005355</c:v>
                </c:pt>
                <c:pt idx="1105">
                  <c:v>43999.510416672027</c:v>
                </c:pt>
                <c:pt idx="1106">
                  <c:v>43999.520833338698</c:v>
                </c:pt>
                <c:pt idx="1107">
                  <c:v>43999.53125000537</c:v>
                </c:pt>
                <c:pt idx="1108">
                  <c:v>43999.541666672041</c:v>
                </c:pt>
                <c:pt idx="1109">
                  <c:v>43999.552083338713</c:v>
                </c:pt>
                <c:pt idx="1110">
                  <c:v>43999.562500005384</c:v>
                </c:pt>
                <c:pt idx="1111">
                  <c:v>43999.572916672056</c:v>
                </c:pt>
                <c:pt idx="1112">
                  <c:v>43999.583333338727</c:v>
                </c:pt>
                <c:pt idx="1113">
                  <c:v>43999.593750005399</c:v>
                </c:pt>
                <c:pt idx="1114">
                  <c:v>43999.60416667207</c:v>
                </c:pt>
                <c:pt idx="1115">
                  <c:v>43999.614583338742</c:v>
                </c:pt>
                <c:pt idx="1116">
                  <c:v>43999.625000005413</c:v>
                </c:pt>
                <c:pt idx="1117">
                  <c:v>43999.635416672085</c:v>
                </c:pt>
                <c:pt idx="1118">
                  <c:v>43999.645833338756</c:v>
                </c:pt>
                <c:pt idx="1119">
                  <c:v>43999.656250005428</c:v>
                </c:pt>
                <c:pt idx="1120">
                  <c:v>43999.666666672099</c:v>
                </c:pt>
                <c:pt idx="1121">
                  <c:v>43999.677083338771</c:v>
                </c:pt>
                <c:pt idx="1122">
                  <c:v>43999.687500005442</c:v>
                </c:pt>
                <c:pt idx="1123">
                  <c:v>43999.697916672114</c:v>
                </c:pt>
                <c:pt idx="1124">
                  <c:v>43999.708333338785</c:v>
                </c:pt>
                <c:pt idx="1125">
                  <c:v>43999.718750005457</c:v>
                </c:pt>
                <c:pt idx="1126">
                  <c:v>43999.729166672128</c:v>
                </c:pt>
                <c:pt idx="1127">
                  <c:v>43999.7395833388</c:v>
                </c:pt>
                <c:pt idx="1128">
                  <c:v>43999.750000005472</c:v>
                </c:pt>
                <c:pt idx="1129">
                  <c:v>43999.760416672143</c:v>
                </c:pt>
                <c:pt idx="1130">
                  <c:v>43999.770833338815</c:v>
                </c:pt>
                <c:pt idx="1131">
                  <c:v>43999.781250005486</c:v>
                </c:pt>
                <c:pt idx="1132">
                  <c:v>43999.791666672158</c:v>
                </c:pt>
                <c:pt idx="1133">
                  <c:v>43999.802083338829</c:v>
                </c:pt>
                <c:pt idx="1134">
                  <c:v>43999.812500005501</c:v>
                </c:pt>
                <c:pt idx="1135">
                  <c:v>43999.822916672172</c:v>
                </c:pt>
                <c:pt idx="1136">
                  <c:v>43999.833333338844</c:v>
                </c:pt>
                <c:pt idx="1137">
                  <c:v>43999.843750005515</c:v>
                </c:pt>
                <c:pt idx="1138">
                  <c:v>43999.854166672187</c:v>
                </c:pt>
                <c:pt idx="1139">
                  <c:v>43999.864583338858</c:v>
                </c:pt>
                <c:pt idx="1140">
                  <c:v>43999.87500000553</c:v>
                </c:pt>
                <c:pt idx="1141">
                  <c:v>43999.885416672201</c:v>
                </c:pt>
                <c:pt idx="1142">
                  <c:v>43999.895833338873</c:v>
                </c:pt>
                <c:pt idx="1143">
                  <c:v>43999.906250005544</c:v>
                </c:pt>
                <c:pt idx="1144">
                  <c:v>43999.916666672216</c:v>
                </c:pt>
                <c:pt idx="1145">
                  <c:v>43999.927083338887</c:v>
                </c:pt>
                <c:pt idx="1146">
                  <c:v>43999.937500005559</c:v>
                </c:pt>
                <c:pt idx="1147">
                  <c:v>43999.94791667223</c:v>
                </c:pt>
                <c:pt idx="1148">
                  <c:v>43999.958333338902</c:v>
                </c:pt>
                <c:pt idx="1149">
                  <c:v>43999.968750005573</c:v>
                </c:pt>
                <c:pt idx="1150">
                  <c:v>43999.979166672245</c:v>
                </c:pt>
                <c:pt idx="1151">
                  <c:v>43999.989583338916</c:v>
                </c:pt>
                <c:pt idx="1152">
                  <c:v>44000.000000005588</c:v>
                </c:pt>
                <c:pt idx="1153">
                  <c:v>44000.010416672259</c:v>
                </c:pt>
                <c:pt idx="1154">
                  <c:v>44000.020833338931</c:v>
                </c:pt>
                <c:pt idx="1155">
                  <c:v>44000.031250005602</c:v>
                </c:pt>
                <c:pt idx="1156">
                  <c:v>44000.041666672274</c:v>
                </c:pt>
                <c:pt idx="1157">
                  <c:v>44000.052083338946</c:v>
                </c:pt>
                <c:pt idx="1158">
                  <c:v>44000.062500005617</c:v>
                </c:pt>
                <c:pt idx="1159">
                  <c:v>44000.072916672289</c:v>
                </c:pt>
                <c:pt idx="1160">
                  <c:v>44000.08333333896</c:v>
                </c:pt>
                <c:pt idx="1161">
                  <c:v>44000.093750005632</c:v>
                </c:pt>
                <c:pt idx="1162">
                  <c:v>44000.104166672303</c:v>
                </c:pt>
                <c:pt idx="1163">
                  <c:v>44000.114583338975</c:v>
                </c:pt>
                <c:pt idx="1164">
                  <c:v>44000.125000005646</c:v>
                </c:pt>
                <c:pt idx="1165">
                  <c:v>44000.135416672318</c:v>
                </c:pt>
                <c:pt idx="1166">
                  <c:v>44000.145833338989</c:v>
                </c:pt>
                <c:pt idx="1167">
                  <c:v>44000.156250005661</c:v>
                </c:pt>
                <c:pt idx="1168">
                  <c:v>44000.166666672332</c:v>
                </c:pt>
                <c:pt idx="1169">
                  <c:v>44000.177083339004</c:v>
                </c:pt>
                <c:pt idx="1170">
                  <c:v>44000.187500005675</c:v>
                </c:pt>
                <c:pt idx="1171">
                  <c:v>44000.197916672347</c:v>
                </c:pt>
                <c:pt idx="1172">
                  <c:v>44000.208333339018</c:v>
                </c:pt>
                <c:pt idx="1173">
                  <c:v>44000.21875000569</c:v>
                </c:pt>
                <c:pt idx="1174">
                  <c:v>44000.229166672361</c:v>
                </c:pt>
                <c:pt idx="1175">
                  <c:v>44000.239583339033</c:v>
                </c:pt>
                <c:pt idx="1176">
                  <c:v>44000.250000005704</c:v>
                </c:pt>
                <c:pt idx="1177">
                  <c:v>44000.260416672376</c:v>
                </c:pt>
                <c:pt idx="1178">
                  <c:v>44000.270833339047</c:v>
                </c:pt>
                <c:pt idx="1179">
                  <c:v>44000.281250005719</c:v>
                </c:pt>
                <c:pt idx="1180">
                  <c:v>44000.29166667239</c:v>
                </c:pt>
                <c:pt idx="1181">
                  <c:v>44000.302083339062</c:v>
                </c:pt>
                <c:pt idx="1182">
                  <c:v>44000.312500005733</c:v>
                </c:pt>
                <c:pt idx="1183">
                  <c:v>44000.322916672405</c:v>
                </c:pt>
                <c:pt idx="1184">
                  <c:v>44000.333333339076</c:v>
                </c:pt>
                <c:pt idx="1185">
                  <c:v>44000.343750005748</c:v>
                </c:pt>
                <c:pt idx="1186">
                  <c:v>44000.35416667242</c:v>
                </c:pt>
                <c:pt idx="1187">
                  <c:v>44000.364583339091</c:v>
                </c:pt>
                <c:pt idx="1188">
                  <c:v>44000.375000005763</c:v>
                </c:pt>
                <c:pt idx="1189">
                  <c:v>44000.385416672434</c:v>
                </c:pt>
                <c:pt idx="1190">
                  <c:v>44000.395833339106</c:v>
                </c:pt>
                <c:pt idx="1191">
                  <c:v>44000.406250005777</c:v>
                </c:pt>
                <c:pt idx="1192">
                  <c:v>44000.416666672449</c:v>
                </c:pt>
                <c:pt idx="1193">
                  <c:v>44000.42708333912</c:v>
                </c:pt>
                <c:pt idx="1194">
                  <c:v>44000.437500005792</c:v>
                </c:pt>
                <c:pt idx="1195">
                  <c:v>44000.447916672463</c:v>
                </c:pt>
                <c:pt idx="1196">
                  <c:v>44000.458333339135</c:v>
                </c:pt>
                <c:pt idx="1197">
                  <c:v>44000.468750005806</c:v>
                </c:pt>
                <c:pt idx="1198">
                  <c:v>44000.479166672478</c:v>
                </c:pt>
                <c:pt idx="1199">
                  <c:v>44000.489583339149</c:v>
                </c:pt>
                <c:pt idx="1200">
                  <c:v>44000.500000005821</c:v>
                </c:pt>
                <c:pt idx="1201">
                  <c:v>44000.510416672492</c:v>
                </c:pt>
                <c:pt idx="1202">
                  <c:v>44000.520833339164</c:v>
                </c:pt>
                <c:pt idx="1203">
                  <c:v>44000.531250005835</c:v>
                </c:pt>
                <c:pt idx="1204">
                  <c:v>44000.541666672507</c:v>
                </c:pt>
                <c:pt idx="1205">
                  <c:v>44000.552083339178</c:v>
                </c:pt>
                <c:pt idx="1206">
                  <c:v>44000.56250000585</c:v>
                </c:pt>
                <c:pt idx="1207">
                  <c:v>44000.572916672521</c:v>
                </c:pt>
                <c:pt idx="1208">
                  <c:v>44000.583333339193</c:v>
                </c:pt>
                <c:pt idx="1209">
                  <c:v>44000.593750005864</c:v>
                </c:pt>
                <c:pt idx="1210">
                  <c:v>44000.604166672536</c:v>
                </c:pt>
                <c:pt idx="1211">
                  <c:v>44000.614583339207</c:v>
                </c:pt>
                <c:pt idx="1212">
                  <c:v>44000.625000005879</c:v>
                </c:pt>
                <c:pt idx="1213">
                  <c:v>44000.63541667255</c:v>
                </c:pt>
                <c:pt idx="1214">
                  <c:v>44000.645833339222</c:v>
                </c:pt>
                <c:pt idx="1215">
                  <c:v>44000.656250005894</c:v>
                </c:pt>
                <c:pt idx="1216">
                  <c:v>44000.666666672565</c:v>
                </c:pt>
                <c:pt idx="1217">
                  <c:v>44000.677083339237</c:v>
                </c:pt>
                <c:pt idx="1218">
                  <c:v>44000.687500005908</c:v>
                </c:pt>
                <c:pt idx="1219">
                  <c:v>44000.69791667258</c:v>
                </c:pt>
                <c:pt idx="1220">
                  <c:v>44000.708333339251</c:v>
                </c:pt>
                <c:pt idx="1221">
                  <c:v>44000.718750005923</c:v>
                </c:pt>
                <c:pt idx="1222">
                  <c:v>44000.729166672594</c:v>
                </c:pt>
                <c:pt idx="1223">
                  <c:v>44000.739583339266</c:v>
                </c:pt>
                <c:pt idx="1224">
                  <c:v>44000.750000005937</c:v>
                </c:pt>
                <c:pt idx="1225">
                  <c:v>44000.760416672609</c:v>
                </c:pt>
                <c:pt idx="1226">
                  <c:v>44000.77083333928</c:v>
                </c:pt>
                <c:pt idx="1227">
                  <c:v>44000.781250005952</c:v>
                </c:pt>
                <c:pt idx="1228">
                  <c:v>44000.791666672623</c:v>
                </c:pt>
                <c:pt idx="1229">
                  <c:v>44000.802083339295</c:v>
                </c:pt>
                <c:pt idx="1230">
                  <c:v>44000.812500005966</c:v>
                </c:pt>
                <c:pt idx="1231">
                  <c:v>44000.822916672638</c:v>
                </c:pt>
                <c:pt idx="1232">
                  <c:v>44000.833333339309</c:v>
                </c:pt>
                <c:pt idx="1233">
                  <c:v>44000.843750005981</c:v>
                </c:pt>
                <c:pt idx="1234">
                  <c:v>44000.854166672652</c:v>
                </c:pt>
                <c:pt idx="1235">
                  <c:v>44000.864583339324</c:v>
                </c:pt>
                <c:pt idx="1236">
                  <c:v>44000.875000005995</c:v>
                </c:pt>
                <c:pt idx="1237">
                  <c:v>44000.885416672667</c:v>
                </c:pt>
                <c:pt idx="1238">
                  <c:v>44000.895833339338</c:v>
                </c:pt>
                <c:pt idx="1239">
                  <c:v>44000.90625000601</c:v>
                </c:pt>
                <c:pt idx="1240">
                  <c:v>44000.916666672681</c:v>
                </c:pt>
                <c:pt idx="1241">
                  <c:v>44000.927083339353</c:v>
                </c:pt>
                <c:pt idx="1242">
                  <c:v>44000.937500006024</c:v>
                </c:pt>
                <c:pt idx="1243">
                  <c:v>44000.947916672696</c:v>
                </c:pt>
                <c:pt idx="1244">
                  <c:v>44000.958333339368</c:v>
                </c:pt>
                <c:pt idx="1245">
                  <c:v>44000.968750006039</c:v>
                </c:pt>
                <c:pt idx="1246">
                  <c:v>44000.979166672711</c:v>
                </c:pt>
                <c:pt idx="1247">
                  <c:v>44000.989583339382</c:v>
                </c:pt>
                <c:pt idx="1248">
                  <c:v>44001.000000006054</c:v>
                </c:pt>
                <c:pt idx="1249">
                  <c:v>44001.010416672725</c:v>
                </c:pt>
                <c:pt idx="1250">
                  <c:v>44001.020833339397</c:v>
                </c:pt>
                <c:pt idx="1251">
                  <c:v>44001.031250006068</c:v>
                </c:pt>
                <c:pt idx="1252">
                  <c:v>44001.04166667274</c:v>
                </c:pt>
                <c:pt idx="1253">
                  <c:v>44001.052083339411</c:v>
                </c:pt>
                <c:pt idx="1254">
                  <c:v>44001.062500006083</c:v>
                </c:pt>
                <c:pt idx="1255">
                  <c:v>44001.072916672754</c:v>
                </c:pt>
                <c:pt idx="1256">
                  <c:v>44001.083333339426</c:v>
                </c:pt>
                <c:pt idx="1257">
                  <c:v>44001.093750006097</c:v>
                </c:pt>
                <c:pt idx="1258">
                  <c:v>44001.104166672769</c:v>
                </c:pt>
                <c:pt idx="1259">
                  <c:v>44001.11458333944</c:v>
                </c:pt>
                <c:pt idx="1260">
                  <c:v>44001.125000006112</c:v>
                </c:pt>
                <c:pt idx="1261">
                  <c:v>44001.135416672783</c:v>
                </c:pt>
                <c:pt idx="1262">
                  <c:v>44001.145833339455</c:v>
                </c:pt>
                <c:pt idx="1263">
                  <c:v>44001.156250006126</c:v>
                </c:pt>
                <c:pt idx="1264">
                  <c:v>44001.166666672798</c:v>
                </c:pt>
                <c:pt idx="1265">
                  <c:v>44001.177083339469</c:v>
                </c:pt>
                <c:pt idx="1266">
                  <c:v>44001.187500006141</c:v>
                </c:pt>
                <c:pt idx="1267">
                  <c:v>44001.197916672812</c:v>
                </c:pt>
                <c:pt idx="1268">
                  <c:v>44001.208333339484</c:v>
                </c:pt>
                <c:pt idx="1269">
                  <c:v>44001.218750006155</c:v>
                </c:pt>
                <c:pt idx="1270">
                  <c:v>44001.229166672827</c:v>
                </c:pt>
                <c:pt idx="1271">
                  <c:v>44001.239583339498</c:v>
                </c:pt>
                <c:pt idx="1272">
                  <c:v>44001.25000000617</c:v>
                </c:pt>
                <c:pt idx="1273">
                  <c:v>44001.260416672842</c:v>
                </c:pt>
                <c:pt idx="1274">
                  <c:v>44001.270833339513</c:v>
                </c:pt>
                <c:pt idx="1275">
                  <c:v>44001.281250006185</c:v>
                </c:pt>
                <c:pt idx="1276">
                  <c:v>44001.291666672856</c:v>
                </c:pt>
                <c:pt idx="1277">
                  <c:v>44001.302083339528</c:v>
                </c:pt>
                <c:pt idx="1278">
                  <c:v>44001.312500006199</c:v>
                </c:pt>
                <c:pt idx="1279">
                  <c:v>44001.322916672871</c:v>
                </c:pt>
                <c:pt idx="1280">
                  <c:v>44001.333333339542</c:v>
                </c:pt>
                <c:pt idx="1281">
                  <c:v>44001.343750006214</c:v>
                </c:pt>
                <c:pt idx="1282">
                  <c:v>44001.354166672885</c:v>
                </c:pt>
                <c:pt idx="1283">
                  <c:v>44001.364583339557</c:v>
                </c:pt>
                <c:pt idx="1284">
                  <c:v>44001.375000006228</c:v>
                </c:pt>
                <c:pt idx="1285">
                  <c:v>44001.3854166729</c:v>
                </c:pt>
                <c:pt idx="1286">
                  <c:v>44001.395833339571</c:v>
                </c:pt>
                <c:pt idx="1287">
                  <c:v>44001.406250006243</c:v>
                </c:pt>
                <c:pt idx="1288">
                  <c:v>44001.416666672914</c:v>
                </c:pt>
                <c:pt idx="1289">
                  <c:v>44001.427083339586</c:v>
                </c:pt>
                <c:pt idx="1290">
                  <c:v>44001.437500006257</c:v>
                </c:pt>
                <c:pt idx="1291">
                  <c:v>44001.447916672929</c:v>
                </c:pt>
                <c:pt idx="1292">
                  <c:v>44001.4583333396</c:v>
                </c:pt>
                <c:pt idx="1293">
                  <c:v>44001.468750006272</c:v>
                </c:pt>
                <c:pt idx="1294">
                  <c:v>44001.479166672943</c:v>
                </c:pt>
                <c:pt idx="1295">
                  <c:v>44001.489583339615</c:v>
                </c:pt>
                <c:pt idx="1296">
                  <c:v>44001.500000006286</c:v>
                </c:pt>
                <c:pt idx="1297">
                  <c:v>44001.510416672958</c:v>
                </c:pt>
                <c:pt idx="1298">
                  <c:v>44001.520833339629</c:v>
                </c:pt>
                <c:pt idx="1299">
                  <c:v>44001.531250006301</c:v>
                </c:pt>
                <c:pt idx="1300">
                  <c:v>44001.541666672972</c:v>
                </c:pt>
                <c:pt idx="1301">
                  <c:v>44001.552083339644</c:v>
                </c:pt>
                <c:pt idx="1302">
                  <c:v>44001.562500006316</c:v>
                </c:pt>
                <c:pt idx="1303">
                  <c:v>44001.572916672987</c:v>
                </c:pt>
                <c:pt idx="1304">
                  <c:v>44001.583333339659</c:v>
                </c:pt>
                <c:pt idx="1305">
                  <c:v>44001.59375000633</c:v>
                </c:pt>
                <c:pt idx="1306">
                  <c:v>44001.604166673002</c:v>
                </c:pt>
                <c:pt idx="1307">
                  <c:v>44001.614583339673</c:v>
                </c:pt>
                <c:pt idx="1308">
                  <c:v>44001.625000006345</c:v>
                </c:pt>
                <c:pt idx="1309">
                  <c:v>44001.635416673016</c:v>
                </c:pt>
                <c:pt idx="1310">
                  <c:v>44001.645833339688</c:v>
                </c:pt>
                <c:pt idx="1311">
                  <c:v>44001.656250006359</c:v>
                </c:pt>
                <c:pt idx="1312">
                  <c:v>44001.666666673031</c:v>
                </c:pt>
                <c:pt idx="1313">
                  <c:v>44001.677083339702</c:v>
                </c:pt>
                <c:pt idx="1314">
                  <c:v>44001.687500006374</c:v>
                </c:pt>
                <c:pt idx="1315">
                  <c:v>44001.697916673045</c:v>
                </c:pt>
                <c:pt idx="1316">
                  <c:v>44001.708333339717</c:v>
                </c:pt>
                <c:pt idx="1317">
                  <c:v>44001.718750006388</c:v>
                </c:pt>
                <c:pt idx="1318">
                  <c:v>44001.72916667306</c:v>
                </c:pt>
                <c:pt idx="1319">
                  <c:v>44001.739583339731</c:v>
                </c:pt>
                <c:pt idx="1320">
                  <c:v>44001.750000006403</c:v>
                </c:pt>
                <c:pt idx="1321">
                  <c:v>44001.760416673074</c:v>
                </c:pt>
                <c:pt idx="1322">
                  <c:v>44001.770833339746</c:v>
                </c:pt>
                <c:pt idx="1323">
                  <c:v>44001.781250006417</c:v>
                </c:pt>
                <c:pt idx="1324">
                  <c:v>44001.791666673089</c:v>
                </c:pt>
                <c:pt idx="1325">
                  <c:v>44001.80208333976</c:v>
                </c:pt>
                <c:pt idx="1326">
                  <c:v>44001.812500006432</c:v>
                </c:pt>
                <c:pt idx="1327">
                  <c:v>44001.822916673103</c:v>
                </c:pt>
                <c:pt idx="1328">
                  <c:v>44001.833333339775</c:v>
                </c:pt>
                <c:pt idx="1329">
                  <c:v>44001.843750006446</c:v>
                </c:pt>
                <c:pt idx="1330">
                  <c:v>44001.854166673118</c:v>
                </c:pt>
                <c:pt idx="1331">
                  <c:v>44001.86458333979</c:v>
                </c:pt>
                <c:pt idx="1332">
                  <c:v>44001.875000006461</c:v>
                </c:pt>
                <c:pt idx="1333">
                  <c:v>44001.885416673133</c:v>
                </c:pt>
                <c:pt idx="1334">
                  <c:v>44001.895833339804</c:v>
                </c:pt>
                <c:pt idx="1335">
                  <c:v>44001.906250006476</c:v>
                </c:pt>
                <c:pt idx="1336">
                  <c:v>44001.916666673147</c:v>
                </c:pt>
                <c:pt idx="1337">
                  <c:v>44001.927083339819</c:v>
                </c:pt>
                <c:pt idx="1338">
                  <c:v>44001.93750000649</c:v>
                </c:pt>
                <c:pt idx="1339">
                  <c:v>44001.947916673162</c:v>
                </c:pt>
                <c:pt idx="1340">
                  <c:v>44001.958333339833</c:v>
                </c:pt>
                <c:pt idx="1341">
                  <c:v>44001.968750006505</c:v>
                </c:pt>
                <c:pt idx="1342">
                  <c:v>44001.979166673176</c:v>
                </c:pt>
                <c:pt idx="1343">
                  <c:v>44001.989583339848</c:v>
                </c:pt>
                <c:pt idx="1344">
                  <c:v>44002.000000006519</c:v>
                </c:pt>
                <c:pt idx="1345">
                  <c:v>44002.010416673191</c:v>
                </c:pt>
                <c:pt idx="1346">
                  <c:v>44002.020833339862</c:v>
                </c:pt>
                <c:pt idx="1347">
                  <c:v>44002.031250006534</c:v>
                </c:pt>
                <c:pt idx="1348">
                  <c:v>44002.041666673205</c:v>
                </c:pt>
                <c:pt idx="1349">
                  <c:v>44002.052083339877</c:v>
                </c:pt>
                <c:pt idx="1350">
                  <c:v>44002.062500006548</c:v>
                </c:pt>
                <c:pt idx="1351">
                  <c:v>44002.07291667322</c:v>
                </c:pt>
                <c:pt idx="1352">
                  <c:v>44002.083333339891</c:v>
                </c:pt>
                <c:pt idx="1353">
                  <c:v>44002.093750006563</c:v>
                </c:pt>
                <c:pt idx="1354">
                  <c:v>44002.104166673234</c:v>
                </c:pt>
                <c:pt idx="1355">
                  <c:v>44002.114583339906</c:v>
                </c:pt>
                <c:pt idx="1356">
                  <c:v>44002.125000006577</c:v>
                </c:pt>
                <c:pt idx="1357">
                  <c:v>44002.135416673249</c:v>
                </c:pt>
                <c:pt idx="1358">
                  <c:v>44002.145833339921</c:v>
                </c:pt>
                <c:pt idx="1359">
                  <c:v>44002.156250006592</c:v>
                </c:pt>
                <c:pt idx="1360">
                  <c:v>44002.166666673264</c:v>
                </c:pt>
                <c:pt idx="1361">
                  <c:v>44002.177083339935</c:v>
                </c:pt>
                <c:pt idx="1362">
                  <c:v>44002.187500006607</c:v>
                </c:pt>
                <c:pt idx="1363">
                  <c:v>44002.197916673278</c:v>
                </c:pt>
                <c:pt idx="1364">
                  <c:v>44002.20833333995</c:v>
                </c:pt>
                <c:pt idx="1365">
                  <c:v>44002.218750006621</c:v>
                </c:pt>
                <c:pt idx="1366">
                  <c:v>44002.229166673293</c:v>
                </c:pt>
                <c:pt idx="1367">
                  <c:v>44002.239583339964</c:v>
                </c:pt>
                <c:pt idx="1368">
                  <c:v>44002.250000006636</c:v>
                </c:pt>
                <c:pt idx="1369">
                  <c:v>44002.260416673307</c:v>
                </c:pt>
                <c:pt idx="1370">
                  <c:v>44002.270833339979</c:v>
                </c:pt>
                <c:pt idx="1371">
                  <c:v>44002.28125000665</c:v>
                </c:pt>
                <c:pt idx="1372">
                  <c:v>44002.291666673322</c:v>
                </c:pt>
                <c:pt idx="1373">
                  <c:v>44002.302083339993</c:v>
                </c:pt>
                <c:pt idx="1374">
                  <c:v>44002.312500006665</c:v>
                </c:pt>
                <c:pt idx="1375">
                  <c:v>44002.322916673336</c:v>
                </c:pt>
                <c:pt idx="1376">
                  <c:v>44002.333333340008</c:v>
                </c:pt>
                <c:pt idx="1377">
                  <c:v>44002.343750006679</c:v>
                </c:pt>
                <c:pt idx="1378">
                  <c:v>44002.354166673351</c:v>
                </c:pt>
                <c:pt idx="1379">
                  <c:v>44002.364583340022</c:v>
                </c:pt>
                <c:pt idx="1380">
                  <c:v>44002.375000006694</c:v>
                </c:pt>
                <c:pt idx="1381">
                  <c:v>44002.385416673365</c:v>
                </c:pt>
                <c:pt idx="1382">
                  <c:v>44002.395833340037</c:v>
                </c:pt>
                <c:pt idx="1383">
                  <c:v>44002.406250006708</c:v>
                </c:pt>
                <c:pt idx="1384">
                  <c:v>44002.41666667338</c:v>
                </c:pt>
                <c:pt idx="1385">
                  <c:v>44002.427083340051</c:v>
                </c:pt>
                <c:pt idx="1386">
                  <c:v>44002.437500006723</c:v>
                </c:pt>
                <c:pt idx="1387">
                  <c:v>44002.447916673395</c:v>
                </c:pt>
                <c:pt idx="1388">
                  <c:v>44002.458333340066</c:v>
                </c:pt>
                <c:pt idx="1389">
                  <c:v>44002.468750006738</c:v>
                </c:pt>
                <c:pt idx="1390">
                  <c:v>44002.479166673409</c:v>
                </c:pt>
                <c:pt idx="1391">
                  <c:v>44002.489583340081</c:v>
                </c:pt>
                <c:pt idx="1392">
                  <c:v>44002.500000006752</c:v>
                </c:pt>
                <c:pt idx="1393">
                  <c:v>44002.510416673424</c:v>
                </c:pt>
                <c:pt idx="1394">
                  <c:v>44002.520833340095</c:v>
                </c:pt>
                <c:pt idx="1395">
                  <c:v>44002.531250006767</c:v>
                </c:pt>
                <c:pt idx="1396">
                  <c:v>44002.541666673438</c:v>
                </c:pt>
                <c:pt idx="1397">
                  <c:v>44002.55208334011</c:v>
                </c:pt>
                <c:pt idx="1398">
                  <c:v>44002.562500006781</c:v>
                </c:pt>
                <c:pt idx="1399">
                  <c:v>44002.572916673453</c:v>
                </c:pt>
                <c:pt idx="1400">
                  <c:v>44002.583333340124</c:v>
                </c:pt>
                <c:pt idx="1401">
                  <c:v>44002.593750006796</c:v>
                </c:pt>
                <c:pt idx="1402">
                  <c:v>44002.604166673467</c:v>
                </c:pt>
                <c:pt idx="1403">
                  <c:v>44002.614583340139</c:v>
                </c:pt>
                <c:pt idx="1404">
                  <c:v>44002.62500000681</c:v>
                </c:pt>
                <c:pt idx="1405">
                  <c:v>44002.635416673482</c:v>
                </c:pt>
                <c:pt idx="1406">
                  <c:v>44002.645833340153</c:v>
                </c:pt>
                <c:pt idx="1407">
                  <c:v>44002.656250006825</c:v>
                </c:pt>
                <c:pt idx="1408">
                  <c:v>44002.666666673496</c:v>
                </c:pt>
                <c:pt idx="1409">
                  <c:v>44002.677083340168</c:v>
                </c:pt>
                <c:pt idx="1410">
                  <c:v>44002.687500006839</c:v>
                </c:pt>
                <c:pt idx="1411">
                  <c:v>44002.697916673511</c:v>
                </c:pt>
                <c:pt idx="1412">
                  <c:v>44002.708333340182</c:v>
                </c:pt>
                <c:pt idx="1413">
                  <c:v>44002.718750006854</c:v>
                </c:pt>
                <c:pt idx="1414">
                  <c:v>44002.729166673525</c:v>
                </c:pt>
                <c:pt idx="1415">
                  <c:v>44002.739583340197</c:v>
                </c:pt>
                <c:pt idx="1416">
                  <c:v>44002.750000006869</c:v>
                </c:pt>
                <c:pt idx="1417">
                  <c:v>44002.76041667354</c:v>
                </c:pt>
                <c:pt idx="1418">
                  <c:v>44002.770833340212</c:v>
                </c:pt>
                <c:pt idx="1419">
                  <c:v>44002.781250006883</c:v>
                </c:pt>
                <c:pt idx="1420">
                  <c:v>44002.791666673555</c:v>
                </c:pt>
                <c:pt idx="1421">
                  <c:v>44002.802083340226</c:v>
                </c:pt>
                <c:pt idx="1422">
                  <c:v>44002.812500006898</c:v>
                </c:pt>
                <c:pt idx="1423">
                  <c:v>44002.822916673569</c:v>
                </c:pt>
                <c:pt idx="1424">
                  <c:v>44002.833333340241</c:v>
                </c:pt>
                <c:pt idx="1425">
                  <c:v>44002.843750006912</c:v>
                </c:pt>
                <c:pt idx="1426">
                  <c:v>44002.854166673584</c:v>
                </c:pt>
                <c:pt idx="1427">
                  <c:v>44002.864583340255</c:v>
                </c:pt>
                <c:pt idx="1428">
                  <c:v>44002.875000006927</c:v>
                </c:pt>
                <c:pt idx="1429">
                  <c:v>44002.885416673598</c:v>
                </c:pt>
                <c:pt idx="1430">
                  <c:v>44002.89583334027</c:v>
                </c:pt>
                <c:pt idx="1431">
                  <c:v>44002.906250006941</c:v>
                </c:pt>
                <c:pt idx="1432">
                  <c:v>44002.916666673613</c:v>
                </c:pt>
                <c:pt idx="1433">
                  <c:v>44002.927083340284</c:v>
                </c:pt>
                <c:pt idx="1434">
                  <c:v>44002.937500006956</c:v>
                </c:pt>
                <c:pt idx="1435">
                  <c:v>44002.947916673627</c:v>
                </c:pt>
                <c:pt idx="1436">
                  <c:v>44002.958333340299</c:v>
                </c:pt>
                <c:pt idx="1437">
                  <c:v>44002.96875000697</c:v>
                </c:pt>
                <c:pt idx="1438">
                  <c:v>44002.979166673642</c:v>
                </c:pt>
                <c:pt idx="1439">
                  <c:v>44002.989583340313</c:v>
                </c:pt>
                <c:pt idx="1440">
                  <c:v>44003.000000006985</c:v>
                </c:pt>
                <c:pt idx="1441">
                  <c:v>44003.010416673656</c:v>
                </c:pt>
                <c:pt idx="1442">
                  <c:v>44003.020833340328</c:v>
                </c:pt>
                <c:pt idx="1443">
                  <c:v>44003.031250006999</c:v>
                </c:pt>
                <c:pt idx="1444">
                  <c:v>44003.041666673671</c:v>
                </c:pt>
                <c:pt idx="1445">
                  <c:v>44003.052083340343</c:v>
                </c:pt>
                <c:pt idx="1446">
                  <c:v>44003.062500007014</c:v>
                </c:pt>
                <c:pt idx="1447">
                  <c:v>44003.072916673686</c:v>
                </c:pt>
                <c:pt idx="1448">
                  <c:v>44003.083333340357</c:v>
                </c:pt>
                <c:pt idx="1449">
                  <c:v>44003.093750007029</c:v>
                </c:pt>
                <c:pt idx="1450">
                  <c:v>44003.1041666737</c:v>
                </c:pt>
                <c:pt idx="1451">
                  <c:v>44003.114583340372</c:v>
                </c:pt>
                <c:pt idx="1452">
                  <c:v>44003.125000007043</c:v>
                </c:pt>
                <c:pt idx="1453">
                  <c:v>44003.135416673715</c:v>
                </c:pt>
                <c:pt idx="1454">
                  <c:v>44003.145833340386</c:v>
                </c:pt>
                <c:pt idx="1455">
                  <c:v>44003.156250007058</c:v>
                </c:pt>
                <c:pt idx="1456">
                  <c:v>44003.166666673729</c:v>
                </c:pt>
                <c:pt idx="1457">
                  <c:v>44003.177083340401</c:v>
                </c:pt>
                <c:pt idx="1458">
                  <c:v>44003.187500007072</c:v>
                </c:pt>
                <c:pt idx="1459">
                  <c:v>44003.197916673744</c:v>
                </c:pt>
                <c:pt idx="1460">
                  <c:v>44003.208333340415</c:v>
                </c:pt>
                <c:pt idx="1461">
                  <c:v>44003.218750007087</c:v>
                </c:pt>
                <c:pt idx="1462">
                  <c:v>44003.229166673758</c:v>
                </c:pt>
                <c:pt idx="1463">
                  <c:v>44003.23958334043</c:v>
                </c:pt>
                <c:pt idx="1464">
                  <c:v>44003.250000007101</c:v>
                </c:pt>
                <c:pt idx="1465">
                  <c:v>44003.260416673773</c:v>
                </c:pt>
                <c:pt idx="1466">
                  <c:v>44003.270833340444</c:v>
                </c:pt>
                <c:pt idx="1467">
                  <c:v>44003.281250007116</c:v>
                </c:pt>
                <c:pt idx="1468">
                  <c:v>44003.291666673787</c:v>
                </c:pt>
                <c:pt idx="1469">
                  <c:v>44003.302083340459</c:v>
                </c:pt>
                <c:pt idx="1470">
                  <c:v>44003.31250000713</c:v>
                </c:pt>
                <c:pt idx="1471">
                  <c:v>44003.322916673802</c:v>
                </c:pt>
                <c:pt idx="1472">
                  <c:v>44003.333333340473</c:v>
                </c:pt>
                <c:pt idx="1473">
                  <c:v>44003.343750007145</c:v>
                </c:pt>
                <c:pt idx="1474">
                  <c:v>44003.354166673817</c:v>
                </c:pt>
                <c:pt idx="1475">
                  <c:v>44003.364583340488</c:v>
                </c:pt>
                <c:pt idx="1476">
                  <c:v>44003.37500000716</c:v>
                </c:pt>
                <c:pt idx="1477">
                  <c:v>44003.385416673831</c:v>
                </c:pt>
                <c:pt idx="1478">
                  <c:v>44003.395833340503</c:v>
                </c:pt>
                <c:pt idx="1479">
                  <c:v>44003.406250007174</c:v>
                </c:pt>
                <c:pt idx="1480">
                  <c:v>44003.416666673846</c:v>
                </c:pt>
                <c:pt idx="1481">
                  <c:v>44003.427083340517</c:v>
                </c:pt>
                <c:pt idx="1482">
                  <c:v>44003.437500007189</c:v>
                </c:pt>
                <c:pt idx="1483">
                  <c:v>44003.44791667386</c:v>
                </c:pt>
                <c:pt idx="1484">
                  <c:v>44003.458333340532</c:v>
                </c:pt>
                <c:pt idx="1485">
                  <c:v>44003.468750007203</c:v>
                </c:pt>
                <c:pt idx="1486">
                  <c:v>44003.479166673875</c:v>
                </c:pt>
                <c:pt idx="1487">
                  <c:v>44003.489583340546</c:v>
                </c:pt>
                <c:pt idx="1488">
                  <c:v>44003.500000007218</c:v>
                </c:pt>
                <c:pt idx="1489">
                  <c:v>44003.510416673889</c:v>
                </c:pt>
                <c:pt idx="1490">
                  <c:v>44003.520833340561</c:v>
                </c:pt>
                <c:pt idx="1491">
                  <c:v>44003.531250007232</c:v>
                </c:pt>
                <c:pt idx="1492">
                  <c:v>44003.541666673904</c:v>
                </c:pt>
                <c:pt idx="1493">
                  <c:v>44003.552083340575</c:v>
                </c:pt>
                <c:pt idx="1494">
                  <c:v>44003.562500007247</c:v>
                </c:pt>
                <c:pt idx="1495">
                  <c:v>44003.572916673918</c:v>
                </c:pt>
                <c:pt idx="1496">
                  <c:v>44003.58333334059</c:v>
                </c:pt>
                <c:pt idx="1497">
                  <c:v>44003.593750007261</c:v>
                </c:pt>
                <c:pt idx="1498">
                  <c:v>44003.604166673933</c:v>
                </c:pt>
                <c:pt idx="1499">
                  <c:v>44003.614583340604</c:v>
                </c:pt>
                <c:pt idx="1500">
                  <c:v>44003.625000007276</c:v>
                </c:pt>
                <c:pt idx="1501">
                  <c:v>44003.635416673947</c:v>
                </c:pt>
                <c:pt idx="1502">
                  <c:v>44003.645833340619</c:v>
                </c:pt>
                <c:pt idx="1503">
                  <c:v>44003.656250007291</c:v>
                </c:pt>
                <c:pt idx="1504">
                  <c:v>44003.666666673962</c:v>
                </c:pt>
                <c:pt idx="1505">
                  <c:v>44003.677083340634</c:v>
                </c:pt>
                <c:pt idx="1506">
                  <c:v>44003.687500007305</c:v>
                </c:pt>
                <c:pt idx="1507">
                  <c:v>44003.697916673977</c:v>
                </c:pt>
                <c:pt idx="1508">
                  <c:v>44003.708333340648</c:v>
                </c:pt>
                <c:pt idx="1509">
                  <c:v>44003.71875000732</c:v>
                </c:pt>
                <c:pt idx="1510">
                  <c:v>44003.729166673991</c:v>
                </c:pt>
                <c:pt idx="1511">
                  <c:v>44003.739583340663</c:v>
                </c:pt>
                <c:pt idx="1512">
                  <c:v>44003.750000007334</c:v>
                </c:pt>
                <c:pt idx="1513">
                  <c:v>44003.760416674006</c:v>
                </c:pt>
                <c:pt idx="1514">
                  <c:v>44003.770833340677</c:v>
                </c:pt>
                <c:pt idx="1515">
                  <c:v>44003.781250007349</c:v>
                </c:pt>
                <c:pt idx="1516">
                  <c:v>44003.79166667402</c:v>
                </c:pt>
                <c:pt idx="1517">
                  <c:v>44003.802083340692</c:v>
                </c:pt>
                <c:pt idx="1518">
                  <c:v>44003.812500007363</c:v>
                </c:pt>
                <c:pt idx="1519">
                  <c:v>44003.822916674035</c:v>
                </c:pt>
                <c:pt idx="1520">
                  <c:v>44003.833333340706</c:v>
                </c:pt>
                <c:pt idx="1521">
                  <c:v>44003.843750007378</c:v>
                </c:pt>
                <c:pt idx="1522">
                  <c:v>44003.854166674049</c:v>
                </c:pt>
                <c:pt idx="1523">
                  <c:v>44003.864583340721</c:v>
                </c:pt>
                <c:pt idx="1524">
                  <c:v>44003.875000007392</c:v>
                </c:pt>
                <c:pt idx="1525">
                  <c:v>44003.885416674064</c:v>
                </c:pt>
                <c:pt idx="1526">
                  <c:v>44003.895833340735</c:v>
                </c:pt>
                <c:pt idx="1527">
                  <c:v>44003.906250007407</c:v>
                </c:pt>
                <c:pt idx="1528">
                  <c:v>44003.916666674078</c:v>
                </c:pt>
                <c:pt idx="1529">
                  <c:v>44003.92708334075</c:v>
                </c:pt>
                <c:pt idx="1530">
                  <c:v>44003.937500007421</c:v>
                </c:pt>
                <c:pt idx="1531">
                  <c:v>44003.947916674093</c:v>
                </c:pt>
                <c:pt idx="1532">
                  <c:v>44003.958333340765</c:v>
                </c:pt>
                <c:pt idx="1533">
                  <c:v>44003.968750007436</c:v>
                </c:pt>
                <c:pt idx="1534">
                  <c:v>44003.979166674108</c:v>
                </c:pt>
                <c:pt idx="1535">
                  <c:v>44003.989583340779</c:v>
                </c:pt>
                <c:pt idx="1536">
                  <c:v>44004.000000007451</c:v>
                </c:pt>
                <c:pt idx="1537">
                  <c:v>44004.010416674122</c:v>
                </c:pt>
                <c:pt idx="1538">
                  <c:v>44004.020833340794</c:v>
                </c:pt>
                <c:pt idx="1539">
                  <c:v>44004.031250007465</c:v>
                </c:pt>
                <c:pt idx="1540">
                  <c:v>44004.041666674137</c:v>
                </c:pt>
                <c:pt idx="1541">
                  <c:v>44004.052083340808</c:v>
                </c:pt>
                <c:pt idx="1542">
                  <c:v>44004.06250000748</c:v>
                </c:pt>
                <c:pt idx="1543">
                  <c:v>44004.072916674151</c:v>
                </c:pt>
                <c:pt idx="1544">
                  <c:v>44004.083333340823</c:v>
                </c:pt>
                <c:pt idx="1545">
                  <c:v>44004.093750007494</c:v>
                </c:pt>
                <c:pt idx="1546">
                  <c:v>44004.104166674166</c:v>
                </c:pt>
                <c:pt idx="1547">
                  <c:v>44004.114583340837</c:v>
                </c:pt>
                <c:pt idx="1548">
                  <c:v>44004.125000007509</c:v>
                </c:pt>
                <c:pt idx="1549">
                  <c:v>44004.13541667418</c:v>
                </c:pt>
                <c:pt idx="1550">
                  <c:v>44004.145833340852</c:v>
                </c:pt>
                <c:pt idx="1551">
                  <c:v>44004.156250007523</c:v>
                </c:pt>
                <c:pt idx="1552">
                  <c:v>44004.166666674195</c:v>
                </c:pt>
                <c:pt idx="1553">
                  <c:v>44004.177083340866</c:v>
                </c:pt>
                <c:pt idx="1554">
                  <c:v>44004.187500007538</c:v>
                </c:pt>
                <c:pt idx="1555">
                  <c:v>44004.197916674209</c:v>
                </c:pt>
                <c:pt idx="1556">
                  <c:v>44004.208333340881</c:v>
                </c:pt>
                <c:pt idx="1557">
                  <c:v>44004.218750007552</c:v>
                </c:pt>
                <c:pt idx="1558">
                  <c:v>44004.229166674224</c:v>
                </c:pt>
                <c:pt idx="1559">
                  <c:v>44004.239583340895</c:v>
                </c:pt>
                <c:pt idx="1560">
                  <c:v>44004.250000007567</c:v>
                </c:pt>
                <c:pt idx="1561">
                  <c:v>44004.260416674239</c:v>
                </c:pt>
                <c:pt idx="1562">
                  <c:v>44004.27083334091</c:v>
                </c:pt>
                <c:pt idx="1563">
                  <c:v>44004.281250007582</c:v>
                </c:pt>
                <c:pt idx="1564">
                  <c:v>44004.291666674253</c:v>
                </c:pt>
                <c:pt idx="1565">
                  <c:v>44004.302083340925</c:v>
                </c:pt>
                <c:pt idx="1566">
                  <c:v>44004.312500007596</c:v>
                </c:pt>
                <c:pt idx="1567">
                  <c:v>44004.322916674268</c:v>
                </c:pt>
                <c:pt idx="1568">
                  <c:v>44004.333333340939</c:v>
                </c:pt>
                <c:pt idx="1569">
                  <c:v>44004.343750007611</c:v>
                </c:pt>
                <c:pt idx="1570">
                  <c:v>44004.354166674282</c:v>
                </c:pt>
                <c:pt idx="1571">
                  <c:v>44004.364583340954</c:v>
                </c:pt>
                <c:pt idx="1572">
                  <c:v>44004.375000007625</c:v>
                </c:pt>
                <c:pt idx="1573">
                  <c:v>44004.385416674297</c:v>
                </c:pt>
                <c:pt idx="1574">
                  <c:v>44004.395833340968</c:v>
                </c:pt>
                <c:pt idx="1575">
                  <c:v>44004.40625000764</c:v>
                </c:pt>
                <c:pt idx="1576">
                  <c:v>44004.416666674311</c:v>
                </c:pt>
                <c:pt idx="1577">
                  <c:v>44004.427083340983</c:v>
                </c:pt>
                <c:pt idx="1578">
                  <c:v>44004.437500007654</c:v>
                </c:pt>
                <c:pt idx="1579">
                  <c:v>44004.447916674326</c:v>
                </c:pt>
                <c:pt idx="1580">
                  <c:v>44004.458333340997</c:v>
                </c:pt>
                <c:pt idx="1581">
                  <c:v>44004.468750007669</c:v>
                </c:pt>
                <c:pt idx="1582">
                  <c:v>44004.47916667434</c:v>
                </c:pt>
                <c:pt idx="1583">
                  <c:v>44004.489583341012</c:v>
                </c:pt>
                <c:pt idx="1584">
                  <c:v>44004.500000007683</c:v>
                </c:pt>
                <c:pt idx="1585">
                  <c:v>44004.510416674355</c:v>
                </c:pt>
                <c:pt idx="1586">
                  <c:v>44004.520833341026</c:v>
                </c:pt>
                <c:pt idx="1587">
                  <c:v>44004.531250007698</c:v>
                </c:pt>
                <c:pt idx="1588">
                  <c:v>44004.541666674369</c:v>
                </c:pt>
                <c:pt idx="1589">
                  <c:v>44004.552083341041</c:v>
                </c:pt>
                <c:pt idx="1590">
                  <c:v>44004.562500007713</c:v>
                </c:pt>
                <c:pt idx="1591">
                  <c:v>44004.572916674384</c:v>
                </c:pt>
                <c:pt idx="1592">
                  <c:v>44004.583333341056</c:v>
                </c:pt>
                <c:pt idx="1593">
                  <c:v>44004.593750007727</c:v>
                </c:pt>
                <c:pt idx="1594">
                  <c:v>44004.604166674399</c:v>
                </c:pt>
                <c:pt idx="1595">
                  <c:v>44004.61458334107</c:v>
                </c:pt>
                <c:pt idx="1596">
                  <c:v>44004.625000007742</c:v>
                </c:pt>
                <c:pt idx="1597">
                  <c:v>44004.635416674413</c:v>
                </c:pt>
                <c:pt idx="1598">
                  <c:v>44004.645833341085</c:v>
                </c:pt>
                <c:pt idx="1599">
                  <c:v>44004.656250007756</c:v>
                </c:pt>
                <c:pt idx="1600">
                  <c:v>44004.666666674428</c:v>
                </c:pt>
                <c:pt idx="1601">
                  <c:v>44004.677083341099</c:v>
                </c:pt>
                <c:pt idx="1602">
                  <c:v>44004.687500007771</c:v>
                </c:pt>
                <c:pt idx="1603">
                  <c:v>44004.697916674442</c:v>
                </c:pt>
                <c:pt idx="1604">
                  <c:v>44004.708333341114</c:v>
                </c:pt>
                <c:pt idx="1605">
                  <c:v>44004.718750007785</c:v>
                </c:pt>
                <c:pt idx="1606">
                  <c:v>44004.729166674457</c:v>
                </c:pt>
                <c:pt idx="1607">
                  <c:v>44004.739583341128</c:v>
                </c:pt>
                <c:pt idx="1608">
                  <c:v>44004.7500000078</c:v>
                </c:pt>
                <c:pt idx="1609">
                  <c:v>44004.760416674471</c:v>
                </c:pt>
                <c:pt idx="1610">
                  <c:v>44004.770833341143</c:v>
                </c:pt>
                <c:pt idx="1611">
                  <c:v>44004.781250007814</c:v>
                </c:pt>
                <c:pt idx="1612">
                  <c:v>44004.791666674486</c:v>
                </c:pt>
                <c:pt idx="1613">
                  <c:v>44004.802083341157</c:v>
                </c:pt>
                <c:pt idx="1614">
                  <c:v>44004.812500007829</c:v>
                </c:pt>
                <c:pt idx="1615">
                  <c:v>44004.8229166745</c:v>
                </c:pt>
                <c:pt idx="1616">
                  <c:v>44004.833333341172</c:v>
                </c:pt>
                <c:pt idx="1617">
                  <c:v>44004.843750007843</c:v>
                </c:pt>
                <c:pt idx="1618">
                  <c:v>44004.854166674515</c:v>
                </c:pt>
                <c:pt idx="1619">
                  <c:v>44004.864583341187</c:v>
                </c:pt>
                <c:pt idx="1620">
                  <c:v>44004.875000007858</c:v>
                </c:pt>
                <c:pt idx="1621">
                  <c:v>44004.88541667453</c:v>
                </c:pt>
                <c:pt idx="1622">
                  <c:v>44004.895833341201</c:v>
                </c:pt>
                <c:pt idx="1623">
                  <c:v>44004.906250007873</c:v>
                </c:pt>
                <c:pt idx="1624">
                  <c:v>44004.916666674544</c:v>
                </c:pt>
                <c:pt idx="1625">
                  <c:v>44004.927083341216</c:v>
                </c:pt>
                <c:pt idx="1626">
                  <c:v>44004.937500007887</c:v>
                </c:pt>
                <c:pt idx="1627">
                  <c:v>44004.947916674559</c:v>
                </c:pt>
                <c:pt idx="1628">
                  <c:v>44004.95833334123</c:v>
                </c:pt>
                <c:pt idx="1629">
                  <c:v>44004.968750007902</c:v>
                </c:pt>
                <c:pt idx="1630">
                  <c:v>44004.979166674573</c:v>
                </c:pt>
                <c:pt idx="1631">
                  <c:v>44004.989583341245</c:v>
                </c:pt>
                <c:pt idx="1632">
                  <c:v>44005.000000007916</c:v>
                </c:pt>
                <c:pt idx="1633">
                  <c:v>44005.010416674588</c:v>
                </c:pt>
                <c:pt idx="1634">
                  <c:v>44005.020833341259</c:v>
                </c:pt>
                <c:pt idx="1635">
                  <c:v>44005.031250007931</c:v>
                </c:pt>
                <c:pt idx="1636">
                  <c:v>44005.041666674602</c:v>
                </c:pt>
                <c:pt idx="1637">
                  <c:v>44005.052083341274</c:v>
                </c:pt>
                <c:pt idx="1638">
                  <c:v>44005.062500007945</c:v>
                </c:pt>
                <c:pt idx="1639">
                  <c:v>44005.072916674617</c:v>
                </c:pt>
                <c:pt idx="1640">
                  <c:v>44005.083333341288</c:v>
                </c:pt>
                <c:pt idx="1641">
                  <c:v>44005.09375000796</c:v>
                </c:pt>
                <c:pt idx="1642">
                  <c:v>44005.104166674631</c:v>
                </c:pt>
                <c:pt idx="1643">
                  <c:v>44005.114583341303</c:v>
                </c:pt>
                <c:pt idx="1644">
                  <c:v>44005.125000007974</c:v>
                </c:pt>
                <c:pt idx="1645">
                  <c:v>44005.135416674646</c:v>
                </c:pt>
                <c:pt idx="1646">
                  <c:v>44005.145833341317</c:v>
                </c:pt>
                <c:pt idx="1647">
                  <c:v>44005.156250007989</c:v>
                </c:pt>
                <c:pt idx="1648">
                  <c:v>44005.166666674661</c:v>
                </c:pt>
                <c:pt idx="1649">
                  <c:v>44005.177083341332</c:v>
                </c:pt>
                <c:pt idx="1650">
                  <c:v>44005.187500008004</c:v>
                </c:pt>
                <c:pt idx="1651">
                  <c:v>44005.197916674675</c:v>
                </c:pt>
                <c:pt idx="1652">
                  <c:v>44005.208333341347</c:v>
                </c:pt>
                <c:pt idx="1653">
                  <c:v>44005.218750008018</c:v>
                </c:pt>
                <c:pt idx="1654">
                  <c:v>44005.22916667469</c:v>
                </c:pt>
                <c:pt idx="1655">
                  <c:v>44005.239583341361</c:v>
                </c:pt>
                <c:pt idx="1656">
                  <c:v>44005.250000008033</c:v>
                </c:pt>
                <c:pt idx="1657">
                  <c:v>44005.260416674704</c:v>
                </c:pt>
                <c:pt idx="1658">
                  <c:v>44005.270833341376</c:v>
                </c:pt>
                <c:pt idx="1659">
                  <c:v>44005.281250008047</c:v>
                </c:pt>
                <c:pt idx="1660">
                  <c:v>44005.291666674719</c:v>
                </c:pt>
                <c:pt idx="1661">
                  <c:v>44005.30208334139</c:v>
                </c:pt>
                <c:pt idx="1662">
                  <c:v>44005.312500008062</c:v>
                </c:pt>
                <c:pt idx="1663">
                  <c:v>44005.322916674733</c:v>
                </c:pt>
                <c:pt idx="1664">
                  <c:v>44005.333333341405</c:v>
                </c:pt>
                <c:pt idx="1665">
                  <c:v>44005.343750008076</c:v>
                </c:pt>
                <c:pt idx="1666">
                  <c:v>44005.354166674748</c:v>
                </c:pt>
                <c:pt idx="1667">
                  <c:v>44005.364583341419</c:v>
                </c:pt>
                <c:pt idx="1668">
                  <c:v>44005.375000008091</c:v>
                </c:pt>
                <c:pt idx="1669">
                  <c:v>44005.385416674762</c:v>
                </c:pt>
                <c:pt idx="1670">
                  <c:v>44005.395833341434</c:v>
                </c:pt>
                <c:pt idx="1671">
                  <c:v>44005.406250008105</c:v>
                </c:pt>
                <c:pt idx="1672">
                  <c:v>44005.416666674777</c:v>
                </c:pt>
                <c:pt idx="1673">
                  <c:v>44005.427083341448</c:v>
                </c:pt>
                <c:pt idx="1674">
                  <c:v>44005.43750000812</c:v>
                </c:pt>
                <c:pt idx="1675">
                  <c:v>44005.447916674791</c:v>
                </c:pt>
                <c:pt idx="1676">
                  <c:v>44005.458333341463</c:v>
                </c:pt>
                <c:pt idx="1677">
                  <c:v>44005.468750008135</c:v>
                </c:pt>
                <c:pt idx="1678">
                  <c:v>44005.479166674806</c:v>
                </c:pt>
                <c:pt idx="1679">
                  <c:v>44005.489583341478</c:v>
                </c:pt>
                <c:pt idx="1680">
                  <c:v>44005.500000008149</c:v>
                </c:pt>
                <c:pt idx="1681">
                  <c:v>44005.510416674821</c:v>
                </c:pt>
                <c:pt idx="1682">
                  <c:v>44005.520833341492</c:v>
                </c:pt>
                <c:pt idx="1683">
                  <c:v>44005.531250008164</c:v>
                </c:pt>
                <c:pt idx="1684">
                  <c:v>44005.541666674835</c:v>
                </c:pt>
                <c:pt idx="1685">
                  <c:v>44005.552083341507</c:v>
                </c:pt>
                <c:pt idx="1686">
                  <c:v>44005.562500008178</c:v>
                </c:pt>
                <c:pt idx="1687">
                  <c:v>44005.57291667485</c:v>
                </c:pt>
                <c:pt idx="1688">
                  <c:v>44005.583333341521</c:v>
                </c:pt>
                <c:pt idx="1689">
                  <c:v>44005.593750008193</c:v>
                </c:pt>
                <c:pt idx="1690">
                  <c:v>44005.604166674864</c:v>
                </c:pt>
                <c:pt idx="1691">
                  <c:v>44005.614583341536</c:v>
                </c:pt>
                <c:pt idx="1692">
                  <c:v>44005.625000008207</c:v>
                </c:pt>
                <c:pt idx="1693">
                  <c:v>44005.635416674879</c:v>
                </c:pt>
                <c:pt idx="1694">
                  <c:v>44005.64583334155</c:v>
                </c:pt>
                <c:pt idx="1695">
                  <c:v>44005.656250008222</c:v>
                </c:pt>
                <c:pt idx="1696">
                  <c:v>44005.666666674893</c:v>
                </c:pt>
                <c:pt idx="1697">
                  <c:v>44005.677083341565</c:v>
                </c:pt>
                <c:pt idx="1698">
                  <c:v>44005.687500008236</c:v>
                </c:pt>
                <c:pt idx="1699">
                  <c:v>44005.697916674908</c:v>
                </c:pt>
                <c:pt idx="1700">
                  <c:v>44005.708333341579</c:v>
                </c:pt>
                <c:pt idx="1701">
                  <c:v>44005.718750008251</c:v>
                </c:pt>
                <c:pt idx="1702">
                  <c:v>44005.729166674922</c:v>
                </c:pt>
                <c:pt idx="1703">
                  <c:v>44005.739583341594</c:v>
                </c:pt>
                <c:pt idx="1704">
                  <c:v>44005.750000008265</c:v>
                </c:pt>
                <c:pt idx="1705">
                  <c:v>44005.760416674937</c:v>
                </c:pt>
                <c:pt idx="1706">
                  <c:v>44005.770833341609</c:v>
                </c:pt>
                <c:pt idx="1707">
                  <c:v>44005.78125000828</c:v>
                </c:pt>
                <c:pt idx="1708">
                  <c:v>44005.791666674952</c:v>
                </c:pt>
                <c:pt idx="1709">
                  <c:v>44005.802083341623</c:v>
                </c:pt>
                <c:pt idx="1710">
                  <c:v>44005.812500008295</c:v>
                </c:pt>
                <c:pt idx="1711">
                  <c:v>44005.822916674966</c:v>
                </c:pt>
                <c:pt idx="1712">
                  <c:v>44005.833333341638</c:v>
                </c:pt>
                <c:pt idx="1713">
                  <c:v>44005.843750008309</c:v>
                </c:pt>
                <c:pt idx="1714">
                  <c:v>44005.854166674981</c:v>
                </c:pt>
                <c:pt idx="1715">
                  <c:v>44005.864583341652</c:v>
                </c:pt>
                <c:pt idx="1716">
                  <c:v>44005.875000008324</c:v>
                </c:pt>
                <c:pt idx="1717">
                  <c:v>44005.885416674995</c:v>
                </c:pt>
                <c:pt idx="1718">
                  <c:v>44005.895833341667</c:v>
                </c:pt>
                <c:pt idx="1719">
                  <c:v>44005.906250008338</c:v>
                </c:pt>
                <c:pt idx="1720">
                  <c:v>44005.91666667501</c:v>
                </c:pt>
                <c:pt idx="1721">
                  <c:v>44005.927083341681</c:v>
                </c:pt>
                <c:pt idx="1722">
                  <c:v>44005.937500008353</c:v>
                </c:pt>
                <c:pt idx="1723">
                  <c:v>44005.947916675024</c:v>
                </c:pt>
                <c:pt idx="1724">
                  <c:v>44005.958333341696</c:v>
                </c:pt>
                <c:pt idx="1725">
                  <c:v>44005.968750008367</c:v>
                </c:pt>
                <c:pt idx="1726">
                  <c:v>44005.979166675039</c:v>
                </c:pt>
                <c:pt idx="1727">
                  <c:v>44005.98958334171</c:v>
                </c:pt>
                <c:pt idx="1728">
                  <c:v>44006.000000008382</c:v>
                </c:pt>
                <c:pt idx="1729">
                  <c:v>44006.010416675053</c:v>
                </c:pt>
                <c:pt idx="1730">
                  <c:v>44006.020833341725</c:v>
                </c:pt>
                <c:pt idx="1731">
                  <c:v>44006.031250008396</c:v>
                </c:pt>
                <c:pt idx="1732">
                  <c:v>44006.041666675068</c:v>
                </c:pt>
                <c:pt idx="1733">
                  <c:v>44006.052083341739</c:v>
                </c:pt>
                <c:pt idx="1734">
                  <c:v>44006.062500008411</c:v>
                </c:pt>
                <c:pt idx="1735">
                  <c:v>44006.072916675083</c:v>
                </c:pt>
                <c:pt idx="1736">
                  <c:v>44006.083333341754</c:v>
                </c:pt>
                <c:pt idx="1737">
                  <c:v>44006.093750008426</c:v>
                </c:pt>
                <c:pt idx="1738">
                  <c:v>44006.104166675097</c:v>
                </c:pt>
                <c:pt idx="1739">
                  <c:v>44006.114583341769</c:v>
                </c:pt>
                <c:pt idx="1740">
                  <c:v>44006.12500000844</c:v>
                </c:pt>
                <c:pt idx="1741">
                  <c:v>44006.135416675112</c:v>
                </c:pt>
                <c:pt idx="1742">
                  <c:v>44006.145833341783</c:v>
                </c:pt>
                <c:pt idx="1743">
                  <c:v>44006.156250008455</c:v>
                </c:pt>
                <c:pt idx="1744">
                  <c:v>44006.166666675126</c:v>
                </c:pt>
                <c:pt idx="1745">
                  <c:v>44006.177083341798</c:v>
                </c:pt>
                <c:pt idx="1746">
                  <c:v>44006.187500008469</c:v>
                </c:pt>
                <c:pt idx="1747">
                  <c:v>44006.197916675141</c:v>
                </c:pt>
                <c:pt idx="1748">
                  <c:v>44006.208333341812</c:v>
                </c:pt>
                <c:pt idx="1749">
                  <c:v>44006.218750008484</c:v>
                </c:pt>
                <c:pt idx="1750">
                  <c:v>44006.229166675155</c:v>
                </c:pt>
                <c:pt idx="1751">
                  <c:v>44006.239583341827</c:v>
                </c:pt>
                <c:pt idx="1752">
                  <c:v>44006.250000008498</c:v>
                </c:pt>
                <c:pt idx="1753">
                  <c:v>44006.26041667517</c:v>
                </c:pt>
                <c:pt idx="1754">
                  <c:v>44006.270833341841</c:v>
                </c:pt>
                <c:pt idx="1755">
                  <c:v>44006.281250008513</c:v>
                </c:pt>
                <c:pt idx="1756">
                  <c:v>44006.291666675184</c:v>
                </c:pt>
                <c:pt idx="1757">
                  <c:v>44006.302083341856</c:v>
                </c:pt>
                <c:pt idx="1758">
                  <c:v>44006.312500008527</c:v>
                </c:pt>
                <c:pt idx="1759">
                  <c:v>44006.322916675199</c:v>
                </c:pt>
                <c:pt idx="1760">
                  <c:v>44006.33333334187</c:v>
                </c:pt>
                <c:pt idx="1761">
                  <c:v>44006.343750008542</c:v>
                </c:pt>
                <c:pt idx="1762">
                  <c:v>44006.354166675213</c:v>
                </c:pt>
                <c:pt idx="1763">
                  <c:v>44006.364583341885</c:v>
                </c:pt>
                <c:pt idx="1764">
                  <c:v>44006.375000008557</c:v>
                </c:pt>
                <c:pt idx="1765">
                  <c:v>44006.385416675228</c:v>
                </c:pt>
                <c:pt idx="1766">
                  <c:v>44006.3958333419</c:v>
                </c:pt>
                <c:pt idx="1767">
                  <c:v>44006.406250008571</c:v>
                </c:pt>
                <c:pt idx="1768">
                  <c:v>44006.416666675243</c:v>
                </c:pt>
                <c:pt idx="1769">
                  <c:v>44006.427083341914</c:v>
                </c:pt>
                <c:pt idx="1770">
                  <c:v>44006.437500008586</c:v>
                </c:pt>
                <c:pt idx="1771">
                  <c:v>44006.447916675257</c:v>
                </c:pt>
                <c:pt idx="1772">
                  <c:v>44006.458333341929</c:v>
                </c:pt>
                <c:pt idx="1773">
                  <c:v>44006.4687500086</c:v>
                </c:pt>
                <c:pt idx="1774">
                  <c:v>44006.479166675272</c:v>
                </c:pt>
                <c:pt idx="1775">
                  <c:v>44006.489583341943</c:v>
                </c:pt>
                <c:pt idx="1776">
                  <c:v>44006.500000008615</c:v>
                </c:pt>
                <c:pt idx="1777">
                  <c:v>44006.510416675286</c:v>
                </c:pt>
                <c:pt idx="1778">
                  <c:v>44006.520833341958</c:v>
                </c:pt>
                <c:pt idx="1779">
                  <c:v>44006.531250008629</c:v>
                </c:pt>
                <c:pt idx="1780">
                  <c:v>44006.541666675301</c:v>
                </c:pt>
                <c:pt idx="1781">
                  <c:v>44006.552083341972</c:v>
                </c:pt>
                <c:pt idx="1782">
                  <c:v>44006.562500008644</c:v>
                </c:pt>
                <c:pt idx="1783">
                  <c:v>44006.572916675315</c:v>
                </c:pt>
                <c:pt idx="1784">
                  <c:v>44006.583333341987</c:v>
                </c:pt>
                <c:pt idx="1785">
                  <c:v>44006.593750008658</c:v>
                </c:pt>
                <c:pt idx="1786">
                  <c:v>44006.60416667533</c:v>
                </c:pt>
                <c:pt idx="1787">
                  <c:v>44006.614583342001</c:v>
                </c:pt>
                <c:pt idx="1788">
                  <c:v>44006.625000008673</c:v>
                </c:pt>
                <c:pt idx="1789">
                  <c:v>44006.635416675344</c:v>
                </c:pt>
                <c:pt idx="1790">
                  <c:v>44006.645833342016</c:v>
                </c:pt>
                <c:pt idx="1791">
                  <c:v>44006.656250008687</c:v>
                </c:pt>
                <c:pt idx="1792">
                  <c:v>44006.666666675359</c:v>
                </c:pt>
                <c:pt idx="1793">
                  <c:v>44006.677083342031</c:v>
                </c:pt>
                <c:pt idx="1794">
                  <c:v>44006.687500008702</c:v>
                </c:pt>
                <c:pt idx="1795">
                  <c:v>44006.697916675374</c:v>
                </c:pt>
                <c:pt idx="1796">
                  <c:v>44006.708333342045</c:v>
                </c:pt>
                <c:pt idx="1797">
                  <c:v>44006.718750008717</c:v>
                </c:pt>
                <c:pt idx="1798">
                  <c:v>44006.729166675388</c:v>
                </c:pt>
                <c:pt idx="1799">
                  <c:v>44006.73958334206</c:v>
                </c:pt>
                <c:pt idx="1800">
                  <c:v>44006.750000008731</c:v>
                </c:pt>
                <c:pt idx="1801">
                  <c:v>44006.760416675403</c:v>
                </c:pt>
                <c:pt idx="1802">
                  <c:v>44006.770833342074</c:v>
                </c:pt>
                <c:pt idx="1803">
                  <c:v>44006.781250008746</c:v>
                </c:pt>
                <c:pt idx="1804">
                  <c:v>44006.791666675417</c:v>
                </c:pt>
                <c:pt idx="1805">
                  <c:v>44006.802083342089</c:v>
                </c:pt>
                <c:pt idx="1806">
                  <c:v>44006.81250000876</c:v>
                </c:pt>
                <c:pt idx="1807">
                  <c:v>44006.822916675432</c:v>
                </c:pt>
                <c:pt idx="1808">
                  <c:v>44006.833333342103</c:v>
                </c:pt>
                <c:pt idx="1809">
                  <c:v>44006.843750008775</c:v>
                </c:pt>
                <c:pt idx="1810">
                  <c:v>44006.854166675446</c:v>
                </c:pt>
                <c:pt idx="1811">
                  <c:v>44006.864583342118</c:v>
                </c:pt>
                <c:pt idx="1812">
                  <c:v>44006.875000008789</c:v>
                </c:pt>
                <c:pt idx="1813">
                  <c:v>44006.885416675461</c:v>
                </c:pt>
                <c:pt idx="1814">
                  <c:v>44006.895833342132</c:v>
                </c:pt>
                <c:pt idx="1815">
                  <c:v>44006.906250008804</c:v>
                </c:pt>
                <c:pt idx="1816">
                  <c:v>44006.916666675475</c:v>
                </c:pt>
                <c:pt idx="1817">
                  <c:v>44006.927083342147</c:v>
                </c:pt>
                <c:pt idx="1818">
                  <c:v>44006.937500008818</c:v>
                </c:pt>
                <c:pt idx="1819">
                  <c:v>44006.94791667549</c:v>
                </c:pt>
                <c:pt idx="1820">
                  <c:v>44006.958333342161</c:v>
                </c:pt>
                <c:pt idx="1821">
                  <c:v>44006.968750008833</c:v>
                </c:pt>
                <c:pt idx="1822">
                  <c:v>44006.979166675505</c:v>
                </c:pt>
                <c:pt idx="1823">
                  <c:v>44006.989583342176</c:v>
                </c:pt>
                <c:pt idx="1824">
                  <c:v>44007.000000008848</c:v>
                </c:pt>
                <c:pt idx="1825">
                  <c:v>44007.010416675519</c:v>
                </c:pt>
                <c:pt idx="1826">
                  <c:v>44007.020833342191</c:v>
                </c:pt>
                <c:pt idx="1827">
                  <c:v>44007.031250008862</c:v>
                </c:pt>
                <c:pt idx="1828">
                  <c:v>44007.041666675534</c:v>
                </c:pt>
                <c:pt idx="1829">
                  <c:v>44007.052083342205</c:v>
                </c:pt>
                <c:pt idx="1830">
                  <c:v>44007.062500008877</c:v>
                </c:pt>
                <c:pt idx="1831">
                  <c:v>44007.072916675548</c:v>
                </c:pt>
                <c:pt idx="1832">
                  <c:v>44007.08333334222</c:v>
                </c:pt>
                <c:pt idx="1833">
                  <c:v>44007.093750008891</c:v>
                </c:pt>
                <c:pt idx="1834">
                  <c:v>44007.104166675563</c:v>
                </c:pt>
                <c:pt idx="1835">
                  <c:v>44007.114583342234</c:v>
                </c:pt>
                <c:pt idx="1836">
                  <c:v>44007.125000008906</c:v>
                </c:pt>
                <c:pt idx="1837">
                  <c:v>44007.135416675577</c:v>
                </c:pt>
                <c:pt idx="1838">
                  <c:v>44007.145833342249</c:v>
                </c:pt>
                <c:pt idx="1839">
                  <c:v>44007.15625000892</c:v>
                </c:pt>
                <c:pt idx="1840">
                  <c:v>44007.166666675592</c:v>
                </c:pt>
                <c:pt idx="1841">
                  <c:v>44007.177083342263</c:v>
                </c:pt>
                <c:pt idx="1842">
                  <c:v>44007.187500008935</c:v>
                </c:pt>
                <c:pt idx="1843">
                  <c:v>44007.197916675606</c:v>
                </c:pt>
                <c:pt idx="1844">
                  <c:v>44007.208333342278</c:v>
                </c:pt>
                <c:pt idx="1845">
                  <c:v>44007.218750008949</c:v>
                </c:pt>
                <c:pt idx="1846">
                  <c:v>44007.229166675621</c:v>
                </c:pt>
                <c:pt idx="1847">
                  <c:v>44007.239583342292</c:v>
                </c:pt>
                <c:pt idx="1848">
                  <c:v>44007.250000008964</c:v>
                </c:pt>
                <c:pt idx="1849">
                  <c:v>44007.260416675635</c:v>
                </c:pt>
                <c:pt idx="1850">
                  <c:v>44007.270833342307</c:v>
                </c:pt>
                <c:pt idx="1851">
                  <c:v>44007.281250008979</c:v>
                </c:pt>
                <c:pt idx="1852">
                  <c:v>44007.29166667565</c:v>
                </c:pt>
                <c:pt idx="1853">
                  <c:v>44007.302083342322</c:v>
                </c:pt>
                <c:pt idx="1854">
                  <c:v>44007.312500008993</c:v>
                </c:pt>
                <c:pt idx="1855">
                  <c:v>44007.322916675665</c:v>
                </c:pt>
                <c:pt idx="1856">
                  <c:v>44007.333333342336</c:v>
                </c:pt>
                <c:pt idx="1857">
                  <c:v>44007.343750009008</c:v>
                </c:pt>
                <c:pt idx="1858">
                  <c:v>44007.354166675679</c:v>
                </c:pt>
                <c:pt idx="1859">
                  <c:v>44007.364583342351</c:v>
                </c:pt>
                <c:pt idx="1860">
                  <c:v>44007.375000009022</c:v>
                </c:pt>
                <c:pt idx="1861">
                  <c:v>44007.385416675694</c:v>
                </c:pt>
                <c:pt idx="1862">
                  <c:v>44007.395833342365</c:v>
                </c:pt>
                <c:pt idx="1863">
                  <c:v>44007.406250009037</c:v>
                </c:pt>
                <c:pt idx="1864">
                  <c:v>44007.416666675708</c:v>
                </c:pt>
                <c:pt idx="1865">
                  <c:v>44007.42708334238</c:v>
                </c:pt>
                <c:pt idx="1866">
                  <c:v>44007.437500009051</c:v>
                </c:pt>
                <c:pt idx="1867">
                  <c:v>44007.447916675723</c:v>
                </c:pt>
                <c:pt idx="1868">
                  <c:v>44007.458333342394</c:v>
                </c:pt>
                <c:pt idx="1869">
                  <c:v>44007.468750009066</c:v>
                </c:pt>
                <c:pt idx="1870">
                  <c:v>44007.479166675737</c:v>
                </c:pt>
                <c:pt idx="1871">
                  <c:v>44007.489583342409</c:v>
                </c:pt>
                <c:pt idx="1872">
                  <c:v>44007.50000000908</c:v>
                </c:pt>
                <c:pt idx="1873">
                  <c:v>44007.510416675752</c:v>
                </c:pt>
                <c:pt idx="1874">
                  <c:v>44007.520833342423</c:v>
                </c:pt>
                <c:pt idx="1875">
                  <c:v>44007.531250009095</c:v>
                </c:pt>
                <c:pt idx="1876">
                  <c:v>44007.541666675766</c:v>
                </c:pt>
                <c:pt idx="1877">
                  <c:v>44007.552083342438</c:v>
                </c:pt>
                <c:pt idx="1878">
                  <c:v>44007.562500009109</c:v>
                </c:pt>
                <c:pt idx="1879">
                  <c:v>44007.572916675781</c:v>
                </c:pt>
                <c:pt idx="1880">
                  <c:v>44007.583333342453</c:v>
                </c:pt>
                <c:pt idx="1881">
                  <c:v>44007.593750009124</c:v>
                </c:pt>
                <c:pt idx="1882">
                  <c:v>44007.604166675796</c:v>
                </c:pt>
                <c:pt idx="1883">
                  <c:v>44007.614583342467</c:v>
                </c:pt>
                <c:pt idx="1884">
                  <c:v>44007.625000009139</c:v>
                </c:pt>
                <c:pt idx="1885">
                  <c:v>44007.63541667581</c:v>
                </c:pt>
                <c:pt idx="1886">
                  <c:v>44007.645833342482</c:v>
                </c:pt>
                <c:pt idx="1887">
                  <c:v>44007.656250009153</c:v>
                </c:pt>
                <c:pt idx="1888">
                  <c:v>44007.666666675825</c:v>
                </c:pt>
                <c:pt idx="1889">
                  <c:v>44007.677083342496</c:v>
                </c:pt>
                <c:pt idx="1890">
                  <c:v>44007.687500009168</c:v>
                </c:pt>
                <c:pt idx="1891">
                  <c:v>44007.697916675839</c:v>
                </c:pt>
                <c:pt idx="1892">
                  <c:v>44007.708333342511</c:v>
                </c:pt>
                <c:pt idx="1893">
                  <c:v>44007.718750009182</c:v>
                </c:pt>
                <c:pt idx="1894">
                  <c:v>44007.729166675854</c:v>
                </c:pt>
                <c:pt idx="1895">
                  <c:v>44007.739583342525</c:v>
                </c:pt>
                <c:pt idx="1896">
                  <c:v>44007.750000009197</c:v>
                </c:pt>
                <c:pt idx="1897">
                  <c:v>44007.760416675868</c:v>
                </c:pt>
                <c:pt idx="1898">
                  <c:v>44007.77083334254</c:v>
                </c:pt>
                <c:pt idx="1899">
                  <c:v>44007.781250009211</c:v>
                </c:pt>
                <c:pt idx="1900">
                  <c:v>44007.791666675883</c:v>
                </c:pt>
                <c:pt idx="1901">
                  <c:v>44007.802083342554</c:v>
                </c:pt>
                <c:pt idx="1902">
                  <c:v>44007.812500009226</c:v>
                </c:pt>
                <c:pt idx="1903">
                  <c:v>44007.822916675897</c:v>
                </c:pt>
                <c:pt idx="1904">
                  <c:v>44007.833333342569</c:v>
                </c:pt>
                <c:pt idx="1905">
                  <c:v>44007.84375000924</c:v>
                </c:pt>
                <c:pt idx="1906">
                  <c:v>44007.854166675912</c:v>
                </c:pt>
                <c:pt idx="1907">
                  <c:v>44007.864583342584</c:v>
                </c:pt>
                <c:pt idx="1908">
                  <c:v>44007.875000009255</c:v>
                </c:pt>
                <c:pt idx="1909">
                  <c:v>44007.885416675927</c:v>
                </c:pt>
                <c:pt idx="1910">
                  <c:v>44007.895833342598</c:v>
                </c:pt>
                <c:pt idx="1911">
                  <c:v>44007.90625000927</c:v>
                </c:pt>
                <c:pt idx="1912">
                  <c:v>44007.916666675941</c:v>
                </c:pt>
                <c:pt idx="1913">
                  <c:v>44007.927083342613</c:v>
                </c:pt>
                <c:pt idx="1914">
                  <c:v>44007.937500009284</c:v>
                </c:pt>
                <c:pt idx="1915">
                  <c:v>44007.947916675956</c:v>
                </c:pt>
                <c:pt idx="1916">
                  <c:v>44007.958333342627</c:v>
                </c:pt>
                <c:pt idx="1917">
                  <c:v>44007.968750009299</c:v>
                </c:pt>
                <c:pt idx="1918">
                  <c:v>44007.97916667597</c:v>
                </c:pt>
                <c:pt idx="1919">
                  <c:v>44007.989583342642</c:v>
                </c:pt>
                <c:pt idx="1920">
                  <c:v>44008.000000009313</c:v>
                </c:pt>
                <c:pt idx="1921">
                  <c:v>44008.010416675985</c:v>
                </c:pt>
                <c:pt idx="1922">
                  <c:v>44008.020833342656</c:v>
                </c:pt>
                <c:pt idx="1923">
                  <c:v>44008.031250009328</c:v>
                </c:pt>
                <c:pt idx="1924">
                  <c:v>44008.041666675999</c:v>
                </c:pt>
                <c:pt idx="1925">
                  <c:v>44008.052083342671</c:v>
                </c:pt>
                <c:pt idx="1926">
                  <c:v>44008.062500009342</c:v>
                </c:pt>
                <c:pt idx="1927">
                  <c:v>44008.072916676014</c:v>
                </c:pt>
                <c:pt idx="1928">
                  <c:v>44008.083333342685</c:v>
                </c:pt>
                <c:pt idx="1929">
                  <c:v>44008.093750009357</c:v>
                </c:pt>
                <c:pt idx="1930">
                  <c:v>44008.104166676028</c:v>
                </c:pt>
                <c:pt idx="1931">
                  <c:v>44008.1145833427</c:v>
                </c:pt>
                <c:pt idx="1932">
                  <c:v>44008.125000009371</c:v>
                </c:pt>
                <c:pt idx="1933">
                  <c:v>44008.135416676043</c:v>
                </c:pt>
                <c:pt idx="1934">
                  <c:v>44008.145833342714</c:v>
                </c:pt>
                <c:pt idx="1935">
                  <c:v>44008.156250009386</c:v>
                </c:pt>
                <c:pt idx="1936">
                  <c:v>44008.166666676058</c:v>
                </c:pt>
                <c:pt idx="1937">
                  <c:v>44008.177083342729</c:v>
                </c:pt>
                <c:pt idx="1938">
                  <c:v>44008.187500009401</c:v>
                </c:pt>
                <c:pt idx="1939">
                  <c:v>44008.197916676072</c:v>
                </c:pt>
                <c:pt idx="1940">
                  <c:v>44008.208333342744</c:v>
                </c:pt>
                <c:pt idx="1941">
                  <c:v>44008.218750009415</c:v>
                </c:pt>
                <c:pt idx="1942">
                  <c:v>44008.229166676087</c:v>
                </c:pt>
                <c:pt idx="1943">
                  <c:v>44008.239583342758</c:v>
                </c:pt>
                <c:pt idx="1944">
                  <c:v>44008.25000000943</c:v>
                </c:pt>
                <c:pt idx="1945">
                  <c:v>44008.260416676101</c:v>
                </c:pt>
                <c:pt idx="1946">
                  <c:v>44008.270833342773</c:v>
                </c:pt>
                <c:pt idx="1947">
                  <c:v>44008.281250009444</c:v>
                </c:pt>
                <c:pt idx="1948">
                  <c:v>44008.291666676116</c:v>
                </c:pt>
                <c:pt idx="1949">
                  <c:v>44008.302083342787</c:v>
                </c:pt>
                <c:pt idx="1950">
                  <c:v>44008.312500009459</c:v>
                </c:pt>
                <c:pt idx="1951">
                  <c:v>44008.32291667613</c:v>
                </c:pt>
                <c:pt idx="1952">
                  <c:v>44008.333333342802</c:v>
                </c:pt>
                <c:pt idx="1953">
                  <c:v>44008.343750009473</c:v>
                </c:pt>
                <c:pt idx="1954">
                  <c:v>44008.354166676145</c:v>
                </c:pt>
                <c:pt idx="1955">
                  <c:v>44008.364583342816</c:v>
                </c:pt>
                <c:pt idx="1956">
                  <c:v>44008.375000009488</c:v>
                </c:pt>
                <c:pt idx="1957">
                  <c:v>44008.385416676159</c:v>
                </c:pt>
                <c:pt idx="1958">
                  <c:v>44008.395833342831</c:v>
                </c:pt>
                <c:pt idx="1959">
                  <c:v>44008.406250009502</c:v>
                </c:pt>
                <c:pt idx="1960">
                  <c:v>44008.416666676174</c:v>
                </c:pt>
                <c:pt idx="1961">
                  <c:v>44008.427083342845</c:v>
                </c:pt>
                <c:pt idx="1962">
                  <c:v>44008.437500009517</c:v>
                </c:pt>
                <c:pt idx="1963">
                  <c:v>44008.447916676188</c:v>
                </c:pt>
                <c:pt idx="1964">
                  <c:v>44008.45833334286</c:v>
                </c:pt>
                <c:pt idx="1965">
                  <c:v>44008.468750009532</c:v>
                </c:pt>
                <c:pt idx="1966">
                  <c:v>44008.479166676203</c:v>
                </c:pt>
                <c:pt idx="1967">
                  <c:v>44008.489583342875</c:v>
                </c:pt>
                <c:pt idx="1968">
                  <c:v>44008.500000009546</c:v>
                </c:pt>
                <c:pt idx="1969">
                  <c:v>44008.510416676218</c:v>
                </c:pt>
                <c:pt idx="1970">
                  <c:v>44008.520833342889</c:v>
                </c:pt>
                <c:pt idx="1971">
                  <c:v>44008.531250009561</c:v>
                </c:pt>
                <c:pt idx="1972">
                  <c:v>44008.541666676232</c:v>
                </c:pt>
                <c:pt idx="1973">
                  <c:v>44008.552083342904</c:v>
                </c:pt>
                <c:pt idx="1974">
                  <c:v>44008.562500009575</c:v>
                </c:pt>
                <c:pt idx="1975">
                  <c:v>44008.572916676247</c:v>
                </c:pt>
                <c:pt idx="1976">
                  <c:v>44008.583333342918</c:v>
                </c:pt>
                <c:pt idx="1977">
                  <c:v>44008.59375000959</c:v>
                </c:pt>
                <c:pt idx="1978">
                  <c:v>44008.604166676261</c:v>
                </c:pt>
                <c:pt idx="1979">
                  <c:v>44008.614583342933</c:v>
                </c:pt>
                <c:pt idx="1980">
                  <c:v>44008.625000009604</c:v>
                </c:pt>
                <c:pt idx="1981">
                  <c:v>44008.635416676276</c:v>
                </c:pt>
                <c:pt idx="1982">
                  <c:v>44008.645833342947</c:v>
                </c:pt>
                <c:pt idx="1983">
                  <c:v>44008.656250009619</c:v>
                </c:pt>
                <c:pt idx="1984">
                  <c:v>44008.66666667629</c:v>
                </c:pt>
                <c:pt idx="1985">
                  <c:v>44008.677083342962</c:v>
                </c:pt>
                <c:pt idx="1986">
                  <c:v>44008.687500009633</c:v>
                </c:pt>
                <c:pt idx="1987">
                  <c:v>44008.697916676305</c:v>
                </c:pt>
                <c:pt idx="1988">
                  <c:v>44008.708333342976</c:v>
                </c:pt>
                <c:pt idx="1989">
                  <c:v>44008.718750009648</c:v>
                </c:pt>
                <c:pt idx="1990">
                  <c:v>44008.729166676319</c:v>
                </c:pt>
                <c:pt idx="1991">
                  <c:v>44008.739583342991</c:v>
                </c:pt>
                <c:pt idx="1992">
                  <c:v>44008.750000009662</c:v>
                </c:pt>
                <c:pt idx="1993">
                  <c:v>44008.760416676334</c:v>
                </c:pt>
                <c:pt idx="1994">
                  <c:v>44008.770833343006</c:v>
                </c:pt>
                <c:pt idx="1995">
                  <c:v>44008.781250009677</c:v>
                </c:pt>
                <c:pt idx="1996">
                  <c:v>44008.791666676349</c:v>
                </c:pt>
                <c:pt idx="1997">
                  <c:v>44008.80208334302</c:v>
                </c:pt>
                <c:pt idx="1998">
                  <c:v>44008.812500009692</c:v>
                </c:pt>
                <c:pt idx="1999">
                  <c:v>44008.822916676363</c:v>
                </c:pt>
                <c:pt idx="2000">
                  <c:v>44008.833333343035</c:v>
                </c:pt>
                <c:pt idx="2001">
                  <c:v>44008.843750009706</c:v>
                </c:pt>
                <c:pt idx="2002">
                  <c:v>44008.854166676378</c:v>
                </c:pt>
                <c:pt idx="2003">
                  <c:v>44008.864583343049</c:v>
                </c:pt>
                <c:pt idx="2004">
                  <c:v>44008.875000009721</c:v>
                </c:pt>
                <c:pt idx="2005">
                  <c:v>44008.885416676392</c:v>
                </c:pt>
                <c:pt idx="2006">
                  <c:v>44008.895833343064</c:v>
                </c:pt>
                <c:pt idx="2007">
                  <c:v>44008.906250009735</c:v>
                </c:pt>
                <c:pt idx="2008">
                  <c:v>44008.916666676407</c:v>
                </c:pt>
                <c:pt idx="2009">
                  <c:v>44008.927083343078</c:v>
                </c:pt>
                <c:pt idx="2010">
                  <c:v>44008.93750000975</c:v>
                </c:pt>
                <c:pt idx="2011">
                  <c:v>44008.947916676421</c:v>
                </c:pt>
                <c:pt idx="2012">
                  <c:v>44008.958333343093</c:v>
                </c:pt>
                <c:pt idx="2013">
                  <c:v>44008.968750009764</c:v>
                </c:pt>
                <c:pt idx="2014">
                  <c:v>44008.979166676436</c:v>
                </c:pt>
                <c:pt idx="2015">
                  <c:v>44008.989583343107</c:v>
                </c:pt>
                <c:pt idx="2016">
                  <c:v>44009.000000009779</c:v>
                </c:pt>
                <c:pt idx="2017">
                  <c:v>44009.01041667645</c:v>
                </c:pt>
                <c:pt idx="2018">
                  <c:v>44009.020833343122</c:v>
                </c:pt>
                <c:pt idx="2019">
                  <c:v>44009.031250009793</c:v>
                </c:pt>
                <c:pt idx="2020">
                  <c:v>44009.041666676465</c:v>
                </c:pt>
                <c:pt idx="2021">
                  <c:v>44009.052083343136</c:v>
                </c:pt>
                <c:pt idx="2022">
                  <c:v>44009.062500009808</c:v>
                </c:pt>
                <c:pt idx="2023">
                  <c:v>44009.07291667648</c:v>
                </c:pt>
                <c:pt idx="2024">
                  <c:v>44009.083333343151</c:v>
                </c:pt>
                <c:pt idx="2025">
                  <c:v>44009.093750009823</c:v>
                </c:pt>
                <c:pt idx="2026">
                  <c:v>44009.104166676494</c:v>
                </c:pt>
                <c:pt idx="2027">
                  <c:v>44009.114583343166</c:v>
                </c:pt>
                <c:pt idx="2028">
                  <c:v>44009.125000009837</c:v>
                </c:pt>
                <c:pt idx="2029">
                  <c:v>44009.135416676509</c:v>
                </c:pt>
                <c:pt idx="2030">
                  <c:v>44009.14583334318</c:v>
                </c:pt>
                <c:pt idx="2031">
                  <c:v>44009.156250009852</c:v>
                </c:pt>
                <c:pt idx="2032">
                  <c:v>44009.166666676523</c:v>
                </c:pt>
                <c:pt idx="2033">
                  <c:v>44009.177083343195</c:v>
                </c:pt>
                <c:pt idx="2034">
                  <c:v>44009.187500009866</c:v>
                </c:pt>
                <c:pt idx="2035">
                  <c:v>44009.197916676538</c:v>
                </c:pt>
                <c:pt idx="2036">
                  <c:v>44009.208333343209</c:v>
                </c:pt>
                <c:pt idx="2037">
                  <c:v>44009.218750009881</c:v>
                </c:pt>
                <c:pt idx="2038">
                  <c:v>44009.229166676552</c:v>
                </c:pt>
                <c:pt idx="2039">
                  <c:v>44009.239583343224</c:v>
                </c:pt>
                <c:pt idx="2040">
                  <c:v>44009.250000009895</c:v>
                </c:pt>
                <c:pt idx="2041">
                  <c:v>44009.260416676567</c:v>
                </c:pt>
                <c:pt idx="2042">
                  <c:v>44009.270833343238</c:v>
                </c:pt>
                <c:pt idx="2043">
                  <c:v>44009.28125000991</c:v>
                </c:pt>
                <c:pt idx="2044">
                  <c:v>44009.291666676581</c:v>
                </c:pt>
                <c:pt idx="2045">
                  <c:v>44009.302083343253</c:v>
                </c:pt>
                <c:pt idx="2046">
                  <c:v>44009.312500009924</c:v>
                </c:pt>
                <c:pt idx="2047">
                  <c:v>44009.322916676596</c:v>
                </c:pt>
                <c:pt idx="2048">
                  <c:v>44009.333333343267</c:v>
                </c:pt>
                <c:pt idx="2049">
                  <c:v>44009.343750009939</c:v>
                </c:pt>
                <c:pt idx="2050">
                  <c:v>44009.35416667661</c:v>
                </c:pt>
                <c:pt idx="2051">
                  <c:v>44009.364583343282</c:v>
                </c:pt>
                <c:pt idx="2052">
                  <c:v>44009.375000009954</c:v>
                </c:pt>
                <c:pt idx="2053">
                  <c:v>44009.385416676625</c:v>
                </c:pt>
                <c:pt idx="2054">
                  <c:v>44009.395833343297</c:v>
                </c:pt>
                <c:pt idx="2055">
                  <c:v>44009.406250009968</c:v>
                </c:pt>
                <c:pt idx="2056">
                  <c:v>44009.41666667664</c:v>
                </c:pt>
                <c:pt idx="2057">
                  <c:v>44009.427083343311</c:v>
                </c:pt>
                <c:pt idx="2058">
                  <c:v>44009.437500009983</c:v>
                </c:pt>
                <c:pt idx="2059">
                  <c:v>44009.447916676654</c:v>
                </c:pt>
                <c:pt idx="2060">
                  <c:v>44009.458333343326</c:v>
                </c:pt>
                <c:pt idx="2061">
                  <c:v>44009.468750009997</c:v>
                </c:pt>
                <c:pt idx="2062">
                  <c:v>44009.479166676669</c:v>
                </c:pt>
                <c:pt idx="2063">
                  <c:v>44009.48958334334</c:v>
                </c:pt>
                <c:pt idx="2064">
                  <c:v>44009.500000010012</c:v>
                </c:pt>
                <c:pt idx="2065">
                  <c:v>44009.510416676683</c:v>
                </c:pt>
                <c:pt idx="2066">
                  <c:v>44009.520833343355</c:v>
                </c:pt>
                <c:pt idx="2067">
                  <c:v>44009.531250010026</c:v>
                </c:pt>
                <c:pt idx="2068">
                  <c:v>44009.541666676698</c:v>
                </c:pt>
                <c:pt idx="2069">
                  <c:v>44009.552083343369</c:v>
                </c:pt>
                <c:pt idx="2070">
                  <c:v>44009.562500010041</c:v>
                </c:pt>
                <c:pt idx="2071">
                  <c:v>44009.572916676712</c:v>
                </c:pt>
                <c:pt idx="2072">
                  <c:v>44009.583333343384</c:v>
                </c:pt>
                <c:pt idx="2073">
                  <c:v>44009.593750010055</c:v>
                </c:pt>
                <c:pt idx="2074">
                  <c:v>44009.604166676727</c:v>
                </c:pt>
                <c:pt idx="2075">
                  <c:v>44009.614583343398</c:v>
                </c:pt>
                <c:pt idx="2076">
                  <c:v>44009.62500001007</c:v>
                </c:pt>
                <c:pt idx="2077">
                  <c:v>44009.635416676741</c:v>
                </c:pt>
                <c:pt idx="2078">
                  <c:v>44009.645833343413</c:v>
                </c:pt>
                <c:pt idx="2079">
                  <c:v>44009.656250010084</c:v>
                </c:pt>
                <c:pt idx="2080">
                  <c:v>44009.666666676756</c:v>
                </c:pt>
                <c:pt idx="2081">
                  <c:v>44009.677083343428</c:v>
                </c:pt>
                <c:pt idx="2082">
                  <c:v>44009.687500010099</c:v>
                </c:pt>
                <c:pt idx="2083">
                  <c:v>44009.697916676771</c:v>
                </c:pt>
                <c:pt idx="2084">
                  <c:v>44009.708333343442</c:v>
                </c:pt>
                <c:pt idx="2085">
                  <c:v>44009.718750010114</c:v>
                </c:pt>
                <c:pt idx="2086">
                  <c:v>44009.729166676785</c:v>
                </c:pt>
                <c:pt idx="2087">
                  <c:v>44009.739583343457</c:v>
                </c:pt>
                <c:pt idx="2088">
                  <c:v>44009.750000010128</c:v>
                </c:pt>
                <c:pt idx="2089">
                  <c:v>44009.7604166768</c:v>
                </c:pt>
                <c:pt idx="2090">
                  <c:v>44009.770833343471</c:v>
                </c:pt>
                <c:pt idx="2091">
                  <c:v>44009.781250010143</c:v>
                </c:pt>
                <c:pt idx="2092">
                  <c:v>44009.791666676814</c:v>
                </c:pt>
                <c:pt idx="2093">
                  <c:v>44009.802083343486</c:v>
                </c:pt>
                <c:pt idx="2094">
                  <c:v>44009.812500010157</c:v>
                </c:pt>
                <c:pt idx="2095">
                  <c:v>44009.822916676829</c:v>
                </c:pt>
                <c:pt idx="2096">
                  <c:v>44009.8333333435</c:v>
                </c:pt>
                <c:pt idx="2097">
                  <c:v>44009.843750010172</c:v>
                </c:pt>
                <c:pt idx="2098">
                  <c:v>44009.854166676843</c:v>
                </c:pt>
                <c:pt idx="2099">
                  <c:v>44009.864583343515</c:v>
                </c:pt>
                <c:pt idx="2100">
                  <c:v>44009.875000010186</c:v>
                </c:pt>
                <c:pt idx="2101">
                  <c:v>44009.885416676858</c:v>
                </c:pt>
                <c:pt idx="2102">
                  <c:v>44009.895833343529</c:v>
                </c:pt>
                <c:pt idx="2103">
                  <c:v>44009.906250010201</c:v>
                </c:pt>
                <c:pt idx="2104">
                  <c:v>44009.916666676872</c:v>
                </c:pt>
                <c:pt idx="2105">
                  <c:v>44009.927083343544</c:v>
                </c:pt>
                <c:pt idx="2106">
                  <c:v>44009.937500010215</c:v>
                </c:pt>
                <c:pt idx="2107">
                  <c:v>44009.947916676887</c:v>
                </c:pt>
                <c:pt idx="2108">
                  <c:v>44009.958333343558</c:v>
                </c:pt>
                <c:pt idx="2109">
                  <c:v>44009.96875001023</c:v>
                </c:pt>
                <c:pt idx="2110">
                  <c:v>44009.979166676902</c:v>
                </c:pt>
                <c:pt idx="2111">
                  <c:v>44009.989583343573</c:v>
                </c:pt>
                <c:pt idx="2112">
                  <c:v>44010.000000010245</c:v>
                </c:pt>
                <c:pt idx="2113">
                  <c:v>44010.010416676916</c:v>
                </c:pt>
                <c:pt idx="2114">
                  <c:v>44010.020833343588</c:v>
                </c:pt>
                <c:pt idx="2115">
                  <c:v>44010.031250010259</c:v>
                </c:pt>
                <c:pt idx="2116">
                  <c:v>44010.041666676931</c:v>
                </c:pt>
                <c:pt idx="2117">
                  <c:v>44010.052083343602</c:v>
                </c:pt>
                <c:pt idx="2118">
                  <c:v>44010.062500010274</c:v>
                </c:pt>
                <c:pt idx="2119">
                  <c:v>44010.072916676945</c:v>
                </c:pt>
                <c:pt idx="2120">
                  <c:v>44010.083333343617</c:v>
                </c:pt>
                <c:pt idx="2121">
                  <c:v>44010.093750010288</c:v>
                </c:pt>
                <c:pt idx="2122">
                  <c:v>44010.10416667696</c:v>
                </c:pt>
                <c:pt idx="2123">
                  <c:v>44010.114583343631</c:v>
                </c:pt>
                <c:pt idx="2124">
                  <c:v>44010.125000010303</c:v>
                </c:pt>
                <c:pt idx="2125">
                  <c:v>44010.135416676974</c:v>
                </c:pt>
                <c:pt idx="2126">
                  <c:v>44010.145833343646</c:v>
                </c:pt>
                <c:pt idx="2127">
                  <c:v>44010.156250010317</c:v>
                </c:pt>
                <c:pt idx="2128">
                  <c:v>44010.166666676989</c:v>
                </c:pt>
                <c:pt idx="2129">
                  <c:v>44010.17708334366</c:v>
                </c:pt>
                <c:pt idx="2130">
                  <c:v>44010.187500010332</c:v>
                </c:pt>
                <c:pt idx="2131">
                  <c:v>44010.197916677003</c:v>
                </c:pt>
                <c:pt idx="2132">
                  <c:v>44010.208333343675</c:v>
                </c:pt>
                <c:pt idx="2133">
                  <c:v>44010.218750010346</c:v>
                </c:pt>
                <c:pt idx="2134">
                  <c:v>44010.229166677018</c:v>
                </c:pt>
                <c:pt idx="2135">
                  <c:v>44010.239583343689</c:v>
                </c:pt>
                <c:pt idx="2136">
                  <c:v>44010.250000010361</c:v>
                </c:pt>
                <c:pt idx="2137">
                  <c:v>44010.260416677032</c:v>
                </c:pt>
                <c:pt idx="2138">
                  <c:v>44010.270833343704</c:v>
                </c:pt>
                <c:pt idx="2139">
                  <c:v>44010.281250010376</c:v>
                </c:pt>
                <c:pt idx="2140">
                  <c:v>44010.291666677047</c:v>
                </c:pt>
                <c:pt idx="2141">
                  <c:v>44010.302083343719</c:v>
                </c:pt>
                <c:pt idx="2142">
                  <c:v>44010.31250001039</c:v>
                </c:pt>
                <c:pt idx="2143">
                  <c:v>44010.322916677062</c:v>
                </c:pt>
                <c:pt idx="2144">
                  <c:v>44010.333333343733</c:v>
                </c:pt>
                <c:pt idx="2145">
                  <c:v>44010.343750010405</c:v>
                </c:pt>
                <c:pt idx="2146">
                  <c:v>44010.354166677076</c:v>
                </c:pt>
                <c:pt idx="2147">
                  <c:v>44010.364583343748</c:v>
                </c:pt>
                <c:pt idx="2148">
                  <c:v>44010.375000010419</c:v>
                </c:pt>
                <c:pt idx="2149">
                  <c:v>44010.385416677091</c:v>
                </c:pt>
                <c:pt idx="2150">
                  <c:v>44010.395833343762</c:v>
                </c:pt>
                <c:pt idx="2151">
                  <c:v>44010.406250010434</c:v>
                </c:pt>
                <c:pt idx="2152">
                  <c:v>44010.416666677105</c:v>
                </c:pt>
                <c:pt idx="2153">
                  <c:v>44010.427083343777</c:v>
                </c:pt>
                <c:pt idx="2154">
                  <c:v>44010.437500010448</c:v>
                </c:pt>
                <c:pt idx="2155">
                  <c:v>44010.44791667712</c:v>
                </c:pt>
                <c:pt idx="2156">
                  <c:v>44010.458333343791</c:v>
                </c:pt>
                <c:pt idx="2157">
                  <c:v>44010.468750010463</c:v>
                </c:pt>
                <c:pt idx="2158">
                  <c:v>44010.479166677134</c:v>
                </c:pt>
                <c:pt idx="2159">
                  <c:v>44010.489583343806</c:v>
                </c:pt>
                <c:pt idx="2160">
                  <c:v>44010.500000010477</c:v>
                </c:pt>
                <c:pt idx="2161">
                  <c:v>44010.510416677149</c:v>
                </c:pt>
                <c:pt idx="2162">
                  <c:v>44010.52083334382</c:v>
                </c:pt>
                <c:pt idx="2163">
                  <c:v>44010.531250010492</c:v>
                </c:pt>
                <c:pt idx="2164">
                  <c:v>44010.541666677163</c:v>
                </c:pt>
                <c:pt idx="2165">
                  <c:v>44010.552083343835</c:v>
                </c:pt>
                <c:pt idx="2166">
                  <c:v>44010.562500010506</c:v>
                </c:pt>
                <c:pt idx="2167">
                  <c:v>44010.572916677178</c:v>
                </c:pt>
                <c:pt idx="2168">
                  <c:v>44010.58333334385</c:v>
                </c:pt>
                <c:pt idx="2169">
                  <c:v>44010.593750010521</c:v>
                </c:pt>
                <c:pt idx="2170">
                  <c:v>44010.604166677193</c:v>
                </c:pt>
                <c:pt idx="2171">
                  <c:v>44010.614583343864</c:v>
                </c:pt>
                <c:pt idx="2172">
                  <c:v>44010.625000010536</c:v>
                </c:pt>
                <c:pt idx="2173">
                  <c:v>44010.635416677207</c:v>
                </c:pt>
                <c:pt idx="2174">
                  <c:v>44010.645833343879</c:v>
                </c:pt>
                <c:pt idx="2175">
                  <c:v>44010.65625001055</c:v>
                </c:pt>
                <c:pt idx="2176">
                  <c:v>44010.666666677222</c:v>
                </c:pt>
                <c:pt idx="2177">
                  <c:v>44010.677083343893</c:v>
                </c:pt>
                <c:pt idx="2178">
                  <c:v>44010.687500010565</c:v>
                </c:pt>
                <c:pt idx="2179">
                  <c:v>44010.697916677236</c:v>
                </c:pt>
                <c:pt idx="2180">
                  <c:v>44010.708333343908</c:v>
                </c:pt>
                <c:pt idx="2181">
                  <c:v>44010.718750010579</c:v>
                </c:pt>
                <c:pt idx="2182">
                  <c:v>44010.729166677251</c:v>
                </c:pt>
                <c:pt idx="2183">
                  <c:v>44010.739583343922</c:v>
                </c:pt>
                <c:pt idx="2184">
                  <c:v>44010.750000010594</c:v>
                </c:pt>
                <c:pt idx="2185">
                  <c:v>44010.760416677265</c:v>
                </c:pt>
                <c:pt idx="2186">
                  <c:v>44010.770833343937</c:v>
                </c:pt>
                <c:pt idx="2187">
                  <c:v>44010.781250010608</c:v>
                </c:pt>
                <c:pt idx="2188">
                  <c:v>44010.79166667728</c:v>
                </c:pt>
                <c:pt idx="2189">
                  <c:v>44010.802083343951</c:v>
                </c:pt>
                <c:pt idx="2190">
                  <c:v>44010.812500010623</c:v>
                </c:pt>
                <c:pt idx="2191">
                  <c:v>44010.822916677294</c:v>
                </c:pt>
                <c:pt idx="2192">
                  <c:v>44010.833333343966</c:v>
                </c:pt>
                <c:pt idx="2193">
                  <c:v>44010.843750010637</c:v>
                </c:pt>
                <c:pt idx="2194">
                  <c:v>44010.854166677309</c:v>
                </c:pt>
                <c:pt idx="2195">
                  <c:v>44010.86458334398</c:v>
                </c:pt>
                <c:pt idx="2196">
                  <c:v>44010.875000010652</c:v>
                </c:pt>
                <c:pt idx="2197">
                  <c:v>44010.885416677324</c:v>
                </c:pt>
                <c:pt idx="2198">
                  <c:v>44010.895833343995</c:v>
                </c:pt>
                <c:pt idx="2199">
                  <c:v>44010.906250010667</c:v>
                </c:pt>
                <c:pt idx="2200">
                  <c:v>44010.916666677338</c:v>
                </c:pt>
                <c:pt idx="2201">
                  <c:v>44010.92708334401</c:v>
                </c:pt>
                <c:pt idx="2202">
                  <c:v>44010.937500010681</c:v>
                </c:pt>
                <c:pt idx="2203">
                  <c:v>44010.947916677353</c:v>
                </c:pt>
                <c:pt idx="2204">
                  <c:v>44010.958333344024</c:v>
                </c:pt>
                <c:pt idx="2205">
                  <c:v>44010.968750010696</c:v>
                </c:pt>
                <c:pt idx="2206">
                  <c:v>44010.979166677367</c:v>
                </c:pt>
                <c:pt idx="2207">
                  <c:v>44010.989583344039</c:v>
                </c:pt>
                <c:pt idx="2208">
                  <c:v>44011.00000001071</c:v>
                </c:pt>
                <c:pt idx="2209">
                  <c:v>44011.010416677382</c:v>
                </c:pt>
                <c:pt idx="2210">
                  <c:v>44011.020833344053</c:v>
                </c:pt>
                <c:pt idx="2211">
                  <c:v>44011.031250010725</c:v>
                </c:pt>
                <c:pt idx="2212">
                  <c:v>44011.041666677396</c:v>
                </c:pt>
                <c:pt idx="2213">
                  <c:v>44011.052083344068</c:v>
                </c:pt>
                <c:pt idx="2214">
                  <c:v>44011.062500010739</c:v>
                </c:pt>
                <c:pt idx="2215">
                  <c:v>44011.072916677411</c:v>
                </c:pt>
                <c:pt idx="2216">
                  <c:v>44011.083333344082</c:v>
                </c:pt>
                <c:pt idx="2217">
                  <c:v>44011.093750010754</c:v>
                </c:pt>
                <c:pt idx="2218">
                  <c:v>44011.104166677425</c:v>
                </c:pt>
                <c:pt idx="2219">
                  <c:v>44011.114583344097</c:v>
                </c:pt>
                <c:pt idx="2220">
                  <c:v>44011.125000010768</c:v>
                </c:pt>
                <c:pt idx="2221">
                  <c:v>44011.13541667744</c:v>
                </c:pt>
                <c:pt idx="2222">
                  <c:v>44011.145833344111</c:v>
                </c:pt>
                <c:pt idx="2223">
                  <c:v>44011.156250010783</c:v>
                </c:pt>
                <c:pt idx="2224">
                  <c:v>44011.166666677454</c:v>
                </c:pt>
                <c:pt idx="2225">
                  <c:v>44011.177083344126</c:v>
                </c:pt>
                <c:pt idx="2226">
                  <c:v>44011.187500010798</c:v>
                </c:pt>
                <c:pt idx="2227">
                  <c:v>44011.197916677469</c:v>
                </c:pt>
                <c:pt idx="2228">
                  <c:v>44011.208333344141</c:v>
                </c:pt>
                <c:pt idx="2229">
                  <c:v>44011.218750010812</c:v>
                </c:pt>
                <c:pt idx="2230">
                  <c:v>44011.229166677484</c:v>
                </c:pt>
                <c:pt idx="2231">
                  <c:v>44011.239583344155</c:v>
                </c:pt>
                <c:pt idx="2232">
                  <c:v>44011.250000010827</c:v>
                </c:pt>
                <c:pt idx="2233">
                  <c:v>44011.260416677498</c:v>
                </c:pt>
                <c:pt idx="2234">
                  <c:v>44011.27083334417</c:v>
                </c:pt>
                <c:pt idx="2235">
                  <c:v>44011.281250010841</c:v>
                </c:pt>
                <c:pt idx="2236">
                  <c:v>44011.291666677513</c:v>
                </c:pt>
                <c:pt idx="2237">
                  <c:v>44011.302083344184</c:v>
                </c:pt>
                <c:pt idx="2238">
                  <c:v>44011.312500010856</c:v>
                </c:pt>
                <c:pt idx="2239">
                  <c:v>44011.322916677527</c:v>
                </c:pt>
                <c:pt idx="2240">
                  <c:v>44011.333333344199</c:v>
                </c:pt>
                <c:pt idx="2241">
                  <c:v>44011.34375001087</c:v>
                </c:pt>
                <c:pt idx="2242">
                  <c:v>44011.354166677542</c:v>
                </c:pt>
                <c:pt idx="2243">
                  <c:v>44011.364583344213</c:v>
                </c:pt>
                <c:pt idx="2244">
                  <c:v>44011.375000010885</c:v>
                </c:pt>
                <c:pt idx="2245">
                  <c:v>44011.385416677556</c:v>
                </c:pt>
                <c:pt idx="2246">
                  <c:v>44011.395833344228</c:v>
                </c:pt>
                <c:pt idx="2247">
                  <c:v>44011.406250010899</c:v>
                </c:pt>
                <c:pt idx="2248">
                  <c:v>44011.416666677571</c:v>
                </c:pt>
                <c:pt idx="2249">
                  <c:v>44011.427083344242</c:v>
                </c:pt>
                <c:pt idx="2250">
                  <c:v>44011.437500010914</c:v>
                </c:pt>
                <c:pt idx="2251">
                  <c:v>44011.447916677585</c:v>
                </c:pt>
                <c:pt idx="2252">
                  <c:v>44011.458333344257</c:v>
                </c:pt>
                <c:pt idx="2253">
                  <c:v>44011.468750010928</c:v>
                </c:pt>
                <c:pt idx="2254">
                  <c:v>44011.4791666776</c:v>
                </c:pt>
                <c:pt idx="2255">
                  <c:v>44011.489583344272</c:v>
                </c:pt>
                <c:pt idx="2256">
                  <c:v>44011.500000010943</c:v>
                </c:pt>
                <c:pt idx="2257">
                  <c:v>44011.510416677615</c:v>
                </c:pt>
                <c:pt idx="2258">
                  <c:v>44011.520833344286</c:v>
                </c:pt>
                <c:pt idx="2259">
                  <c:v>44011.531250010958</c:v>
                </c:pt>
                <c:pt idx="2260">
                  <c:v>44011.541666677629</c:v>
                </c:pt>
                <c:pt idx="2261">
                  <c:v>44011.552083344301</c:v>
                </c:pt>
                <c:pt idx="2262">
                  <c:v>44011.562500010972</c:v>
                </c:pt>
                <c:pt idx="2263">
                  <c:v>44011.572916677644</c:v>
                </c:pt>
                <c:pt idx="2264">
                  <c:v>44011.583333344315</c:v>
                </c:pt>
                <c:pt idx="2265">
                  <c:v>44011.593750010987</c:v>
                </c:pt>
                <c:pt idx="2266">
                  <c:v>44011.604166677658</c:v>
                </c:pt>
                <c:pt idx="2267">
                  <c:v>44011.61458334433</c:v>
                </c:pt>
                <c:pt idx="2268">
                  <c:v>44011.625000011001</c:v>
                </c:pt>
                <c:pt idx="2269">
                  <c:v>44011.635416677673</c:v>
                </c:pt>
                <c:pt idx="2270">
                  <c:v>44011.645833344344</c:v>
                </c:pt>
                <c:pt idx="2271">
                  <c:v>44011.656250011016</c:v>
                </c:pt>
                <c:pt idx="2272">
                  <c:v>44011.666666677687</c:v>
                </c:pt>
                <c:pt idx="2273">
                  <c:v>44011.677083344359</c:v>
                </c:pt>
                <c:pt idx="2274">
                  <c:v>44011.68750001103</c:v>
                </c:pt>
                <c:pt idx="2275">
                  <c:v>44011.697916677702</c:v>
                </c:pt>
                <c:pt idx="2276">
                  <c:v>44011.708333344373</c:v>
                </c:pt>
                <c:pt idx="2277">
                  <c:v>44011.718750011045</c:v>
                </c:pt>
                <c:pt idx="2278">
                  <c:v>44011.729166677716</c:v>
                </c:pt>
                <c:pt idx="2279">
                  <c:v>44011.739583344388</c:v>
                </c:pt>
                <c:pt idx="2280">
                  <c:v>44011.750000011059</c:v>
                </c:pt>
                <c:pt idx="2281">
                  <c:v>44011.760416677731</c:v>
                </c:pt>
                <c:pt idx="2282">
                  <c:v>44011.770833344402</c:v>
                </c:pt>
                <c:pt idx="2283">
                  <c:v>44011.781250011074</c:v>
                </c:pt>
                <c:pt idx="2284">
                  <c:v>44011.791666677746</c:v>
                </c:pt>
                <c:pt idx="2285">
                  <c:v>44011.802083344417</c:v>
                </c:pt>
                <c:pt idx="2286">
                  <c:v>44011.812500011089</c:v>
                </c:pt>
                <c:pt idx="2287">
                  <c:v>44011.82291667776</c:v>
                </c:pt>
                <c:pt idx="2288">
                  <c:v>44011.833333344432</c:v>
                </c:pt>
                <c:pt idx="2289">
                  <c:v>44011.843750011103</c:v>
                </c:pt>
                <c:pt idx="2290">
                  <c:v>44011.854166677775</c:v>
                </c:pt>
                <c:pt idx="2291">
                  <c:v>44011.864583344446</c:v>
                </c:pt>
                <c:pt idx="2292">
                  <c:v>44011.875000011118</c:v>
                </c:pt>
                <c:pt idx="2293">
                  <c:v>44011.885416677789</c:v>
                </c:pt>
                <c:pt idx="2294">
                  <c:v>44011.895833344461</c:v>
                </c:pt>
                <c:pt idx="2295">
                  <c:v>44011.906250011132</c:v>
                </c:pt>
                <c:pt idx="2296">
                  <c:v>44011.916666677804</c:v>
                </c:pt>
                <c:pt idx="2297">
                  <c:v>44011.927083344475</c:v>
                </c:pt>
                <c:pt idx="2298">
                  <c:v>44011.937500011147</c:v>
                </c:pt>
                <c:pt idx="2299">
                  <c:v>44011.947916677818</c:v>
                </c:pt>
                <c:pt idx="2300">
                  <c:v>44011.95833334449</c:v>
                </c:pt>
                <c:pt idx="2301">
                  <c:v>44011.968750011161</c:v>
                </c:pt>
                <c:pt idx="2302">
                  <c:v>44011.979166677833</c:v>
                </c:pt>
                <c:pt idx="2303">
                  <c:v>44011.989583344504</c:v>
                </c:pt>
                <c:pt idx="2304">
                  <c:v>44012.000000011176</c:v>
                </c:pt>
                <c:pt idx="2305">
                  <c:v>44012.010416677847</c:v>
                </c:pt>
                <c:pt idx="2306">
                  <c:v>44012.020833344519</c:v>
                </c:pt>
                <c:pt idx="2307">
                  <c:v>44012.03125001119</c:v>
                </c:pt>
                <c:pt idx="2308">
                  <c:v>44012.041666677862</c:v>
                </c:pt>
                <c:pt idx="2309">
                  <c:v>44012.052083344533</c:v>
                </c:pt>
                <c:pt idx="2310">
                  <c:v>44012.062500011205</c:v>
                </c:pt>
                <c:pt idx="2311">
                  <c:v>44012.072916677876</c:v>
                </c:pt>
                <c:pt idx="2312">
                  <c:v>44012.083333344548</c:v>
                </c:pt>
                <c:pt idx="2313">
                  <c:v>44012.09375001122</c:v>
                </c:pt>
                <c:pt idx="2314">
                  <c:v>44012.104166677891</c:v>
                </c:pt>
                <c:pt idx="2315">
                  <c:v>44012.114583344563</c:v>
                </c:pt>
                <c:pt idx="2316">
                  <c:v>44012.125000011234</c:v>
                </c:pt>
                <c:pt idx="2317">
                  <c:v>44012.135416677906</c:v>
                </c:pt>
                <c:pt idx="2318">
                  <c:v>44012.145833344577</c:v>
                </c:pt>
                <c:pt idx="2319">
                  <c:v>44012.156250011249</c:v>
                </c:pt>
                <c:pt idx="2320">
                  <c:v>44012.16666667792</c:v>
                </c:pt>
                <c:pt idx="2321">
                  <c:v>44012.177083344592</c:v>
                </c:pt>
                <c:pt idx="2322">
                  <c:v>44012.187500011263</c:v>
                </c:pt>
                <c:pt idx="2323">
                  <c:v>44012.197916677935</c:v>
                </c:pt>
                <c:pt idx="2324">
                  <c:v>44012.208333344606</c:v>
                </c:pt>
                <c:pt idx="2325">
                  <c:v>44012.218750011278</c:v>
                </c:pt>
                <c:pt idx="2326">
                  <c:v>44012.229166677949</c:v>
                </c:pt>
                <c:pt idx="2327">
                  <c:v>44012.239583344621</c:v>
                </c:pt>
                <c:pt idx="2328">
                  <c:v>44012.250000011292</c:v>
                </c:pt>
                <c:pt idx="2329">
                  <c:v>44012.260416677964</c:v>
                </c:pt>
                <c:pt idx="2330">
                  <c:v>44012.270833344635</c:v>
                </c:pt>
                <c:pt idx="2331">
                  <c:v>44012.281250011307</c:v>
                </c:pt>
                <c:pt idx="2332">
                  <c:v>44012.291666677978</c:v>
                </c:pt>
                <c:pt idx="2333">
                  <c:v>44012.30208334465</c:v>
                </c:pt>
                <c:pt idx="2334">
                  <c:v>44012.312500011321</c:v>
                </c:pt>
                <c:pt idx="2335">
                  <c:v>44012.322916677993</c:v>
                </c:pt>
                <c:pt idx="2336">
                  <c:v>44012.333333344664</c:v>
                </c:pt>
                <c:pt idx="2337">
                  <c:v>44012.343750011336</c:v>
                </c:pt>
                <c:pt idx="2338">
                  <c:v>44012.354166678007</c:v>
                </c:pt>
                <c:pt idx="2339">
                  <c:v>44012.364583344679</c:v>
                </c:pt>
                <c:pt idx="2340">
                  <c:v>44012.37500001135</c:v>
                </c:pt>
                <c:pt idx="2341">
                  <c:v>44012.385416678022</c:v>
                </c:pt>
                <c:pt idx="2342">
                  <c:v>44012.395833344694</c:v>
                </c:pt>
                <c:pt idx="2343">
                  <c:v>44012.406250011365</c:v>
                </c:pt>
                <c:pt idx="2344">
                  <c:v>44012.416666678037</c:v>
                </c:pt>
                <c:pt idx="2345">
                  <c:v>44012.427083344708</c:v>
                </c:pt>
                <c:pt idx="2346">
                  <c:v>44012.43750001138</c:v>
                </c:pt>
                <c:pt idx="2347">
                  <c:v>44012.447916678051</c:v>
                </c:pt>
                <c:pt idx="2348">
                  <c:v>44012.458333344723</c:v>
                </c:pt>
                <c:pt idx="2349">
                  <c:v>44012.468750011394</c:v>
                </c:pt>
                <c:pt idx="2350">
                  <c:v>44012.479166678066</c:v>
                </c:pt>
                <c:pt idx="2351">
                  <c:v>44012.489583344737</c:v>
                </c:pt>
                <c:pt idx="2352">
                  <c:v>44012.500000011409</c:v>
                </c:pt>
                <c:pt idx="2353">
                  <c:v>44012.51041667808</c:v>
                </c:pt>
                <c:pt idx="2354">
                  <c:v>44012.520833344752</c:v>
                </c:pt>
                <c:pt idx="2355">
                  <c:v>44012.531250011423</c:v>
                </c:pt>
                <c:pt idx="2356">
                  <c:v>44012.541666678095</c:v>
                </c:pt>
                <c:pt idx="2357">
                  <c:v>44012.552083344766</c:v>
                </c:pt>
                <c:pt idx="2358">
                  <c:v>44012.562500011438</c:v>
                </c:pt>
                <c:pt idx="2359">
                  <c:v>44012.572916678109</c:v>
                </c:pt>
                <c:pt idx="2360">
                  <c:v>44012.583333344781</c:v>
                </c:pt>
                <c:pt idx="2361">
                  <c:v>44012.593750011452</c:v>
                </c:pt>
                <c:pt idx="2362">
                  <c:v>44012.604166678124</c:v>
                </c:pt>
                <c:pt idx="2363">
                  <c:v>44012.614583344795</c:v>
                </c:pt>
                <c:pt idx="2364">
                  <c:v>44012.625000011467</c:v>
                </c:pt>
                <c:pt idx="2365">
                  <c:v>44012.635416678138</c:v>
                </c:pt>
                <c:pt idx="2366">
                  <c:v>44012.64583334481</c:v>
                </c:pt>
                <c:pt idx="2367">
                  <c:v>44012.656250011481</c:v>
                </c:pt>
                <c:pt idx="2368">
                  <c:v>44012.666666678153</c:v>
                </c:pt>
                <c:pt idx="2369">
                  <c:v>44012.677083344824</c:v>
                </c:pt>
                <c:pt idx="2370">
                  <c:v>44012.687500011496</c:v>
                </c:pt>
                <c:pt idx="2371">
                  <c:v>44012.697916678168</c:v>
                </c:pt>
                <c:pt idx="2372">
                  <c:v>44012.708333344839</c:v>
                </c:pt>
                <c:pt idx="2373">
                  <c:v>44012.718750011511</c:v>
                </c:pt>
                <c:pt idx="2374">
                  <c:v>44012.729166678182</c:v>
                </c:pt>
                <c:pt idx="2375">
                  <c:v>44012.739583344854</c:v>
                </c:pt>
                <c:pt idx="2376">
                  <c:v>44012.750000011525</c:v>
                </c:pt>
                <c:pt idx="2377">
                  <c:v>44012.760416678197</c:v>
                </c:pt>
                <c:pt idx="2378">
                  <c:v>44012.770833344868</c:v>
                </c:pt>
                <c:pt idx="2379">
                  <c:v>44012.78125001154</c:v>
                </c:pt>
                <c:pt idx="2380">
                  <c:v>44012.791666678211</c:v>
                </c:pt>
                <c:pt idx="2381">
                  <c:v>44012.802083344883</c:v>
                </c:pt>
                <c:pt idx="2382">
                  <c:v>44012.812500011554</c:v>
                </c:pt>
                <c:pt idx="2383">
                  <c:v>44012.822916678226</c:v>
                </c:pt>
                <c:pt idx="2384">
                  <c:v>44012.833333344897</c:v>
                </c:pt>
                <c:pt idx="2385">
                  <c:v>44012.843750011569</c:v>
                </c:pt>
                <c:pt idx="2386">
                  <c:v>44012.85416667824</c:v>
                </c:pt>
                <c:pt idx="2387">
                  <c:v>44012.864583344912</c:v>
                </c:pt>
                <c:pt idx="2388">
                  <c:v>44012.875000011583</c:v>
                </c:pt>
                <c:pt idx="2389">
                  <c:v>44012.885416678255</c:v>
                </c:pt>
                <c:pt idx="2390">
                  <c:v>44012.895833344926</c:v>
                </c:pt>
                <c:pt idx="2391">
                  <c:v>44012.906250011598</c:v>
                </c:pt>
                <c:pt idx="2392">
                  <c:v>44012.916666678269</c:v>
                </c:pt>
                <c:pt idx="2393">
                  <c:v>44012.927083344941</c:v>
                </c:pt>
                <c:pt idx="2394">
                  <c:v>44012.937500011612</c:v>
                </c:pt>
                <c:pt idx="2395">
                  <c:v>44012.947916678284</c:v>
                </c:pt>
                <c:pt idx="2396">
                  <c:v>44012.958333344955</c:v>
                </c:pt>
                <c:pt idx="2397">
                  <c:v>44012.968750011627</c:v>
                </c:pt>
                <c:pt idx="2398">
                  <c:v>44012.979166678298</c:v>
                </c:pt>
                <c:pt idx="2399">
                  <c:v>44012.98958334497</c:v>
                </c:pt>
                <c:pt idx="2400">
                  <c:v>44013.000000011642</c:v>
                </c:pt>
                <c:pt idx="2401">
                  <c:v>44013.010416678313</c:v>
                </c:pt>
                <c:pt idx="2402">
                  <c:v>44013.020833344985</c:v>
                </c:pt>
                <c:pt idx="2403">
                  <c:v>44013.031250011656</c:v>
                </c:pt>
                <c:pt idx="2404">
                  <c:v>44013.041666678328</c:v>
                </c:pt>
                <c:pt idx="2405">
                  <c:v>44013.052083344999</c:v>
                </c:pt>
                <c:pt idx="2406">
                  <c:v>44013.062500011671</c:v>
                </c:pt>
                <c:pt idx="2407">
                  <c:v>44013.072916678342</c:v>
                </c:pt>
                <c:pt idx="2408">
                  <c:v>44013.083333345014</c:v>
                </c:pt>
                <c:pt idx="2409">
                  <c:v>44013.093750011685</c:v>
                </c:pt>
                <c:pt idx="2410">
                  <c:v>44013.104166678357</c:v>
                </c:pt>
                <c:pt idx="2411">
                  <c:v>44013.114583345028</c:v>
                </c:pt>
                <c:pt idx="2412">
                  <c:v>44013.1250000117</c:v>
                </c:pt>
                <c:pt idx="2413">
                  <c:v>44013.135416678371</c:v>
                </c:pt>
                <c:pt idx="2414">
                  <c:v>44013.145833345043</c:v>
                </c:pt>
                <c:pt idx="2415">
                  <c:v>44013.156250011714</c:v>
                </c:pt>
                <c:pt idx="2416">
                  <c:v>44013.166666678386</c:v>
                </c:pt>
                <c:pt idx="2417">
                  <c:v>44013.177083345057</c:v>
                </c:pt>
                <c:pt idx="2418">
                  <c:v>44013.187500011729</c:v>
                </c:pt>
                <c:pt idx="2419">
                  <c:v>44013.1979166784</c:v>
                </c:pt>
                <c:pt idx="2420">
                  <c:v>44013.208333345072</c:v>
                </c:pt>
                <c:pt idx="2421">
                  <c:v>44013.218750011743</c:v>
                </c:pt>
                <c:pt idx="2422">
                  <c:v>44013.229166678415</c:v>
                </c:pt>
                <c:pt idx="2423">
                  <c:v>44013.239583345086</c:v>
                </c:pt>
                <c:pt idx="2424">
                  <c:v>44013.250000011758</c:v>
                </c:pt>
                <c:pt idx="2425">
                  <c:v>44013.260416678429</c:v>
                </c:pt>
                <c:pt idx="2426">
                  <c:v>44013.270833345101</c:v>
                </c:pt>
                <c:pt idx="2427">
                  <c:v>44013.281250011772</c:v>
                </c:pt>
                <c:pt idx="2428">
                  <c:v>44013.291666678444</c:v>
                </c:pt>
                <c:pt idx="2429">
                  <c:v>44013.302083345116</c:v>
                </c:pt>
                <c:pt idx="2430">
                  <c:v>44013.312500011787</c:v>
                </c:pt>
                <c:pt idx="2431">
                  <c:v>44013.322916678459</c:v>
                </c:pt>
                <c:pt idx="2432">
                  <c:v>44013.33333334513</c:v>
                </c:pt>
                <c:pt idx="2433">
                  <c:v>44013.343750011802</c:v>
                </c:pt>
                <c:pt idx="2434">
                  <c:v>44013.354166678473</c:v>
                </c:pt>
                <c:pt idx="2435">
                  <c:v>44013.364583345145</c:v>
                </c:pt>
                <c:pt idx="2436">
                  <c:v>44013.375000011816</c:v>
                </c:pt>
                <c:pt idx="2437">
                  <c:v>44013.385416678488</c:v>
                </c:pt>
                <c:pt idx="2438">
                  <c:v>44013.395833345159</c:v>
                </c:pt>
                <c:pt idx="2439">
                  <c:v>44013.406250011831</c:v>
                </c:pt>
                <c:pt idx="2440">
                  <c:v>44013.416666678502</c:v>
                </c:pt>
                <c:pt idx="2441">
                  <c:v>44013.427083345174</c:v>
                </c:pt>
                <c:pt idx="2442">
                  <c:v>44013.437500011845</c:v>
                </c:pt>
                <c:pt idx="2443">
                  <c:v>44013.447916678517</c:v>
                </c:pt>
                <c:pt idx="2444">
                  <c:v>44013.458333345188</c:v>
                </c:pt>
                <c:pt idx="2445">
                  <c:v>44013.46875001186</c:v>
                </c:pt>
                <c:pt idx="2446">
                  <c:v>44013.479166678531</c:v>
                </c:pt>
                <c:pt idx="2447">
                  <c:v>44013.489583345203</c:v>
                </c:pt>
                <c:pt idx="2448">
                  <c:v>44013.500000011874</c:v>
                </c:pt>
                <c:pt idx="2449">
                  <c:v>44013.510416678546</c:v>
                </c:pt>
                <c:pt idx="2450">
                  <c:v>44013.520833345217</c:v>
                </c:pt>
                <c:pt idx="2451">
                  <c:v>44013.531250011889</c:v>
                </c:pt>
                <c:pt idx="2452">
                  <c:v>44013.54166667856</c:v>
                </c:pt>
                <c:pt idx="2453">
                  <c:v>44013.552083345232</c:v>
                </c:pt>
                <c:pt idx="2454">
                  <c:v>44013.562500011903</c:v>
                </c:pt>
                <c:pt idx="2455">
                  <c:v>44013.572916678575</c:v>
                </c:pt>
                <c:pt idx="2456">
                  <c:v>44013.583333345247</c:v>
                </c:pt>
                <c:pt idx="2457">
                  <c:v>44013.593750011918</c:v>
                </c:pt>
                <c:pt idx="2458">
                  <c:v>44013.60416667859</c:v>
                </c:pt>
                <c:pt idx="2459">
                  <c:v>44013.614583345261</c:v>
                </c:pt>
                <c:pt idx="2460">
                  <c:v>44013.625000011933</c:v>
                </c:pt>
                <c:pt idx="2461">
                  <c:v>44013.635416678604</c:v>
                </c:pt>
                <c:pt idx="2462">
                  <c:v>44013.645833345276</c:v>
                </c:pt>
                <c:pt idx="2463">
                  <c:v>44013.656250011947</c:v>
                </c:pt>
                <c:pt idx="2464">
                  <c:v>44013.666666678619</c:v>
                </c:pt>
                <c:pt idx="2465">
                  <c:v>44013.67708334529</c:v>
                </c:pt>
                <c:pt idx="2466">
                  <c:v>44013.687500011962</c:v>
                </c:pt>
                <c:pt idx="2467">
                  <c:v>44013.697916678633</c:v>
                </c:pt>
                <c:pt idx="2468">
                  <c:v>44013.708333345305</c:v>
                </c:pt>
                <c:pt idx="2469">
                  <c:v>44013.718750011976</c:v>
                </c:pt>
                <c:pt idx="2470">
                  <c:v>44013.729166678648</c:v>
                </c:pt>
                <c:pt idx="2471">
                  <c:v>44013.739583345319</c:v>
                </c:pt>
                <c:pt idx="2472">
                  <c:v>44013.750000011991</c:v>
                </c:pt>
                <c:pt idx="2473">
                  <c:v>44013.760416678662</c:v>
                </c:pt>
                <c:pt idx="2474">
                  <c:v>44013.770833345334</c:v>
                </c:pt>
                <c:pt idx="2475">
                  <c:v>44013.781250012005</c:v>
                </c:pt>
                <c:pt idx="2476">
                  <c:v>44013.791666678677</c:v>
                </c:pt>
                <c:pt idx="2477">
                  <c:v>44013.802083345348</c:v>
                </c:pt>
                <c:pt idx="2478">
                  <c:v>44013.81250001202</c:v>
                </c:pt>
                <c:pt idx="2479">
                  <c:v>44013.822916678691</c:v>
                </c:pt>
                <c:pt idx="2480">
                  <c:v>44013.833333345363</c:v>
                </c:pt>
                <c:pt idx="2481">
                  <c:v>44013.843750012034</c:v>
                </c:pt>
                <c:pt idx="2482">
                  <c:v>44013.854166678706</c:v>
                </c:pt>
                <c:pt idx="2483">
                  <c:v>44013.864583345377</c:v>
                </c:pt>
                <c:pt idx="2484">
                  <c:v>44013.875000012049</c:v>
                </c:pt>
                <c:pt idx="2485">
                  <c:v>44013.885416678721</c:v>
                </c:pt>
                <c:pt idx="2486">
                  <c:v>44013.895833345392</c:v>
                </c:pt>
                <c:pt idx="2487">
                  <c:v>44013.906250012064</c:v>
                </c:pt>
                <c:pt idx="2488">
                  <c:v>44013.916666678735</c:v>
                </c:pt>
                <c:pt idx="2489">
                  <c:v>44013.927083345407</c:v>
                </c:pt>
                <c:pt idx="2490">
                  <c:v>44013.937500012078</c:v>
                </c:pt>
                <c:pt idx="2491">
                  <c:v>44013.94791667875</c:v>
                </c:pt>
                <c:pt idx="2492">
                  <c:v>44013.958333345421</c:v>
                </c:pt>
                <c:pt idx="2493">
                  <c:v>44013.968750012093</c:v>
                </c:pt>
                <c:pt idx="2494">
                  <c:v>44013.979166678764</c:v>
                </c:pt>
                <c:pt idx="2495">
                  <c:v>44013.989583345436</c:v>
                </c:pt>
                <c:pt idx="2496">
                  <c:v>44014.000000012107</c:v>
                </c:pt>
                <c:pt idx="2497">
                  <c:v>44014.010416678779</c:v>
                </c:pt>
                <c:pt idx="2498">
                  <c:v>44014.02083334545</c:v>
                </c:pt>
                <c:pt idx="2499">
                  <c:v>44014.031250012122</c:v>
                </c:pt>
                <c:pt idx="2500">
                  <c:v>44014.041666678793</c:v>
                </c:pt>
                <c:pt idx="2501">
                  <c:v>44014.052083345465</c:v>
                </c:pt>
                <c:pt idx="2502">
                  <c:v>44014.062500012136</c:v>
                </c:pt>
                <c:pt idx="2503">
                  <c:v>44014.072916678808</c:v>
                </c:pt>
                <c:pt idx="2504">
                  <c:v>44014.083333345479</c:v>
                </c:pt>
                <c:pt idx="2505">
                  <c:v>44014.093750012151</c:v>
                </c:pt>
                <c:pt idx="2506">
                  <c:v>44014.104166678822</c:v>
                </c:pt>
                <c:pt idx="2507">
                  <c:v>44014.114583345494</c:v>
                </c:pt>
                <c:pt idx="2508">
                  <c:v>44014.125000012165</c:v>
                </c:pt>
                <c:pt idx="2509">
                  <c:v>44014.135416678837</c:v>
                </c:pt>
                <c:pt idx="2510">
                  <c:v>44014.145833345508</c:v>
                </c:pt>
                <c:pt idx="2511">
                  <c:v>44014.15625001218</c:v>
                </c:pt>
                <c:pt idx="2512">
                  <c:v>44014.166666678851</c:v>
                </c:pt>
                <c:pt idx="2513">
                  <c:v>44014.177083345523</c:v>
                </c:pt>
                <c:pt idx="2514">
                  <c:v>44014.187500012195</c:v>
                </c:pt>
                <c:pt idx="2515">
                  <c:v>44014.197916678866</c:v>
                </c:pt>
                <c:pt idx="2516">
                  <c:v>44014.208333345538</c:v>
                </c:pt>
                <c:pt idx="2517">
                  <c:v>44014.218750012209</c:v>
                </c:pt>
                <c:pt idx="2518">
                  <c:v>44014.229166678881</c:v>
                </c:pt>
                <c:pt idx="2519">
                  <c:v>44014.239583345552</c:v>
                </c:pt>
                <c:pt idx="2520">
                  <c:v>44014.250000012224</c:v>
                </c:pt>
                <c:pt idx="2521">
                  <c:v>44014.260416678895</c:v>
                </c:pt>
                <c:pt idx="2522">
                  <c:v>44014.270833345567</c:v>
                </c:pt>
                <c:pt idx="2523">
                  <c:v>44014.281250012238</c:v>
                </c:pt>
                <c:pt idx="2524">
                  <c:v>44014.29166667891</c:v>
                </c:pt>
                <c:pt idx="2525">
                  <c:v>44014.302083345581</c:v>
                </c:pt>
                <c:pt idx="2526">
                  <c:v>44014.312500012253</c:v>
                </c:pt>
                <c:pt idx="2527">
                  <c:v>44014.322916678924</c:v>
                </c:pt>
                <c:pt idx="2528">
                  <c:v>44014.333333345596</c:v>
                </c:pt>
                <c:pt idx="2529">
                  <c:v>44014.343750012267</c:v>
                </c:pt>
                <c:pt idx="2530">
                  <c:v>44014.354166678939</c:v>
                </c:pt>
                <c:pt idx="2531">
                  <c:v>44014.36458334561</c:v>
                </c:pt>
                <c:pt idx="2532">
                  <c:v>44014.375000012282</c:v>
                </c:pt>
                <c:pt idx="2533">
                  <c:v>44014.385416678953</c:v>
                </c:pt>
                <c:pt idx="2534">
                  <c:v>44014.395833345625</c:v>
                </c:pt>
                <c:pt idx="2535">
                  <c:v>44014.406250012296</c:v>
                </c:pt>
                <c:pt idx="2536">
                  <c:v>44014.416666678968</c:v>
                </c:pt>
                <c:pt idx="2537">
                  <c:v>44014.427083345639</c:v>
                </c:pt>
                <c:pt idx="2538">
                  <c:v>44014.437500012311</c:v>
                </c:pt>
                <c:pt idx="2539">
                  <c:v>44014.447916678982</c:v>
                </c:pt>
                <c:pt idx="2540">
                  <c:v>44014.458333345654</c:v>
                </c:pt>
                <c:pt idx="2541">
                  <c:v>44014.468750012325</c:v>
                </c:pt>
                <c:pt idx="2542">
                  <c:v>44014.479166678997</c:v>
                </c:pt>
                <c:pt idx="2543">
                  <c:v>44014.489583345669</c:v>
                </c:pt>
                <c:pt idx="2544">
                  <c:v>44014.50000001234</c:v>
                </c:pt>
                <c:pt idx="2545">
                  <c:v>44014.510416679012</c:v>
                </c:pt>
                <c:pt idx="2546">
                  <c:v>44014.520833345683</c:v>
                </c:pt>
                <c:pt idx="2547">
                  <c:v>44014.531250012355</c:v>
                </c:pt>
                <c:pt idx="2548">
                  <c:v>44014.541666679026</c:v>
                </c:pt>
                <c:pt idx="2549">
                  <c:v>44014.552083345698</c:v>
                </c:pt>
                <c:pt idx="2550">
                  <c:v>44014.562500012369</c:v>
                </c:pt>
                <c:pt idx="2551">
                  <c:v>44014.572916679041</c:v>
                </c:pt>
                <c:pt idx="2552">
                  <c:v>44014.583333345712</c:v>
                </c:pt>
                <c:pt idx="2553">
                  <c:v>44014.593750012384</c:v>
                </c:pt>
                <c:pt idx="2554">
                  <c:v>44014.604166679055</c:v>
                </c:pt>
                <c:pt idx="2555">
                  <c:v>44014.614583345727</c:v>
                </c:pt>
                <c:pt idx="2556">
                  <c:v>44014.625000012398</c:v>
                </c:pt>
                <c:pt idx="2557">
                  <c:v>44014.63541667907</c:v>
                </c:pt>
                <c:pt idx="2558">
                  <c:v>44014.645833345741</c:v>
                </c:pt>
                <c:pt idx="2559">
                  <c:v>44014.656250012413</c:v>
                </c:pt>
                <c:pt idx="2560">
                  <c:v>44014.666666679084</c:v>
                </c:pt>
                <c:pt idx="2561">
                  <c:v>44014.677083345756</c:v>
                </c:pt>
                <c:pt idx="2562">
                  <c:v>44014.687500012427</c:v>
                </c:pt>
                <c:pt idx="2563">
                  <c:v>44014.697916679099</c:v>
                </c:pt>
                <c:pt idx="2564">
                  <c:v>44014.70833334577</c:v>
                </c:pt>
                <c:pt idx="2565">
                  <c:v>44014.718750012442</c:v>
                </c:pt>
                <c:pt idx="2566">
                  <c:v>44014.729166679113</c:v>
                </c:pt>
                <c:pt idx="2567">
                  <c:v>44014.739583345785</c:v>
                </c:pt>
                <c:pt idx="2568">
                  <c:v>44014.750000012456</c:v>
                </c:pt>
                <c:pt idx="2569">
                  <c:v>44014.760416679128</c:v>
                </c:pt>
                <c:pt idx="2570">
                  <c:v>44014.770833345799</c:v>
                </c:pt>
                <c:pt idx="2571">
                  <c:v>44014.781250012471</c:v>
                </c:pt>
                <c:pt idx="2572">
                  <c:v>44014.791666679143</c:v>
                </c:pt>
                <c:pt idx="2573">
                  <c:v>44014.802083345814</c:v>
                </c:pt>
                <c:pt idx="2574">
                  <c:v>44014.812500012486</c:v>
                </c:pt>
                <c:pt idx="2575">
                  <c:v>44014.822916679157</c:v>
                </c:pt>
                <c:pt idx="2576">
                  <c:v>44014.833333345829</c:v>
                </c:pt>
                <c:pt idx="2577">
                  <c:v>44014.8437500125</c:v>
                </c:pt>
                <c:pt idx="2578">
                  <c:v>44014.854166679172</c:v>
                </c:pt>
                <c:pt idx="2579">
                  <c:v>44014.864583345843</c:v>
                </c:pt>
                <c:pt idx="2580">
                  <c:v>44014.875000012515</c:v>
                </c:pt>
                <c:pt idx="2581">
                  <c:v>44014.885416679186</c:v>
                </c:pt>
                <c:pt idx="2582">
                  <c:v>44014.895833345858</c:v>
                </c:pt>
                <c:pt idx="2583">
                  <c:v>44014.906250012529</c:v>
                </c:pt>
                <c:pt idx="2584">
                  <c:v>44014.916666679201</c:v>
                </c:pt>
                <c:pt idx="2585">
                  <c:v>44014.927083345872</c:v>
                </c:pt>
                <c:pt idx="2586">
                  <c:v>44014.937500012544</c:v>
                </c:pt>
                <c:pt idx="2587">
                  <c:v>44014.947916679215</c:v>
                </c:pt>
                <c:pt idx="2588">
                  <c:v>44014.958333345887</c:v>
                </c:pt>
                <c:pt idx="2589">
                  <c:v>44014.968750012558</c:v>
                </c:pt>
                <c:pt idx="2590">
                  <c:v>44014.97916667923</c:v>
                </c:pt>
                <c:pt idx="2591">
                  <c:v>44014.989583345901</c:v>
                </c:pt>
                <c:pt idx="2592">
                  <c:v>44015.000000012573</c:v>
                </c:pt>
                <c:pt idx="2593">
                  <c:v>44015.010416679244</c:v>
                </c:pt>
                <c:pt idx="2594">
                  <c:v>44015.020833345916</c:v>
                </c:pt>
                <c:pt idx="2595">
                  <c:v>44015.031250012587</c:v>
                </c:pt>
                <c:pt idx="2596">
                  <c:v>44015.041666679259</c:v>
                </c:pt>
                <c:pt idx="2597">
                  <c:v>44015.05208334593</c:v>
                </c:pt>
                <c:pt idx="2598">
                  <c:v>44015.062500012602</c:v>
                </c:pt>
                <c:pt idx="2599">
                  <c:v>44015.072916679273</c:v>
                </c:pt>
                <c:pt idx="2600">
                  <c:v>44015.083333345945</c:v>
                </c:pt>
                <c:pt idx="2601">
                  <c:v>44015.093750012617</c:v>
                </c:pt>
                <c:pt idx="2602">
                  <c:v>44015.104166679288</c:v>
                </c:pt>
                <c:pt idx="2603">
                  <c:v>44015.11458334596</c:v>
                </c:pt>
                <c:pt idx="2604">
                  <c:v>44015.125000012631</c:v>
                </c:pt>
                <c:pt idx="2605">
                  <c:v>44015.135416679303</c:v>
                </c:pt>
                <c:pt idx="2606">
                  <c:v>44015.145833345974</c:v>
                </c:pt>
                <c:pt idx="2607">
                  <c:v>44015.156250012646</c:v>
                </c:pt>
                <c:pt idx="2608">
                  <c:v>44015.166666679317</c:v>
                </c:pt>
                <c:pt idx="2609">
                  <c:v>44015.177083345989</c:v>
                </c:pt>
                <c:pt idx="2610">
                  <c:v>44015.18750001266</c:v>
                </c:pt>
                <c:pt idx="2611">
                  <c:v>44015.197916679332</c:v>
                </c:pt>
                <c:pt idx="2612">
                  <c:v>44015.208333346003</c:v>
                </c:pt>
                <c:pt idx="2613">
                  <c:v>44015.218750012675</c:v>
                </c:pt>
                <c:pt idx="2614">
                  <c:v>44015.229166679346</c:v>
                </c:pt>
                <c:pt idx="2615">
                  <c:v>44015.239583346018</c:v>
                </c:pt>
                <c:pt idx="2616">
                  <c:v>44015.250000012689</c:v>
                </c:pt>
                <c:pt idx="2617">
                  <c:v>44015.260416679361</c:v>
                </c:pt>
                <c:pt idx="2618">
                  <c:v>44015.270833346032</c:v>
                </c:pt>
                <c:pt idx="2619">
                  <c:v>44015.281250012704</c:v>
                </c:pt>
                <c:pt idx="2620">
                  <c:v>44015.291666679375</c:v>
                </c:pt>
                <c:pt idx="2621">
                  <c:v>44015.302083346047</c:v>
                </c:pt>
                <c:pt idx="2622">
                  <c:v>44015.312500012718</c:v>
                </c:pt>
                <c:pt idx="2623">
                  <c:v>44015.32291667939</c:v>
                </c:pt>
                <c:pt idx="2624">
                  <c:v>44015.333333346061</c:v>
                </c:pt>
                <c:pt idx="2625">
                  <c:v>44015.343750012733</c:v>
                </c:pt>
                <c:pt idx="2626">
                  <c:v>44015.354166679404</c:v>
                </c:pt>
                <c:pt idx="2627">
                  <c:v>44015.364583346076</c:v>
                </c:pt>
                <c:pt idx="2628">
                  <c:v>44015.375000012747</c:v>
                </c:pt>
                <c:pt idx="2629">
                  <c:v>44015.385416679419</c:v>
                </c:pt>
                <c:pt idx="2630">
                  <c:v>44015.395833346091</c:v>
                </c:pt>
                <c:pt idx="2631">
                  <c:v>44015.406250012762</c:v>
                </c:pt>
                <c:pt idx="2632">
                  <c:v>44015.416666679434</c:v>
                </c:pt>
                <c:pt idx="2633">
                  <c:v>44015.427083346105</c:v>
                </c:pt>
                <c:pt idx="2634">
                  <c:v>44015.437500012777</c:v>
                </c:pt>
                <c:pt idx="2635">
                  <c:v>44015.447916679448</c:v>
                </c:pt>
                <c:pt idx="2636">
                  <c:v>44015.45833334612</c:v>
                </c:pt>
                <c:pt idx="2637">
                  <c:v>44015.468750012791</c:v>
                </c:pt>
                <c:pt idx="2638">
                  <c:v>44015.479166679463</c:v>
                </c:pt>
                <c:pt idx="2639">
                  <c:v>44015.489583346134</c:v>
                </c:pt>
                <c:pt idx="2640">
                  <c:v>44015.500000012806</c:v>
                </c:pt>
                <c:pt idx="2641">
                  <c:v>44015.510416679477</c:v>
                </c:pt>
                <c:pt idx="2642">
                  <c:v>44015.520833346149</c:v>
                </c:pt>
                <c:pt idx="2643">
                  <c:v>44015.53125001282</c:v>
                </c:pt>
                <c:pt idx="2644">
                  <c:v>44015.541666679492</c:v>
                </c:pt>
                <c:pt idx="2645">
                  <c:v>44015.552083346163</c:v>
                </c:pt>
                <c:pt idx="2646">
                  <c:v>44015.562500012835</c:v>
                </c:pt>
                <c:pt idx="2647">
                  <c:v>44015.572916679506</c:v>
                </c:pt>
                <c:pt idx="2648">
                  <c:v>44015.583333346178</c:v>
                </c:pt>
                <c:pt idx="2649">
                  <c:v>44015.593750012849</c:v>
                </c:pt>
                <c:pt idx="2650">
                  <c:v>44015.604166679521</c:v>
                </c:pt>
                <c:pt idx="2651">
                  <c:v>44015.614583346192</c:v>
                </c:pt>
                <c:pt idx="2652">
                  <c:v>44015.625000012864</c:v>
                </c:pt>
                <c:pt idx="2653">
                  <c:v>44015.635416679535</c:v>
                </c:pt>
                <c:pt idx="2654">
                  <c:v>44015.645833346207</c:v>
                </c:pt>
                <c:pt idx="2655">
                  <c:v>44015.656250012878</c:v>
                </c:pt>
                <c:pt idx="2656">
                  <c:v>44015.66666667955</c:v>
                </c:pt>
                <c:pt idx="2657">
                  <c:v>44015.677083346221</c:v>
                </c:pt>
                <c:pt idx="2658">
                  <c:v>44015.687500012893</c:v>
                </c:pt>
                <c:pt idx="2659">
                  <c:v>44015.697916679565</c:v>
                </c:pt>
                <c:pt idx="2660">
                  <c:v>44015.708333346236</c:v>
                </c:pt>
                <c:pt idx="2661">
                  <c:v>44015.718750012908</c:v>
                </c:pt>
                <c:pt idx="2662">
                  <c:v>44015.729166679579</c:v>
                </c:pt>
                <c:pt idx="2663">
                  <c:v>44015.739583346251</c:v>
                </c:pt>
                <c:pt idx="2664">
                  <c:v>44015.750000012922</c:v>
                </c:pt>
                <c:pt idx="2665">
                  <c:v>44015.760416679594</c:v>
                </c:pt>
                <c:pt idx="2666">
                  <c:v>44015.770833346265</c:v>
                </c:pt>
                <c:pt idx="2667">
                  <c:v>44015.781250012937</c:v>
                </c:pt>
                <c:pt idx="2668">
                  <c:v>44015.791666679608</c:v>
                </c:pt>
                <c:pt idx="2669">
                  <c:v>44015.80208334628</c:v>
                </c:pt>
                <c:pt idx="2670">
                  <c:v>44015.812500012951</c:v>
                </c:pt>
                <c:pt idx="2671">
                  <c:v>44015.822916679623</c:v>
                </c:pt>
                <c:pt idx="2672">
                  <c:v>44015.833333346294</c:v>
                </c:pt>
                <c:pt idx="2673">
                  <c:v>44015.843750012966</c:v>
                </c:pt>
                <c:pt idx="2674">
                  <c:v>44015.854166679637</c:v>
                </c:pt>
                <c:pt idx="2675">
                  <c:v>44015.864583346309</c:v>
                </c:pt>
                <c:pt idx="2676">
                  <c:v>44015.87500001298</c:v>
                </c:pt>
                <c:pt idx="2677">
                  <c:v>44015.885416679652</c:v>
                </c:pt>
                <c:pt idx="2678">
                  <c:v>44015.895833346323</c:v>
                </c:pt>
                <c:pt idx="2679">
                  <c:v>44015.906250012995</c:v>
                </c:pt>
                <c:pt idx="2680">
                  <c:v>44015.916666679666</c:v>
                </c:pt>
                <c:pt idx="2681">
                  <c:v>44015.927083346338</c:v>
                </c:pt>
                <c:pt idx="2682">
                  <c:v>44015.937500013009</c:v>
                </c:pt>
                <c:pt idx="2683">
                  <c:v>44015.947916679681</c:v>
                </c:pt>
                <c:pt idx="2684">
                  <c:v>44015.958333346352</c:v>
                </c:pt>
                <c:pt idx="2685">
                  <c:v>44015.968750013024</c:v>
                </c:pt>
                <c:pt idx="2686">
                  <c:v>44015.979166679695</c:v>
                </c:pt>
                <c:pt idx="2687">
                  <c:v>44015.989583346367</c:v>
                </c:pt>
                <c:pt idx="2688">
                  <c:v>44016.000000013039</c:v>
                </c:pt>
                <c:pt idx="2689">
                  <c:v>44016.01041667971</c:v>
                </c:pt>
                <c:pt idx="2690">
                  <c:v>44016.020833346382</c:v>
                </c:pt>
                <c:pt idx="2691">
                  <c:v>44016.031250013053</c:v>
                </c:pt>
                <c:pt idx="2692">
                  <c:v>44016.041666679725</c:v>
                </c:pt>
                <c:pt idx="2693">
                  <c:v>44016.052083346396</c:v>
                </c:pt>
                <c:pt idx="2694">
                  <c:v>44016.062500013068</c:v>
                </c:pt>
                <c:pt idx="2695">
                  <c:v>44016.072916679739</c:v>
                </c:pt>
                <c:pt idx="2696">
                  <c:v>44016.083333346411</c:v>
                </c:pt>
                <c:pt idx="2697">
                  <c:v>44016.093750013082</c:v>
                </c:pt>
                <c:pt idx="2698">
                  <c:v>44016.104166679754</c:v>
                </c:pt>
                <c:pt idx="2699">
                  <c:v>44016.114583346425</c:v>
                </c:pt>
                <c:pt idx="2700">
                  <c:v>44016.125000013097</c:v>
                </c:pt>
                <c:pt idx="2701">
                  <c:v>44016.135416679768</c:v>
                </c:pt>
                <c:pt idx="2702">
                  <c:v>44016.14583334644</c:v>
                </c:pt>
                <c:pt idx="2703">
                  <c:v>44016.156250013111</c:v>
                </c:pt>
                <c:pt idx="2704">
                  <c:v>44016.166666679783</c:v>
                </c:pt>
                <c:pt idx="2705">
                  <c:v>44016.177083346454</c:v>
                </c:pt>
                <c:pt idx="2706">
                  <c:v>44016.187500013126</c:v>
                </c:pt>
                <c:pt idx="2707">
                  <c:v>44016.197916679797</c:v>
                </c:pt>
                <c:pt idx="2708">
                  <c:v>44016.208333346469</c:v>
                </c:pt>
                <c:pt idx="2709">
                  <c:v>44016.21875001314</c:v>
                </c:pt>
                <c:pt idx="2710">
                  <c:v>44016.229166679812</c:v>
                </c:pt>
                <c:pt idx="2711">
                  <c:v>44016.239583346483</c:v>
                </c:pt>
                <c:pt idx="2712">
                  <c:v>44016.250000013155</c:v>
                </c:pt>
                <c:pt idx="2713">
                  <c:v>44016.260416679826</c:v>
                </c:pt>
                <c:pt idx="2714">
                  <c:v>44016.270833346498</c:v>
                </c:pt>
                <c:pt idx="2715">
                  <c:v>44016.281250013169</c:v>
                </c:pt>
                <c:pt idx="2716">
                  <c:v>44016.291666679841</c:v>
                </c:pt>
                <c:pt idx="2717">
                  <c:v>44016.302083346513</c:v>
                </c:pt>
                <c:pt idx="2718">
                  <c:v>44016.312500013184</c:v>
                </c:pt>
                <c:pt idx="2719">
                  <c:v>44016.322916679856</c:v>
                </c:pt>
                <c:pt idx="2720">
                  <c:v>44016.333333346527</c:v>
                </c:pt>
                <c:pt idx="2721">
                  <c:v>44016.343750013199</c:v>
                </c:pt>
                <c:pt idx="2722">
                  <c:v>44016.35416667987</c:v>
                </c:pt>
                <c:pt idx="2723">
                  <c:v>44016.364583346542</c:v>
                </c:pt>
                <c:pt idx="2724">
                  <c:v>44016.375000013213</c:v>
                </c:pt>
                <c:pt idx="2725">
                  <c:v>44016.385416679885</c:v>
                </c:pt>
                <c:pt idx="2726">
                  <c:v>44016.395833346556</c:v>
                </c:pt>
                <c:pt idx="2727">
                  <c:v>44016.406250013228</c:v>
                </c:pt>
                <c:pt idx="2728">
                  <c:v>44016.416666679899</c:v>
                </c:pt>
                <c:pt idx="2729">
                  <c:v>44016.427083346571</c:v>
                </c:pt>
                <c:pt idx="2730">
                  <c:v>44016.437500013242</c:v>
                </c:pt>
                <c:pt idx="2731">
                  <c:v>44016.447916679914</c:v>
                </c:pt>
                <c:pt idx="2732">
                  <c:v>44016.458333346585</c:v>
                </c:pt>
                <c:pt idx="2733">
                  <c:v>44016.468750013257</c:v>
                </c:pt>
                <c:pt idx="2734">
                  <c:v>44016.479166679928</c:v>
                </c:pt>
                <c:pt idx="2735">
                  <c:v>44016.4895833466</c:v>
                </c:pt>
                <c:pt idx="2736">
                  <c:v>44016.500000013271</c:v>
                </c:pt>
                <c:pt idx="2737">
                  <c:v>44016.510416679943</c:v>
                </c:pt>
                <c:pt idx="2738">
                  <c:v>44016.520833346614</c:v>
                </c:pt>
                <c:pt idx="2739">
                  <c:v>44016.531250013286</c:v>
                </c:pt>
                <c:pt idx="2740">
                  <c:v>44016.541666679957</c:v>
                </c:pt>
                <c:pt idx="2741">
                  <c:v>44016.552083346629</c:v>
                </c:pt>
                <c:pt idx="2742">
                  <c:v>44016.5625000133</c:v>
                </c:pt>
                <c:pt idx="2743">
                  <c:v>44016.572916679972</c:v>
                </c:pt>
                <c:pt idx="2744">
                  <c:v>44016.583333346643</c:v>
                </c:pt>
                <c:pt idx="2745">
                  <c:v>44016.593750013315</c:v>
                </c:pt>
                <c:pt idx="2746">
                  <c:v>44016.604166679987</c:v>
                </c:pt>
                <c:pt idx="2747">
                  <c:v>44016.614583346658</c:v>
                </c:pt>
                <c:pt idx="2748">
                  <c:v>44016.62500001333</c:v>
                </c:pt>
                <c:pt idx="2749">
                  <c:v>44016.635416680001</c:v>
                </c:pt>
                <c:pt idx="2750">
                  <c:v>44016.645833346673</c:v>
                </c:pt>
                <c:pt idx="2751">
                  <c:v>44016.656250013344</c:v>
                </c:pt>
                <c:pt idx="2752">
                  <c:v>44016.666666680016</c:v>
                </c:pt>
                <c:pt idx="2753">
                  <c:v>44016.677083346687</c:v>
                </c:pt>
                <c:pt idx="2754">
                  <c:v>44016.687500013359</c:v>
                </c:pt>
                <c:pt idx="2755">
                  <c:v>44016.69791668003</c:v>
                </c:pt>
                <c:pt idx="2756">
                  <c:v>44016.708333346702</c:v>
                </c:pt>
                <c:pt idx="2757">
                  <c:v>44016.718750013373</c:v>
                </c:pt>
                <c:pt idx="2758">
                  <c:v>44016.729166680045</c:v>
                </c:pt>
                <c:pt idx="2759">
                  <c:v>44016.739583346716</c:v>
                </c:pt>
                <c:pt idx="2760">
                  <c:v>44016.750000013388</c:v>
                </c:pt>
                <c:pt idx="2761">
                  <c:v>44016.760416680059</c:v>
                </c:pt>
                <c:pt idx="2762">
                  <c:v>44016.770833346731</c:v>
                </c:pt>
                <c:pt idx="2763">
                  <c:v>44016.781250013402</c:v>
                </c:pt>
                <c:pt idx="2764">
                  <c:v>44016.791666680074</c:v>
                </c:pt>
                <c:pt idx="2765">
                  <c:v>44016.802083346745</c:v>
                </c:pt>
                <c:pt idx="2766">
                  <c:v>44016.812500013417</c:v>
                </c:pt>
                <c:pt idx="2767">
                  <c:v>44016.822916680088</c:v>
                </c:pt>
                <c:pt idx="2768">
                  <c:v>44016.83333334676</c:v>
                </c:pt>
                <c:pt idx="2769">
                  <c:v>44016.843750013431</c:v>
                </c:pt>
                <c:pt idx="2770">
                  <c:v>44016.854166680103</c:v>
                </c:pt>
                <c:pt idx="2771">
                  <c:v>44016.864583346774</c:v>
                </c:pt>
                <c:pt idx="2772">
                  <c:v>44016.875000013446</c:v>
                </c:pt>
                <c:pt idx="2773">
                  <c:v>44016.885416680117</c:v>
                </c:pt>
                <c:pt idx="2774">
                  <c:v>44016.895833346789</c:v>
                </c:pt>
                <c:pt idx="2775">
                  <c:v>44016.906250013461</c:v>
                </c:pt>
                <c:pt idx="2776">
                  <c:v>44016.916666680132</c:v>
                </c:pt>
                <c:pt idx="2777">
                  <c:v>44016.927083346804</c:v>
                </c:pt>
                <c:pt idx="2778">
                  <c:v>44016.937500013475</c:v>
                </c:pt>
                <c:pt idx="2779">
                  <c:v>44016.947916680147</c:v>
                </c:pt>
                <c:pt idx="2780">
                  <c:v>44016.958333346818</c:v>
                </c:pt>
                <c:pt idx="2781">
                  <c:v>44016.96875001349</c:v>
                </c:pt>
                <c:pt idx="2782">
                  <c:v>44016.979166680161</c:v>
                </c:pt>
                <c:pt idx="2783">
                  <c:v>44016.989583346833</c:v>
                </c:pt>
                <c:pt idx="2784">
                  <c:v>44017.000000013504</c:v>
                </c:pt>
                <c:pt idx="2785">
                  <c:v>44017.010416680176</c:v>
                </c:pt>
                <c:pt idx="2786">
                  <c:v>44017.020833346847</c:v>
                </c:pt>
                <c:pt idx="2787">
                  <c:v>44017.031250013519</c:v>
                </c:pt>
                <c:pt idx="2788">
                  <c:v>44017.04166668019</c:v>
                </c:pt>
                <c:pt idx="2789">
                  <c:v>44017.052083346862</c:v>
                </c:pt>
                <c:pt idx="2790">
                  <c:v>44017.062500013533</c:v>
                </c:pt>
                <c:pt idx="2791">
                  <c:v>44017.072916680205</c:v>
                </c:pt>
                <c:pt idx="2792">
                  <c:v>44017.083333346876</c:v>
                </c:pt>
                <c:pt idx="2793">
                  <c:v>44017.093750013548</c:v>
                </c:pt>
                <c:pt idx="2794">
                  <c:v>44017.104166680219</c:v>
                </c:pt>
                <c:pt idx="2795">
                  <c:v>44017.114583346891</c:v>
                </c:pt>
                <c:pt idx="2796">
                  <c:v>44017.125000013562</c:v>
                </c:pt>
                <c:pt idx="2797">
                  <c:v>44017.135416680234</c:v>
                </c:pt>
                <c:pt idx="2798">
                  <c:v>44017.145833346905</c:v>
                </c:pt>
                <c:pt idx="2799">
                  <c:v>44017.156250013577</c:v>
                </c:pt>
                <c:pt idx="2800">
                  <c:v>44017.166666680248</c:v>
                </c:pt>
                <c:pt idx="2801">
                  <c:v>44017.17708334692</c:v>
                </c:pt>
                <c:pt idx="2802">
                  <c:v>44017.187500013591</c:v>
                </c:pt>
                <c:pt idx="2803">
                  <c:v>44017.197916680263</c:v>
                </c:pt>
                <c:pt idx="2804">
                  <c:v>44017.208333346935</c:v>
                </c:pt>
                <c:pt idx="2805">
                  <c:v>44017.218750013606</c:v>
                </c:pt>
                <c:pt idx="2806">
                  <c:v>44017.229166680278</c:v>
                </c:pt>
                <c:pt idx="2807">
                  <c:v>44017.239583346949</c:v>
                </c:pt>
                <c:pt idx="2808">
                  <c:v>44017.250000013621</c:v>
                </c:pt>
                <c:pt idx="2809">
                  <c:v>44017.260416680292</c:v>
                </c:pt>
                <c:pt idx="2810">
                  <c:v>44017.270833346964</c:v>
                </c:pt>
                <c:pt idx="2811">
                  <c:v>44017.281250013635</c:v>
                </c:pt>
                <c:pt idx="2812">
                  <c:v>44017.291666680307</c:v>
                </c:pt>
                <c:pt idx="2813">
                  <c:v>44017.302083346978</c:v>
                </c:pt>
                <c:pt idx="2814">
                  <c:v>44017.31250001365</c:v>
                </c:pt>
                <c:pt idx="2815">
                  <c:v>44017.322916680321</c:v>
                </c:pt>
                <c:pt idx="2816">
                  <c:v>44017.333333346993</c:v>
                </c:pt>
                <c:pt idx="2817">
                  <c:v>44017.343750013664</c:v>
                </c:pt>
                <c:pt idx="2818">
                  <c:v>44017.354166680336</c:v>
                </c:pt>
                <c:pt idx="2819">
                  <c:v>44017.364583347007</c:v>
                </c:pt>
                <c:pt idx="2820">
                  <c:v>44017.375000013679</c:v>
                </c:pt>
                <c:pt idx="2821">
                  <c:v>44017.38541668035</c:v>
                </c:pt>
                <c:pt idx="2822">
                  <c:v>44017.395833347022</c:v>
                </c:pt>
                <c:pt idx="2823">
                  <c:v>44017.406250013693</c:v>
                </c:pt>
                <c:pt idx="2824">
                  <c:v>44017.416666680365</c:v>
                </c:pt>
                <c:pt idx="2825">
                  <c:v>44017.427083347036</c:v>
                </c:pt>
                <c:pt idx="2826">
                  <c:v>44017.437500013708</c:v>
                </c:pt>
                <c:pt idx="2827">
                  <c:v>44017.447916680379</c:v>
                </c:pt>
                <c:pt idx="2828">
                  <c:v>44017.458333347051</c:v>
                </c:pt>
                <c:pt idx="2829">
                  <c:v>44017.468750013722</c:v>
                </c:pt>
                <c:pt idx="2830">
                  <c:v>44017.479166680394</c:v>
                </c:pt>
                <c:pt idx="2831">
                  <c:v>44017.489583347065</c:v>
                </c:pt>
                <c:pt idx="2832">
                  <c:v>44017.500000013737</c:v>
                </c:pt>
                <c:pt idx="2833">
                  <c:v>44017.510416680409</c:v>
                </c:pt>
                <c:pt idx="2834">
                  <c:v>44017.52083334708</c:v>
                </c:pt>
                <c:pt idx="2835">
                  <c:v>44017.531250013752</c:v>
                </c:pt>
                <c:pt idx="2836">
                  <c:v>44017.541666680423</c:v>
                </c:pt>
                <c:pt idx="2837">
                  <c:v>44017.552083347095</c:v>
                </c:pt>
                <c:pt idx="2838">
                  <c:v>44017.562500013766</c:v>
                </c:pt>
                <c:pt idx="2839">
                  <c:v>44017.572916680438</c:v>
                </c:pt>
                <c:pt idx="2840">
                  <c:v>44017.583333347109</c:v>
                </c:pt>
                <c:pt idx="2841">
                  <c:v>44017.593750013781</c:v>
                </c:pt>
                <c:pt idx="2842">
                  <c:v>44017.604166680452</c:v>
                </c:pt>
                <c:pt idx="2843">
                  <c:v>44017.614583347124</c:v>
                </c:pt>
                <c:pt idx="2844">
                  <c:v>44017.625000013795</c:v>
                </c:pt>
                <c:pt idx="2845">
                  <c:v>44017.635416680467</c:v>
                </c:pt>
                <c:pt idx="2846">
                  <c:v>44017.645833347138</c:v>
                </c:pt>
                <c:pt idx="2847">
                  <c:v>44017.65625001381</c:v>
                </c:pt>
                <c:pt idx="2848">
                  <c:v>44017.666666680481</c:v>
                </c:pt>
                <c:pt idx="2849">
                  <c:v>44017.677083347153</c:v>
                </c:pt>
                <c:pt idx="2850">
                  <c:v>44017.687500013824</c:v>
                </c:pt>
                <c:pt idx="2851">
                  <c:v>44017.697916680496</c:v>
                </c:pt>
                <c:pt idx="2852">
                  <c:v>44017.708333347167</c:v>
                </c:pt>
                <c:pt idx="2853">
                  <c:v>44017.718750013839</c:v>
                </c:pt>
                <c:pt idx="2854">
                  <c:v>44017.72916668051</c:v>
                </c:pt>
                <c:pt idx="2855">
                  <c:v>44017.739583347182</c:v>
                </c:pt>
                <c:pt idx="2856">
                  <c:v>44017.750000013853</c:v>
                </c:pt>
                <c:pt idx="2857">
                  <c:v>44017.760416680525</c:v>
                </c:pt>
                <c:pt idx="2858">
                  <c:v>44017.770833347196</c:v>
                </c:pt>
                <c:pt idx="2859">
                  <c:v>44017.781250013868</c:v>
                </c:pt>
                <c:pt idx="2860">
                  <c:v>44017.791666680539</c:v>
                </c:pt>
                <c:pt idx="2861">
                  <c:v>44017.802083347211</c:v>
                </c:pt>
                <c:pt idx="2862">
                  <c:v>44017.812500013883</c:v>
                </c:pt>
                <c:pt idx="2863">
                  <c:v>44017.822916680554</c:v>
                </c:pt>
                <c:pt idx="2864">
                  <c:v>44017.833333347226</c:v>
                </c:pt>
                <c:pt idx="2865">
                  <c:v>44017.843750013897</c:v>
                </c:pt>
                <c:pt idx="2866">
                  <c:v>44017.854166680569</c:v>
                </c:pt>
                <c:pt idx="2867">
                  <c:v>44017.86458334724</c:v>
                </c:pt>
                <c:pt idx="2868">
                  <c:v>44017.875000013912</c:v>
                </c:pt>
                <c:pt idx="2869">
                  <c:v>44017.885416680583</c:v>
                </c:pt>
                <c:pt idx="2870">
                  <c:v>44017.895833347255</c:v>
                </c:pt>
                <c:pt idx="2871">
                  <c:v>44017.906250013926</c:v>
                </c:pt>
                <c:pt idx="2872">
                  <c:v>44017.916666680598</c:v>
                </c:pt>
                <c:pt idx="2873">
                  <c:v>44017.927083347269</c:v>
                </c:pt>
                <c:pt idx="2874">
                  <c:v>44017.937500013941</c:v>
                </c:pt>
                <c:pt idx="2875">
                  <c:v>44017.947916680612</c:v>
                </c:pt>
                <c:pt idx="2876">
                  <c:v>44017.958333347284</c:v>
                </c:pt>
                <c:pt idx="2877">
                  <c:v>44017.968750013955</c:v>
                </c:pt>
                <c:pt idx="2878">
                  <c:v>44017.979166680627</c:v>
                </c:pt>
                <c:pt idx="2879">
                  <c:v>44017.989583347298</c:v>
                </c:pt>
                <c:pt idx="2880">
                  <c:v>44018.00000001397</c:v>
                </c:pt>
                <c:pt idx="2881">
                  <c:v>44018.010416680641</c:v>
                </c:pt>
                <c:pt idx="2882">
                  <c:v>44018.020833347313</c:v>
                </c:pt>
                <c:pt idx="2883">
                  <c:v>44018.031250013984</c:v>
                </c:pt>
                <c:pt idx="2884">
                  <c:v>44018.041666680656</c:v>
                </c:pt>
                <c:pt idx="2885">
                  <c:v>44018.052083347327</c:v>
                </c:pt>
                <c:pt idx="2886">
                  <c:v>44018.062500013999</c:v>
                </c:pt>
                <c:pt idx="2887">
                  <c:v>44018.07291668067</c:v>
                </c:pt>
                <c:pt idx="2888">
                  <c:v>44018.083333347342</c:v>
                </c:pt>
                <c:pt idx="2889">
                  <c:v>44018.093750014013</c:v>
                </c:pt>
                <c:pt idx="2890">
                  <c:v>44018.104166680685</c:v>
                </c:pt>
                <c:pt idx="2891">
                  <c:v>44018.114583347357</c:v>
                </c:pt>
                <c:pt idx="2892">
                  <c:v>44018.125000014028</c:v>
                </c:pt>
                <c:pt idx="2893">
                  <c:v>44018.1354166807</c:v>
                </c:pt>
                <c:pt idx="2894">
                  <c:v>44018.145833347371</c:v>
                </c:pt>
                <c:pt idx="2895">
                  <c:v>44018.156250014043</c:v>
                </c:pt>
                <c:pt idx="2896">
                  <c:v>44018.166666680714</c:v>
                </c:pt>
                <c:pt idx="2897">
                  <c:v>44018.177083347386</c:v>
                </c:pt>
                <c:pt idx="2898">
                  <c:v>44018.187500014057</c:v>
                </c:pt>
                <c:pt idx="2899">
                  <c:v>44018.197916680729</c:v>
                </c:pt>
                <c:pt idx="2900">
                  <c:v>44018.2083333474</c:v>
                </c:pt>
                <c:pt idx="2901">
                  <c:v>44018.218750014072</c:v>
                </c:pt>
                <c:pt idx="2902">
                  <c:v>44018.229166680743</c:v>
                </c:pt>
                <c:pt idx="2903">
                  <c:v>44018.239583347415</c:v>
                </c:pt>
                <c:pt idx="2904">
                  <c:v>44018.250000014086</c:v>
                </c:pt>
                <c:pt idx="2905">
                  <c:v>44018.260416680758</c:v>
                </c:pt>
                <c:pt idx="2906">
                  <c:v>44018.270833347429</c:v>
                </c:pt>
                <c:pt idx="2907">
                  <c:v>44018.281250014101</c:v>
                </c:pt>
                <c:pt idx="2908">
                  <c:v>44018.291666680772</c:v>
                </c:pt>
                <c:pt idx="2909">
                  <c:v>44018.302083347444</c:v>
                </c:pt>
                <c:pt idx="2910">
                  <c:v>44018.312500014115</c:v>
                </c:pt>
                <c:pt idx="2911">
                  <c:v>44018.322916680787</c:v>
                </c:pt>
                <c:pt idx="2912">
                  <c:v>44018.333333347458</c:v>
                </c:pt>
                <c:pt idx="2913">
                  <c:v>44018.34375001413</c:v>
                </c:pt>
                <c:pt idx="2914">
                  <c:v>44018.354166680801</c:v>
                </c:pt>
                <c:pt idx="2915">
                  <c:v>44018.364583347473</c:v>
                </c:pt>
                <c:pt idx="2916">
                  <c:v>44018.375000014144</c:v>
                </c:pt>
                <c:pt idx="2917">
                  <c:v>44018.385416680816</c:v>
                </c:pt>
                <c:pt idx="2918">
                  <c:v>44018.395833347487</c:v>
                </c:pt>
                <c:pt idx="2919">
                  <c:v>44018.406250014159</c:v>
                </c:pt>
                <c:pt idx="2920">
                  <c:v>44018.416666680831</c:v>
                </c:pt>
                <c:pt idx="2921">
                  <c:v>44018.427083347502</c:v>
                </c:pt>
                <c:pt idx="2922">
                  <c:v>44018.437500014174</c:v>
                </c:pt>
                <c:pt idx="2923">
                  <c:v>44018.447916680845</c:v>
                </c:pt>
                <c:pt idx="2924">
                  <c:v>44018.458333347517</c:v>
                </c:pt>
                <c:pt idx="2925">
                  <c:v>44018.468750014188</c:v>
                </c:pt>
                <c:pt idx="2926">
                  <c:v>44018.47916668086</c:v>
                </c:pt>
                <c:pt idx="2927">
                  <c:v>44018.489583347531</c:v>
                </c:pt>
                <c:pt idx="2928">
                  <c:v>44018.500000014203</c:v>
                </c:pt>
                <c:pt idx="2929">
                  <c:v>44018.510416680874</c:v>
                </c:pt>
                <c:pt idx="2930">
                  <c:v>44018.520833347546</c:v>
                </c:pt>
                <c:pt idx="2931">
                  <c:v>44018.531250014217</c:v>
                </c:pt>
                <c:pt idx="2932">
                  <c:v>44018.541666680889</c:v>
                </c:pt>
                <c:pt idx="2933">
                  <c:v>44018.55208334756</c:v>
                </c:pt>
                <c:pt idx="2934">
                  <c:v>44018.562500014232</c:v>
                </c:pt>
                <c:pt idx="2935">
                  <c:v>44018.572916680903</c:v>
                </c:pt>
                <c:pt idx="2936">
                  <c:v>44018.583333347575</c:v>
                </c:pt>
                <c:pt idx="2937">
                  <c:v>44018.593750014246</c:v>
                </c:pt>
                <c:pt idx="2938">
                  <c:v>44018.604166680918</c:v>
                </c:pt>
                <c:pt idx="2939">
                  <c:v>44018.614583347589</c:v>
                </c:pt>
                <c:pt idx="2940">
                  <c:v>44018.625000014261</c:v>
                </c:pt>
                <c:pt idx="2941">
                  <c:v>44018.635416680932</c:v>
                </c:pt>
                <c:pt idx="2942">
                  <c:v>44018.645833347604</c:v>
                </c:pt>
                <c:pt idx="2943">
                  <c:v>44018.656250014275</c:v>
                </c:pt>
                <c:pt idx="2944">
                  <c:v>44018.666666680947</c:v>
                </c:pt>
                <c:pt idx="2945">
                  <c:v>44018.677083347618</c:v>
                </c:pt>
                <c:pt idx="2946">
                  <c:v>44018.68750001429</c:v>
                </c:pt>
                <c:pt idx="2947">
                  <c:v>44018.697916680961</c:v>
                </c:pt>
                <c:pt idx="2948">
                  <c:v>44018.708333347633</c:v>
                </c:pt>
                <c:pt idx="2949">
                  <c:v>44018.718750014305</c:v>
                </c:pt>
                <c:pt idx="2950">
                  <c:v>44018.729166680976</c:v>
                </c:pt>
                <c:pt idx="2951">
                  <c:v>44018.739583347648</c:v>
                </c:pt>
                <c:pt idx="2952">
                  <c:v>44018.750000014319</c:v>
                </c:pt>
                <c:pt idx="2953">
                  <c:v>44018.760416680991</c:v>
                </c:pt>
                <c:pt idx="2954">
                  <c:v>44018.770833347662</c:v>
                </c:pt>
                <c:pt idx="2955">
                  <c:v>44018.781250014334</c:v>
                </c:pt>
                <c:pt idx="2956">
                  <c:v>44018.791666681005</c:v>
                </c:pt>
                <c:pt idx="2957">
                  <c:v>44018.802083347677</c:v>
                </c:pt>
                <c:pt idx="2958">
                  <c:v>44018.812500014348</c:v>
                </c:pt>
                <c:pt idx="2959">
                  <c:v>44018.82291668102</c:v>
                </c:pt>
                <c:pt idx="2960">
                  <c:v>44018.833333347691</c:v>
                </c:pt>
                <c:pt idx="2961">
                  <c:v>44018.843750014363</c:v>
                </c:pt>
                <c:pt idx="2962">
                  <c:v>44018.854166681034</c:v>
                </c:pt>
                <c:pt idx="2963">
                  <c:v>44018.864583347706</c:v>
                </c:pt>
                <c:pt idx="2964">
                  <c:v>44018.875000014377</c:v>
                </c:pt>
                <c:pt idx="2965">
                  <c:v>44018.885416681049</c:v>
                </c:pt>
                <c:pt idx="2966">
                  <c:v>44018.89583334772</c:v>
                </c:pt>
                <c:pt idx="2967">
                  <c:v>44018.906250014392</c:v>
                </c:pt>
                <c:pt idx="2968">
                  <c:v>44018.916666681063</c:v>
                </c:pt>
                <c:pt idx="2969">
                  <c:v>44018.927083347735</c:v>
                </c:pt>
                <c:pt idx="2970">
                  <c:v>44018.937500014406</c:v>
                </c:pt>
                <c:pt idx="2971">
                  <c:v>44018.947916681078</c:v>
                </c:pt>
                <c:pt idx="2972">
                  <c:v>44018.958333347749</c:v>
                </c:pt>
                <c:pt idx="2973">
                  <c:v>44018.968750014421</c:v>
                </c:pt>
                <c:pt idx="2974">
                  <c:v>44018.979166681092</c:v>
                </c:pt>
                <c:pt idx="2975">
                  <c:v>44018.989583347764</c:v>
                </c:pt>
                <c:pt idx="2976">
                  <c:v>44019.000000014435</c:v>
                </c:pt>
                <c:pt idx="2977">
                  <c:v>44019.010416681107</c:v>
                </c:pt>
                <c:pt idx="2978">
                  <c:v>44019.020833347779</c:v>
                </c:pt>
                <c:pt idx="2979">
                  <c:v>44019.03125001445</c:v>
                </c:pt>
                <c:pt idx="2980">
                  <c:v>44019.041666681122</c:v>
                </c:pt>
                <c:pt idx="2981">
                  <c:v>44019.052083347793</c:v>
                </c:pt>
                <c:pt idx="2982">
                  <c:v>44019.062500014465</c:v>
                </c:pt>
                <c:pt idx="2983">
                  <c:v>44019.072916681136</c:v>
                </c:pt>
                <c:pt idx="2984">
                  <c:v>44019.083333347808</c:v>
                </c:pt>
                <c:pt idx="2985">
                  <c:v>44019.093750014479</c:v>
                </c:pt>
                <c:pt idx="2986">
                  <c:v>44019.104166681151</c:v>
                </c:pt>
                <c:pt idx="2987">
                  <c:v>44019.114583347822</c:v>
                </c:pt>
                <c:pt idx="2988">
                  <c:v>44019.125000014494</c:v>
                </c:pt>
                <c:pt idx="2989">
                  <c:v>44019.135416681165</c:v>
                </c:pt>
                <c:pt idx="2990">
                  <c:v>44019.145833347837</c:v>
                </c:pt>
                <c:pt idx="2991">
                  <c:v>44019.156250014508</c:v>
                </c:pt>
                <c:pt idx="2992">
                  <c:v>44019.16666668118</c:v>
                </c:pt>
                <c:pt idx="2993">
                  <c:v>44019.177083347851</c:v>
                </c:pt>
                <c:pt idx="2994">
                  <c:v>44019.187500014523</c:v>
                </c:pt>
                <c:pt idx="2995">
                  <c:v>44019.197916681194</c:v>
                </c:pt>
                <c:pt idx="2996">
                  <c:v>44019.208333347866</c:v>
                </c:pt>
                <c:pt idx="2997">
                  <c:v>44019.218750014537</c:v>
                </c:pt>
                <c:pt idx="2998">
                  <c:v>44019.229166681209</c:v>
                </c:pt>
                <c:pt idx="2999">
                  <c:v>44019.23958334788</c:v>
                </c:pt>
                <c:pt idx="3000">
                  <c:v>44019.250000014552</c:v>
                </c:pt>
                <c:pt idx="3001">
                  <c:v>44019.260416681223</c:v>
                </c:pt>
                <c:pt idx="3002">
                  <c:v>44019.270833347895</c:v>
                </c:pt>
                <c:pt idx="3003">
                  <c:v>44019.281250014566</c:v>
                </c:pt>
                <c:pt idx="3004">
                  <c:v>44019.291666681238</c:v>
                </c:pt>
                <c:pt idx="3005">
                  <c:v>44019.30208334791</c:v>
                </c:pt>
                <c:pt idx="3006">
                  <c:v>44019.312500014581</c:v>
                </c:pt>
                <c:pt idx="3007">
                  <c:v>44019.322916681253</c:v>
                </c:pt>
                <c:pt idx="3008">
                  <c:v>44019.333333347924</c:v>
                </c:pt>
                <c:pt idx="3009">
                  <c:v>44019.343750014596</c:v>
                </c:pt>
                <c:pt idx="3010">
                  <c:v>44019.354166681267</c:v>
                </c:pt>
                <c:pt idx="3011">
                  <c:v>44019.364583347939</c:v>
                </c:pt>
                <c:pt idx="3012">
                  <c:v>44019.37500001461</c:v>
                </c:pt>
                <c:pt idx="3013">
                  <c:v>44019.385416681282</c:v>
                </c:pt>
                <c:pt idx="3014">
                  <c:v>44019.395833347953</c:v>
                </c:pt>
                <c:pt idx="3015">
                  <c:v>44019.406250014625</c:v>
                </c:pt>
                <c:pt idx="3016">
                  <c:v>44019.416666681296</c:v>
                </c:pt>
                <c:pt idx="3017">
                  <c:v>44019.427083347968</c:v>
                </c:pt>
                <c:pt idx="3018">
                  <c:v>44019.437500014639</c:v>
                </c:pt>
                <c:pt idx="3019">
                  <c:v>44019.447916681311</c:v>
                </c:pt>
                <c:pt idx="3020">
                  <c:v>44019.458333347982</c:v>
                </c:pt>
                <c:pt idx="3021">
                  <c:v>44019.468750014654</c:v>
                </c:pt>
                <c:pt idx="3022">
                  <c:v>44019.479166681325</c:v>
                </c:pt>
                <c:pt idx="3023">
                  <c:v>44019.489583347997</c:v>
                </c:pt>
                <c:pt idx="3024">
                  <c:v>44019.500000014668</c:v>
                </c:pt>
                <c:pt idx="3025">
                  <c:v>44019.51041668134</c:v>
                </c:pt>
                <c:pt idx="3026">
                  <c:v>44019.520833348011</c:v>
                </c:pt>
                <c:pt idx="3027">
                  <c:v>44019.531250014683</c:v>
                </c:pt>
                <c:pt idx="3028">
                  <c:v>44019.541666681354</c:v>
                </c:pt>
                <c:pt idx="3029">
                  <c:v>44019.552083348026</c:v>
                </c:pt>
                <c:pt idx="3030">
                  <c:v>44019.562500014697</c:v>
                </c:pt>
                <c:pt idx="3031">
                  <c:v>44019.572916681369</c:v>
                </c:pt>
                <c:pt idx="3032">
                  <c:v>44019.58333334804</c:v>
                </c:pt>
                <c:pt idx="3033">
                  <c:v>44019.593750014712</c:v>
                </c:pt>
                <c:pt idx="3034">
                  <c:v>44019.604166681384</c:v>
                </c:pt>
                <c:pt idx="3035">
                  <c:v>44019.614583348055</c:v>
                </c:pt>
                <c:pt idx="3036">
                  <c:v>44019.625000014727</c:v>
                </c:pt>
                <c:pt idx="3037">
                  <c:v>44019.635416681398</c:v>
                </c:pt>
                <c:pt idx="3038">
                  <c:v>44019.64583334807</c:v>
                </c:pt>
                <c:pt idx="3039">
                  <c:v>44019.656250014741</c:v>
                </c:pt>
                <c:pt idx="3040">
                  <c:v>44019.666666681413</c:v>
                </c:pt>
                <c:pt idx="3041">
                  <c:v>44019.677083348084</c:v>
                </c:pt>
                <c:pt idx="3042">
                  <c:v>44019.687500014756</c:v>
                </c:pt>
                <c:pt idx="3043">
                  <c:v>44019.697916681427</c:v>
                </c:pt>
                <c:pt idx="3044">
                  <c:v>44019.708333348099</c:v>
                </c:pt>
                <c:pt idx="3045">
                  <c:v>44019.71875001477</c:v>
                </c:pt>
                <c:pt idx="3046">
                  <c:v>44019.729166681442</c:v>
                </c:pt>
                <c:pt idx="3047">
                  <c:v>44019.739583348113</c:v>
                </c:pt>
                <c:pt idx="3048">
                  <c:v>44019.750000014785</c:v>
                </c:pt>
                <c:pt idx="3049">
                  <c:v>44019.760416681456</c:v>
                </c:pt>
                <c:pt idx="3050">
                  <c:v>44019.770833348128</c:v>
                </c:pt>
                <c:pt idx="3051">
                  <c:v>44019.781250014799</c:v>
                </c:pt>
                <c:pt idx="3052">
                  <c:v>44019.791666681471</c:v>
                </c:pt>
                <c:pt idx="3053">
                  <c:v>44019.802083348142</c:v>
                </c:pt>
                <c:pt idx="3054">
                  <c:v>44019.812500014814</c:v>
                </c:pt>
                <c:pt idx="3055">
                  <c:v>44019.822916681485</c:v>
                </c:pt>
                <c:pt idx="3056">
                  <c:v>44019.833333348157</c:v>
                </c:pt>
                <c:pt idx="3057">
                  <c:v>44019.843750014828</c:v>
                </c:pt>
                <c:pt idx="3058">
                  <c:v>44019.8541666815</c:v>
                </c:pt>
                <c:pt idx="3059">
                  <c:v>44019.864583348171</c:v>
                </c:pt>
                <c:pt idx="3060">
                  <c:v>44019.875000014843</c:v>
                </c:pt>
                <c:pt idx="3061">
                  <c:v>44019.885416681514</c:v>
                </c:pt>
                <c:pt idx="3062">
                  <c:v>44019.895833348186</c:v>
                </c:pt>
                <c:pt idx="3063">
                  <c:v>44019.906250014858</c:v>
                </c:pt>
                <c:pt idx="3064">
                  <c:v>44019.916666681529</c:v>
                </c:pt>
                <c:pt idx="3065">
                  <c:v>44019.927083348201</c:v>
                </c:pt>
                <c:pt idx="3066">
                  <c:v>44019.937500014872</c:v>
                </c:pt>
                <c:pt idx="3067">
                  <c:v>44019.947916681544</c:v>
                </c:pt>
                <c:pt idx="3068">
                  <c:v>44019.958333348215</c:v>
                </c:pt>
                <c:pt idx="3069">
                  <c:v>44019.968750014887</c:v>
                </c:pt>
                <c:pt idx="3070">
                  <c:v>44019.979166681558</c:v>
                </c:pt>
                <c:pt idx="3071">
                  <c:v>44019.98958334823</c:v>
                </c:pt>
                <c:pt idx="3072">
                  <c:v>44020.000000014901</c:v>
                </c:pt>
                <c:pt idx="3073">
                  <c:v>44020.010416681573</c:v>
                </c:pt>
                <c:pt idx="3074">
                  <c:v>44020.020833348244</c:v>
                </c:pt>
                <c:pt idx="3075">
                  <c:v>44020.031250014916</c:v>
                </c:pt>
                <c:pt idx="3076">
                  <c:v>44020.041666681587</c:v>
                </c:pt>
                <c:pt idx="3077">
                  <c:v>44020.052083348259</c:v>
                </c:pt>
                <c:pt idx="3078">
                  <c:v>44020.06250001493</c:v>
                </c:pt>
                <c:pt idx="3079">
                  <c:v>44020.072916681602</c:v>
                </c:pt>
                <c:pt idx="3080">
                  <c:v>44020.083333348273</c:v>
                </c:pt>
                <c:pt idx="3081">
                  <c:v>44020.093750014945</c:v>
                </c:pt>
                <c:pt idx="3082">
                  <c:v>44020.104166681616</c:v>
                </c:pt>
                <c:pt idx="3083">
                  <c:v>44020.114583348288</c:v>
                </c:pt>
                <c:pt idx="3084">
                  <c:v>44020.125000014959</c:v>
                </c:pt>
                <c:pt idx="3085">
                  <c:v>44020.135416681631</c:v>
                </c:pt>
                <c:pt idx="3086">
                  <c:v>44020.145833348302</c:v>
                </c:pt>
                <c:pt idx="3087">
                  <c:v>44020.156250014974</c:v>
                </c:pt>
                <c:pt idx="3088">
                  <c:v>44020.166666681645</c:v>
                </c:pt>
                <c:pt idx="3089">
                  <c:v>44020.177083348317</c:v>
                </c:pt>
                <c:pt idx="3090">
                  <c:v>44020.187500014988</c:v>
                </c:pt>
                <c:pt idx="3091">
                  <c:v>44020.19791668166</c:v>
                </c:pt>
                <c:pt idx="3092">
                  <c:v>44020.208333348332</c:v>
                </c:pt>
                <c:pt idx="3093">
                  <c:v>44020.218750015003</c:v>
                </c:pt>
                <c:pt idx="3094">
                  <c:v>44020.229166681675</c:v>
                </c:pt>
                <c:pt idx="3095">
                  <c:v>44020.239583348346</c:v>
                </c:pt>
                <c:pt idx="3096">
                  <c:v>44020.250000015018</c:v>
                </c:pt>
                <c:pt idx="3097">
                  <c:v>44020.260416681689</c:v>
                </c:pt>
                <c:pt idx="3098">
                  <c:v>44020.270833348361</c:v>
                </c:pt>
                <c:pt idx="3099">
                  <c:v>44020.281250015032</c:v>
                </c:pt>
                <c:pt idx="3100">
                  <c:v>44020.291666681704</c:v>
                </c:pt>
                <c:pt idx="3101">
                  <c:v>44020.302083348375</c:v>
                </c:pt>
                <c:pt idx="3102">
                  <c:v>44020.312500015047</c:v>
                </c:pt>
                <c:pt idx="3103">
                  <c:v>44020.322916681718</c:v>
                </c:pt>
                <c:pt idx="3104">
                  <c:v>44020.33333334839</c:v>
                </c:pt>
                <c:pt idx="3105">
                  <c:v>44020.343750015061</c:v>
                </c:pt>
                <c:pt idx="3106">
                  <c:v>44020.354166681733</c:v>
                </c:pt>
                <c:pt idx="3107">
                  <c:v>44020.364583348404</c:v>
                </c:pt>
                <c:pt idx="3108">
                  <c:v>44020.375000015076</c:v>
                </c:pt>
                <c:pt idx="3109">
                  <c:v>44020.385416681747</c:v>
                </c:pt>
                <c:pt idx="3110">
                  <c:v>44020.395833348419</c:v>
                </c:pt>
                <c:pt idx="3111">
                  <c:v>44020.40625001509</c:v>
                </c:pt>
                <c:pt idx="3112">
                  <c:v>44020.416666681762</c:v>
                </c:pt>
                <c:pt idx="3113">
                  <c:v>44020.427083348433</c:v>
                </c:pt>
                <c:pt idx="3114">
                  <c:v>44020.437500015105</c:v>
                </c:pt>
                <c:pt idx="3115">
                  <c:v>44020.447916681776</c:v>
                </c:pt>
                <c:pt idx="3116">
                  <c:v>44020.458333348448</c:v>
                </c:pt>
                <c:pt idx="3117">
                  <c:v>44020.468750015119</c:v>
                </c:pt>
                <c:pt idx="3118">
                  <c:v>44020.479166681791</c:v>
                </c:pt>
                <c:pt idx="3119">
                  <c:v>44020.489583348462</c:v>
                </c:pt>
                <c:pt idx="3120">
                  <c:v>44020.500000015134</c:v>
                </c:pt>
                <c:pt idx="3121">
                  <c:v>44020.510416681806</c:v>
                </c:pt>
                <c:pt idx="3122">
                  <c:v>44020.520833348477</c:v>
                </c:pt>
                <c:pt idx="3123">
                  <c:v>44020.531250015149</c:v>
                </c:pt>
                <c:pt idx="3124">
                  <c:v>44020.54166668182</c:v>
                </c:pt>
                <c:pt idx="3125">
                  <c:v>44020.552083348492</c:v>
                </c:pt>
                <c:pt idx="3126">
                  <c:v>44020.562500015163</c:v>
                </c:pt>
                <c:pt idx="3127">
                  <c:v>44020.572916681835</c:v>
                </c:pt>
                <c:pt idx="3128">
                  <c:v>44020.583333348506</c:v>
                </c:pt>
                <c:pt idx="3129">
                  <c:v>44020.593750015178</c:v>
                </c:pt>
                <c:pt idx="3130">
                  <c:v>44020.604166681849</c:v>
                </c:pt>
                <c:pt idx="3131">
                  <c:v>44020.614583348521</c:v>
                </c:pt>
                <c:pt idx="3132">
                  <c:v>44020.625000015192</c:v>
                </c:pt>
                <c:pt idx="3133">
                  <c:v>44020.635416681864</c:v>
                </c:pt>
                <c:pt idx="3134">
                  <c:v>44020.645833348535</c:v>
                </c:pt>
                <c:pt idx="3135">
                  <c:v>44020.656250015207</c:v>
                </c:pt>
                <c:pt idx="3136">
                  <c:v>44020.666666681878</c:v>
                </c:pt>
                <c:pt idx="3137">
                  <c:v>44020.67708334855</c:v>
                </c:pt>
                <c:pt idx="3138">
                  <c:v>44020.687500015221</c:v>
                </c:pt>
                <c:pt idx="3139">
                  <c:v>44020.697916681893</c:v>
                </c:pt>
                <c:pt idx="3140">
                  <c:v>44020.708333348564</c:v>
                </c:pt>
                <c:pt idx="3141">
                  <c:v>44020.718750015236</c:v>
                </c:pt>
                <c:pt idx="3142">
                  <c:v>44020.729166681907</c:v>
                </c:pt>
                <c:pt idx="3143">
                  <c:v>44020.739583348579</c:v>
                </c:pt>
                <c:pt idx="3144">
                  <c:v>44020.75000001525</c:v>
                </c:pt>
                <c:pt idx="3145">
                  <c:v>44020.760416681922</c:v>
                </c:pt>
                <c:pt idx="3146">
                  <c:v>44020.770833348593</c:v>
                </c:pt>
                <c:pt idx="3147">
                  <c:v>44020.781250015265</c:v>
                </c:pt>
                <c:pt idx="3148">
                  <c:v>44020.791666681936</c:v>
                </c:pt>
                <c:pt idx="3149">
                  <c:v>44020.802083348608</c:v>
                </c:pt>
                <c:pt idx="3150">
                  <c:v>44020.81250001528</c:v>
                </c:pt>
                <c:pt idx="3151">
                  <c:v>44020.822916681951</c:v>
                </c:pt>
                <c:pt idx="3152">
                  <c:v>44020.833333348623</c:v>
                </c:pt>
                <c:pt idx="3153">
                  <c:v>44020.843750015294</c:v>
                </c:pt>
                <c:pt idx="3154">
                  <c:v>44020.854166681966</c:v>
                </c:pt>
                <c:pt idx="3155">
                  <c:v>44020.864583348637</c:v>
                </c:pt>
                <c:pt idx="3156">
                  <c:v>44020.875000015309</c:v>
                </c:pt>
                <c:pt idx="3157">
                  <c:v>44020.88541668198</c:v>
                </c:pt>
                <c:pt idx="3158">
                  <c:v>44020.895833348652</c:v>
                </c:pt>
                <c:pt idx="3159">
                  <c:v>44020.906250015323</c:v>
                </c:pt>
                <c:pt idx="3160">
                  <c:v>44020.916666681995</c:v>
                </c:pt>
                <c:pt idx="3161">
                  <c:v>44020.927083348666</c:v>
                </c:pt>
                <c:pt idx="3162">
                  <c:v>44020.937500015338</c:v>
                </c:pt>
                <c:pt idx="3163">
                  <c:v>44020.947916682009</c:v>
                </c:pt>
                <c:pt idx="3164">
                  <c:v>44020.958333348681</c:v>
                </c:pt>
                <c:pt idx="3165">
                  <c:v>44020.968750015352</c:v>
                </c:pt>
                <c:pt idx="3166">
                  <c:v>44020.979166682024</c:v>
                </c:pt>
                <c:pt idx="3167">
                  <c:v>44020.989583348695</c:v>
                </c:pt>
                <c:pt idx="3168">
                  <c:v>44021.000000015367</c:v>
                </c:pt>
                <c:pt idx="3169">
                  <c:v>44021.010416682038</c:v>
                </c:pt>
                <c:pt idx="3170">
                  <c:v>44021.02083334871</c:v>
                </c:pt>
                <c:pt idx="3171">
                  <c:v>44021.031250015381</c:v>
                </c:pt>
                <c:pt idx="3172">
                  <c:v>44021.041666682053</c:v>
                </c:pt>
                <c:pt idx="3173">
                  <c:v>44021.052083348724</c:v>
                </c:pt>
                <c:pt idx="3174">
                  <c:v>44021.062500015396</c:v>
                </c:pt>
                <c:pt idx="3175">
                  <c:v>44021.072916682067</c:v>
                </c:pt>
                <c:pt idx="3176">
                  <c:v>44021.083333348739</c:v>
                </c:pt>
                <c:pt idx="3177">
                  <c:v>44021.09375001541</c:v>
                </c:pt>
                <c:pt idx="3178">
                  <c:v>44021.104166682082</c:v>
                </c:pt>
                <c:pt idx="3179">
                  <c:v>44021.114583348754</c:v>
                </c:pt>
                <c:pt idx="3180">
                  <c:v>44021.125000015425</c:v>
                </c:pt>
                <c:pt idx="3181">
                  <c:v>44021.135416682097</c:v>
                </c:pt>
                <c:pt idx="3182">
                  <c:v>44021.145833348768</c:v>
                </c:pt>
                <c:pt idx="3183">
                  <c:v>44021.15625001544</c:v>
                </c:pt>
                <c:pt idx="3184">
                  <c:v>44021.166666682111</c:v>
                </c:pt>
                <c:pt idx="3185">
                  <c:v>44021.177083348783</c:v>
                </c:pt>
                <c:pt idx="3186">
                  <c:v>44021.187500015454</c:v>
                </c:pt>
                <c:pt idx="3187">
                  <c:v>44021.197916682126</c:v>
                </c:pt>
                <c:pt idx="3188">
                  <c:v>44021.208333348797</c:v>
                </c:pt>
                <c:pt idx="3189">
                  <c:v>44021.218750015469</c:v>
                </c:pt>
                <c:pt idx="3190">
                  <c:v>44021.22916668214</c:v>
                </c:pt>
                <c:pt idx="3191">
                  <c:v>44021.239583348812</c:v>
                </c:pt>
                <c:pt idx="3192">
                  <c:v>44021.250000015483</c:v>
                </c:pt>
                <c:pt idx="3193">
                  <c:v>44021.260416682155</c:v>
                </c:pt>
                <c:pt idx="3194">
                  <c:v>44021.270833348826</c:v>
                </c:pt>
                <c:pt idx="3195">
                  <c:v>44021.281250015498</c:v>
                </c:pt>
                <c:pt idx="3196">
                  <c:v>44021.291666682169</c:v>
                </c:pt>
                <c:pt idx="3197">
                  <c:v>44021.302083348841</c:v>
                </c:pt>
                <c:pt idx="3198">
                  <c:v>44021.312500015512</c:v>
                </c:pt>
                <c:pt idx="3199">
                  <c:v>44021.322916682184</c:v>
                </c:pt>
                <c:pt idx="3200">
                  <c:v>44021.333333348855</c:v>
                </c:pt>
                <c:pt idx="3201">
                  <c:v>44021.343750015527</c:v>
                </c:pt>
                <c:pt idx="3202">
                  <c:v>44021.354166682198</c:v>
                </c:pt>
                <c:pt idx="3203">
                  <c:v>44021.36458334887</c:v>
                </c:pt>
                <c:pt idx="3204">
                  <c:v>44021.375000015541</c:v>
                </c:pt>
                <c:pt idx="3205">
                  <c:v>44021.385416682213</c:v>
                </c:pt>
                <c:pt idx="3206">
                  <c:v>44021.395833348884</c:v>
                </c:pt>
                <c:pt idx="3207">
                  <c:v>44021.406250015556</c:v>
                </c:pt>
                <c:pt idx="3208">
                  <c:v>44021.416666682228</c:v>
                </c:pt>
                <c:pt idx="3209">
                  <c:v>44021.427083348899</c:v>
                </c:pt>
                <c:pt idx="3210">
                  <c:v>44021.437500015571</c:v>
                </c:pt>
                <c:pt idx="3211">
                  <c:v>44021.447916682242</c:v>
                </c:pt>
                <c:pt idx="3212">
                  <c:v>44021.458333348914</c:v>
                </c:pt>
                <c:pt idx="3213">
                  <c:v>44021.468750015585</c:v>
                </c:pt>
                <c:pt idx="3214">
                  <c:v>44021.479166682257</c:v>
                </c:pt>
                <c:pt idx="3215">
                  <c:v>44021.489583348928</c:v>
                </c:pt>
                <c:pt idx="3216">
                  <c:v>44021.5000000156</c:v>
                </c:pt>
                <c:pt idx="3217">
                  <c:v>44021.510416682271</c:v>
                </c:pt>
                <c:pt idx="3218">
                  <c:v>44021.520833348943</c:v>
                </c:pt>
                <c:pt idx="3219">
                  <c:v>44021.531250015614</c:v>
                </c:pt>
                <c:pt idx="3220">
                  <c:v>44021.541666682286</c:v>
                </c:pt>
                <c:pt idx="3221">
                  <c:v>44021.552083348957</c:v>
                </c:pt>
                <c:pt idx="3222">
                  <c:v>44021.562500015629</c:v>
                </c:pt>
                <c:pt idx="3223">
                  <c:v>44021.5729166823</c:v>
                </c:pt>
                <c:pt idx="3224">
                  <c:v>44021.583333348972</c:v>
                </c:pt>
                <c:pt idx="3225">
                  <c:v>44021.593750015643</c:v>
                </c:pt>
                <c:pt idx="3226">
                  <c:v>44021.604166682315</c:v>
                </c:pt>
                <c:pt idx="3227">
                  <c:v>44021.614583348986</c:v>
                </c:pt>
                <c:pt idx="3228">
                  <c:v>44021.625000015658</c:v>
                </c:pt>
                <c:pt idx="3229">
                  <c:v>44021.635416682329</c:v>
                </c:pt>
                <c:pt idx="3230">
                  <c:v>44021.645833349001</c:v>
                </c:pt>
                <c:pt idx="3231">
                  <c:v>44021.656250015672</c:v>
                </c:pt>
                <c:pt idx="3232">
                  <c:v>44021.666666682344</c:v>
                </c:pt>
                <c:pt idx="3233">
                  <c:v>44021.677083349015</c:v>
                </c:pt>
                <c:pt idx="3234">
                  <c:v>44021.687500015687</c:v>
                </c:pt>
                <c:pt idx="3235">
                  <c:v>44021.697916682358</c:v>
                </c:pt>
                <c:pt idx="3236">
                  <c:v>44021.70833334903</c:v>
                </c:pt>
                <c:pt idx="3237">
                  <c:v>44021.718750015702</c:v>
                </c:pt>
                <c:pt idx="3238">
                  <c:v>44021.729166682373</c:v>
                </c:pt>
                <c:pt idx="3239">
                  <c:v>44021.739583349045</c:v>
                </c:pt>
                <c:pt idx="3240">
                  <c:v>44021.750000015716</c:v>
                </c:pt>
                <c:pt idx="3241">
                  <c:v>44021.760416682388</c:v>
                </c:pt>
                <c:pt idx="3242">
                  <c:v>44021.770833349059</c:v>
                </c:pt>
                <c:pt idx="3243">
                  <c:v>44021.781250015731</c:v>
                </c:pt>
                <c:pt idx="3244">
                  <c:v>44021.791666682402</c:v>
                </c:pt>
                <c:pt idx="3245">
                  <c:v>44021.802083349074</c:v>
                </c:pt>
                <c:pt idx="3246">
                  <c:v>44021.812500015745</c:v>
                </c:pt>
                <c:pt idx="3247">
                  <c:v>44021.822916682417</c:v>
                </c:pt>
                <c:pt idx="3248">
                  <c:v>44021.833333349088</c:v>
                </c:pt>
                <c:pt idx="3249">
                  <c:v>44021.84375001576</c:v>
                </c:pt>
                <c:pt idx="3250">
                  <c:v>44021.854166682431</c:v>
                </c:pt>
                <c:pt idx="3251">
                  <c:v>44021.864583349103</c:v>
                </c:pt>
                <c:pt idx="3252">
                  <c:v>44021.875000015774</c:v>
                </c:pt>
                <c:pt idx="3253">
                  <c:v>44021.885416682446</c:v>
                </c:pt>
                <c:pt idx="3254">
                  <c:v>44021.895833349117</c:v>
                </c:pt>
                <c:pt idx="3255">
                  <c:v>44021.906250015789</c:v>
                </c:pt>
                <c:pt idx="3256">
                  <c:v>44021.91666668246</c:v>
                </c:pt>
                <c:pt idx="3257">
                  <c:v>44021.927083349132</c:v>
                </c:pt>
                <c:pt idx="3258">
                  <c:v>44021.937500015803</c:v>
                </c:pt>
                <c:pt idx="3259">
                  <c:v>44021.947916682475</c:v>
                </c:pt>
                <c:pt idx="3260">
                  <c:v>44021.958333349146</c:v>
                </c:pt>
                <c:pt idx="3261">
                  <c:v>44021.968750015818</c:v>
                </c:pt>
                <c:pt idx="3262">
                  <c:v>44021.979166682489</c:v>
                </c:pt>
                <c:pt idx="3263">
                  <c:v>44021.989583349161</c:v>
                </c:pt>
                <c:pt idx="3264">
                  <c:v>44022.000000015832</c:v>
                </c:pt>
                <c:pt idx="3265">
                  <c:v>44022.010416682504</c:v>
                </c:pt>
                <c:pt idx="3266">
                  <c:v>44022.020833349176</c:v>
                </c:pt>
                <c:pt idx="3267">
                  <c:v>44022.031250015847</c:v>
                </c:pt>
                <c:pt idx="3268">
                  <c:v>44022.041666682519</c:v>
                </c:pt>
                <c:pt idx="3269">
                  <c:v>44022.05208334919</c:v>
                </c:pt>
                <c:pt idx="3270">
                  <c:v>44022.062500015862</c:v>
                </c:pt>
                <c:pt idx="3271">
                  <c:v>44022.072916682533</c:v>
                </c:pt>
                <c:pt idx="3272">
                  <c:v>44022.083333349205</c:v>
                </c:pt>
                <c:pt idx="3273">
                  <c:v>44022.093750015876</c:v>
                </c:pt>
                <c:pt idx="3274">
                  <c:v>44022.104166682548</c:v>
                </c:pt>
                <c:pt idx="3275">
                  <c:v>44022.114583349219</c:v>
                </c:pt>
                <c:pt idx="3276">
                  <c:v>44022.125000015891</c:v>
                </c:pt>
                <c:pt idx="3277">
                  <c:v>44022.135416682562</c:v>
                </c:pt>
                <c:pt idx="3278">
                  <c:v>44022.145833349234</c:v>
                </c:pt>
                <c:pt idx="3279">
                  <c:v>44022.156250015905</c:v>
                </c:pt>
                <c:pt idx="3280">
                  <c:v>44022.166666682577</c:v>
                </c:pt>
                <c:pt idx="3281">
                  <c:v>44022.177083349248</c:v>
                </c:pt>
                <c:pt idx="3282">
                  <c:v>44022.18750001592</c:v>
                </c:pt>
                <c:pt idx="3283">
                  <c:v>44022.197916682591</c:v>
                </c:pt>
                <c:pt idx="3284">
                  <c:v>44022.208333349263</c:v>
                </c:pt>
                <c:pt idx="3285">
                  <c:v>44022.218750015934</c:v>
                </c:pt>
                <c:pt idx="3286">
                  <c:v>44022.229166682606</c:v>
                </c:pt>
                <c:pt idx="3287">
                  <c:v>44022.239583349277</c:v>
                </c:pt>
                <c:pt idx="3288">
                  <c:v>44022.250000015949</c:v>
                </c:pt>
                <c:pt idx="3289">
                  <c:v>44022.26041668262</c:v>
                </c:pt>
                <c:pt idx="3290">
                  <c:v>44022.270833349292</c:v>
                </c:pt>
                <c:pt idx="3291">
                  <c:v>44022.281250015963</c:v>
                </c:pt>
                <c:pt idx="3292">
                  <c:v>44022.291666682635</c:v>
                </c:pt>
                <c:pt idx="3293">
                  <c:v>44022.302083349306</c:v>
                </c:pt>
                <c:pt idx="3294">
                  <c:v>44022.312500015978</c:v>
                </c:pt>
                <c:pt idx="3295">
                  <c:v>44022.32291668265</c:v>
                </c:pt>
                <c:pt idx="3296">
                  <c:v>44022.333333349321</c:v>
                </c:pt>
                <c:pt idx="3297">
                  <c:v>44022.343750015993</c:v>
                </c:pt>
                <c:pt idx="3298">
                  <c:v>44022.354166682664</c:v>
                </c:pt>
                <c:pt idx="3299">
                  <c:v>44022.364583349336</c:v>
                </c:pt>
                <c:pt idx="3300">
                  <c:v>44022.375000016007</c:v>
                </c:pt>
                <c:pt idx="3301">
                  <c:v>44022.385416682679</c:v>
                </c:pt>
                <c:pt idx="3302">
                  <c:v>44022.39583334935</c:v>
                </c:pt>
                <c:pt idx="3303">
                  <c:v>44022.406250016022</c:v>
                </c:pt>
                <c:pt idx="3304">
                  <c:v>44022.416666682693</c:v>
                </c:pt>
                <c:pt idx="3305">
                  <c:v>44022.427083349365</c:v>
                </c:pt>
                <c:pt idx="3306">
                  <c:v>44022.437500016036</c:v>
                </c:pt>
                <c:pt idx="3307">
                  <c:v>44022.447916682708</c:v>
                </c:pt>
                <c:pt idx="3308">
                  <c:v>44022.458333349379</c:v>
                </c:pt>
                <c:pt idx="3309">
                  <c:v>44022.468750016051</c:v>
                </c:pt>
                <c:pt idx="3310">
                  <c:v>44022.479166682722</c:v>
                </c:pt>
                <c:pt idx="3311">
                  <c:v>44022.489583349394</c:v>
                </c:pt>
                <c:pt idx="3312">
                  <c:v>44022.500000016065</c:v>
                </c:pt>
                <c:pt idx="3313">
                  <c:v>44022.510416682737</c:v>
                </c:pt>
                <c:pt idx="3314">
                  <c:v>44022.520833349408</c:v>
                </c:pt>
                <c:pt idx="3315">
                  <c:v>44022.53125001608</c:v>
                </c:pt>
                <c:pt idx="3316">
                  <c:v>44022.541666682751</c:v>
                </c:pt>
                <c:pt idx="3317">
                  <c:v>44022.552083349423</c:v>
                </c:pt>
                <c:pt idx="3318">
                  <c:v>44022.562500016094</c:v>
                </c:pt>
                <c:pt idx="3319">
                  <c:v>44022.572916682766</c:v>
                </c:pt>
                <c:pt idx="3320">
                  <c:v>44022.583333349437</c:v>
                </c:pt>
                <c:pt idx="3321">
                  <c:v>44022.593750016109</c:v>
                </c:pt>
                <c:pt idx="3322">
                  <c:v>44022.60416668278</c:v>
                </c:pt>
                <c:pt idx="3323">
                  <c:v>44022.614583349452</c:v>
                </c:pt>
                <c:pt idx="3324">
                  <c:v>44022.625000016124</c:v>
                </c:pt>
                <c:pt idx="3325">
                  <c:v>44022.635416682795</c:v>
                </c:pt>
                <c:pt idx="3326">
                  <c:v>44022.645833349467</c:v>
                </c:pt>
                <c:pt idx="3327">
                  <c:v>44022.656250016138</c:v>
                </c:pt>
                <c:pt idx="3328">
                  <c:v>44022.66666668281</c:v>
                </c:pt>
                <c:pt idx="3329">
                  <c:v>44022.677083349481</c:v>
                </c:pt>
                <c:pt idx="3330">
                  <c:v>44022.687500016153</c:v>
                </c:pt>
                <c:pt idx="3331">
                  <c:v>44022.697916682824</c:v>
                </c:pt>
                <c:pt idx="3332">
                  <c:v>44022.708333349496</c:v>
                </c:pt>
                <c:pt idx="3333">
                  <c:v>44022.718750016167</c:v>
                </c:pt>
                <c:pt idx="3334">
                  <c:v>44022.729166682839</c:v>
                </c:pt>
                <c:pt idx="3335">
                  <c:v>44022.73958334951</c:v>
                </c:pt>
                <c:pt idx="3336">
                  <c:v>44022.750000016182</c:v>
                </c:pt>
                <c:pt idx="3337">
                  <c:v>44022.760416682853</c:v>
                </c:pt>
                <c:pt idx="3338">
                  <c:v>44022.770833349525</c:v>
                </c:pt>
                <c:pt idx="3339">
                  <c:v>44022.781250016196</c:v>
                </c:pt>
                <c:pt idx="3340">
                  <c:v>44022.791666682868</c:v>
                </c:pt>
                <c:pt idx="3341">
                  <c:v>44022.802083349539</c:v>
                </c:pt>
                <c:pt idx="3342">
                  <c:v>44022.812500016211</c:v>
                </c:pt>
                <c:pt idx="3343">
                  <c:v>44022.822916682882</c:v>
                </c:pt>
                <c:pt idx="3344">
                  <c:v>44022.833333349554</c:v>
                </c:pt>
                <c:pt idx="3345">
                  <c:v>44022.843750016225</c:v>
                </c:pt>
                <c:pt idx="3346">
                  <c:v>44022.854166682897</c:v>
                </c:pt>
                <c:pt idx="3347">
                  <c:v>44022.864583349568</c:v>
                </c:pt>
                <c:pt idx="3348">
                  <c:v>44022.87500001624</c:v>
                </c:pt>
                <c:pt idx="3349">
                  <c:v>44022.885416682911</c:v>
                </c:pt>
                <c:pt idx="3350">
                  <c:v>44022.895833349583</c:v>
                </c:pt>
                <c:pt idx="3351">
                  <c:v>44022.906250016254</c:v>
                </c:pt>
                <c:pt idx="3352">
                  <c:v>44022.916666682926</c:v>
                </c:pt>
                <c:pt idx="3353">
                  <c:v>44022.927083349598</c:v>
                </c:pt>
                <c:pt idx="3354">
                  <c:v>44022.937500016269</c:v>
                </c:pt>
                <c:pt idx="3355">
                  <c:v>44022.947916682941</c:v>
                </c:pt>
                <c:pt idx="3356">
                  <c:v>44022.958333349612</c:v>
                </c:pt>
                <c:pt idx="3357">
                  <c:v>44022.968750016284</c:v>
                </c:pt>
                <c:pt idx="3358">
                  <c:v>44022.979166682955</c:v>
                </c:pt>
                <c:pt idx="3359">
                  <c:v>44022.989583349627</c:v>
                </c:pt>
                <c:pt idx="3360">
                  <c:v>44023.000000016298</c:v>
                </c:pt>
                <c:pt idx="3361">
                  <c:v>44023.01041668297</c:v>
                </c:pt>
                <c:pt idx="3362">
                  <c:v>44023.020833349641</c:v>
                </c:pt>
                <c:pt idx="3363">
                  <c:v>44023.031250016313</c:v>
                </c:pt>
                <c:pt idx="3364">
                  <c:v>44023.041666682984</c:v>
                </c:pt>
                <c:pt idx="3365">
                  <c:v>44023.052083349656</c:v>
                </c:pt>
                <c:pt idx="3366">
                  <c:v>44023.062500016327</c:v>
                </c:pt>
                <c:pt idx="3367">
                  <c:v>44023.072916682999</c:v>
                </c:pt>
                <c:pt idx="3368">
                  <c:v>44023.08333334967</c:v>
                </c:pt>
                <c:pt idx="3369">
                  <c:v>44023.093750016342</c:v>
                </c:pt>
                <c:pt idx="3370">
                  <c:v>44023.104166683013</c:v>
                </c:pt>
                <c:pt idx="3371">
                  <c:v>44023.114583349685</c:v>
                </c:pt>
                <c:pt idx="3372">
                  <c:v>44023.125000016356</c:v>
                </c:pt>
                <c:pt idx="3373">
                  <c:v>44023.135416683028</c:v>
                </c:pt>
                <c:pt idx="3374">
                  <c:v>44023.145833349699</c:v>
                </c:pt>
                <c:pt idx="3375">
                  <c:v>44023.156250016371</c:v>
                </c:pt>
                <c:pt idx="3376">
                  <c:v>44023.166666683042</c:v>
                </c:pt>
                <c:pt idx="3377">
                  <c:v>44023.177083349714</c:v>
                </c:pt>
                <c:pt idx="3378">
                  <c:v>44023.187500016385</c:v>
                </c:pt>
                <c:pt idx="3379">
                  <c:v>44023.197916683057</c:v>
                </c:pt>
                <c:pt idx="3380">
                  <c:v>44023.208333349728</c:v>
                </c:pt>
                <c:pt idx="3381">
                  <c:v>44023.2187500164</c:v>
                </c:pt>
                <c:pt idx="3382">
                  <c:v>44023.229166683072</c:v>
                </c:pt>
                <c:pt idx="3383">
                  <c:v>44023.239583349743</c:v>
                </c:pt>
                <c:pt idx="3384">
                  <c:v>44023.250000016415</c:v>
                </c:pt>
                <c:pt idx="3385">
                  <c:v>44023.260416683086</c:v>
                </c:pt>
                <c:pt idx="3386">
                  <c:v>44023.270833349758</c:v>
                </c:pt>
                <c:pt idx="3387">
                  <c:v>44023.281250016429</c:v>
                </c:pt>
                <c:pt idx="3388">
                  <c:v>44023.291666683101</c:v>
                </c:pt>
                <c:pt idx="3389">
                  <c:v>44023.302083349772</c:v>
                </c:pt>
                <c:pt idx="3390">
                  <c:v>44023.312500016444</c:v>
                </c:pt>
                <c:pt idx="3391">
                  <c:v>44023.322916683115</c:v>
                </c:pt>
                <c:pt idx="3392">
                  <c:v>44023.333333349787</c:v>
                </c:pt>
                <c:pt idx="3393">
                  <c:v>44023.343750016458</c:v>
                </c:pt>
                <c:pt idx="3394">
                  <c:v>44023.35416668313</c:v>
                </c:pt>
                <c:pt idx="3395">
                  <c:v>44023.364583349801</c:v>
                </c:pt>
                <c:pt idx="3396">
                  <c:v>44023.375000016473</c:v>
                </c:pt>
                <c:pt idx="3397">
                  <c:v>44023.385416683144</c:v>
                </c:pt>
                <c:pt idx="3398">
                  <c:v>44023.395833349816</c:v>
                </c:pt>
                <c:pt idx="3399">
                  <c:v>44023.406250016487</c:v>
                </c:pt>
                <c:pt idx="3400">
                  <c:v>44023.416666683159</c:v>
                </c:pt>
                <c:pt idx="3401">
                  <c:v>44023.42708334983</c:v>
                </c:pt>
                <c:pt idx="3402">
                  <c:v>44023.437500016502</c:v>
                </c:pt>
                <c:pt idx="3403">
                  <c:v>44023.447916683173</c:v>
                </c:pt>
                <c:pt idx="3404">
                  <c:v>44023.458333349845</c:v>
                </c:pt>
                <c:pt idx="3405">
                  <c:v>44023.468750016516</c:v>
                </c:pt>
                <c:pt idx="3406">
                  <c:v>44023.479166683188</c:v>
                </c:pt>
                <c:pt idx="3407">
                  <c:v>44023.489583349859</c:v>
                </c:pt>
                <c:pt idx="3408">
                  <c:v>44023.500000016531</c:v>
                </c:pt>
                <c:pt idx="3409">
                  <c:v>44023.510416683202</c:v>
                </c:pt>
                <c:pt idx="3410">
                  <c:v>44023.520833349874</c:v>
                </c:pt>
                <c:pt idx="3411">
                  <c:v>44023.531250016546</c:v>
                </c:pt>
                <c:pt idx="3412">
                  <c:v>44023.541666683217</c:v>
                </c:pt>
                <c:pt idx="3413">
                  <c:v>44023.552083349889</c:v>
                </c:pt>
                <c:pt idx="3414">
                  <c:v>44023.56250001656</c:v>
                </c:pt>
                <c:pt idx="3415">
                  <c:v>44023.572916683232</c:v>
                </c:pt>
                <c:pt idx="3416">
                  <c:v>44023.583333349903</c:v>
                </c:pt>
                <c:pt idx="3417">
                  <c:v>44023.593750016575</c:v>
                </c:pt>
                <c:pt idx="3418">
                  <c:v>44023.604166683246</c:v>
                </c:pt>
                <c:pt idx="3419">
                  <c:v>44023.614583349918</c:v>
                </c:pt>
                <c:pt idx="3420">
                  <c:v>44023.625000016589</c:v>
                </c:pt>
                <c:pt idx="3421">
                  <c:v>44023.635416683261</c:v>
                </c:pt>
                <c:pt idx="3422">
                  <c:v>44023.645833349932</c:v>
                </c:pt>
                <c:pt idx="3423">
                  <c:v>44023.656250016604</c:v>
                </c:pt>
                <c:pt idx="3424">
                  <c:v>44023.666666683275</c:v>
                </c:pt>
                <c:pt idx="3425">
                  <c:v>44023.677083349947</c:v>
                </c:pt>
                <c:pt idx="3426">
                  <c:v>44023.687500016618</c:v>
                </c:pt>
                <c:pt idx="3427">
                  <c:v>44023.69791668329</c:v>
                </c:pt>
                <c:pt idx="3428">
                  <c:v>44023.708333349961</c:v>
                </c:pt>
                <c:pt idx="3429">
                  <c:v>44023.718750016633</c:v>
                </c:pt>
                <c:pt idx="3430">
                  <c:v>44023.729166683304</c:v>
                </c:pt>
                <c:pt idx="3431">
                  <c:v>44023.739583349976</c:v>
                </c:pt>
                <c:pt idx="3432">
                  <c:v>44023.750000016647</c:v>
                </c:pt>
                <c:pt idx="3433">
                  <c:v>44023.760416683319</c:v>
                </c:pt>
                <c:pt idx="3434">
                  <c:v>44023.77083334999</c:v>
                </c:pt>
                <c:pt idx="3435">
                  <c:v>44023.781250016662</c:v>
                </c:pt>
                <c:pt idx="3436">
                  <c:v>44023.791666683333</c:v>
                </c:pt>
                <c:pt idx="3437">
                  <c:v>44023.802083350005</c:v>
                </c:pt>
                <c:pt idx="3438">
                  <c:v>44023.812500016676</c:v>
                </c:pt>
                <c:pt idx="3439">
                  <c:v>44023.822916683348</c:v>
                </c:pt>
                <c:pt idx="3440">
                  <c:v>44023.83333335002</c:v>
                </c:pt>
                <c:pt idx="3441">
                  <c:v>44023.843750016691</c:v>
                </c:pt>
                <c:pt idx="3442">
                  <c:v>44023.854166683363</c:v>
                </c:pt>
                <c:pt idx="3443">
                  <c:v>44023.864583350034</c:v>
                </c:pt>
                <c:pt idx="3444">
                  <c:v>44023.875000016706</c:v>
                </c:pt>
                <c:pt idx="3445">
                  <c:v>44023.885416683377</c:v>
                </c:pt>
                <c:pt idx="3446">
                  <c:v>44023.895833350049</c:v>
                </c:pt>
                <c:pt idx="3447">
                  <c:v>44023.90625001672</c:v>
                </c:pt>
                <c:pt idx="3448">
                  <c:v>44023.916666683392</c:v>
                </c:pt>
                <c:pt idx="3449">
                  <c:v>44023.927083350063</c:v>
                </c:pt>
                <c:pt idx="3450">
                  <c:v>44023.937500016735</c:v>
                </c:pt>
                <c:pt idx="3451">
                  <c:v>44023.947916683406</c:v>
                </c:pt>
                <c:pt idx="3452">
                  <c:v>44023.958333350078</c:v>
                </c:pt>
                <c:pt idx="3453">
                  <c:v>44023.968750016749</c:v>
                </c:pt>
                <c:pt idx="3454">
                  <c:v>44023.979166683421</c:v>
                </c:pt>
                <c:pt idx="3455">
                  <c:v>44023.989583350092</c:v>
                </c:pt>
                <c:pt idx="3456">
                  <c:v>44024.000000016764</c:v>
                </c:pt>
                <c:pt idx="3457">
                  <c:v>44024.010416683435</c:v>
                </c:pt>
                <c:pt idx="3458">
                  <c:v>44024.020833350107</c:v>
                </c:pt>
                <c:pt idx="3459">
                  <c:v>44024.031250016778</c:v>
                </c:pt>
                <c:pt idx="3460">
                  <c:v>44024.04166668345</c:v>
                </c:pt>
                <c:pt idx="3461">
                  <c:v>44024.052083350121</c:v>
                </c:pt>
                <c:pt idx="3462">
                  <c:v>44024.062500016793</c:v>
                </c:pt>
                <c:pt idx="3463">
                  <c:v>44024.072916683464</c:v>
                </c:pt>
                <c:pt idx="3464">
                  <c:v>44024.083333350136</c:v>
                </c:pt>
                <c:pt idx="3465">
                  <c:v>44024.093750016807</c:v>
                </c:pt>
                <c:pt idx="3466">
                  <c:v>44024.104166683479</c:v>
                </c:pt>
                <c:pt idx="3467">
                  <c:v>44024.11458335015</c:v>
                </c:pt>
                <c:pt idx="3468">
                  <c:v>44024.125000016822</c:v>
                </c:pt>
                <c:pt idx="3469">
                  <c:v>44024.135416683494</c:v>
                </c:pt>
                <c:pt idx="3470">
                  <c:v>44024.145833350165</c:v>
                </c:pt>
                <c:pt idx="3471">
                  <c:v>44024.156250016837</c:v>
                </c:pt>
                <c:pt idx="3472">
                  <c:v>44024.166666683508</c:v>
                </c:pt>
                <c:pt idx="3473">
                  <c:v>44024.17708335018</c:v>
                </c:pt>
                <c:pt idx="3474">
                  <c:v>44024.187500016851</c:v>
                </c:pt>
                <c:pt idx="3475">
                  <c:v>44024.197916683523</c:v>
                </c:pt>
                <c:pt idx="3476">
                  <c:v>44024.208333350194</c:v>
                </c:pt>
                <c:pt idx="3477">
                  <c:v>44024.218750016866</c:v>
                </c:pt>
                <c:pt idx="3478">
                  <c:v>44024.229166683537</c:v>
                </c:pt>
                <c:pt idx="3479">
                  <c:v>44024.239583350209</c:v>
                </c:pt>
                <c:pt idx="3480">
                  <c:v>44024.25000001688</c:v>
                </c:pt>
                <c:pt idx="3481">
                  <c:v>44024.260416683552</c:v>
                </c:pt>
                <c:pt idx="3482">
                  <c:v>44024.270833350223</c:v>
                </c:pt>
                <c:pt idx="3483">
                  <c:v>44024.281250016895</c:v>
                </c:pt>
                <c:pt idx="3484">
                  <c:v>44024.291666683566</c:v>
                </c:pt>
                <c:pt idx="3485">
                  <c:v>44024.302083350238</c:v>
                </c:pt>
                <c:pt idx="3486">
                  <c:v>44024.312500016909</c:v>
                </c:pt>
                <c:pt idx="3487">
                  <c:v>44024.322916683581</c:v>
                </c:pt>
                <c:pt idx="3488">
                  <c:v>44024.333333350252</c:v>
                </c:pt>
                <c:pt idx="3489">
                  <c:v>44024.343750016924</c:v>
                </c:pt>
                <c:pt idx="3490">
                  <c:v>44024.354166683595</c:v>
                </c:pt>
                <c:pt idx="3491">
                  <c:v>44024.364583350267</c:v>
                </c:pt>
                <c:pt idx="3492">
                  <c:v>44024.375000016938</c:v>
                </c:pt>
                <c:pt idx="3493">
                  <c:v>44024.38541668361</c:v>
                </c:pt>
                <c:pt idx="3494">
                  <c:v>44024.395833350281</c:v>
                </c:pt>
                <c:pt idx="3495">
                  <c:v>44024.406250016953</c:v>
                </c:pt>
                <c:pt idx="3496">
                  <c:v>44024.416666683624</c:v>
                </c:pt>
                <c:pt idx="3497">
                  <c:v>44024.427083350296</c:v>
                </c:pt>
                <c:pt idx="3498">
                  <c:v>44024.437500016968</c:v>
                </c:pt>
                <c:pt idx="3499">
                  <c:v>44024.447916683639</c:v>
                </c:pt>
                <c:pt idx="3500">
                  <c:v>44024.458333350311</c:v>
                </c:pt>
                <c:pt idx="3501">
                  <c:v>44024.468750016982</c:v>
                </c:pt>
                <c:pt idx="3502">
                  <c:v>44024.479166683654</c:v>
                </c:pt>
                <c:pt idx="3503">
                  <c:v>44024.489583350325</c:v>
                </c:pt>
                <c:pt idx="3504">
                  <c:v>44024.500000016997</c:v>
                </c:pt>
                <c:pt idx="3505">
                  <c:v>44024.510416683668</c:v>
                </c:pt>
                <c:pt idx="3506">
                  <c:v>44024.52083335034</c:v>
                </c:pt>
                <c:pt idx="3507">
                  <c:v>44024.531250017011</c:v>
                </c:pt>
                <c:pt idx="3508">
                  <c:v>44024.541666683683</c:v>
                </c:pt>
                <c:pt idx="3509">
                  <c:v>44024.552083350354</c:v>
                </c:pt>
                <c:pt idx="3510">
                  <c:v>44024.562500017026</c:v>
                </c:pt>
                <c:pt idx="3511">
                  <c:v>44024.572916683697</c:v>
                </c:pt>
                <c:pt idx="3512">
                  <c:v>44024.583333350369</c:v>
                </c:pt>
                <c:pt idx="3513">
                  <c:v>44024.59375001704</c:v>
                </c:pt>
                <c:pt idx="3514">
                  <c:v>44024.604166683712</c:v>
                </c:pt>
                <c:pt idx="3515">
                  <c:v>44024.614583350383</c:v>
                </c:pt>
                <c:pt idx="3516">
                  <c:v>44024.625000017055</c:v>
                </c:pt>
                <c:pt idx="3517">
                  <c:v>44024.635416683726</c:v>
                </c:pt>
                <c:pt idx="3518">
                  <c:v>44024.645833350398</c:v>
                </c:pt>
                <c:pt idx="3519">
                  <c:v>44024.656250017069</c:v>
                </c:pt>
                <c:pt idx="3520">
                  <c:v>44024.666666683741</c:v>
                </c:pt>
                <c:pt idx="3521">
                  <c:v>44024.677083350412</c:v>
                </c:pt>
                <c:pt idx="3522">
                  <c:v>44024.687500017084</c:v>
                </c:pt>
                <c:pt idx="3523">
                  <c:v>44024.697916683755</c:v>
                </c:pt>
                <c:pt idx="3524">
                  <c:v>44024.708333350427</c:v>
                </c:pt>
                <c:pt idx="3525">
                  <c:v>44024.718750017099</c:v>
                </c:pt>
                <c:pt idx="3526">
                  <c:v>44024.72916668377</c:v>
                </c:pt>
                <c:pt idx="3527">
                  <c:v>44024.739583350442</c:v>
                </c:pt>
                <c:pt idx="3528">
                  <c:v>44024.750000017113</c:v>
                </c:pt>
                <c:pt idx="3529">
                  <c:v>44024.760416683785</c:v>
                </c:pt>
                <c:pt idx="3530">
                  <c:v>44024.770833350456</c:v>
                </c:pt>
                <c:pt idx="3531">
                  <c:v>44024.781250017128</c:v>
                </c:pt>
                <c:pt idx="3532">
                  <c:v>44024.791666683799</c:v>
                </c:pt>
                <c:pt idx="3533">
                  <c:v>44024.802083350471</c:v>
                </c:pt>
                <c:pt idx="3534">
                  <c:v>44024.812500017142</c:v>
                </c:pt>
                <c:pt idx="3535">
                  <c:v>44024.822916683814</c:v>
                </c:pt>
                <c:pt idx="3536">
                  <c:v>44024.833333350485</c:v>
                </c:pt>
                <c:pt idx="3537">
                  <c:v>44024.843750017157</c:v>
                </c:pt>
                <c:pt idx="3538">
                  <c:v>44024.854166683828</c:v>
                </c:pt>
                <c:pt idx="3539">
                  <c:v>44024.8645833505</c:v>
                </c:pt>
                <c:pt idx="3540">
                  <c:v>44024.875000017171</c:v>
                </c:pt>
                <c:pt idx="3541">
                  <c:v>44024.885416683843</c:v>
                </c:pt>
                <c:pt idx="3542">
                  <c:v>44024.895833350514</c:v>
                </c:pt>
                <c:pt idx="3543">
                  <c:v>44024.906250017186</c:v>
                </c:pt>
                <c:pt idx="3544">
                  <c:v>44024.916666683857</c:v>
                </c:pt>
                <c:pt idx="3545">
                  <c:v>44024.927083350529</c:v>
                </c:pt>
                <c:pt idx="3546">
                  <c:v>44024.9375000172</c:v>
                </c:pt>
                <c:pt idx="3547">
                  <c:v>44024.947916683872</c:v>
                </c:pt>
                <c:pt idx="3548">
                  <c:v>44024.958333350543</c:v>
                </c:pt>
                <c:pt idx="3549">
                  <c:v>44024.968750017215</c:v>
                </c:pt>
                <c:pt idx="3550">
                  <c:v>44024.979166683886</c:v>
                </c:pt>
                <c:pt idx="3551">
                  <c:v>44024.989583350558</c:v>
                </c:pt>
                <c:pt idx="3552">
                  <c:v>44025.000000017229</c:v>
                </c:pt>
                <c:pt idx="3553">
                  <c:v>44025.010416683901</c:v>
                </c:pt>
                <c:pt idx="3554">
                  <c:v>44025.020833350573</c:v>
                </c:pt>
                <c:pt idx="3555">
                  <c:v>44025.031250017244</c:v>
                </c:pt>
                <c:pt idx="3556">
                  <c:v>44025.041666683916</c:v>
                </c:pt>
                <c:pt idx="3557">
                  <c:v>44025.052083350587</c:v>
                </c:pt>
                <c:pt idx="3558">
                  <c:v>44025.062500017259</c:v>
                </c:pt>
                <c:pt idx="3559">
                  <c:v>44025.07291668393</c:v>
                </c:pt>
                <c:pt idx="3560">
                  <c:v>44025.083333350602</c:v>
                </c:pt>
                <c:pt idx="3561">
                  <c:v>44025.093750017273</c:v>
                </c:pt>
                <c:pt idx="3562">
                  <c:v>44025.104166683945</c:v>
                </c:pt>
                <c:pt idx="3563">
                  <c:v>44025.114583350616</c:v>
                </c:pt>
                <c:pt idx="3564">
                  <c:v>44025.125000017288</c:v>
                </c:pt>
                <c:pt idx="3565">
                  <c:v>44025.135416683959</c:v>
                </c:pt>
                <c:pt idx="3566">
                  <c:v>44025.145833350631</c:v>
                </c:pt>
                <c:pt idx="3567">
                  <c:v>44025.156250017302</c:v>
                </c:pt>
                <c:pt idx="3568">
                  <c:v>44025.166666683974</c:v>
                </c:pt>
                <c:pt idx="3569">
                  <c:v>44025.177083350645</c:v>
                </c:pt>
                <c:pt idx="3570">
                  <c:v>44025.187500017317</c:v>
                </c:pt>
                <c:pt idx="3571">
                  <c:v>44025.197916683988</c:v>
                </c:pt>
                <c:pt idx="3572">
                  <c:v>44025.20833335066</c:v>
                </c:pt>
                <c:pt idx="3573">
                  <c:v>44025.218750017331</c:v>
                </c:pt>
                <c:pt idx="3574">
                  <c:v>44025.229166684003</c:v>
                </c:pt>
                <c:pt idx="3575">
                  <c:v>44025.239583350674</c:v>
                </c:pt>
                <c:pt idx="3576">
                  <c:v>44025.250000017346</c:v>
                </c:pt>
                <c:pt idx="3577">
                  <c:v>44025.260416684017</c:v>
                </c:pt>
                <c:pt idx="3578">
                  <c:v>44025.270833350689</c:v>
                </c:pt>
                <c:pt idx="3579">
                  <c:v>44025.28125001736</c:v>
                </c:pt>
                <c:pt idx="3580">
                  <c:v>44025.291666684032</c:v>
                </c:pt>
                <c:pt idx="3581">
                  <c:v>44025.302083350703</c:v>
                </c:pt>
                <c:pt idx="3582">
                  <c:v>44025.312500017375</c:v>
                </c:pt>
                <c:pt idx="3583">
                  <c:v>44025.322916684047</c:v>
                </c:pt>
                <c:pt idx="3584">
                  <c:v>44025.333333350718</c:v>
                </c:pt>
                <c:pt idx="3585">
                  <c:v>44025.34375001739</c:v>
                </c:pt>
                <c:pt idx="3586">
                  <c:v>44025.354166684061</c:v>
                </c:pt>
                <c:pt idx="3587">
                  <c:v>44025.364583350733</c:v>
                </c:pt>
                <c:pt idx="3588">
                  <c:v>44025.375000017404</c:v>
                </c:pt>
                <c:pt idx="3589">
                  <c:v>44025.385416684076</c:v>
                </c:pt>
                <c:pt idx="3590">
                  <c:v>44025.395833350747</c:v>
                </c:pt>
                <c:pt idx="3591">
                  <c:v>44025.406250017419</c:v>
                </c:pt>
                <c:pt idx="3592">
                  <c:v>44025.41666668409</c:v>
                </c:pt>
                <c:pt idx="3593">
                  <c:v>44025.427083350762</c:v>
                </c:pt>
                <c:pt idx="3594">
                  <c:v>44025.437500017433</c:v>
                </c:pt>
                <c:pt idx="3595">
                  <c:v>44025.447916684105</c:v>
                </c:pt>
                <c:pt idx="3596">
                  <c:v>44025.458333350776</c:v>
                </c:pt>
                <c:pt idx="3597">
                  <c:v>44025.468750017448</c:v>
                </c:pt>
                <c:pt idx="3598">
                  <c:v>44025.479166684119</c:v>
                </c:pt>
                <c:pt idx="3599">
                  <c:v>44025.489583350791</c:v>
                </c:pt>
                <c:pt idx="3600">
                  <c:v>44025.500000017462</c:v>
                </c:pt>
                <c:pt idx="3601">
                  <c:v>44025.510416684134</c:v>
                </c:pt>
                <c:pt idx="3602">
                  <c:v>44025.520833350805</c:v>
                </c:pt>
                <c:pt idx="3603">
                  <c:v>44025.531250017477</c:v>
                </c:pt>
                <c:pt idx="3604">
                  <c:v>44025.541666684148</c:v>
                </c:pt>
                <c:pt idx="3605">
                  <c:v>44025.55208335082</c:v>
                </c:pt>
                <c:pt idx="3606">
                  <c:v>44025.562500017491</c:v>
                </c:pt>
                <c:pt idx="3607">
                  <c:v>44025.572916684163</c:v>
                </c:pt>
                <c:pt idx="3608">
                  <c:v>44025.583333350834</c:v>
                </c:pt>
                <c:pt idx="3609">
                  <c:v>44025.593750017506</c:v>
                </c:pt>
                <c:pt idx="3610">
                  <c:v>44025.604166684177</c:v>
                </c:pt>
                <c:pt idx="3611">
                  <c:v>44025.614583350849</c:v>
                </c:pt>
                <c:pt idx="3612">
                  <c:v>44025.625000017521</c:v>
                </c:pt>
                <c:pt idx="3613">
                  <c:v>44025.635416684192</c:v>
                </c:pt>
                <c:pt idx="3614">
                  <c:v>44025.645833350864</c:v>
                </c:pt>
                <c:pt idx="3615">
                  <c:v>44025.656250017535</c:v>
                </c:pt>
                <c:pt idx="3616">
                  <c:v>44025.666666684207</c:v>
                </c:pt>
                <c:pt idx="3617">
                  <c:v>44025.677083350878</c:v>
                </c:pt>
                <c:pt idx="3618">
                  <c:v>44025.68750001755</c:v>
                </c:pt>
                <c:pt idx="3619">
                  <c:v>44025.697916684221</c:v>
                </c:pt>
                <c:pt idx="3620">
                  <c:v>44025.708333350893</c:v>
                </c:pt>
                <c:pt idx="3621">
                  <c:v>44025.718750017564</c:v>
                </c:pt>
                <c:pt idx="3622">
                  <c:v>44025.729166684236</c:v>
                </c:pt>
                <c:pt idx="3623">
                  <c:v>44025.739583350907</c:v>
                </c:pt>
                <c:pt idx="3624">
                  <c:v>44025.750000017579</c:v>
                </c:pt>
                <c:pt idx="3625">
                  <c:v>44025.76041668425</c:v>
                </c:pt>
                <c:pt idx="3626">
                  <c:v>44025.770833350922</c:v>
                </c:pt>
                <c:pt idx="3627">
                  <c:v>44025.781250017593</c:v>
                </c:pt>
                <c:pt idx="3628">
                  <c:v>44025.791666684265</c:v>
                </c:pt>
                <c:pt idx="3629">
                  <c:v>44025.802083350936</c:v>
                </c:pt>
                <c:pt idx="3630">
                  <c:v>44025.812500017608</c:v>
                </c:pt>
                <c:pt idx="3631">
                  <c:v>44025.822916684279</c:v>
                </c:pt>
                <c:pt idx="3632">
                  <c:v>44025.833333350951</c:v>
                </c:pt>
                <c:pt idx="3633">
                  <c:v>44025.843750017622</c:v>
                </c:pt>
                <c:pt idx="3634">
                  <c:v>44025.854166684294</c:v>
                </c:pt>
                <c:pt idx="3635">
                  <c:v>44025.864583350965</c:v>
                </c:pt>
                <c:pt idx="3636">
                  <c:v>44025.875000017637</c:v>
                </c:pt>
                <c:pt idx="3637">
                  <c:v>44025.885416684308</c:v>
                </c:pt>
                <c:pt idx="3638">
                  <c:v>44025.89583335098</c:v>
                </c:pt>
                <c:pt idx="3639">
                  <c:v>44025.906250017651</c:v>
                </c:pt>
                <c:pt idx="3640">
                  <c:v>44025.916666684323</c:v>
                </c:pt>
                <c:pt idx="3641">
                  <c:v>44025.927083350995</c:v>
                </c:pt>
                <c:pt idx="3642">
                  <c:v>44025.937500017666</c:v>
                </c:pt>
                <c:pt idx="3643">
                  <c:v>44025.947916684338</c:v>
                </c:pt>
                <c:pt idx="3644">
                  <c:v>44025.958333351009</c:v>
                </c:pt>
                <c:pt idx="3645">
                  <c:v>44025.968750017681</c:v>
                </c:pt>
                <c:pt idx="3646">
                  <c:v>44025.979166684352</c:v>
                </c:pt>
                <c:pt idx="3647">
                  <c:v>44025.989583351024</c:v>
                </c:pt>
                <c:pt idx="3648">
                  <c:v>44026.000000017695</c:v>
                </c:pt>
                <c:pt idx="3649">
                  <c:v>44026.010416684367</c:v>
                </c:pt>
                <c:pt idx="3650">
                  <c:v>44026.020833351038</c:v>
                </c:pt>
                <c:pt idx="3651">
                  <c:v>44026.03125001771</c:v>
                </c:pt>
                <c:pt idx="3652">
                  <c:v>44026.041666684381</c:v>
                </c:pt>
                <c:pt idx="3653">
                  <c:v>44026.052083351053</c:v>
                </c:pt>
                <c:pt idx="3654">
                  <c:v>44026.062500017724</c:v>
                </c:pt>
                <c:pt idx="3655">
                  <c:v>44026.072916684396</c:v>
                </c:pt>
                <c:pt idx="3656">
                  <c:v>44026.083333351067</c:v>
                </c:pt>
                <c:pt idx="3657">
                  <c:v>44026.093750017739</c:v>
                </c:pt>
                <c:pt idx="3658">
                  <c:v>44026.10416668441</c:v>
                </c:pt>
                <c:pt idx="3659">
                  <c:v>44026.114583351082</c:v>
                </c:pt>
                <c:pt idx="3660">
                  <c:v>44026.125000017753</c:v>
                </c:pt>
                <c:pt idx="3661">
                  <c:v>44026.135416684425</c:v>
                </c:pt>
                <c:pt idx="3662">
                  <c:v>44026.145833351096</c:v>
                </c:pt>
                <c:pt idx="3663">
                  <c:v>44026.156250017768</c:v>
                </c:pt>
                <c:pt idx="3664">
                  <c:v>44026.166666684439</c:v>
                </c:pt>
                <c:pt idx="3665">
                  <c:v>44026.177083351111</c:v>
                </c:pt>
                <c:pt idx="3666">
                  <c:v>44026.187500017782</c:v>
                </c:pt>
                <c:pt idx="3667">
                  <c:v>44026.197916684454</c:v>
                </c:pt>
                <c:pt idx="3668">
                  <c:v>44026.208333351125</c:v>
                </c:pt>
                <c:pt idx="3669">
                  <c:v>44026.218750017797</c:v>
                </c:pt>
                <c:pt idx="3670">
                  <c:v>44026.229166684469</c:v>
                </c:pt>
                <c:pt idx="3671">
                  <c:v>44026.23958335114</c:v>
                </c:pt>
                <c:pt idx="3672">
                  <c:v>44026.250000017812</c:v>
                </c:pt>
                <c:pt idx="3673">
                  <c:v>44026.260416684483</c:v>
                </c:pt>
                <c:pt idx="3674">
                  <c:v>44026.270833351155</c:v>
                </c:pt>
                <c:pt idx="3675">
                  <c:v>44026.281250017826</c:v>
                </c:pt>
                <c:pt idx="3676">
                  <c:v>44026.291666684498</c:v>
                </c:pt>
                <c:pt idx="3677">
                  <c:v>44026.302083351169</c:v>
                </c:pt>
                <c:pt idx="3678">
                  <c:v>44026.312500017841</c:v>
                </c:pt>
                <c:pt idx="3679">
                  <c:v>44026.322916684512</c:v>
                </c:pt>
                <c:pt idx="3680">
                  <c:v>44026.333333351184</c:v>
                </c:pt>
                <c:pt idx="3681">
                  <c:v>44026.343750017855</c:v>
                </c:pt>
                <c:pt idx="3682">
                  <c:v>44026.354166684527</c:v>
                </c:pt>
                <c:pt idx="3683">
                  <c:v>44026.364583351198</c:v>
                </c:pt>
                <c:pt idx="3684">
                  <c:v>44026.37500001787</c:v>
                </c:pt>
                <c:pt idx="3685">
                  <c:v>44026.385416684541</c:v>
                </c:pt>
                <c:pt idx="3686">
                  <c:v>44026.395833351213</c:v>
                </c:pt>
                <c:pt idx="3687">
                  <c:v>44026.406250017884</c:v>
                </c:pt>
                <c:pt idx="3688">
                  <c:v>44026.416666684556</c:v>
                </c:pt>
                <c:pt idx="3689">
                  <c:v>44026.427083351227</c:v>
                </c:pt>
                <c:pt idx="3690">
                  <c:v>44026.437500017899</c:v>
                </c:pt>
                <c:pt idx="3691">
                  <c:v>44026.44791668457</c:v>
                </c:pt>
                <c:pt idx="3692">
                  <c:v>44026.458333351242</c:v>
                </c:pt>
                <c:pt idx="3693">
                  <c:v>44026.468750017913</c:v>
                </c:pt>
                <c:pt idx="3694">
                  <c:v>44026.479166684585</c:v>
                </c:pt>
                <c:pt idx="3695">
                  <c:v>44026.489583351256</c:v>
                </c:pt>
                <c:pt idx="3696">
                  <c:v>44026.500000017928</c:v>
                </c:pt>
                <c:pt idx="3697">
                  <c:v>44026.510416684599</c:v>
                </c:pt>
                <c:pt idx="3698">
                  <c:v>44026.520833351271</c:v>
                </c:pt>
                <c:pt idx="3699">
                  <c:v>44026.531250017943</c:v>
                </c:pt>
                <c:pt idx="3700">
                  <c:v>44026.541666684614</c:v>
                </c:pt>
                <c:pt idx="3701">
                  <c:v>44026.552083351286</c:v>
                </c:pt>
                <c:pt idx="3702">
                  <c:v>44026.562500017957</c:v>
                </c:pt>
                <c:pt idx="3703">
                  <c:v>44026.572916684629</c:v>
                </c:pt>
                <c:pt idx="3704">
                  <c:v>44026.5833333513</c:v>
                </c:pt>
                <c:pt idx="3705">
                  <c:v>44026.593750017972</c:v>
                </c:pt>
                <c:pt idx="3706">
                  <c:v>44026.604166684643</c:v>
                </c:pt>
                <c:pt idx="3707">
                  <c:v>44026.614583351315</c:v>
                </c:pt>
                <c:pt idx="3708">
                  <c:v>44026.625000017986</c:v>
                </c:pt>
                <c:pt idx="3709">
                  <c:v>44026.635416684658</c:v>
                </c:pt>
                <c:pt idx="3710">
                  <c:v>44026.645833351329</c:v>
                </c:pt>
                <c:pt idx="3711">
                  <c:v>44026.656250018001</c:v>
                </c:pt>
                <c:pt idx="3712">
                  <c:v>44026.666666684672</c:v>
                </c:pt>
                <c:pt idx="3713">
                  <c:v>44026.677083351344</c:v>
                </c:pt>
                <c:pt idx="3714">
                  <c:v>44026.687500018015</c:v>
                </c:pt>
                <c:pt idx="3715">
                  <c:v>44026.697916684687</c:v>
                </c:pt>
                <c:pt idx="3716">
                  <c:v>44026.708333351358</c:v>
                </c:pt>
                <c:pt idx="3717">
                  <c:v>44026.71875001803</c:v>
                </c:pt>
                <c:pt idx="3718">
                  <c:v>44026.729166684701</c:v>
                </c:pt>
                <c:pt idx="3719">
                  <c:v>44026.739583351373</c:v>
                </c:pt>
                <c:pt idx="3720">
                  <c:v>44026.750000018044</c:v>
                </c:pt>
                <c:pt idx="3721">
                  <c:v>44026.760416684716</c:v>
                </c:pt>
                <c:pt idx="3722">
                  <c:v>44026.770833351387</c:v>
                </c:pt>
                <c:pt idx="3723">
                  <c:v>44026.781250018059</c:v>
                </c:pt>
                <c:pt idx="3724">
                  <c:v>44026.79166668473</c:v>
                </c:pt>
                <c:pt idx="3725">
                  <c:v>44026.802083351402</c:v>
                </c:pt>
                <c:pt idx="3726">
                  <c:v>44026.812500018073</c:v>
                </c:pt>
                <c:pt idx="3727">
                  <c:v>44026.822916684745</c:v>
                </c:pt>
                <c:pt idx="3728">
                  <c:v>44026.833333351417</c:v>
                </c:pt>
                <c:pt idx="3729">
                  <c:v>44026.843750018088</c:v>
                </c:pt>
                <c:pt idx="3730">
                  <c:v>44026.85416668476</c:v>
                </c:pt>
                <c:pt idx="3731">
                  <c:v>44026.864583351431</c:v>
                </c:pt>
                <c:pt idx="3732">
                  <c:v>44026.875000018103</c:v>
                </c:pt>
                <c:pt idx="3733">
                  <c:v>44026.885416684774</c:v>
                </c:pt>
                <c:pt idx="3734">
                  <c:v>44026.895833351446</c:v>
                </c:pt>
                <c:pt idx="3735">
                  <c:v>44026.906250018117</c:v>
                </c:pt>
                <c:pt idx="3736">
                  <c:v>44026.916666684789</c:v>
                </c:pt>
                <c:pt idx="3737">
                  <c:v>44026.92708335146</c:v>
                </c:pt>
                <c:pt idx="3738">
                  <c:v>44026.937500018132</c:v>
                </c:pt>
                <c:pt idx="3739">
                  <c:v>44026.947916684803</c:v>
                </c:pt>
                <c:pt idx="3740">
                  <c:v>44026.958333351475</c:v>
                </c:pt>
                <c:pt idx="3741">
                  <c:v>44026.968750018146</c:v>
                </c:pt>
                <c:pt idx="3742">
                  <c:v>44026.979166684818</c:v>
                </c:pt>
                <c:pt idx="3743">
                  <c:v>44026.989583351489</c:v>
                </c:pt>
                <c:pt idx="3744">
                  <c:v>44027.000000018161</c:v>
                </c:pt>
                <c:pt idx="3745">
                  <c:v>44027.010416684832</c:v>
                </c:pt>
                <c:pt idx="3746">
                  <c:v>44027.020833351504</c:v>
                </c:pt>
                <c:pt idx="3747">
                  <c:v>44027.031250018175</c:v>
                </c:pt>
                <c:pt idx="3748">
                  <c:v>44027.041666684847</c:v>
                </c:pt>
                <c:pt idx="3749">
                  <c:v>44027.052083351518</c:v>
                </c:pt>
                <c:pt idx="3750">
                  <c:v>44027.06250001819</c:v>
                </c:pt>
                <c:pt idx="3751">
                  <c:v>44027.072916684861</c:v>
                </c:pt>
                <c:pt idx="3752">
                  <c:v>44027.083333351533</c:v>
                </c:pt>
                <c:pt idx="3753">
                  <c:v>44027.093750018204</c:v>
                </c:pt>
                <c:pt idx="3754">
                  <c:v>44027.104166684876</c:v>
                </c:pt>
                <c:pt idx="3755">
                  <c:v>44027.114583351547</c:v>
                </c:pt>
                <c:pt idx="3756">
                  <c:v>44027.125000018219</c:v>
                </c:pt>
                <c:pt idx="3757">
                  <c:v>44027.135416684891</c:v>
                </c:pt>
                <c:pt idx="3758">
                  <c:v>44027.145833351562</c:v>
                </c:pt>
                <c:pt idx="3759">
                  <c:v>44027.156250018234</c:v>
                </c:pt>
                <c:pt idx="3760">
                  <c:v>44027.166666684905</c:v>
                </c:pt>
                <c:pt idx="3761">
                  <c:v>44027.177083351577</c:v>
                </c:pt>
                <c:pt idx="3762">
                  <c:v>44027.187500018248</c:v>
                </c:pt>
                <c:pt idx="3763">
                  <c:v>44027.19791668492</c:v>
                </c:pt>
                <c:pt idx="3764">
                  <c:v>44027.208333351591</c:v>
                </c:pt>
                <c:pt idx="3765">
                  <c:v>44027.218750018263</c:v>
                </c:pt>
                <c:pt idx="3766">
                  <c:v>44027.229166684934</c:v>
                </c:pt>
                <c:pt idx="3767">
                  <c:v>44027.239583351606</c:v>
                </c:pt>
                <c:pt idx="3768">
                  <c:v>44027.250000018277</c:v>
                </c:pt>
                <c:pt idx="3769">
                  <c:v>44027.260416684949</c:v>
                </c:pt>
                <c:pt idx="3770">
                  <c:v>44027.27083335162</c:v>
                </c:pt>
                <c:pt idx="3771">
                  <c:v>44027.281250018292</c:v>
                </c:pt>
                <c:pt idx="3772">
                  <c:v>44027.291666684963</c:v>
                </c:pt>
                <c:pt idx="3773">
                  <c:v>44027.302083351635</c:v>
                </c:pt>
                <c:pt idx="3774">
                  <c:v>44027.312500018306</c:v>
                </c:pt>
                <c:pt idx="3775">
                  <c:v>44027.322916684978</c:v>
                </c:pt>
                <c:pt idx="3776">
                  <c:v>44027.333333351649</c:v>
                </c:pt>
                <c:pt idx="3777">
                  <c:v>44027.343750018321</c:v>
                </c:pt>
                <c:pt idx="3778">
                  <c:v>44027.354166684992</c:v>
                </c:pt>
                <c:pt idx="3779">
                  <c:v>44027.364583351664</c:v>
                </c:pt>
                <c:pt idx="3780">
                  <c:v>44027.375000018335</c:v>
                </c:pt>
                <c:pt idx="3781">
                  <c:v>44027.385416685007</c:v>
                </c:pt>
                <c:pt idx="3782">
                  <c:v>44027.395833351678</c:v>
                </c:pt>
                <c:pt idx="3783">
                  <c:v>44027.40625001835</c:v>
                </c:pt>
                <c:pt idx="3784">
                  <c:v>44027.416666685021</c:v>
                </c:pt>
                <c:pt idx="3785">
                  <c:v>44027.427083351693</c:v>
                </c:pt>
                <c:pt idx="3786">
                  <c:v>44027.437500018365</c:v>
                </c:pt>
                <c:pt idx="3787">
                  <c:v>44027.447916685036</c:v>
                </c:pt>
                <c:pt idx="3788">
                  <c:v>44027.458333351708</c:v>
                </c:pt>
                <c:pt idx="3789">
                  <c:v>44027.468750018379</c:v>
                </c:pt>
                <c:pt idx="3790">
                  <c:v>44027.479166685051</c:v>
                </c:pt>
                <c:pt idx="3791">
                  <c:v>44027.489583351722</c:v>
                </c:pt>
                <c:pt idx="3792">
                  <c:v>44027.500000018394</c:v>
                </c:pt>
                <c:pt idx="3793">
                  <c:v>44027.510416685065</c:v>
                </c:pt>
                <c:pt idx="3794">
                  <c:v>44027.520833351737</c:v>
                </c:pt>
                <c:pt idx="3795">
                  <c:v>44027.531250018408</c:v>
                </c:pt>
                <c:pt idx="3796">
                  <c:v>44027.54166668508</c:v>
                </c:pt>
                <c:pt idx="3797">
                  <c:v>44027.552083351751</c:v>
                </c:pt>
                <c:pt idx="3798">
                  <c:v>44027.562500018423</c:v>
                </c:pt>
                <c:pt idx="3799">
                  <c:v>44027.572916685094</c:v>
                </c:pt>
                <c:pt idx="3800">
                  <c:v>44027.583333351766</c:v>
                </c:pt>
                <c:pt idx="3801">
                  <c:v>44027.593750018437</c:v>
                </c:pt>
                <c:pt idx="3802">
                  <c:v>44027.604166685109</c:v>
                </c:pt>
                <c:pt idx="3803">
                  <c:v>44027.61458335178</c:v>
                </c:pt>
                <c:pt idx="3804">
                  <c:v>44027.625000018452</c:v>
                </c:pt>
                <c:pt idx="3805">
                  <c:v>44027.635416685123</c:v>
                </c:pt>
                <c:pt idx="3806">
                  <c:v>44027.645833351795</c:v>
                </c:pt>
                <c:pt idx="3807">
                  <c:v>44027.656250018466</c:v>
                </c:pt>
                <c:pt idx="3808">
                  <c:v>44027.666666685138</c:v>
                </c:pt>
                <c:pt idx="3809">
                  <c:v>44027.677083351809</c:v>
                </c:pt>
                <c:pt idx="3810">
                  <c:v>44027.687500018481</c:v>
                </c:pt>
                <c:pt idx="3811">
                  <c:v>44027.697916685152</c:v>
                </c:pt>
                <c:pt idx="3812">
                  <c:v>44027.708333351824</c:v>
                </c:pt>
                <c:pt idx="3813">
                  <c:v>44027.718750018495</c:v>
                </c:pt>
                <c:pt idx="3814">
                  <c:v>44027.729166685167</c:v>
                </c:pt>
                <c:pt idx="3815">
                  <c:v>44027.739583351839</c:v>
                </c:pt>
                <c:pt idx="3816">
                  <c:v>44027.75000001851</c:v>
                </c:pt>
                <c:pt idx="3817">
                  <c:v>44027.760416685182</c:v>
                </c:pt>
                <c:pt idx="3818">
                  <c:v>44027.770833351853</c:v>
                </c:pt>
                <c:pt idx="3819">
                  <c:v>44027.781250018525</c:v>
                </c:pt>
                <c:pt idx="3820">
                  <c:v>44027.791666685196</c:v>
                </c:pt>
                <c:pt idx="3821">
                  <c:v>44027.802083351868</c:v>
                </c:pt>
                <c:pt idx="3822">
                  <c:v>44027.812500018539</c:v>
                </c:pt>
                <c:pt idx="3823">
                  <c:v>44027.822916685211</c:v>
                </c:pt>
                <c:pt idx="3824">
                  <c:v>44027.833333351882</c:v>
                </c:pt>
                <c:pt idx="3825">
                  <c:v>44027.843750018554</c:v>
                </c:pt>
                <c:pt idx="3826">
                  <c:v>44027.854166685225</c:v>
                </c:pt>
                <c:pt idx="3827">
                  <c:v>44027.864583351897</c:v>
                </c:pt>
                <c:pt idx="3828">
                  <c:v>44027.875000018568</c:v>
                </c:pt>
                <c:pt idx="3829">
                  <c:v>44027.88541668524</c:v>
                </c:pt>
                <c:pt idx="3830">
                  <c:v>44027.895833351911</c:v>
                </c:pt>
                <c:pt idx="3831">
                  <c:v>44027.906250018583</c:v>
                </c:pt>
                <c:pt idx="3832">
                  <c:v>44027.916666685254</c:v>
                </c:pt>
                <c:pt idx="3833">
                  <c:v>44027.927083351926</c:v>
                </c:pt>
                <c:pt idx="3834">
                  <c:v>44027.937500018597</c:v>
                </c:pt>
                <c:pt idx="3835">
                  <c:v>44027.947916685269</c:v>
                </c:pt>
                <c:pt idx="3836">
                  <c:v>44027.95833335194</c:v>
                </c:pt>
                <c:pt idx="3837">
                  <c:v>44027.968750018612</c:v>
                </c:pt>
                <c:pt idx="3838">
                  <c:v>44027.979166685283</c:v>
                </c:pt>
                <c:pt idx="3839">
                  <c:v>44027.989583351955</c:v>
                </c:pt>
                <c:pt idx="3840">
                  <c:v>44028.000000018626</c:v>
                </c:pt>
                <c:pt idx="3841">
                  <c:v>44028.010416685298</c:v>
                </c:pt>
                <c:pt idx="3842">
                  <c:v>44028.020833351969</c:v>
                </c:pt>
                <c:pt idx="3843">
                  <c:v>44028.031250018641</c:v>
                </c:pt>
                <c:pt idx="3844">
                  <c:v>44028.041666685313</c:v>
                </c:pt>
                <c:pt idx="3845">
                  <c:v>44028.052083351984</c:v>
                </c:pt>
                <c:pt idx="3846">
                  <c:v>44028.062500018656</c:v>
                </c:pt>
                <c:pt idx="3847">
                  <c:v>44028.072916685327</c:v>
                </c:pt>
                <c:pt idx="3848">
                  <c:v>44028.083333351999</c:v>
                </c:pt>
                <c:pt idx="3849">
                  <c:v>44028.09375001867</c:v>
                </c:pt>
                <c:pt idx="3850">
                  <c:v>44028.104166685342</c:v>
                </c:pt>
                <c:pt idx="3851">
                  <c:v>44028.114583352013</c:v>
                </c:pt>
                <c:pt idx="3852">
                  <c:v>44028.125000018685</c:v>
                </c:pt>
                <c:pt idx="3853">
                  <c:v>44028.135416685356</c:v>
                </c:pt>
                <c:pt idx="3854">
                  <c:v>44028.145833352028</c:v>
                </c:pt>
                <c:pt idx="3855">
                  <c:v>44028.156250018699</c:v>
                </c:pt>
                <c:pt idx="3856">
                  <c:v>44028.166666685371</c:v>
                </c:pt>
                <c:pt idx="3857">
                  <c:v>44028.177083352042</c:v>
                </c:pt>
                <c:pt idx="3858">
                  <c:v>44028.187500018714</c:v>
                </c:pt>
                <c:pt idx="3859">
                  <c:v>44028.197916685385</c:v>
                </c:pt>
                <c:pt idx="3860">
                  <c:v>44028.208333352057</c:v>
                </c:pt>
                <c:pt idx="3861">
                  <c:v>44028.218750018728</c:v>
                </c:pt>
                <c:pt idx="3862">
                  <c:v>44028.2291666854</c:v>
                </c:pt>
                <c:pt idx="3863">
                  <c:v>44028.239583352071</c:v>
                </c:pt>
                <c:pt idx="3864">
                  <c:v>44028.250000018743</c:v>
                </c:pt>
                <c:pt idx="3865">
                  <c:v>44028.260416685414</c:v>
                </c:pt>
                <c:pt idx="3866">
                  <c:v>44028.270833352086</c:v>
                </c:pt>
                <c:pt idx="3867">
                  <c:v>44028.281250018757</c:v>
                </c:pt>
                <c:pt idx="3868">
                  <c:v>44028.291666685429</c:v>
                </c:pt>
                <c:pt idx="3869">
                  <c:v>44028.3020833521</c:v>
                </c:pt>
                <c:pt idx="3870">
                  <c:v>44028.312500018772</c:v>
                </c:pt>
                <c:pt idx="3871">
                  <c:v>44028.322916685443</c:v>
                </c:pt>
                <c:pt idx="3872">
                  <c:v>44028.333333352115</c:v>
                </c:pt>
                <c:pt idx="3873">
                  <c:v>44028.343750018787</c:v>
                </c:pt>
                <c:pt idx="3874">
                  <c:v>44028.354166685458</c:v>
                </c:pt>
                <c:pt idx="3875">
                  <c:v>44028.36458335213</c:v>
                </c:pt>
                <c:pt idx="3876">
                  <c:v>44028.375000018801</c:v>
                </c:pt>
                <c:pt idx="3877">
                  <c:v>44028.385416685473</c:v>
                </c:pt>
                <c:pt idx="3878">
                  <c:v>44028.395833352144</c:v>
                </c:pt>
                <c:pt idx="3879">
                  <c:v>44028.406250018816</c:v>
                </c:pt>
                <c:pt idx="3880">
                  <c:v>44028.416666685487</c:v>
                </c:pt>
                <c:pt idx="3881">
                  <c:v>44028.427083352159</c:v>
                </c:pt>
                <c:pt idx="3882">
                  <c:v>44028.43750001883</c:v>
                </c:pt>
                <c:pt idx="3883">
                  <c:v>44028.447916685502</c:v>
                </c:pt>
                <c:pt idx="3884">
                  <c:v>44028.458333352173</c:v>
                </c:pt>
                <c:pt idx="3885">
                  <c:v>44028.468750018845</c:v>
                </c:pt>
                <c:pt idx="3886">
                  <c:v>44028.479166685516</c:v>
                </c:pt>
                <c:pt idx="3887">
                  <c:v>44028.489583352188</c:v>
                </c:pt>
                <c:pt idx="3888">
                  <c:v>44028.500000018859</c:v>
                </c:pt>
                <c:pt idx="3889">
                  <c:v>44028.510416685531</c:v>
                </c:pt>
                <c:pt idx="3890">
                  <c:v>44028.520833352202</c:v>
                </c:pt>
                <c:pt idx="3891">
                  <c:v>44028.531250018874</c:v>
                </c:pt>
                <c:pt idx="3892">
                  <c:v>44028.541666685545</c:v>
                </c:pt>
                <c:pt idx="3893">
                  <c:v>44028.552083352217</c:v>
                </c:pt>
                <c:pt idx="3894">
                  <c:v>44028.562500018888</c:v>
                </c:pt>
                <c:pt idx="3895">
                  <c:v>44028.57291668556</c:v>
                </c:pt>
                <c:pt idx="3896">
                  <c:v>44028.583333352231</c:v>
                </c:pt>
                <c:pt idx="3897">
                  <c:v>44028.593750018903</c:v>
                </c:pt>
                <c:pt idx="3898">
                  <c:v>44028.604166685574</c:v>
                </c:pt>
                <c:pt idx="3899">
                  <c:v>44028.614583352246</c:v>
                </c:pt>
                <c:pt idx="3900">
                  <c:v>44028.625000018917</c:v>
                </c:pt>
                <c:pt idx="3901">
                  <c:v>44028.635416685589</c:v>
                </c:pt>
                <c:pt idx="3902">
                  <c:v>44028.645833352261</c:v>
                </c:pt>
                <c:pt idx="3903">
                  <c:v>44028.656250018932</c:v>
                </c:pt>
                <c:pt idx="3904">
                  <c:v>44028.666666685604</c:v>
                </c:pt>
                <c:pt idx="3905">
                  <c:v>44028.677083352275</c:v>
                </c:pt>
                <c:pt idx="3906">
                  <c:v>44028.687500018947</c:v>
                </c:pt>
                <c:pt idx="3907">
                  <c:v>44028.697916685618</c:v>
                </c:pt>
                <c:pt idx="3908">
                  <c:v>44028.70833335229</c:v>
                </c:pt>
                <c:pt idx="3909">
                  <c:v>44028.718750018961</c:v>
                </c:pt>
                <c:pt idx="3910">
                  <c:v>44028.729166685633</c:v>
                </c:pt>
                <c:pt idx="3911">
                  <c:v>44028.739583352304</c:v>
                </c:pt>
                <c:pt idx="3912">
                  <c:v>44028.750000018976</c:v>
                </c:pt>
                <c:pt idx="3913">
                  <c:v>44028.760416685647</c:v>
                </c:pt>
                <c:pt idx="3914">
                  <c:v>44028.770833352319</c:v>
                </c:pt>
                <c:pt idx="3915">
                  <c:v>44028.78125001899</c:v>
                </c:pt>
                <c:pt idx="3916">
                  <c:v>44028.791666685662</c:v>
                </c:pt>
                <c:pt idx="3917">
                  <c:v>44028.802083352333</c:v>
                </c:pt>
                <c:pt idx="3918">
                  <c:v>44028.812500019005</c:v>
                </c:pt>
                <c:pt idx="3919">
                  <c:v>44028.822916685676</c:v>
                </c:pt>
                <c:pt idx="3920">
                  <c:v>44028.833333352348</c:v>
                </c:pt>
                <c:pt idx="3921">
                  <c:v>44028.843750019019</c:v>
                </c:pt>
                <c:pt idx="3922">
                  <c:v>44028.854166685691</c:v>
                </c:pt>
                <c:pt idx="3923">
                  <c:v>44028.864583352362</c:v>
                </c:pt>
                <c:pt idx="3924">
                  <c:v>44028.875000019034</c:v>
                </c:pt>
                <c:pt idx="3925">
                  <c:v>44028.885416685705</c:v>
                </c:pt>
                <c:pt idx="3926">
                  <c:v>44028.895833352377</c:v>
                </c:pt>
                <c:pt idx="3927">
                  <c:v>44028.906250019048</c:v>
                </c:pt>
                <c:pt idx="3928">
                  <c:v>44028.91666668572</c:v>
                </c:pt>
                <c:pt idx="3929">
                  <c:v>44028.927083352391</c:v>
                </c:pt>
                <c:pt idx="3930">
                  <c:v>44028.937500019063</c:v>
                </c:pt>
                <c:pt idx="3931">
                  <c:v>44028.947916685735</c:v>
                </c:pt>
                <c:pt idx="3932">
                  <c:v>44028.958333352406</c:v>
                </c:pt>
                <c:pt idx="3933">
                  <c:v>44028.968750019078</c:v>
                </c:pt>
                <c:pt idx="3934">
                  <c:v>44028.979166685749</c:v>
                </c:pt>
                <c:pt idx="3935">
                  <c:v>44028.989583352421</c:v>
                </c:pt>
                <c:pt idx="3936">
                  <c:v>44029.000000019092</c:v>
                </c:pt>
                <c:pt idx="3937">
                  <c:v>44029.010416685764</c:v>
                </c:pt>
                <c:pt idx="3938">
                  <c:v>44029.020833352435</c:v>
                </c:pt>
                <c:pt idx="3939">
                  <c:v>44029.031250019107</c:v>
                </c:pt>
                <c:pt idx="3940">
                  <c:v>44029.041666685778</c:v>
                </c:pt>
                <c:pt idx="3941">
                  <c:v>44029.05208335245</c:v>
                </c:pt>
                <c:pt idx="3942">
                  <c:v>44029.062500019121</c:v>
                </c:pt>
                <c:pt idx="3943">
                  <c:v>44029.072916685793</c:v>
                </c:pt>
                <c:pt idx="3944">
                  <c:v>44029.083333352464</c:v>
                </c:pt>
                <c:pt idx="3945">
                  <c:v>44029.093750019136</c:v>
                </c:pt>
                <c:pt idx="3946">
                  <c:v>44029.104166685807</c:v>
                </c:pt>
                <c:pt idx="3947">
                  <c:v>44029.114583352479</c:v>
                </c:pt>
                <c:pt idx="3948">
                  <c:v>44029.12500001915</c:v>
                </c:pt>
                <c:pt idx="3949">
                  <c:v>44029.135416685822</c:v>
                </c:pt>
                <c:pt idx="3950">
                  <c:v>44029.145833352493</c:v>
                </c:pt>
                <c:pt idx="3951">
                  <c:v>44029.156250019165</c:v>
                </c:pt>
                <c:pt idx="3952">
                  <c:v>44029.166666685836</c:v>
                </c:pt>
                <c:pt idx="3953">
                  <c:v>44029.177083352508</c:v>
                </c:pt>
                <c:pt idx="3954">
                  <c:v>44029.187500019179</c:v>
                </c:pt>
                <c:pt idx="3955">
                  <c:v>44029.197916685851</c:v>
                </c:pt>
                <c:pt idx="3956">
                  <c:v>44029.208333352522</c:v>
                </c:pt>
                <c:pt idx="3957">
                  <c:v>44029.218750019194</c:v>
                </c:pt>
                <c:pt idx="3958">
                  <c:v>44029.229166685865</c:v>
                </c:pt>
                <c:pt idx="3959">
                  <c:v>44029.239583352537</c:v>
                </c:pt>
                <c:pt idx="3960">
                  <c:v>44029.250000019209</c:v>
                </c:pt>
                <c:pt idx="3961">
                  <c:v>44029.26041668588</c:v>
                </c:pt>
                <c:pt idx="3962">
                  <c:v>44029.270833352552</c:v>
                </c:pt>
                <c:pt idx="3963">
                  <c:v>44029.281250019223</c:v>
                </c:pt>
                <c:pt idx="3964">
                  <c:v>44029.291666685895</c:v>
                </c:pt>
                <c:pt idx="3965">
                  <c:v>44029.302083352566</c:v>
                </c:pt>
                <c:pt idx="3966">
                  <c:v>44029.312500019238</c:v>
                </c:pt>
                <c:pt idx="3967">
                  <c:v>44029.322916685909</c:v>
                </c:pt>
                <c:pt idx="3968">
                  <c:v>44029.333333352581</c:v>
                </c:pt>
                <c:pt idx="3969">
                  <c:v>44029.343750019252</c:v>
                </c:pt>
                <c:pt idx="3970">
                  <c:v>44029.354166685924</c:v>
                </c:pt>
                <c:pt idx="3971">
                  <c:v>44029.364583352595</c:v>
                </c:pt>
                <c:pt idx="3972">
                  <c:v>44029.375000019267</c:v>
                </c:pt>
                <c:pt idx="3973">
                  <c:v>44029.385416685938</c:v>
                </c:pt>
                <c:pt idx="3974">
                  <c:v>44029.39583335261</c:v>
                </c:pt>
                <c:pt idx="3975">
                  <c:v>44029.406250019281</c:v>
                </c:pt>
                <c:pt idx="3976">
                  <c:v>44029.416666685953</c:v>
                </c:pt>
                <c:pt idx="3977">
                  <c:v>44029.427083352624</c:v>
                </c:pt>
                <c:pt idx="3978">
                  <c:v>44029.437500019296</c:v>
                </c:pt>
                <c:pt idx="3979">
                  <c:v>44029.447916685967</c:v>
                </c:pt>
                <c:pt idx="3980">
                  <c:v>44029.458333352639</c:v>
                </c:pt>
                <c:pt idx="3981">
                  <c:v>44029.46875001931</c:v>
                </c:pt>
                <c:pt idx="3982">
                  <c:v>44029.479166685982</c:v>
                </c:pt>
                <c:pt idx="3983">
                  <c:v>44029.489583352653</c:v>
                </c:pt>
                <c:pt idx="3984">
                  <c:v>44029.500000019325</c:v>
                </c:pt>
                <c:pt idx="3985">
                  <c:v>44029.510416685996</c:v>
                </c:pt>
                <c:pt idx="3986">
                  <c:v>44029.520833352668</c:v>
                </c:pt>
                <c:pt idx="3987">
                  <c:v>44029.531250019339</c:v>
                </c:pt>
                <c:pt idx="3988">
                  <c:v>44029.541666686011</c:v>
                </c:pt>
                <c:pt idx="3989">
                  <c:v>44029.552083352683</c:v>
                </c:pt>
                <c:pt idx="3990">
                  <c:v>44029.562500019354</c:v>
                </c:pt>
                <c:pt idx="3991">
                  <c:v>44029.572916686026</c:v>
                </c:pt>
                <c:pt idx="3992">
                  <c:v>44029.583333352697</c:v>
                </c:pt>
                <c:pt idx="3993">
                  <c:v>44029.593750019369</c:v>
                </c:pt>
                <c:pt idx="3994">
                  <c:v>44029.60416668604</c:v>
                </c:pt>
                <c:pt idx="3995">
                  <c:v>44029.614583352712</c:v>
                </c:pt>
                <c:pt idx="3996">
                  <c:v>44029.625000019383</c:v>
                </c:pt>
                <c:pt idx="3997">
                  <c:v>44029.635416686055</c:v>
                </c:pt>
                <c:pt idx="3998">
                  <c:v>44029.645833352726</c:v>
                </c:pt>
                <c:pt idx="3999">
                  <c:v>44029.656250019398</c:v>
                </c:pt>
                <c:pt idx="4000">
                  <c:v>44029.666666686069</c:v>
                </c:pt>
                <c:pt idx="4001">
                  <c:v>44029.677083352741</c:v>
                </c:pt>
                <c:pt idx="4002">
                  <c:v>44029.687500019412</c:v>
                </c:pt>
                <c:pt idx="4003">
                  <c:v>44029.697916686084</c:v>
                </c:pt>
                <c:pt idx="4004">
                  <c:v>44029.708333352755</c:v>
                </c:pt>
                <c:pt idx="4005">
                  <c:v>44029.718750019427</c:v>
                </c:pt>
                <c:pt idx="4006">
                  <c:v>44029.729166686098</c:v>
                </c:pt>
                <c:pt idx="4007">
                  <c:v>44029.73958335277</c:v>
                </c:pt>
                <c:pt idx="4008">
                  <c:v>44029.750000019441</c:v>
                </c:pt>
                <c:pt idx="4009">
                  <c:v>44029.760416686113</c:v>
                </c:pt>
                <c:pt idx="4010">
                  <c:v>44029.770833352784</c:v>
                </c:pt>
                <c:pt idx="4011">
                  <c:v>44029.781250019456</c:v>
                </c:pt>
                <c:pt idx="4012">
                  <c:v>44029.791666686127</c:v>
                </c:pt>
                <c:pt idx="4013">
                  <c:v>44029.802083352799</c:v>
                </c:pt>
                <c:pt idx="4014">
                  <c:v>44029.81250001947</c:v>
                </c:pt>
                <c:pt idx="4015">
                  <c:v>44029.822916686142</c:v>
                </c:pt>
                <c:pt idx="4016">
                  <c:v>44029.833333352813</c:v>
                </c:pt>
                <c:pt idx="4017">
                  <c:v>44029.843750019485</c:v>
                </c:pt>
                <c:pt idx="4018">
                  <c:v>44029.854166686157</c:v>
                </c:pt>
                <c:pt idx="4019">
                  <c:v>44029.864583352828</c:v>
                </c:pt>
                <c:pt idx="4020">
                  <c:v>44029.8750000195</c:v>
                </c:pt>
                <c:pt idx="4021">
                  <c:v>44029.885416686171</c:v>
                </c:pt>
                <c:pt idx="4022">
                  <c:v>44029.895833352843</c:v>
                </c:pt>
                <c:pt idx="4023">
                  <c:v>44029.906250019514</c:v>
                </c:pt>
                <c:pt idx="4024">
                  <c:v>44029.916666686186</c:v>
                </c:pt>
                <c:pt idx="4025">
                  <c:v>44029.927083352857</c:v>
                </c:pt>
                <c:pt idx="4026">
                  <c:v>44029.937500019529</c:v>
                </c:pt>
                <c:pt idx="4027">
                  <c:v>44029.9479166862</c:v>
                </c:pt>
                <c:pt idx="4028">
                  <c:v>44029.958333352872</c:v>
                </c:pt>
                <c:pt idx="4029">
                  <c:v>44029.968750019543</c:v>
                </c:pt>
                <c:pt idx="4030">
                  <c:v>44029.979166686215</c:v>
                </c:pt>
                <c:pt idx="4031">
                  <c:v>44029.989583352886</c:v>
                </c:pt>
                <c:pt idx="4032">
                  <c:v>44030.000000019558</c:v>
                </c:pt>
                <c:pt idx="4033">
                  <c:v>44030.010416686229</c:v>
                </c:pt>
                <c:pt idx="4034">
                  <c:v>44030.020833352901</c:v>
                </c:pt>
                <c:pt idx="4035">
                  <c:v>44030.031250019572</c:v>
                </c:pt>
                <c:pt idx="4036">
                  <c:v>44030.041666686244</c:v>
                </c:pt>
                <c:pt idx="4037">
                  <c:v>44030.052083352915</c:v>
                </c:pt>
                <c:pt idx="4038">
                  <c:v>44030.062500019587</c:v>
                </c:pt>
                <c:pt idx="4039">
                  <c:v>44030.072916686258</c:v>
                </c:pt>
                <c:pt idx="4040">
                  <c:v>44030.08333335293</c:v>
                </c:pt>
                <c:pt idx="4041">
                  <c:v>44030.093750019601</c:v>
                </c:pt>
                <c:pt idx="4042">
                  <c:v>44030.104166686273</c:v>
                </c:pt>
                <c:pt idx="4043">
                  <c:v>44030.114583352944</c:v>
                </c:pt>
                <c:pt idx="4044">
                  <c:v>44030.125000019616</c:v>
                </c:pt>
                <c:pt idx="4045">
                  <c:v>44030.135416686287</c:v>
                </c:pt>
                <c:pt idx="4046">
                  <c:v>44030.145833352959</c:v>
                </c:pt>
                <c:pt idx="4047">
                  <c:v>44030.156250019631</c:v>
                </c:pt>
                <c:pt idx="4048">
                  <c:v>44030.166666686302</c:v>
                </c:pt>
                <c:pt idx="4049">
                  <c:v>44030.177083352974</c:v>
                </c:pt>
                <c:pt idx="4050">
                  <c:v>44030.187500019645</c:v>
                </c:pt>
                <c:pt idx="4051">
                  <c:v>44030.197916686317</c:v>
                </c:pt>
                <c:pt idx="4052">
                  <c:v>44030.208333352988</c:v>
                </c:pt>
                <c:pt idx="4053">
                  <c:v>44030.21875001966</c:v>
                </c:pt>
                <c:pt idx="4054">
                  <c:v>44030.229166686331</c:v>
                </c:pt>
                <c:pt idx="4055">
                  <c:v>44030.239583353003</c:v>
                </c:pt>
                <c:pt idx="4056">
                  <c:v>44030.250000019674</c:v>
                </c:pt>
                <c:pt idx="4057">
                  <c:v>44030.260416686346</c:v>
                </c:pt>
                <c:pt idx="4058">
                  <c:v>44030.270833353017</c:v>
                </c:pt>
                <c:pt idx="4059">
                  <c:v>44030.281250019689</c:v>
                </c:pt>
                <c:pt idx="4060">
                  <c:v>44030.29166668636</c:v>
                </c:pt>
                <c:pt idx="4061">
                  <c:v>44030.302083353032</c:v>
                </c:pt>
                <c:pt idx="4062">
                  <c:v>44030.312500019703</c:v>
                </c:pt>
                <c:pt idx="4063">
                  <c:v>44030.322916686375</c:v>
                </c:pt>
                <c:pt idx="4064">
                  <c:v>44030.333333353046</c:v>
                </c:pt>
                <c:pt idx="4065">
                  <c:v>44030.343750019718</c:v>
                </c:pt>
                <c:pt idx="4066">
                  <c:v>44030.354166686389</c:v>
                </c:pt>
                <c:pt idx="4067">
                  <c:v>44030.364583353061</c:v>
                </c:pt>
                <c:pt idx="4068">
                  <c:v>44030.375000019732</c:v>
                </c:pt>
                <c:pt idx="4069">
                  <c:v>44030.385416686404</c:v>
                </c:pt>
                <c:pt idx="4070">
                  <c:v>44030.395833353075</c:v>
                </c:pt>
                <c:pt idx="4071">
                  <c:v>44030.406250019747</c:v>
                </c:pt>
                <c:pt idx="4072">
                  <c:v>44030.416666686418</c:v>
                </c:pt>
                <c:pt idx="4073">
                  <c:v>44030.42708335309</c:v>
                </c:pt>
                <c:pt idx="4074">
                  <c:v>44030.437500019762</c:v>
                </c:pt>
                <c:pt idx="4075">
                  <c:v>44030.447916686433</c:v>
                </c:pt>
                <c:pt idx="4076">
                  <c:v>44030.458333353105</c:v>
                </c:pt>
                <c:pt idx="4077">
                  <c:v>44030.468750019776</c:v>
                </c:pt>
                <c:pt idx="4078">
                  <c:v>44030.479166686448</c:v>
                </c:pt>
                <c:pt idx="4079">
                  <c:v>44030.489583353119</c:v>
                </c:pt>
                <c:pt idx="4080">
                  <c:v>44030.500000019791</c:v>
                </c:pt>
                <c:pt idx="4081">
                  <c:v>44030.510416686462</c:v>
                </c:pt>
                <c:pt idx="4082">
                  <c:v>44030.520833353134</c:v>
                </c:pt>
                <c:pt idx="4083">
                  <c:v>44030.531250019805</c:v>
                </c:pt>
                <c:pt idx="4084">
                  <c:v>44030.541666686477</c:v>
                </c:pt>
                <c:pt idx="4085">
                  <c:v>44030.552083353148</c:v>
                </c:pt>
                <c:pt idx="4086">
                  <c:v>44030.56250001982</c:v>
                </c:pt>
                <c:pt idx="4087">
                  <c:v>44030.572916686491</c:v>
                </c:pt>
                <c:pt idx="4088">
                  <c:v>44030.583333353163</c:v>
                </c:pt>
                <c:pt idx="4089">
                  <c:v>44030.593750019834</c:v>
                </c:pt>
                <c:pt idx="4090">
                  <c:v>44030.604166686506</c:v>
                </c:pt>
                <c:pt idx="4091">
                  <c:v>44030.614583353177</c:v>
                </c:pt>
                <c:pt idx="4092">
                  <c:v>44030.625000019849</c:v>
                </c:pt>
                <c:pt idx="4093">
                  <c:v>44030.63541668652</c:v>
                </c:pt>
                <c:pt idx="4094">
                  <c:v>44030.645833353192</c:v>
                </c:pt>
                <c:pt idx="4095">
                  <c:v>44030.656250019863</c:v>
                </c:pt>
                <c:pt idx="4096">
                  <c:v>44030.666666686535</c:v>
                </c:pt>
                <c:pt idx="4097">
                  <c:v>44030.677083353206</c:v>
                </c:pt>
                <c:pt idx="4098">
                  <c:v>44030.687500019878</c:v>
                </c:pt>
                <c:pt idx="4099">
                  <c:v>44030.697916686549</c:v>
                </c:pt>
                <c:pt idx="4100">
                  <c:v>44030.708333353221</c:v>
                </c:pt>
                <c:pt idx="4101">
                  <c:v>44030.718750019892</c:v>
                </c:pt>
                <c:pt idx="4102">
                  <c:v>44030.729166686564</c:v>
                </c:pt>
                <c:pt idx="4103">
                  <c:v>44030.739583353236</c:v>
                </c:pt>
                <c:pt idx="4104">
                  <c:v>44030.750000019907</c:v>
                </c:pt>
                <c:pt idx="4105">
                  <c:v>44030.760416686579</c:v>
                </c:pt>
                <c:pt idx="4106">
                  <c:v>44030.77083335325</c:v>
                </c:pt>
                <c:pt idx="4107">
                  <c:v>44030.781250019922</c:v>
                </c:pt>
                <c:pt idx="4108">
                  <c:v>44030.791666686593</c:v>
                </c:pt>
                <c:pt idx="4109">
                  <c:v>44030.802083353265</c:v>
                </c:pt>
                <c:pt idx="4110">
                  <c:v>44030.812500019936</c:v>
                </c:pt>
                <c:pt idx="4111">
                  <c:v>44030.822916686608</c:v>
                </c:pt>
                <c:pt idx="4112">
                  <c:v>44030.833333353279</c:v>
                </c:pt>
                <c:pt idx="4113">
                  <c:v>44030.843750019951</c:v>
                </c:pt>
                <c:pt idx="4114">
                  <c:v>44030.854166686622</c:v>
                </c:pt>
                <c:pt idx="4115">
                  <c:v>44030.864583353294</c:v>
                </c:pt>
                <c:pt idx="4116">
                  <c:v>44030.875000019965</c:v>
                </c:pt>
                <c:pt idx="4117">
                  <c:v>44030.885416686637</c:v>
                </c:pt>
                <c:pt idx="4118">
                  <c:v>44030.895833353308</c:v>
                </c:pt>
                <c:pt idx="4119">
                  <c:v>44030.90625001998</c:v>
                </c:pt>
                <c:pt idx="4120">
                  <c:v>44030.916666686651</c:v>
                </c:pt>
                <c:pt idx="4121">
                  <c:v>44030.927083353323</c:v>
                </c:pt>
                <c:pt idx="4122">
                  <c:v>44030.937500019994</c:v>
                </c:pt>
                <c:pt idx="4123">
                  <c:v>44030.947916686666</c:v>
                </c:pt>
                <c:pt idx="4124">
                  <c:v>44030.958333353337</c:v>
                </c:pt>
                <c:pt idx="4125">
                  <c:v>44030.968750020009</c:v>
                </c:pt>
                <c:pt idx="4126">
                  <c:v>44030.97916668668</c:v>
                </c:pt>
                <c:pt idx="4127">
                  <c:v>44030.989583353352</c:v>
                </c:pt>
                <c:pt idx="4128">
                  <c:v>44031.000000020023</c:v>
                </c:pt>
                <c:pt idx="4129">
                  <c:v>44031.010416686695</c:v>
                </c:pt>
                <c:pt idx="4130">
                  <c:v>44031.020833353366</c:v>
                </c:pt>
                <c:pt idx="4131">
                  <c:v>44031.031250020038</c:v>
                </c:pt>
                <c:pt idx="4132">
                  <c:v>44031.04166668671</c:v>
                </c:pt>
                <c:pt idx="4133">
                  <c:v>44031.052083353381</c:v>
                </c:pt>
                <c:pt idx="4134">
                  <c:v>44031.062500020053</c:v>
                </c:pt>
                <c:pt idx="4135">
                  <c:v>44031.072916686724</c:v>
                </c:pt>
                <c:pt idx="4136">
                  <c:v>44031.083333353396</c:v>
                </c:pt>
                <c:pt idx="4137">
                  <c:v>44031.093750020067</c:v>
                </c:pt>
                <c:pt idx="4138">
                  <c:v>44031.104166686739</c:v>
                </c:pt>
                <c:pt idx="4139">
                  <c:v>44031.11458335341</c:v>
                </c:pt>
                <c:pt idx="4140">
                  <c:v>44031.125000020082</c:v>
                </c:pt>
                <c:pt idx="4141">
                  <c:v>44031.135416686753</c:v>
                </c:pt>
                <c:pt idx="4142">
                  <c:v>44031.145833353425</c:v>
                </c:pt>
                <c:pt idx="4143">
                  <c:v>44031.156250020096</c:v>
                </c:pt>
                <c:pt idx="4144">
                  <c:v>44031.166666686768</c:v>
                </c:pt>
                <c:pt idx="4145">
                  <c:v>44031.177083353439</c:v>
                </c:pt>
                <c:pt idx="4146">
                  <c:v>44031.187500020111</c:v>
                </c:pt>
                <c:pt idx="4147">
                  <c:v>44031.197916686782</c:v>
                </c:pt>
                <c:pt idx="4148">
                  <c:v>44031.208333353454</c:v>
                </c:pt>
                <c:pt idx="4149">
                  <c:v>44031.218750020125</c:v>
                </c:pt>
                <c:pt idx="4150">
                  <c:v>44031.229166686797</c:v>
                </c:pt>
                <c:pt idx="4151">
                  <c:v>44031.239583353468</c:v>
                </c:pt>
                <c:pt idx="4152">
                  <c:v>44031.25000002014</c:v>
                </c:pt>
                <c:pt idx="4153">
                  <c:v>44031.260416686811</c:v>
                </c:pt>
                <c:pt idx="4154">
                  <c:v>44031.270833353483</c:v>
                </c:pt>
                <c:pt idx="4155">
                  <c:v>44031.281250020154</c:v>
                </c:pt>
                <c:pt idx="4156">
                  <c:v>44031.291666686826</c:v>
                </c:pt>
                <c:pt idx="4157">
                  <c:v>44031.302083353497</c:v>
                </c:pt>
                <c:pt idx="4158">
                  <c:v>44031.312500020169</c:v>
                </c:pt>
                <c:pt idx="4159">
                  <c:v>44031.32291668684</c:v>
                </c:pt>
                <c:pt idx="4160">
                  <c:v>44031.333333353512</c:v>
                </c:pt>
                <c:pt idx="4161">
                  <c:v>44031.343750020184</c:v>
                </c:pt>
                <c:pt idx="4162">
                  <c:v>44031.354166686855</c:v>
                </c:pt>
                <c:pt idx="4163">
                  <c:v>44031.364583353527</c:v>
                </c:pt>
                <c:pt idx="4164">
                  <c:v>44031.375000020198</c:v>
                </c:pt>
                <c:pt idx="4165">
                  <c:v>44031.38541668687</c:v>
                </c:pt>
                <c:pt idx="4166">
                  <c:v>44031.395833353541</c:v>
                </c:pt>
                <c:pt idx="4167">
                  <c:v>44031.406250020213</c:v>
                </c:pt>
                <c:pt idx="4168">
                  <c:v>44031.416666686884</c:v>
                </c:pt>
                <c:pt idx="4169">
                  <c:v>44031.427083353556</c:v>
                </c:pt>
                <c:pt idx="4170">
                  <c:v>44031.437500020227</c:v>
                </c:pt>
                <c:pt idx="4171">
                  <c:v>44031.447916686899</c:v>
                </c:pt>
                <c:pt idx="4172">
                  <c:v>44031.45833335357</c:v>
                </c:pt>
                <c:pt idx="4173">
                  <c:v>44031.468750020242</c:v>
                </c:pt>
                <c:pt idx="4174">
                  <c:v>44031.479166686913</c:v>
                </c:pt>
                <c:pt idx="4175">
                  <c:v>44031.489583353585</c:v>
                </c:pt>
                <c:pt idx="4176">
                  <c:v>44031.500000020256</c:v>
                </c:pt>
                <c:pt idx="4177">
                  <c:v>44031.510416686928</c:v>
                </c:pt>
                <c:pt idx="4178">
                  <c:v>44031.520833353599</c:v>
                </c:pt>
                <c:pt idx="4179">
                  <c:v>44031.531250020271</c:v>
                </c:pt>
                <c:pt idx="4180">
                  <c:v>44031.541666686942</c:v>
                </c:pt>
                <c:pt idx="4181">
                  <c:v>44031.552083353614</c:v>
                </c:pt>
                <c:pt idx="4182">
                  <c:v>44031.562500020285</c:v>
                </c:pt>
                <c:pt idx="4183">
                  <c:v>44031.572916686957</c:v>
                </c:pt>
                <c:pt idx="4184">
                  <c:v>44031.583333353628</c:v>
                </c:pt>
                <c:pt idx="4185">
                  <c:v>44031.5937500203</c:v>
                </c:pt>
                <c:pt idx="4186">
                  <c:v>44031.604166686971</c:v>
                </c:pt>
                <c:pt idx="4187">
                  <c:v>44031.614583353643</c:v>
                </c:pt>
                <c:pt idx="4188">
                  <c:v>44031.625000020314</c:v>
                </c:pt>
                <c:pt idx="4189">
                  <c:v>44031.635416686986</c:v>
                </c:pt>
                <c:pt idx="4190">
                  <c:v>44031.645833353658</c:v>
                </c:pt>
                <c:pt idx="4191">
                  <c:v>44031.656250020329</c:v>
                </c:pt>
                <c:pt idx="4192">
                  <c:v>44031.666666687001</c:v>
                </c:pt>
                <c:pt idx="4193">
                  <c:v>44031.677083353672</c:v>
                </c:pt>
                <c:pt idx="4194">
                  <c:v>44031.687500020344</c:v>
                </c:pt>
                <c:pt idx="4195">
                  <c:v>44031.697916687015</c:v>
                </c:pt>
                <c:pt idx="4196">
                  <c:v>44031.708333353687</c:v>
                </c:pt>
                <c:pt idx="4197">
                  <c:v>44031.718750020358</c:v>
                </c:pt>
                <c:pt idx="4198">
                  <c:v>44031.72916668703</c:v>
                </c:pt>
                <c:pt idx="4199">
                  <c:v>44031.739583353701</c:v>
                </c:pt>
                <c:pt idx="4200">
                  <c:v>44031.750000020373</c:v>
                </c:pt>
                <c:pt idx="4201">
                  <c:v>44031.760416687044</c:v>
                </c:pt>
                <c:pt idx="4202">
                  <c:v>44031.770833353716</c:v>
                </c:pt>
                <c:pt idx="4203">
                  <c:v>44031.781250020387</c:v>
                </c:pt>
                <c:pt idx="4204">
                  <c:v>44031.791666687059</c:v>
                </c:pt>
                <c:pt idx="4205">
                  <c:v>44031.80208335373</c:v>
                </c:pt>
                <c:pt idx="4206">
                  <c:v>44031.812500020402</c:v>
                </c:pt>
                <c:pt idx="4207">
                  <c:v>44031.822916687073</c:v>
                </c:pt>
                <c:pt idx="4208">
                  <c:v>44031.833333353745</c:v>
                </c:pt>
                <c:pt idx="4209">
                  <c:v>44031.843750020416</c:v>
                </c:pt>
                <c:pt idx="4210">
                  <c:v>44031.854166687088</c:v>
                </c:pt>
                <c:pt idx="4211">
                  <c:v>44031.864583353759</c:v>
                </c:pt>
                <c:pt idx="4212">
                  <c:v>44031.875000020431</c:v>
                </c:pt>
                <c:pt idx="4213">
                  <c:v>44031.885416687102</c:v>
                </c:pt>
                <c:pt idx="4214">
                  <c:v>44031.895833353774</c:v>
                </c:pt>
                <c:pt idx="4215">
                  <c:v>44031.906250020445</c:v>
                </c:pt>
                <c:pt idx="4216">
                  <c:v>44031.916666687117</c:v>
                </c:pt>
                <c:pt idx="4217">
                  <c:v>44031.927083353788</c:v>
                </c:pt>
                <c:pt idx="4218">
                  <c:v>44031.93750002046</c:v>
                </c:pt>
                <c:pt idx="4219">
                  <c:v>44031.947916687132</c:v>
                </c:pt>
                <c:pt idx="4220">
                  <c:v>44031.958333353803</c:v>
                </c:pt>
                <c:pt idx="4221">
                  <c:v>44031.968750020475</c:v>
                </c:pt>
                <c:pt idx="4222">
                  <c:v>44031.979166687146</c:v>
                </c:pt>
                <c:pt idx="4223">
                  <c:v>44031.989583353818</c:v>
                </c:pt>
                <c:pt idx="4224">
                  <c:v>44032.000000020489</c:v>
                </c:pt>
                <c:pt idx="4225">
                  <c:v>44032.010416687161</c:v>
                </c:pt>
                <c:pt idx="4226">
                  <c:v>44032.020833353832</c:v>
                </c:pt>
                <c:pt idx="4227">
                  <c:v>44032.031250020504</c:v>
                </c:pt>
                <c:pt idx="4228">
                  <c:v>44032.041666687175</c:v>
                </c:pt>
                <c:pt idx="4229">
                  <c:v>44032.052083353847</c:v>
                </c:pt>
                <c:pt idx="4230">
                  <c:v>44032.062500020518</c:v>
                </c:pt>
                <c:pt idx="4231">
                  <c:v>44032.07291668719</c:v>
                </c:pt>
                <c:pt idx="4232">
                  <c:v>44032.083333353861</c:v>
                </c:pt>
                <c:pt idx="4233">
                  <c:v>44032.093750020533</c:v>
                </c:pt>
                <c:pt idx="4234">
                  <c:v>44032.104166687204</c:v>
                </c:pt>
                <c:pt idx="4235">
                  <c:v>44032.114583353876</c:v>
                </c:pt>
                <c:pt idx="4236">
                  <c:v>44032.125000020547</c:v>
                </c:pt>
                <c:pt idx="4237">
                  <c:v>44032.135416687219</c:v>
                </c:pt>
                <c:pt idx="4238">
                  <c:v>44032.14583335389</c:v>
                </c:pt>
                <c:pt idx="4239">
                  <c:v>44032.156250020562</c:v>
                </c:pt>
                <c:pt idx="4240">
                  <c:v>44032.166666687233</c:v>
                </c:pt>
                <c:pt idx="4241">
                  <c:v>44032.177083353905</c:v>
                </c:pt>
                <c:pt idx="4242">
                  <c:v>44032.187500020576</c:v>
                </c:pt>
                <c:pt idx="4243">
                  <c:v>44032.197916687248</c:v>
                </c:pt>
                <c:pt idx="4244">
                  <c:v>44032.208333353919</c:v>
                </c:pt>
                <c:pt idx="4245">
                  <c:v>44032.218750020591</c:v>
                </c:pt>
                <c:pt idx="4246">
                  <c:v>44032.229166687262</c:v>
                </c:pt>
                <c:pt idx="4247">
                  <c:v>44032.239583353934</c:v>
                </c:pt>
                <c:pt idx="4248">
                  <c:v>44032.250000020606</c:v>
                </c:pt>
                <c:pt idx="4249">
                  <c:v>44032.260416687277</c:v>
                </c:pt>
                <c:pt idx="4250">
                  <c:v>44032.270833353949</c:v>
                </c:pt>
                <c:pt idx="4251">
                  <c:v>44032.28125002062</c:v>
                </c:pt>
                <c:pt idx="4252">
                  <c:v>44032.291666687292</c:v>
                </c:pt>
                <c:pt idx="4253">
                  <c:v>44032.302083353963</c:v>
                </c:pt>
                <c:pt idx="4254">
                  <c:v>44032.312500020635</c:v>
                </c:pt>
                <c:pt idx="4255">
                  <c:v>44032.322916687306</c:v>
                </c:pt>
                <c:pt idx="4256">
                  <c:v>44032.333333353978</c:v>
                </c:pt>
                <c:pt idx="4257">
                  <c:v>44032.343750020649</c:v>
                </c:pt>
                <c:pt idx="4258">
                  <c:v>44032.354166687321</c:v>
                </c:pt>
                <c:pt idx="4259">
                  <c:v>44032.364583353992</c:v>
                </c:pt>
                <c:pt idx="4260">
                  <c:v>44032.375000020664</c:v>
                </c:pt>
                <c:pt idx="4261">
                  <c:v>44032.385416687335</c:v>
                </c:pt>
                <c:pt idx="4262">
                  <c:v>44032.395833354007</c:v>
                </c:pt>
                <c:pt idx="4263">
                  <c:v>44032.406250020678</c:v>
                </c:pt>
                <c:pt idx="4264">
                  <c:v>44032.41666668735</c:v>
                </c:pt>
                <c:pt idx="4265">
                  <c:v>44032.427083354021</c:v>
                </c:pt>
                <c:pt idx="4266">
                  <c:v>44032.437500020693</c:v>
                </c:pt>
                <c:pt idx="4267">
                  <c:v>44032.447916687364</c:v>
                </c:pt>
                <c:pt idx="4268">
                  <c:v>44032.458333354036</c:v>
                </c:pt>
                <c:pt idx="4269">
                  <c:v>44032.468750020707</c:v>
                </c:pt>
                <c:pt idx="4270">
                  <c:v>44032.479166687379</c:v>
                </c:pt>
                <c:pt idx="4271">
                  <c:v>44032.48958335405</c:v>
                </c:pt>
                <c:pt idx="4272">
                  <c:v>44032.500000020722</c:v>
                </c:pt>
                <c:pt idx="4273">
                  <c:v>44032.510416687393</c:v>
                </c:pt>
                <c:pt idx="4274">
                  <c:v>44032.520833354065</c:v>
                </c:pt>
                <c:pt idx="4275">
                  <c:v>44032.531250020736</c:v>
                </c:pt>
                <c:pt idx="4276">
                  <c:v>44032.541666687408</c:v>
                </c:pt>
                <c:pt idx="4277">
                  <c:v>44032.55208335408</c:v>
                </c:pt>
                <c:pt idx="4278">
                  <c:v>44032.562500020751</c:v>
                </c:pt>
                <c:pt idx="4279">
                  <c:v>44032.572916687423</c:v>
                </c:pt>
                <c:pt idx="4280">
                  <c:v>44032.583333354094</c:v>
                </c:pt>
                <c:pt idx="4281">
                  <c:v>44032.593750020766</c:v>
                </c:pt>
                <c:pt idx="4282">
                  <c:v>44032.604166687437</c:v>
                </c:pt>
                <c:pt idx="4283">
                  <c:v>44032.614583354109</c:v>
                </c:pt>
                <c:pt idx="4284">
                  <c:v>44032.62500002078</c:v>
                </c:pt>
                <c:pt idx="4285">
                  <c:v>44032.635416687452</c:v>
                </c:pt>
                <c:pt idx="4286">
                  <c:v>44032.645833354123</c:v>
                </c:pt>
                <c:pt idx="4287">
                  <c:v>44032.656250020795</c:v>
                </c:pt>
                <c:pt idx="4288">
                  <c:v>44032.666666687466</c:v>
                </c:pt>
                <c:pt idx="4289">
                  <c:v>44032.677083354138</c:v>
                </c:pt>
                <c:pt idx="4290">
                  <c:v>44032.687500020809</c:v>
                </c:pt>
                <c:pt idx="4291">
                  <c:v>44032.697916687481</c:v>
                </c:pt>
                <c:pt idx="4292">
                  <c:v>44032.708333354152</c:v>
                </c:pt>
                <c:pt idx="4293">
                  <c:v>44032.718750020824</c:v>
                </c:pt>
                <c:pt idx="4294">
                  <c:v>44032.729166687495</c:v>
                </c:pt>
                <c:pt idx="4295">
                  <c:v>44032.739583354167</c:v>
                </c:pt>
                <c:pt idx="4296">
                  <c:v>44032.750000020838</c:v>
                </c:pt>
                <c:pt idx="4297">
                  <c:v>44032.76041668751</c:v>
                </c:pt>
                <c:pt idx="4298">
                  <c:v>44032.770833354181</c:v>
                </c:pt>
                <c:pt idx="4299">
                  <c:v>44032.781250020853</c:v>
                </c:pt>
                <c:pt idx="4300">
                  <c:v>44032.791666687524</c:v>
                </c:pt>
                <c:pt idx="4301">
                  <c:v>44032.802083354196</c:v>
                </c:pt>
                <c:pt idx="4302">
                  <c:v>44032.812500020867</c:v>
                </c:pt>
                <c:pt idx="4303">
                  <c:v>44032.822916687539</c:v>
                </c:pt>
                <c:pt idx="4304">
                  <c:v>44032.83333335421</c:v>
                </c:pt>
                <c:pt idx="4305">
                  <c:v>44032.843750020882</c:v>
                </c:pt>
                <c:pt idx="4306">
                  <c:v>44032.854166687554</c:v>
                </c:pt>
                <c:pt idx="4307">
                  <c:v>44032.864583354225</c:v>
                </c:pt>
                <c:pt idx="4308">
                  <c:v>44032.875000020897</c:v>
                </c:pt>
                <c:pt idx="4309">
                  <c:v>44032.885416687568</c:v>
                </c:pt>
                <c:pt idx="4310">
                  <c:v>44032.89583335424</c:v>
                </c:pt>
                <c:pt idx="4311">
                  <c:v>44032.906250020911</c:v>
                </c:pt>
                <c:pt idx="4312">
                  <c:v>44032.916666687583</c:v>
                </c:pt>
                <c:pt idx="4313">
                  <c:v>44032.927083354254</c:v>
                </c:pt>
                <c:pt idx="4314">
                  <c:v>44032.937500020926</c:v>
                </c:pt>
                <c:pt idx="4315">
                  <c:v>44032.947916687597</c:v>
                </c:pt>
                <c:pt idx="4316">
                  <c:v>44032.958333354269</c:v>
                </c:pt>
                <c:pt idx="4317">
                  <c:v>44032.96875002094</c:v>
                </c:pt>
                <c:pt idx="4318">
                  <c:v>44032.979166687612</c:v>
                </c:pt>
                <c:pt idx="4319">
                  <c:v>44032.989583354283</c:v>
                </c:pt>
                <c:pt idx="4320">
                  <c:v>44033.000000020955</c:v>
                </c:pt>
                <c:pt idx="4321">
                  <c:v>44033.010416687626</c:v>
                </c:pt>
                <c:pt idx="4322">
                  <c:v>44033.020833354298</c:v>
                </c:pt>
                <c:pt idx="4323">
                  <c:v>44033.031250020969</c:v>
                </c:pt>
                <c:pt idx="4324">
                  <c:v>44033.041666687641</c:v>
                </c:pt>
                <c:pt idx="4325">
                  <c:v>44033.052083354312</c:v>
                </c:pt>
                <c:pt idx="4326">
                  <c:v>44033.062500020984</c:v>
                </c:pt>
                <c:pt idx="4327">
                  <c:v>44033.072916687655</c:v>
                </c:pt>
                <c:pt idx="4328">
                  <c:v>44033.083333354327</c:v>
                </c:pt>
                <c:pt idx="4329">
                  <c:v>44033.093750020998</c:v>
                </c:pt>
                <c:pt idx="4330">
                  <c:v>44033.10416668767</c:v>
                </c:pt>
                <c:pt idx="4331">
                  <c:v>44033.114583354341</c:v>
                </c:pt>
                <c:pt idx="4332">
                  <c:v>44033.125000021013</c:v>
                </c:pt>
                <c:pt idx="4333">
                  <c:v>44033.135416687684</c:v>
                </c:pt>
                <c:pt idx="4334">
                  <c:v>44033.145833354356</c:v>
                </c:pt>
                <c:pt idx="4335">
                  <c:v>44033.156250021028</c:v>
                </c:pt>
                <c:pt idx="4336">
                  <c:v>44033.166666687699</c:v>
                </c:pt>
                <c:pt idx="4337">
                  <c:v>44033.177083354371</c:v>
                </c:pt>
                <c:pt idx="4338">
                  <c:v>44033.187500021042</c:v>
                </c:pt>
                <c:pt idx="4339">
                  <c:v>44033.197916687714</c:v>
                </c:pt>
                <c:pt idx="4340">
                  <c:v>44033.208333354385</c:v>
                </c:pt>
                <c:pt idx="4341">
                  <c:v>44033.218750021057</c:v>
                </c:pt>
                <c:pt idx="4342">
                  <c:v>44033.229166687728</c:v>
                </c:pt>
                <c:pt idx="4343">
                  <c:v>44033.2395833544</c:v>
                </c:pt>
                <c:pt idx="4344">
                  <c:v>44033.250000021071</c:v>
                </c:pt>
                <c:pt idx="4345">
                  <c:v>44033.260416687743</c:v>
                </c:pt>
                <c:pt idx="4346">
                  <c:v>44033.270833354414</c:v>
                </c:pt>
                <c:pt idx="4347">
                  <c:v>44033.281250021086</c:v>
                </c:pt>
                <c:pt idx="4348">
                  <c:v>44033.291666687757</c:v>
                </c:pt>
                <c:pt idx="4349">
                  <c:v>44033.302083354429</c:v>
                </c:pt>
                <c:pt idx="4350">
                  <c:v>44033.3125000211</c:v>
                </c:pt>
                <c:pt idx="4351">
                  <c:v>44033.322916687772</c:v>
                </c:pt>
                <c:pt idx="4352">
                  <c:v>44033.333333354443</c:v>
                </c:pt>
                <c:pt idx="4353">
                  <c:v>44033.343750021115</c:v>
                </c:pt>
                <c:pt idx="4354">
                  <c:v>44033.354166687786</c:v>
                </c:pt>
                <c:pt idx="4355">
                  <c:v>44033.364583354458</c:v>
                </c:pt>
                <c:pt idx="4356">
                  <c:v>44033.375000021129</c:v>
                </c:pt>
                <c:pt idx="4357">
                  <c:v>44033.385416687801</c:v>
                </c:pt>
                <c:pt idx="4358">
                  <c:v>44033.395833354472</c:v>
                </c:pt>
                <c:pt idx="4359">
                  <c:v>44033.406250021144</c:v>
                </c:pt>
                <c:pt idx="4360">
                  <c:v>44033.416666687815</c:v>
                </c:pt>
                <c:pt idx="4361">
                  <c:v>44033.427083354487</c:v>
                </c:pt>
                <c:pt idx="4362">
                  <c:v>44033.437500021158</c:v>
                </c:pt>
                <c:pt idx="4363">
                  <c:v>44033.44791668783</c:v>
                </c:pt>
                <c:pt idx="4364">
                  <c:v>44033.458333354502</c:v>
                </c:pt>
                <c:pt idx="4365">
                  <c:v>44033.468750021173</c:v>
                </c:pt>
                <c:pt idx="4366">
                  <c:v>44033.479166687845</c:v>
                </c:pt>
                <c:pt idx="4367">
                  <c:v>44033.489583354516</c:v>
                </c:pt>
                <c:pt idx="4368">
                  <c:v>44033.500000021188</c:v>
                </c:pt>
                <c:pt idx="4369">
                  <c:v>44033.510416687859</c:v>
                </c:pt>
                <c:pt idx="4370">
                  <c:v>44033.520833354531</c:v>
                </c:pt>
                <c:pt idx="4371">
                  <c:v>44033.531250021202</c:v>
                </c:pt>
                <c:pt idx="4372">
                  <c:v>44033.541666687874</c:v>
                </c:pt>
                <c:pt idx="4373">
                  <c:v>44033.552083354545</c:v>
                </c:pt>
                <c:pt idx="4374">
                  <c:v>44033.562500021217</c:v>
                </c:pt>
                <c:pt idx="4375">
                  <c:v>44033.572916687888</c:v>
                </c:pt>
                <c:pt idx="4376">
                  <c:v>44033.58333335456</c:v>
                </c:pt>
                <c:pt idx="4377">
                  <c:v>44033.593750021231</c:v>
                </c:pt>
                <c:pt idx="4378">
                  <c:v>44033.604166687903</c:v>
                </c:pt>
                <c:pt idx="4379">
                  <c:v>44033.614583354574</c:v>
                </c:pt>
                <c:pt idx="4380">
                  <c:v>44033.625000021246</c:v>
                </c:pt>
                <c:pt idx="4381">
                  <c:v>44033.635416687917</c:v>
                </c:pt>
                <c:pt idx="4382">
                  <c:v>44033.645833354589</c:v>
                </c:pt>
                <c:pt idx="4383">
                  <c:v>44033.65625002126</c:v>
                </c:pt>
                <c:pt idx="4384">
                  <c:v>44033.666666687932</c:v>
                </c:pt>
                <c:pt idx="4385">
                  <c:v>44033.677083354603</c:v>
                </c:pt>
                <c:pt idx="4386">
                  <c:v>44033.687500021275</c:v>
                </c:pt>
                <c:pt idx="4387">
                  <c:v>44033.697916687946</c:v>
                </c:pt>
                <c:pt idx="4388">
                  <c:v>44033.708333354618</c:v>
                </c:pt>
                <c:pt idx="4389">
                  <c:v>44033.718750021289</c:v>
                </c:pt>
                <c:pt idx="4390">
                  <c:v>44033.729166687961</c:v>
                </c:pt>
                <c:pt idx="4391">
                  <c:v>44033.739583354632</c:v>
                </c:pt>
                <c:pt idx="4392">
                  <c:v>44033.750000021304</c:v>
                </c:pt>
                <c:pt idx="4393">
                  <c:v>44033.760416687976</c:v>
                </c:pt>
                <c:pt idx="4394">
                  <c:v>44033.770833354647</c:v>
                </c:pt>
                <c:pt idx="4395">
                  <c:v>44033.781250021319</c:v>
                </c:pt>
                <c:pt idx="4396">
                  <c:v>44033.79166668799</c:v>
                </c:pt>
                <c:pt idx="4397">
                  <c:v>44033.802083354662</c:v>
                </c:pt>
                <c:pt idx="4398">
                  <c:v>44033.812500021333</c:v>
                </c:pt>
                <c:pt idx="4399">
                  <c:v>44033.822916688005</c:v>
                </c:pt>
                <c:pt idx="4400">
                  <c:v>44033.833333354676</c:v>
                </c:pt>
                <c:pt idx="4401">
                  <c:v>44033.843750021348</c:v>
                </c:pt>
                <c:pt idx="4402">
                  <c:v>44033.854166688019</c:v>
                </c:pt>
                <c:pt idx="4403">
                  <c:v>44033.864583354691</c:v>
                </c:pt>
                <c:pt idx="4404">
                  <c:v>44033.875000021362</c:v>
                </c:pt>
                <c:pt idx="4405">
                  <c:v>44033.885416688034</c:v>
                </c:pt>
                <c:pt idx="4406">
                  <c:v>44033.895833354705</c:v>
                </c:pt>
                <c:pt idx="4407">
                  <c:v>44033.906250021377</c:v>
                </c:pt>
                <c:pt idx="4408">
                  <c:v>44033.916666688048</c:v>
                </c:pt>
                <c:pt idx="4409">
                  <c:v>44033.92708335472</c:v>
                </c:pt>
                <c:pt idx="4410">
                  <c:v>44033.937500021391</c:v>
                </c:pt>
                <c:pt idx="4411">
                  <c:v>44033.947916688063</c:v>
                </c:pt>
                <c:pt idx="4412">
                  <c:v>44033.958333354734</c:v>
                </c:pt>
                <c:pt idx="4413">
                  <c:v>44033.968750021406</c:v>
                </c:pt>
                <c:pt idx="4414">
                  <c:v>44033.979166688077</c:v>
                </c:pt>
                <c:pt idx="4415">
                  <c:v>44033.989583354749</c:v>
                </c:pt>
                <c:pt idx="4416">
                  <c:v>44034.00000002142</c:v>
                </c:pt>
                <c:pt idx="4417">
                  <c:v>44034.010416688092</c:v>
                </c:pt>
                <c:pt idx="4418">
                  <c:v>44034.020833354763</c:v>
                </c:pt>
                <c:pt idx="4419">
                  <c:v>44034.031250021435</c:v>
                </c:pt>
                <c:pt idx="4420">
                  <c:v>44034.041666688106</c:v>
                </c:pt>
                <c:pt idx="4421">
                  <c:v>44034.052083354778</c:v>
                </c:pt>
                <c:pt idx="4422">
                  <c:v>44034.06250002145</c:v>
                </c:pt>
                <c:pt idx="4423">
                  <c:v>44034.072916688121</c:v>
                </c:pt>
                <c:pt idx="4424">
                  <c:v>44034.083333354793</c:v>
                </c:pt>
                <c:pt idx="4425">
                  <c:v>44034.093750021464</c:v>
                </c:pt>
                <c:pt idx="4426">
                  <c:v>44034.104166688136</c:v>
                </c:pt>
                <c:pt idx="4427">
                  <c:v>44034.114583354807</c:v>
                </c:pt>
                <c:pt idx="4428">
                  <c:v>44034.125000021479</c:v>
                </c:pt>
                <c:pt idx="4429">
                  <c:v>44034.13541668815</c:v>
                </c:pt>
                <c:pt idx="4430">
                  <c:v>44034.145833354822</c:v>
                </c:pt>
                <c:pt idx="4431">
                  <c:v>44034.156250021493</c:v>
                </c:pt>
                <c:pt idx="4432">
                  <c:v>44034.166666688165</c:v>
                </c:pt>
                <c:pt idx="4433">
                  <c:v>44034.177083354836</c:v>
                </c:pt>
                <c:pt idx="4434">
                  <c:v>44034.187500021508</c:v>
                </c:pt>
                <c:pt idx="4435">
                  <c:v>44034.197916688179</c:v>
                </c:pt>
                <c:pt idx="4436">
                  <c:v>44034.208333354851</c:v>
                </c:pt>
                <c:pt idx="4437">
                  <c:v>44034.218750021522</c:v>
                </c:pt>
                <c:pt idx="4438">
                  <c:v>44034.229166688194</c:v>
                </c:pt>
                <c:pt idx="4439">
                  <c:v>44034.239583354865</c:v>
                </c:pt>
                <c:pt idx="4440">
                  <c:v>44034.250000021537</c:v>
                </c:pt>
                <c:pt idx="4441">
                  <c:v>44034.260416688208</c:v>
                </c:pt>
                <c:pt idx="4442">
                  <c:v>44034.27083335488</c:v>
                </c:pt>
                <c:pt idx="4443">
                  <c:v>44034.281250021551</c:v>
                </c:pt>
                <c:pt idx="4444">
                  <c:v>44034.291666688223</c:v>
                </c:pt>
                <c:pt idx="4445">
                  <c:v>44034.302083354894</c:v>
                </c:pt>
                <c:pt idx="4446">
                  <c:v>44034.312500021566</c:v>
                </c:pt>
                <c:pt idx="4447">
                  <c:v>44034.322916688237</c:v>
                </c:pt>
                <c:pt idx="4448">
                  <c:v>44034.333333354909</c:v>
                </c:pt>
                <c:pt idx="4449">
                  <c:v>44034.34375002158</c:v>
                </c:pt>
                <c:pt idx="4450">
                  <c:v>44034.354166688252</c:v>
                </c:pt>
                <c:pt idx="4451">
                  <c:v>44034.364583354924</c:v>
                </c:pt>
                <c:pt idx="4452">
                  <c:v>44034.375000021595</c:v>
                </c:pt>
                <c:pt idx="4453">
                  <c:v>44034.385416688267</c:v>
                </c:pt>
                <c:pt idx="4454">
                  <c:v>44034.395833354938</c:v>
                </c:pt>
                <c:pt idx="4455">
                  <c:v>44034.40625002161</c:v>
                </c:pt>
                <c:pt idx="4456">
                  <c:v>44034.416666688281</c:v>
                </c:pt>
                <c:pt idx="4457">
                  <c:v>44034.427083354953</c:v>
                </c:pt>
                <c:pt idx="4458">
                  <c:v>44034.437500021624</c:v>
                </c:pt>
                <c:pt idx="4459">
                  <c:v>44034.447916688296</c:v>
                </c:pt>
                <c:pt idx="4460">
                  <c:v>44034.458333354967</c:v>
                </c:pt>
                <c:pt idx="4461">
                  <c:v>44034.468750021639</c:v>
                </c:pt>
                <c:pt idx="4462">
                  <c:v>44034.47916668831</c:v>
                </c:pt>
                <c:pt idx="4463">
                  <c:v>44034.489583354982</c:v>
                </c:pt>
                <c:pt idx="4464">
                  <c:v>44034.500000021653</c:v>
                </c:pt>
                <c:pt idx="4465">
                  <c:v>44034.510416688325</c:v>
                </c:pt>
                <c:pt idx="4466">
                  <c:v>44034.520833354996</c:v>
                </c:pt>
                <c:pt idx="4467">
                  <c:v>44034.531250021668</c:v>
                </c:pt>
                <c:pt idx="4468">
                  <c:v>44034.541666688339</c:v>
                </c:pt>
                <c:pt idx="4469">
                  <c:v>44034.552083355011</c:v>
                </c:pt>
                <c:pt idx="4470">
                  <c:v>44034.562500021682</c:v>
                </c:pt>
                <c:pt idx="4471">
                  <c:v>44034.572916688354</c:v>
                </c:pt>
                <c:pt idx="4472">
                  <c:v>44034.583333355025</c:v>
                </c:pt>
                <c:pt idx="4473">
                  <c:v>44034.593750021697</c:v>
                </c:pt>
                <c:pt idx="4474">
                  <c:v>44034.604166688368</c:v>
                </c:pt>
                <c:pt idx="4475">
                  <c:v>44034.61458335504</c:v>
                </c:pt>
                <c:pt idx="4476">
                  <c:v>44034.625000021711</c:v>
                </c:pt>
                <c:pt idx="4477">
                  <c:v>44034.635416688383</c:v>
                </c:pt>
                <c:pt idx="4478">
                  <c:v>44034.645833355054</c:v>
                </c:pt>
                <c:pt idx="4479">
                  <c:v>44034.656250021726</c:v>
                </c:pt>
                <c:pt idx="4480">
                  <c:v>44034.666666688398</c:v>
                </c:pt>
                <c:pt idx="4481">
                  <c:v>44034.677083355069</c:v>
                </c:pt>
                <c:pt idx="4482">
                  <c:v>44034.687500021741</c:v>
                </c:pt>
                <c:pt idx="4483">
                  <c:v>44034.697916688412</c:v>
                </c:pt>
                <c:pt idx="4484">
                  <c:v>44034.708333355084</c:v>
                </c:pt>
                <c:pt idx="4485">
                  <c:v>44034.718750021755</c:v>
                </c:pt>
                <c:pt idx="4486">
                  <c:v>44034.729166688427</c:v>
                </c:pt>
                <c:pt idx="4487">
                  <c:v>44034.739583355098</c:v>
                </c:pt>
                <c:pt idx="4488">
                  <c:v>44034.75000002177</c:v>
                </c:pt>
                <c:pt idx="4489">
                  <c:v>44034.760416688441</c:v>
                </c:pt>
                <c:pt idx="4490">
                  <c:v>44034.770833355113</c:v>
                </c:pt>
                <c:pt idx="4491">
                  <c:v>44034.781250021784</c:v>
                </c:pt>
                <c:pt idx="4492">
                  <c:v>44034.791666688456</c:v>
                </c:pt>
                <c:pt idx="4493">
                  <c:v>44034.802083355127</c:v>
                </c:pt>
                <c:pt idx="4494">
                  <c:v>44034.812500021799</c:v>
                </c:pt>
                <c:pt idx="4495">
                  <c:v>44034.82291668847</c:v>
                </c:pt>
                <c:pt idx="4496">
                  <c:v>44034.833333355142</c:v>
                </c:pt>
                <c:pt idx="4497">
                  <c:v>44034.843750021813</c:v>
                </c:pt>
                <c:pt idx="4498">
                  <c:v>44034.854166688485</c:v>
                </c:pt>
                <c:pt idx="4499">
                  <c:v>44034.864583355156</c:v>
                </c:pt>
                <c:pt idx="4500">
                  <c:v>44034.875000021828</c:v>
                </c:pt>
                <c:pt idx="4501">
                  <c:v>44034.885416688499</c:v>
                </c:pt>
                <c:pt idx="4502">
                  <c:v>44034.895833355171</c:v>
                </c:pt>
                <c:pt idx="4503">
                  <c:v>44034.906250021842</c:v>
                </c:pt>
                <c:pt idx="4504">
                  <c:v>44034.916666688514</c:v>
                </c:pt>
                <c:pt idx="4505">
                  <c:v>44034.927083355185</c:v>
                </c:pt>
                <c:pt idx="4506">
                  <c:v>44034.937500021857</c:v>
                </c:pt>
                <c:pt idx="4507">
                  <c:v>44034.947916688528</c:v>
                </c:pt>
                <c:pt idx="4508">
                  <c:v>44034.9583333552</c:v>
                </c:pt>
                <c:pt idx="4509">
                  <c:v>44034.968750021872</c:v>
                </c:pt>
                <c:pt idx="4510">
                  <c:v>44034.979166688543</c:v>
                </c:pt>
                <c:pt idx="4511">
                  <c:v>44034.989583355215</c:v>
                </c:pt>
                <c:pt idx="4512">
                  <c:v>44035.000000021886</c:v>
                </c:pt>
                <c:pt idx="4513">
                  <c:v>44035.010416688558</c:v>
                </c:pt>
                <c:pt idx="4514">
                  <c:v>44035.020833355229</c:v>
                </c:pt>
                <c:pt idx="4515">
                  <c:v>44035.031250021901</c:v>
                </c:pt>
                <c:pt idx="4516">
                  <c:v>44035.041666688572</c:v>
                </c:pt>
                <c:pt idx="4517">
                  <c:v>44035.052083355244</c:v>
                </c:pt>
                <c:pt idx="4518">
                  <c:v>44035.062500021915</c:v>
                </c:pt>
                <c:pt idx="4519">
                  <c:v>44035.072916688587</c:v>
                </c:pt>
                <c:pt idx="4520">
                  <c:v>44035.083333355258</c:v>
                </c:pt>
                <c:pt idx="4521">
                  <c:v>44035.09375002193</c:v>
                </c:pt>
                <c:pt idx="4522">
                  <c:v>44035.104166688601</c:v>
                </c:pt>
                <c:pt idx="4523">
                  <c:v>44035.114583355273</c:v>
                </c:pt>
                <c:pt idx="4524">
                  <c:v>44035.125000021944</c:v>
                </c:pt>
                <c:pt idx="4525">
                  <c:v>44035.135416688616</c:v>
                </c:pt>
                <c:pt idx="4526">
                  <c:v>44035.145833355287</c:v>
                </c:pt>
                <c:pt idx="4527">
                  <c:v>44035.156250021959</c:v>
                </c:pt>
                <c:pt idx="4528">
                  <c:v>44035.16666668863</c:v>
                </c:pt>
                <c:pt idx="4529">
                  <c:v>44035.177083355302</c:v>
                </c:pt>
                <c:pt idx="4530">
                  <c:v>44035.187500021973</c:v>
                </c:pt>
                <c:pt idx="4531">
                  <c:v>44035.197916688645</c:v>
                </c:pt>
                <c:pt idx="4532">
                  <c:v>44035.208333355316</c:v>
                </c:pt>
                <c:pt idx="4533">
                  <c:v>44035.218750021988</c:v>
                </c:pt>
                <c:pt idx="4534">
                  <c:v>44035.229166688659</c:v>
                </c:pt>
                <c:pt idx="4535">
                  <c:v>44035.239583355331</c:v>
                </c:pt>
                <c:pt idx="4536">
                  <c:v>44035.250000022002</c:v>
                </c:pt>
                <c:pt idx="4537">
                  <c:v>44035.260416688674</c:v>
                </c:pt>
                <c:pt idx="4538">
                  <c:v>44035.270833355346</c:v>
                </c:pt>
                <c:pt idx="4539">
                  <c:v>44035.281250022017</c:v>
                </c:pt>
                <c:pt idx="4540">
                  <c:v>44035.291666688689</c:v>
                </c:pt>
                <c:pt idx="4541">
                  <c:v>44035.30208335536</c:v>
                </c:pt>
                <c:pt idx="4542">
                  <c:v>44035.312500022032</c:v>
                </c:pt>
                <c:pt idx="4543">
                  <c:v>44035.322916688703</c:v>
                </c:pt>
                <c:pt idx="4544">
                  <c:v>44035.333333355375</c:v>
                </c:pt>
                <c:pt idx="4545">
                  <c:v>44035.343750022046</c:v>
                </c:pt>
                <c:pt idx="4546">
                  <c:v>44035.354166688718</c:v>
                </c:pt>
                <c:pt idx="4547">
                  <c:v>44035.364583355389</c:v>
                </c:pt>
                <c:pt idx="4548">
                  <c:v>44035.375000022061</c:v>
                </c:pt>
                <c:pt idx="4549">
                  <c:v>44035.385416688732</c:v>
                </c:pt>
                <c:pt idx="4550">
                  <c:v>44035.395833355404</c:v>
                </c:pt>
                <c:pt idx="4551">
                  <c:v>44035.406250022075</c:v>
                </c:pt>
                <c:pt idx="4552">
                  <c:v>44035.416666688747</c:v>
                </c:pt>
                <c:pt idx="4553">
                  <c:v>44035.427083355418</c:v>
                </c:pt>
                <c:pt idx="4554">
                  <c:v>44035.43750002209</c:v>
                </c:pt>
                <c:pt idx="4555">
                  <c:v>44035.447916688761</c:v>
                </c:pt>
                <c:pt idx="4556">
                  <c:v>44035.458333355433</c:v>
                </c:pt>
                <c:pt idx="4557">
                  <c:v>44035.468750022104</c:v>
                </c:pt>
                <c:pt idx="4558">
                  <c:v>44035.479166688776</c:v>
                </c:pt>
                <c:pt idx="4559">
                  <c:v>44035.489583355447</c:v>
                </c:pt>
                <c:pt idx="4560">
                  <c:v>44035.500000022119</c:v>
                </c:pt>
                <c:pt idx="4561">
                  <c:v>44035.51041668879</c:v>
                </c:pt>
                <c:pt idx="4562">
                  <c:v>44035.520833355462</c:v>
                </c:pt>
                <c:pt idx="4563">
                  <c:v>44035.531250022133</c:v>
                </c:pt>
                <c:pt idx="4564">
                  <c:v>44035.541666688805</c:v>
                </c:pt>
                <c:pt idx="4565">
                  <c:v>44035.552083355476</c:v>
                </c:pt>
                <c:pt idx="4566">
                  <c:v>44035.562500022148</c:v>
                </c:pt>
                <c:pt idx="4567">
                  <c:v>44035.57291668882</c:v>
                </c:pt>
                <c:pt idx="4568">
                  <c:v>44035.583333355491</c:v>
                </c:pt>
                <c:pt idx="4569">
                  <c:v>44035.593750022163</c:v>
                </c:pt>
                <c:pt idx="4570">
                  <c:v>44035.604166688834</c:v>
                </c:pt>
                <c:pt idx="4571">
                  <c:v>44035.614583355506</c:v>
                </c:pt>
                <c:pt idx="4572">
                  <c:v>44035.625000022177</c:v>
                </c:pt>
                <c:pt idx="4573">
                  <c:v>44035.635416688849</c:v>
                </c:pt>
                <c:pt idx="4574">
                  <c:v>44035.64583335552</c:v>
                </c:pt>
                <c:pt idx="4575">
                  <c:v>44035.656250022192</c:v>
                </c:pt>
                <c:pt idx="4576">
                  <c:v>44035.666666688863</c:v>
                </c:pt>
                <c:pt idx="4577">
                  <c:v>44035.677083355535</c:v>
                </c:pt>
                <c:pt idx="4578">
                  <c:v>44035.687500022206</c:v>
                </c:pt>
                <c:pt idx="4579">
                  <c:v>44035.697916688878</c:v>
                </c:pt>
                <c:pt idx="4580">
                  <c:v>44035.708333355549</c:v>
                </c:pt>
                <c:pt idx="4581">
                  <c:v>44035.718750022221</c:v>
                </c:pt>
                <c:pt idx="4582">
                  <c:v>44035.729166688892</c:v>
                </c:pt>
                <c:pt idx="4583">
                  <c:v>44035.739583355564</c:v>
                </c:pt>
                <c:pt idx="4584">
                  <c:v>44035.750000022235</c:v>
                </c:pt>
                <c:pt idx="4585">
                  <c:v>44035.760416688907</c:v>
                </c:pt>
                <c:pt idx="4586">
                  <c:v>44035.770833355578</c:v>
                </c:pt>
                <c:pt idx="4587">
                  <c:v>44035.78125002225</c:v>
                </c:pt>
                <c:pt idx="4588">
                  <c:v>44035.791666688921</c:v>
                </c:pt>
                <c:pt idx="4589">
                  <c:v>44035.802083355593</c:v>
                </c:pt>
                <c:pt idx="4590">
                  <c:v>44035.812500022264</c:v>
                </c:pt>
                <c:pt idx="4591">
                  <c:v>44035.822916688936</c:v>
                </c:pt>
                <c:pt idx="4592">
                  <c:v>44035.833333355607</c:v>
                </c:pt>
                <c:pt idx="4593">
                  <c:v>44035.843750022279</c:v>
                </c:pt>
                <c:pt idx="4594">
                  <c:v>44035.85416668895</c:v>
                </c:pt>
                <c:pt idx="4595">
                  <c:v>44035.864583355622</c:v>
                </c:pt>
                <c:pt idx="4596">
                  <c:v>44035.875000022294</c:v>
                </c:pt>
                <c:pt idx="4597">
                  <c:v>44035.885416688965</c:v>
                </c:pt>
                <c:pt idx="4598">
                  <c:v>44035.895833355637</c:v>
                </c:pt>
                <c:pt idx="4599">
                  <c:v>44035.906250022308</c:v>
                </c:pt>
                <c:pt idx="4600">
                  <c:v>44035.91666668898</c:v>
                </c:pt>
                <c:pt idx="4601">
                  <c:v>44035.927083355651</c:v>
                </c:pt>
                <c:pt idx="4602">
                  <c:v>44035.937500022323</c:v>
                </c:pt>
                <c:pt idx="4603">
                  <c:v>44035.947916688994</c:v>
                </c:pt>
                <c:pt idx="4604">
                  <c:v>44035.958333355666</c:v>
                </c:pt>
                <c:pt idx="4605">
                  <c:v>44035.968750022337</c:v>
                </c:pt>
                <c:pt idx="4606">
                  <c:v>44035.979166689009</c:v>
                </c:pt>
                <c:pt idx="4607">
                  <c:v>44035.98958335568</c:v>
                </c:pt>
                <c:pt idx="4608">
                  <c:v>44036.000000022352</c:v>
                </c:pt>
                <c:pt idx="4609">
                  <c:v>44036.010416689023</c:v>
                </c:pt>
                <c:pt idx="4610">
                  <c:v>44036.020833355695</c:v>
                </c:pt>
                <c:pt idx="4611">
                  <c:v>44036.031250022366</c:v>
                </c:pt>
                <c:pt idx="4612">
                  <c:v>44036.041666689038</c:v>
                </c:pt>
                <c:pt idx="4613">
                  <c:v>44036.052083355709</c:v>
                </c:pt>
                <c:pt idx="4614">
                  <c:v>44036.062500022381</c:v>
                </c:pt>
                <c:pt idx="4615">
                  <c:v>44036.072916689052</c:v>
                </c:pt>
                <c:pt idx="4616">
                  <c:v>44036.083333355724</c:v>
                </c:pt>
                <c:pt idx="4617">
                  <c:v>44036.093750022395</c:v>
                </c:pt>
                <c:pt idx="4618">
                  <c:v>44036.104166689067</c:v>
                </c:pt>
                <c:pt idx="4619">
                  <c:v>44036.114583355738</c:v>
                </c:pt>
                <c:pt idx="4620">
                  <c:v>44036.12500002241</c:v>
                </c:pt>
                <c:pt idx="4621">
                  <c:v>44036.135416689081</c:v>
                </c:pt>
                <c:pt idx="4622">
                  <c:v>44036.145833355753</c:v>
                </c:pt>
                <c:pt idx="4623">
                  <c:v>44036.156250022425</c:v>
                </c:pt>
                <c:pt idx="4624">
                  <c:v>44036.166666689096</c:v>
                </c:pt>
                <c:pt idx="4625">
                  <c:v>44036.177083355768</c:v>
                </c:pt>
                <c:pt idx="4626">
                  <c:v>44036.187500022439</c:v>
                </c:pt>
                <c:pt idx="4627">
                  <c:v>44036.197916689111</c:v>
                </c:pt>
                <c:pt idx="4628">
                  <c:v>44036.208333355782</c:v>
                </c:pt>
                <c:pt idx="4629">
                  <c:v>44036.218750022454</c:v>
                </c:pt>
                <c:pt idx="4630">
                  <c:v>44036.229166689125</c:v>
                </c:pt>
                <c:pt idx="4631">
                  <c:v>44036.239583355797</c:v>
                </c:pt>
                <c:pt idx="4632">
                  <c:v>44036.250000022468</c:v>
                </c:pt>
                <c:pt idx="4633">
                  <c:v>44036.26041668914</c:v>
                </c:pt>
                <c:pt idx="4634">
                  <c:v>44036.270833355811</c:v>
                </c:pt>
                <c:pt idx="4635">
                  <c:v>44036.281250022483</c:v>
                </c:pt>
                <c:pt idx="4636">
                  <c:v>44036.291666689154</c:v>
                </c:pt>
                <c:pt idx="4637">
                  <c:v>44036.302083355826</c:v>
                </c:pt>
                <c:pt idx="4638">
                  <c:v>44036.312500022497</c:v>
                </c:pt>
                <c:pt idx="4639">
                  <c:v>44036.322916689169</c:v>
                </c:pt>
                <c:pt idx="4640">
                  <c:v>44036.33333335584</c:v>
                </c:pt>
                <c:pt idx="4641">
                  <c:v>44036.343750022512</c:v>
                </c:pt>
                <c:pt idx="4642">
                  <c:v>44036.354166689183</c:v>
                </c:pt>
                <c:pt idx="4643">
                  <c:v>44036.364583355855</c:v>
                </c:pt>
                <c:pt idx="4644">
                  <c:v>44036.375000022526</c:v>
                </c:pt>
                <c:pt idx="4645">
                  <c:v>44036.385416689198</c:v>
                </c:pt>
                <c:pt idx="4646">
                  <c:v>44036.395833355869</c:v>
                </c:pt>
                <c:pt idx="4647">
                  <c:v>44036.406250022541</c:v>
                </c:pt>
                <c:pt idx="4648">
                  <c:v>44036.416666689212</c:v>
                </c:pt>
                <c:pt idx="4649">
                  <c:v>44036.427083355884</c:v>
                </c:pt>
                <c:pt idx="4650">
                  <c:v>44036.437500022555</c:v>
                </c:pt>
                <c:pt idx="4651">
                  <c:v>44036.447916689227</c:v>
                </c:pt>
                <c:pt idx="4652">
                  <c:v>44036.458333355899</c:v>
                </c:pt>
                <c:pt idx="4653">
                  <c:v>44036.46875002257</c:v>
                </c:pt>
                <c:pt idx="4654">
                  <c:v>44036.479166689242</c:v>
                </c:pt>
                <c:pt idx="4655">
                  <c:v>44036.489583355913</c:v>
                </c:pt>
                <c:pt idx="4656">
                  <c:v>44036.500000022585</c:v>
                </c:pt>
                <c:pt idx="4657">
                  <c:v>44036.510416689256</c:v>
                </c:pt>
                <c:pt idx="4658">
                  <c:v>44036.520833355928</c:v>
                </c:pt>
                <c:pt idx="4659">
                  <c:v>44036.531250022599</c:v>
                </c:pt>
                <c:pt idx="4660">
                  <c:v>44036.541666689271</c:v>
                </c:pt>
                <c:pt idx="4661">
                  <c:v>44036.552083355942</c:v>
                </c:pt>
                <c:pt idx="4662">
                  <c:v>44036.562500022614</c:v>
                </c:pt>
                <c:pt idx="4663">
                  <c:v>44036.572916689285</c:v>
                </c:pt>
                <c:pt idx="4664">
                  <c:v>44036.583333355957</c:v>
                </c:pt>
                <c:pt idx="4665">
                  <c:v>44036.593750022628</c:v>
                </c:pt>
                <c:pt idx="4666">
                  <c:v>44036.6041666893</c:v>
                </c:pt>
                <c:pt idx="4667">
                  <c:v>44036.614583355971</c:v>
                </c:pt>
                <c:pt idx="4668">
                  <c:v>44036.625000022643</c:v>
                </c:pt>
                <c:pt idx="4669">
                  <c:v>44036.635416689314</c:v>
                </c:pt>
                <c:pt idx="4670">
                  <c:v>44036.645833355986</c:v>
                </c:pt>
                <c:pt idx="4671">
                  <c:v>44036.656250022657</c:v>
                </c:pt>
                <c:pt idx="4672">
                  <c:v>44036.666666689329</c:v>
                </c:pt>
                <c:pt idx="4673">
                  <c:v>44036.677083356</c:v>
                </c:pt>
                <c:pt idx="4674">
                  <c:v>44036.687500022672</c:v>
                </c:pt>
                <c:pt idx="4675">
                  <c:v>44036.697916689343</c:v>
                </c:pt>
                <c:pt idx="4676">
                  <c:v>44036.708333356015</c:v>
                </c:pt>
                <c:pt idx="4677">
                  <c:v>44036.718750022686</c:v>
                </c:pt>
                <c:pt idx="4678">
                  <c:v>44036.729166689358</c:v>
                </c:pt>
                <c:pt idx="4679">
                  <c:v>44036.739583356029</c:v>
                </c:pt>
                <c:pt idx="4680">
                  <c:v>44036.750000022701</c:v>
                </c:pt>
                <c:pt idx="4681">
                  <c:v>44036.760416689373</c:v>
                </c:pt>
                <c:pt idx="4682">
                  <c:v>44036.770833356044</c:v>
                </c:pt>
                <c:pt idx="4683">
                  <c:v>44036.781250022716</c:v>
                </c:pt>
                <c:pt idx="4684">
                  <c:v>44036.791666689387</c:v>
                </c:pt>
                <c:pt idx="4685">
                  <c:v>44036.802083356059</c:v>
                </c:pt>
                <c:pt idx="4686">
                  <c:v>44036.81250002273</c:v>
                </c:pt>
                <c:pt idx="4687">
                  <c:v>44036.822916689402</c:v>
                </c:pt>
                <c:pt idx="4688">
                  <c:v>44036.833333356073</c:v>
                </c:pt>
                <c:pt idx="4689">
                  <c:v>44036.843750022745</c:v>
                </c:pt>
                <c:pt idx="4690">
                  <c:v>44036.854166689416</c:v>
                </c:pt>
                <c:pt idx="4691">
                  <c:v>44036.864583356088</c:v>
                </c:pt>
                <c:pt idx="4692">
                  <c:v>44036.875000022759</c:v>
                </c:pt>
                <c:pt idx="4693">
                  <c:v>44036.885416689431</c:v>
                </c:pt>
                <c:pt idx="4694">
                  <c:v>44036.895833356102</c:v>
                </c:pt>
                <c:pt idx="4695">
                  <c:v>44036.906250022774</c:v>
                </c:pt>
                <c:pt idx="4696">
                  <c:v>44036.916666689445</c:v>
                </c:pt>
                <c:pt idx="4697">
                  <c:v>44036.927083356117</c:v>
                </c:pt>
                <c:pt idx="4698">
                  <c:v>44036.937500022788</c:v>
                </c:pt>
                <c:pt idx="4699">
                  <c:v>44036.94791668946</c:v>
                </c:pt>
                <c:pt idx="4700">
                  <c:v>44036.958333356131</c:v>
                </c:pt>
                <c:pt idx="4701">
                  <c:v>44036.968750022803</c:v>
                </c:pt>
                <c:pt idx="4702">
                  <c:v>44036.979166689474</c:v>
                </c:pt>
                <c:pt idx="4703">
                  <c:v>44036.989583356146</c:v>
                </c:pt>
                <c:pt idx="4704">
                  <c:v>44037.000000022817</c:v>
                </c:pt>
                <c:pt idx="4705">
                  <c:v>44037.010416689489</c:v>
                </c:pt>
                <c:pt idx="4706">
                  <c:v>44037.02083335616</c:v>
                </c:pt>
                <c:pt idx="4707">
                  <c:v>44037.031250022832</c:v>
                </c:pt>
                <c:pt idx="4708">
                  <c:v>44037.041666689503</c:v>
                </c:pt>
                <c:pt idx="4709">
                  <c:v>44037.052083356175</c:v>
                </c:pt>
                <c:pt idx="4710">
                  <c:v>44037.062500022847</c:v>
                </c:pt>
                <c:pt idx="4711">
                  <c:v>44037.072916689518</c:v>
                </c:pt>
                <c:pt idx="4712">
                  <c:v>44037.08333335619</c:v>
                </c:pt>
                <c:pt idx="4713">
                  <c:v>44037.093750022861</c:v>
                </c:pt>
                <c:pt idx="4714">
                  <c:v>44037.104166689533</c:v>
                </c:pt>
                <c:pt idx="4715">
                  <c:v>44037.114583356204</c:v>
                </c:pt>
                <c:pt idx="4716">
                  <c:v>44037.125000022876</c:v>
                </c:pt>
                <c:pt idx="4717">
                  <c:v>44037.135416689547</c:v>
                </c:pt>
                <c:pt idx="4718">
                  <c:v>44037.145833356219</c:v>
                </c:pt>
                <c:pt idx="4719">
                  <c:v>44037.15625002289</c:v>
                </c:pt>
                <c:pt idx="4720">
                  <c:v>44037.166666689562</c:v>
                </c:pt>
                <c:pt idx="4721">
                  <c:v>44037.177083356233</c:v>
                </c:pt>
                <c:pt idx="4722">
                  <c:v>44037.187500022905</c:v>
                </c:pt>
                <c:pt idx="4723">
                  <c:v>44037.197916689576</c:v>
                </c:pt>
                <c:pt idx="4724">
                  <c:v>44037.208333356248</c:v>
                </c:pt>
                <c:pt idx="4725">
                  <c:v>44037.218750022919</c:v>
                </c:pt>
                <c:pt idx="4726">
                  <c:v>44037.229166689591</c:v>
                </c:pt>
                <c:pt idx="4727">
                  <c:v>44037.239583356262</c:v>
                </c:pt>
                <c:pt idx="4728">
                  <c:v>44037.250000022934</c:v>
                </c:pt>
                <c:pt idx="4729">
                  <c:v>44037.260416689605</c:v>
                </c:pt>
                <c:pt idx="4730">
                  <c:v>44037.270833356277</c:v>
                </c:pt>
                <c:pt idx="4731">
                  <c:v>44037.281250022948</c:v>
                </c:pt>
                <c:pt idx="4732">
                  <c:v>44037.29166668962</c:v>
                </c:pt>
                <c:pt idx="4733">
                  <c:v>44037.302083356291</c:v>
                </c:pt>
                <c:pt idx="4734">
                  <c:v>44037.312500022963</c:v>
                </c:pt>
                <c:pt idx="4735">
                  <c:v>44037.322916689634</c:v>
                </c:pt>
                <c:pt idx="4736">
                  <c:v>44037.333333356306</c:v>
                </c:pt>
                <c:pt idx="4737">
                  <c:v>44037.343750022977</c:v>
                </c:pt>
                <c:pt idx="4738">
                  <c:v>44037.354166689649</c:v>
                </c:pt>
                <c:pt idx="4739">
                  <c:v>44037.364583356321</c:v>
                </c:pt>
                <c:pt idx="4740">
                  <c:v>44037.375000022992</c:v>
                </c:pt>
                <c:pt idx="4741">
                  <c:v>44037.385416689664</c:v>
                </c:pt>
                <c:pt idx="4742">
                  <c:v>44037.395833356335</c:v>
                </c:pt>
                <c:pt idx="4743">
                  <c:v>44037.406250023007</c:v>
                </c:pt>
                <c:pt idx="4744">
                  <c:v>44037.416666689678</c:v>
                </c:pt>
                <c:pt idx="4745">
                  <c:v>44037.42708335635</c:v>
                </c:pt>
                <c:pt idx="4746">
                  <c:v>44037.437500023021</c:v>
                </c:pt>
                <c:pt idx="4747">
                  <c:v>44037.447916689693</c:v>
                </c:pt>
                <c:pt idx="4748">
                  <c:v>44037.458333356364</c:v>
                </c:pt>
                <c:pt idx="4749">
                  <c:v>44037.468750023036</c:v>
                </c:pt>
                <c:pt idx="4750">
                  <c:v>44037.479166689707</c:v>
                </c:pt>
                <c:pt idx="4751">
                  <c:v>44037.489583356379</c:v>
                </c:pt>
                <c:pt idx="4752">
                  <c:v>44037.50000002305</c:v>
                </c:pt>
                <c:pt idx="4753">
                  <c:v>44037.510416689722</c:v>
                </c:pt>
                <c:pt idx="4754">
                  <c:v>44037.520833356393</c:v>
                </c:pt>
                <c:pt idx="4755">
                  <c:v>44037.531250023065</c:v>
                </c:pt>
                <c:pt idx="4756">
                  <c:v>44037.541666689736</c:v>
                </c:pt>
                <c:pt idx="4757">
                  <c:v>44037.552083356408</c:v>
                </c:pt>
                <c:pt idx="4758">
                  <c:v>44037.562500023079</c:v>
                </c:pt>
                <c:pt idx="4759">
                  <c:v>44037.572916689751</c:v>
                </c:pt>
                <c:pt idx="4760">
                  <c:v>44037.583333356422</c:v>
                </c:pt>
                <c:pt idx="4761">
                  <c:v>44037.593750023094</c:v>
                </c:pt>
                <c:pt idx="4762">
                  <c:v>44037.604166689765</c:v>
                </c:pt>
                <c:pt idx="4763">
                  <c:v>44037.614583356437</c:v>
                </c:pt>
                <c:pt idx="4764">
                  <c:v>44037.625000023108</c:v>
                </c:pt>
                <c:pt idx="4765">
                  <c:v>44037.63541668978</c:v>
                </c:pt>
                <c:pt idx="4766">
                  <c:v>44037.645833356451</c:v>
                </c:pt>
                <c:pt idx="4767">
                  <c:v>44037.656250023123</c:v>
                </c:pt>
                <c:pt idx="4768">
                  <c:v>44037.666666689795</c:v>
                </c:pt>
                <c:pt idx="4769">
                  <c:v>44037.677083356466</c:v>
                </c:pt>
                <c:pt idx="4770">
                  <c:v>44037.687500023138</c:v>
                </c:pt>
                <c:pt idx="4771">
                  <c:v>44037.697916689809</c:v>
                </c:pt>
                <c:pt idx="4772">
                  <c:v>44037.708333356481</c:v>
                </c:pt>
                <c:pt idx="4773">
                  <c:v>44037.718750023152</c:v>
                </c:pt>
                <c:pt idx="4774">
                  <c:v>44037.729166689824</c:v>
                </c:pt>
                <c:pt idx="4775">
                  <c:v>44037.739583356495</c:v>
                </c:pt>
                <c:pt idx="4776">
                  <c:v>44037.750000023167</c:v>
                </c:pt>
                <c:pt idx="4777">
                  <c:v>44037.760416689838</c:v>
                </c:pt>
                <c:pt idx="4778">
                  <c:v>44037.77083335651</c:v>
                </c:pt>
                <c:pt idx="4779">
                  <c:v>44037.781250023181</c:v>
                </c:pt>
                <c:pt idx="4780">
                  <c:v>44037.791666689853</c:v>
                </c:pt>
                <c:pt idx="4781">
                  <c:v>44037.802083356524</c:v>
                </c:pt>
                <c:pt idx="4782">
                  <c:v>44037.812500023196</c:v>
                </c:pt>
                <c:pt idx="4783">
                  <c:v>44037.822916689867</c:v>
                </c:pt>
                <c:pt idx="4784">
                  <c:v>44037.833333356539</c:v>
                </c:pt>
                <c:pt idx="4785">
                  <c:v>44037.84375002321</c:v>
                </c:pt>
                <c:pt idx="4786">
                  <c:v>44037.854166689882</c:v>
                </c:pt>
                <c:pt idx="4787">
                  <c:v>44037.864583356553</c:v>
                </c:pt>
                <c:pt idx="4788">
                  <c:v>44037.875000023225</c:v>
                </c:pt>
                <c:pt idx="4789">
                  <c:v>44037.885416689896</c:v>
                </c:pt>
                <c:pt idx="4790">
                  <c:v>44037.895833356568</c:v>
                </c:pt>
                <c:pt idx="4791">
                  <c:v>44037.906250023239</c:v>
                </c:pt>
                <c:pt idx="4792">
                  <c:v>44037.916666689911</c:v>
                </c:pt>
                <c:pt idx="4793">
                  <c:v>44037.927083356582</c:v>
                </c:pt>
                <c:pt idx="4794">
                  <c:v>44037.937500023254</c:v>
                </c:pt>
                <c:pt idx="4795">
                  <c:v>44037.947916689925</c:v>
                </c:pt>
                <c:pt idx="4796">
                  <c:v>44037.958333356597</c:v>
                </c:pt>
                <c:pt idx="4797">
                  <c:v>44037.968750023269</c:v>
                </c:pt>
                <c:pt idx="4798">
                  <c:v>44037.97916668994</c:v>
                </c:pt>
                <c:pt idx="4799">
                  <c:v>44037.989583356612</c:v>
                </c:pt>
                <c:pt idx="4800">
                  <c:v>44038.000000023283</c:v>
                </c:pt>
                <c:pt idx="4801">
                  <c:v>44038.010416689955</c:v>
                </c:pt>
                <c:pt idx="4802">
                  <c:v>44038.020833356626</c:v>
                </c:pt>
                <c:pt idx="4803">
                  <c:v>44038.031250023298</c:v>
                </c:pt>
                <c:pt idx="4804">
                  <c:v>44038.041666689969</c:v>
                </c:pt>
                <c:pt idx="4805">
                  <c:v>44038.052083356641</c:v>
                </c:pt>
                <c:pt idx="4806">
                  <c:v>44038.062500023312</c:v>
                </c:pt>
                <c:pt idx="4807">
                  <c:v>44038.072916689984</c:v>
                </c:pt>
                <c:pt idx="4808">
                  <c:v>44038.083333356655</c:v>
                </c:pt>
                <c:pt idx="4809">
                  <c:v>44038.093750023327</c:v>
                </c:pt>
                <c:pt idx="4810">
                  <c:v>44038.104166689998</c:v>
                </c:pt>
                <c:pt idx="4811">
                  <c:v>44038.11458335667</c:v>
                </c:pt>
                <c:pt idx="4812">
                  <c:v>44038.125000023341</c:v>
                </c:pt>
                <c:pt idx="4813">
                  <c:v>44038.135416690013</c:v>
                </c:pt>
                <c:pt idx="4814">
                  <c:v>44038.145833356684</c:v>
                </c:pt>
                <c:pt idx="4815">
                  <c:v>44038.156250023356</c:v>
                </c:pt>
                <c:pt idx="4816">
                  <c:v>44038.166666690027</c:v>
                </c:pt>
                <c:pt idx="4817">
                  <c:v>44038.177083356699</c:v>
                </c:pt>
                <c:pt idx="4818">
                  <c:v>44038.18750002337</c:v>
                </c:pt>
                <c:pt idx="4819">
                  <c:v>44038.197916690042</c:v>
                </c:pt>
                <c:pt idx="4820">
                  <c:v>44038.208333356713</c:v>
                </c:pt>
                <c:pt idx="4821">
                  <c:v>44038.218750023385</c:v>
                </c:pt>
                <c:pt idx="4822">
                  <c:v>44038.229166690056</c:v>
                </c:pt>
                <c:pt idx="4823">
                  <c:v>44038.239583356728</c:v>
                </c:pt>
                <c:pt idx="4824">
                  <c:v>44038.250000023399</c:v>
                </c:pt>
                <c:pt idx="4825">
                  <c:v>44038.260416690071</c:v>
                </c:pt>
                <c:pt idx="4826">
                  <c:v>44038.270833356743</c:v>
                </c:pt>
                <c:pt idx="4827">
                  <c:v>44038.281250023414</c:v>
                </c:pt>
                <c:pt idx="4828">
                  <c:v>44038.291666690086</c:v>
                </c:pt>
                <c:pt idx="4829">
                  <c:v>44038.302083356757</c:v>
                </c:pt>
                <c:pt idx="4830">
                  <c:v>44038.312500023429</c:v>
                </c:pt>
                <c:pt idx="4831">
                  <c:v>44038.3229166901</c:v>
                </c:pt>
                <c:pt idx="4832">
                  <c:v>44038.333333356772</c:v>
                </c:pt>
                <c:pt idx="4833">
                  <c:v>44038.343750023443</c:v>
                </c:pt>
                <c:pt idx="4834">
                  <c:v>44038.354166690115</c:v>
                </c:pt>
                <c:pt idx="4835">
                  <c:v>44038.364583356786</c:v>
                </c:pt>
                <c:pt idx="4836">
                  <c:v>44038.375000023458</c:v>
                </c:pt>
                <c:pt idx="4837">
                  <c:v>44038.385416690129</c:v>
                </c:pt>
                <c:pt idx="4838">
                  <c:v>44038.395833356801</c:v>
                </c:pt>
                <c:pt idx="4839">
                  <c:v>44038.406250023472</c:v>
                </c:pt>
                <c:pt idx="4840">
                  <c:v>44038.416666690144</c:v>
                </c:pt>
                <c:pt idx="4841">
                  <c:v>44038.427083356815</c:v>
                </c:pt>
                <c:pt idx="4842">
                  <c:v>44038.437500023487</c:v>
                </c:pt>
                <c:pt idx="4843">
                  <c:v>44038.447916690158</c:v>
                </c:pt>
                <c:pt idx="4844">
                  <c:v>44038.45833335683</c:v>
                </c:pt>
                <c:pt idx="4845">
                  <c:v>44038.468750023501</c:v>
                </c:pt>
                <c:pt idx="4846">
                  <c:v>44038.479166690173</c:v>
                </c:pt>
                <c:pt idx="4847">
                  <c:v>44038.489583356844</c:v>
                </c:pt>
                <c:pt idx="4848">
                  <c:v>44038.500000023516</c:v>
                </c:pt>
                <c:pt idx="4849">
                  <c:v>44038.510416690187</c:v>
                </c:pt>
                <c:pt idx="4850">
                  <c:v>44038.520833356859</c:v>
                </c:pt>
                <c:pt idx="4851">
                  <c:v>44038.53125002353</c:v>
                </c:pt>
                <c:pt idx="4852">
                  <c:v>44038.541666690202</c:v>
                </c:pt>
                <c:pt idx="4853">
                  <c:v>44038.552083356873</c:v>
                </c:pt>
                <c:pt idx="4854">
                  <c:v>44038.562500023545</c:v>
                </c:pt>
                <c:pt idx="4855">
                  <c:v>44038.572916690217</c:v>
                </c:pt>
                <c:pt idx="4856">
                  <c:v>44038.583333356888</c:v>
                </c:pt>
                <c:pt idx="4857">
                  <c:v>44038.59375002356</c:v>
                </c:pt>
                <c:pt idx="4858">
                  <c:v>44038.604166690231</c:v>
                </c:pt>
                <c:pt idx="4859">
                  <c:v>44038.614583356903</c:v>
                </c:pt>
                <c:pt idx="4860">
                  <c:v>44038.625000023574</c:v>
                </c:pt>
                <c:pt idx="4861">
                  <c:v>44038.635416690246</c:v>
                </c:pt>
                <c:pt idx="4862">
                  <c:v>44038.645833356917</c:v>
                </c:pt>
                <c:pt idx="4863">
                  <c:v>44038.656250023589</c:v>
                </c:pt>
                <c:pt idx="4864">
                  <c:v>44038.66666669026</c:v>
                </c:pt>
                <c:pt idx="4865">
                  <c:v>44038.677083356932</c:v>
                </c:pt>
                <c:pt idx="4866">
                  <c:v>44038.687500023603</c:v>
                </c:pt>
                <c:pt idx="4867">
                  <c:v>44038.697916690275</c:v>
                </c:pt>
                <c:pt idx="4868">
                  <c:v>44038.708333356946</c:v>
                </c:pt>
                <c:pt idx="4869">
                  <c:v>44038.718750023618</c:v>
                </c:pt>
                <c:pt idx="4870">
                  <c:v>44038.729166690289</c:v>
                </c:pt>
                <c:pt idx="4871">
                  <c:v>44038.739583356961</c:v>
                </c:pt>
                <c:pt idx="4872">
                  <c:v>44038.750000023632</c:v>
                </c:pt>
                <c:pt idx="4873">
                  <c:v>44038.760416690304</c:v>
                </c:pt>
                <c:pt idx="4874">
                  <c:v>44038.770833356975</c:v>
                </c:pt>
                <c:pt idx="4875">
                  <c:v>44038.781250023647</c:v>
                </c:pt>
                <c:pt idx="4876">
                  <c:v>44038.791666690318</c:v>
                </c:pt>
                <c:pt idx="4877">
                  <c:v>44038.80208335699</c:v>
                </c:pt>
                <c:pt idx="4878">
                  <c:v>44038.812500023661</c:v>
                </c:pt>
                <c:pt idx="4879">
                  <c:v>44038.822916690333</c:v>
                </c:pt>
                <c:pt idx="4880">
                  <c:v>44038.833333357004</c:v>
                </c:pt>
                <c:pt idx="4881">
                  <c:v>44038.843750023676</c:v>
                </c:pt>
                <c:pt idx="4882">
                  <c:v>44038.854166690347</c:v>
                </c:pt>
                <c:pt idx="4883">
                  <c:v>44038.864583357019</c:v>
                </c:pt>
                <c:pt idx="4884">
                  <c:v>44038.875000023691</c:v>
                </c:pt>
                <c:pt idx="4885">
                  <c:v>44038.885416690362</c:v>
                </c:pt>
                <c:pt idx="4886">
                  <c:v>44038.895833357034</c:v>
                </c:pt>
                <c:pt idx="4887">
                  <c:v>44038.906250023705</c:v>
                </c:pt>
                <c:pt idx="4888">
                  <c:v>44038.916666690377</c:v>
                </c:pt>
                <c:pt idx="4889">
                  <c:v>44038.927083357048</c:v>
                </c:pt>
                <c:pt idx="4890">
                  <c:v>44038.93750002372</c:v>
                </c:pt>
                <c:pt idx="4891">
                  <c:v>44038.947916690391</c:v>
                </c:pt>
                <c:pt idx="4892">
                  <c:v>44038.958333357063</c:v>
                </c:pt>
                <c:pt idx="4893">
                  <c:v>44038.968750023734</c:v>
                </c:pt>
                <c:pt idx="4894">
                  <c:v>44038.979166690406</c:v>
                </c:pt>
                <c:pt idx="4895">
                  <c:v>44038.989583357077</c:v>
                </c:pt>
                <c:pt idx="4896">
                  <c:v>44039.000000023749</c:v>
                </c:pt>
                <c:pt idx="4897">
                  <c:v>44039.01041669042</c:v>
                </c:pt>
                <c:pt idx="4898">
                  <c:v>44039.020833357092</c:v>
                </c:pt>
                <c:pt idx="4899">
                  <c:v>44039.031250023763</c:v>
                </c:pt>
                <c:pt idx="4900">
                  <c:v>44039.041666690435</c:v>
                </c:pt>
                <c:pt idx="4901">
                  <c:v>44039.052083357106</c:v>
                </c:pt>
                <c:pt idx="4902">
                  <c:v>44039.062500023778</c:v>
                </c:pt>
                <c:pt idx="4903">
                  <c:v>44039.072916690449</c:v>
                </c:pt>
                <c:pt idx="4904">
                  <c:v>44039.083333357121</c:v>
                </c:pt>
                <c:pt idx="4905">
                  <c:v>44039.093750023792</c:v>
                </c:pt>
                <c:pt idx="4906">
                  <c:v>44039.104166690464</c:v>
                </c:pt>
                <c:pt idx="4907">
                  <c:v>44039.114583357135</c:v>
                </c:pt>
                <c:pt idx="4908">
                  <c:v>44039.125000023807</c:v>
                </c:pt>
                <c:pt idx="4909">
                  <c:v>44039.135416690478</c:v>
                </c:pt>
                <c:pt idx="4910">
                  <c:v>44039.14583335715</c:v>
                </c:pt>
                <c:pt idx="4911">
                  <c:v>44039.156250023821</c:v>
                </c:pt>
                <c:pt idx="4912">
                  <c:v>44039.166666690493</c:v>
                </c:pt>
                <c:pt idx="4913">
                  <c:v>44039.177083357165</c:v>
                </c:pt>
                <c:pt idx="4914">
                  <c:v>44039.187500023836</c:v>
                </c:pt>
                <c:pt idx="4915">
                  <c:v>44039.197916690508</c:v>
                </c:pt>
                <c:pt idx="4916">
                  <c:v>44039.208333357179</c:v>
                </c:pt>
                <c:pt idx="4917">
                  <c:v>44039.218750023851</c:v>
                </c:pt>
                <c:pt idx="4918">
                  <c:v>44039.229166690522</c:v>
                </c:pt>
                <c:pt idx="4919">
                  <c:v>44039.239583357194</c:v>
                </c:pt>
                <c:pt idx="4920">
                  <c:v>44039.250000023865</c:v>
                </c:pt>
                <c:pt idx="4921">
                  <c:v>44039.260416690537</c:v>
                </c:pt>
                <c:pt idx="4922">
                  <c:v>44039.270833357208</c:v>
                </c:pt>
                <c:pt idx="4923">
                  <c:v>44039.28125002388</c:v>
                </c:pt>
                <c:pt idx="4924">
                  <c:v>44039.291666690551</c:v>
                </c:pt>
                <c:pt idx="4925">
                  <c:v>44039.302083357223</c:v>
                </c:pt>
                <c:pt idx="4926">
                  <c:v>44039.312500023894</c:v>
                </c:pt>
                <c:pt idx="4927">
                  <c:v>44039.322916690566</c:v>
                </c:pt>
                <c:pt idx="4928">
                  <c:v>44039.333333357237</c:v>
                </c:pt>
                <c:pt idx="4929">
                  <c:v>44039.343750023909</c:v>
                </c:pt>
                <c:pt idx="4930">
                  <c:v>44039.35416669058</c:v>
                </c:pt>
                <c:pt idx="4931">
                  <c:v>44039.364583357252</c:v>
                </c:pt>
                <c:pt idx="4932">
                  <c:v>44039.375000023923</c:v>
                </c:pt>
                <c:pt idx="4933">
                  <c:v>44039.385416690595</c:v>
                </c:pt>
                <c:pt idx="4934">
                  <c:v>44039.395833357266</c:v>
                </c:pt>
                <c:pt idx="4935">
                  <c:v>44039.406250023938</c:v>
                </c:pt>
                <c:pt idx="4936">
                  <c:v>44039.416666690609</c:v>
                </c:pt>
                <c:pt idx="4937">
                  <c:v>44039.427083357281</c:v>
                </c:pt>
                <c:pt idx="4938">
                  <c:v>44039.437500023952</c:v>
                </c:pt>
                <c:pt idx="4939">
                  <c:v>44039.447916690624</c:v>
                </c:pt>
                <c:pt idx="4940">
                  <c:v>44039.458333357295</c:v>
                </c:pt>
                <c:pt idx="4941">
                  <c:v>44039.468750023967</c:v>
                </c:pt>
                <c:pt idx="4942">
                  <c:v>44039.479166690639</c:v>
                </c:pt>
                <c:pt idx="4943">
                  <c:v>44039.48958335731</c:v>
                </c:pt>
                <c:pt idx="4944">
                  <c:v>44039.500000023982</c:v>
                </c:pt>
                <c:pt idx="4945">
                  <c:v>44039.510416690653</c:v>
                </c:pt>
                <c:pt idx="4946">
                  <c:v>44039.520833357325</c:v>
                </c:pt>
                <c:pt idx="4947">
                  <c:v>44039.531250023996</c:v>
                </c:pt>
                <c:pt idx="4948">
                  <c:v>44039.541666690668</c:v>
                </c:pt>
                <c:pt idx="4949">
                  <c:v>44039.552083357339</c:v>
                </c:pt>
                <c:pt idx="4950">
                  <c:v>44039.562500024011</c:v>
                </c:pt>
                <c:pt idx="4951">
                  <c:v>44039.572916690682</c:v>
                </c:pt>
                <c:pt idx="4952">
                  <c:v>44039.583333357354</c:v>
                </c:pt>
                <c:pt idx="4953">
                  <c:v>44039.593750024025</c:v>
                </c:pt>
                <c:pt idx="4954">
                  <c:v>44039.604166690697</c:v>
                </c:pt>
                <c:pt idx="4955">
                  <c:v>44039.614583357368</c:v>
                </c:pt>
                <c:pt idx="4956">
                  <c:v>44039.62500002404</c:v>
                </c:pt>
                <c:pt idx="4957">
                  <c:v>44039.635416690711</c:v>
                </c:pt>
                <c:pt idx="4958">
                  <c:v>44039.645833357383</c:v>
                </c:pt>
                <c:pt idx="4959">
                  <c:v>44039.656250024054</c:v>
                </c:pt>
                <c:pt idx="4960">
                  <c:v>44039.666666690726</c:v>
                </c:pt>
                <c:pt idx="4961">
                  <c:v>44039.677083357397</c:v>
                </c:pt>
                <c:pt idx="4962">
                  <c:v>44039.687500024069</c:v>
                </c:pt>
                <c:pt idx="4963">
                  <c:v>44039.69791669074</c:v>
                </c:pt>
                <c:pt idx="4964">
                  <c:v>44039.708333357412</c:v>
                </c:pt>
                <c:pt idx="4965">
                  <c:v>44039.718750024083</c:v>
                </c:pt>
                <c:pt idx="4966">
                  <c:v>44039.729166690755</c:v>
                </c:pt>
                <c:pt idx="4967">
                  <c:v>44039.739583357426</c:v>
                </c:pt>
                <c:pt idx="4968">
                  <c:v>44039.750000024098</c:v>
                </c:pt>
                <c:pt idx="4969">
                  <c:v>44039.760416690769</c:v>
                </c:pt>
                <c:pt idx="4970">
                  <c:v>44039.770833357441</c:v>
                </c:pt>
                <c:pt idx="4971">
                  <c:v>44039.781250024113</c:v>
                </c:pt>
                <c:pt idx="4972">
                  <c:v>44039.791666690784</c:v>
                </c:pt>
                <c:pt idx="4973">
                  <c:v>44039.802083357456</c:v>
                </c:pt>
                <c:pt idx="4974">
                  <c:v>44039.812500024127</c:v>
                </c:pt>
                <c:pt idx="4975">
                  <c:v>44039.822916690799</c:v>
                </c:pt>
                <c:pt idx="4976">
                  <c:v>44039.83333335747</c:v>
                </c:pt>
                <c:pt idx="4977">
                  <c:v>44039.843750024142</c:v>
                </c:pt>
                <c:pt idx="4978">
                  <c:v>44039.854166690813</c:v>
                </c:pt>
                <c:pt idx="4979">
                  <c:v>44039.864583357485</c:v>
                </c:pt>
                <c:pt idx="4980">
                  <c:v>44039.875000024156</c:v>
                </c:pt>
                <c:pt idx="4981">
                  <c:v>44039.885416690828</c:v>
                </c:pt>
                <c:pt idx="4982">
                  <c:v>44039.895833357499</c:v>
                </c:pt>
                <c:pt idx="4983">
                  <c:v>44039.906250024171</c:v>
                </c:pt>
                <c:pt idx="4984">
                  <c:v>44039.916666690842</c:v>
                </c:pt>
                <c:pt idx="4985">
                  <c:v>44039.927083357514</c:v>
                </c:pt>
                <c:pt idx="4986">
                  <c:v>44039.937500024185</c:v>
                </c:pt>
                <c:pt idx="4987">
                  <c:v>44039.947916690857</c:v>
                </c:pt>
                <c:pt idx="4988">
                  <c:v>44039.958333357528</c:v>
                </c:pt>
                <c:pt idx="4989">
                  <c:v>44039.9687500242</c:v>
                </c:pt>
                <c:pt idx="4990">
                  <c:v>44039.979166690871</c:v>
                </c:pt>
                <c:pt idx="4991">
                  <c:v>44039.989583357543</c:v>
                </c:pt>
                <c:pt idx="4992">
                  <c:v>44040.000000024214</c:v>
                </c:pt>
                <c:pt idx="4993">
                  <c:v>44040.010416690886</c:v>
                </c:pt>
                <c:pt idx="4994">
                  <c:v>44040.020833357557</c:v>
                </c:pt>
                <c:pt idx="4995">
                  <c:v>44040.031250024229</c:v>
                </c:pt>
                <c:pt idx="4996">
                  <c:v>44040.0416666909</c:v>
                </c:pt>
                <c:pt idx="4997">
                  <c:v>44040.052083357572</c:v>
                </c:pt>
                <c:pt idx="4998">
                  <c:v>44040.062500024243</c:v>
                </c:pt>
                <c:pt idx="4999">
                  <c:v>44040.072916690915</c:v>
                </c:pt>
                <c:pt idx="5000">
                  <c:v>44040.083333357587</c:v>
                </c:pt>
                <c:pt idx="5001">
                  <c:v>44040.093750024258</c:v>
                </c:pt>
                <c:pt idx="5002">
                  <c:v>44040.10416669093</c:v>
                </c:pt>
                <c:pt idx="5003">
                  <c:v>44040.114583357601</c:v>
                </c:pt>
                <c:pt idx="5004">
                  <c:v>44040.125000024273</c:v>
                </c:pt>
                <c:pt idx="5005">
                  <c:v>44040.135416690944</c:v>
                </c:pt>
                <c:pt idx="5006">
                  <c:v>44040.145833357616</c:v>
                </c:pt>
                <c:pt idx="5007">
                  <c:v>44040.156250024287</c:v>
                </c:pt>
                <c:pt idx="5008">
                  <c:v>44040.166666690959</c:v>
                </c:pt>
                <c:pt idx="5009">
                  <c:v>44040.17708335763</c:v>
                </c:pt>
                <c:pt idx="5010">
                  <c:v>44040.187500024302</c:v>
                </c:pt>
                <c:pt idx="5011">
                  <c:v>44040.197916690973</c:v>
                </c:pt>
                <c:pt idx="5012">
                  <c:v>44040.208333357645</c:v>
                </c:pt>
                <c:pt idx="5013">
                  <c:v>44040.218750024316</c:v>
                </c:pt>
                <c:pt idx="5014">
                  <c:v>44040.229166690988</c:v>
                </c:pt>
                <c:pt idx="5015">
                  <c:v>44040.239583357659</c:v>
                </c:pt>
                <c:pt idx="5016">
                  <c:v>44040.250000024331</c:v>
                </c:pt>
                <c:pt idx="5017">
                  <c:v>44040.260416691002</c:v>
                </c:pt>
                <c:pt idx="5018">
                  <c:v>44040.270833357674</c:v>
                </c:pt>
                <c:pt idx="5019">
                  <c:v>44040.281250024345</c:v>
                </c:pt>
                <c:pt idx="5020">
                  <c:v>44040.291666691017</c:v>
                </c:pt>
                <c:pt idx="5021">
                  <c:v>44040.302083357688</c:v>
                </c:pt>
                <c:pt idx="5022">
                  <c:v>44040.31250002436</c:v>
                </c:pt>
                <c:pt idx="5023">
                  <c:v>44040.322916691031</c:v>
                </c:pt>
                <c:pt idx="5024">
                  <c:v>44040.333333357703</c:v>
                </c:pt>
                <c:pt idx="5025">
                  <c:v>44040.343750024374</c:v>
                </c:pt>
                <c:pt idx="5026">
                  <c:v>44040.354166691046</c:v>
                </c:pt>
                <c:pt idx="5027">
                  <c:v>44040.364583357717</c:v>
                </c:pt>
                <c:pt idx="5028">
                  <c:v>44040.375000024389</c:v>
                </c:pt>
                <c:pt idx="5029">
                  <c:v>44040.385416691061</c:v>
                </c:pt>
                <c:pt idx="5030">
                  <c:v>44040.395833357732</c:v>
                </c:pt>
                <c:pt idx="5031">
                  <c:v>44040.406250024404</c:v>
                </c:pt>
                <c:pt idx="5032">
                  <c:v>44040.416666691075</c:v>
                </c:pt>
                <c:pt idx="5033">
                  <c:v>44040.427083357747</c:v>
                </c:pt>
                <c:pt idx="5034">
                  <c:v>44040.437500024418</c:v>
                </c:pt>
                <c:pt idx="5035">
                  <c:v>44040.44791669109</c:v>
                </c:pt>
                <c:pt idx="5036">
                  <c:v>44040.458333357761</c:v>
                </c:pt>
                <c:pt idx="5037">
                  <c:v>44040.468750024433</c:v>
                </c:pt>
                <c:pt idx="5038">
                  <c:v>44040.479166691104</c:v>
                </c:pt>
                <c:pt idx="5039">
                  <c:v>44040.489583357776</c:v>
                </c:pt>
                <c:pt idx="5040">
                  <c:v>44040.500000024447</c:v>
                </c:pt>
                <c:pt idx="5041">
                  <c:v>44040.510416691119</c:v>
                </c:pt>
                <c:pt idx="5042">
                  <c:v>44040.52083335779</c:v>
                </c:pt>
                <c:pt idx="5043">
                  <c:v>44040.531250024462</c:v>
                </c:pt>
                <c:pt idx="5044">
                  <c:v>44040.541666691133</c:v>
                </c:pt>
                <c:pt idx="5045">
                  <c:v>44040.552083357805</c:v>
                </c:pt>
                <c:pt idx="5046">
                  <c:v>44040.562500024476</c:v>
                </c:pt>
                <c:pt idx="5047">
                  <c:v>44040.572916691148</c:v>
                </c:pt>
                <c:pt idx="5048">
                  <c:v>44040.583333357819</c:v>
                </c:pt>
                <c:pt idx="5049">
                  <c:v>44040.593750024491</c:v>
                </c:pt>
                <c:pt idx="5050">
                  <c:v>44040.604166691162</c:v>
                </c:pt>
                <c:pt idx="5051">
                  <c:v>44040.614583357834</c:v>
                </c:pt>
                <c:pt idx="5052">
                  <c:v>44040.625000024505</c:v>
                </c:pt>
                <c:pt idx="5053">
                  <c:v>44040.635416691177</c:v>
                </c:pt>
                <c:pt idx="5054">
                  <c:v>44040.645833357848</c:v>
                </c:pt>
                <c:pt idx="5055">
                  <c:v>44040.65625002452</c:v>
                </c:pt>
                <c:pt idx="5056">
                  <c:v>44040.666666691191</c:v>
                </c:pt>
                <c:pt idx="5057">
                  <c:v>44040.677083357863</c:v>
                </c:pt>
                <c:pt idx="5058">
                  <c:v>44040.687500024535</c:v>
                </c:pt>
                <c:pt idx="5059">
                  <c:v>44040.697916691206</c:v>
                </c:pt>
                <c:pt idx="5060">
                  <c:v>44040.708333357878</c:v>
                </c:pt>
                <c:pt idx="5061">
                  <c:v>44040.718750024549</c:v>
                </c:pt>
                <c:pt idx="5062">
                  <c:v>44040.729166691221</c:v>
                </c:pt>
                <c:pt idx="5063">
                  <c:v>44040.739583357892</c:v>
                </c:pt>
                <c:pt idx="5064">
                  <c:v>44040.750000024564</c:v>
                </c:pt>
                <c:pt idx="5065">
                  <c:v>44040.760416691235</c:v>
                </c:pt>
                <c:pt idx="5066">
                  <c:v>44040.770833357907</c:v>
                </c:pt>
                <c:pt idx="5067">
                  <c:v>44040.781250024578</c:v>
                </c:pt>
                <c:pt idx="5068">
                  <c:v>44040.79166669125</c:v>
                </c:pt>
                <c:pt idx="5069">
                  <c:v>44040.802083357921</c:v>
                </c:pt>
                <c:pt idx="5070">
                  <c:v>44040.812500024593</c:v>
                </c:pt>
                <c:pt idx="5071">
                  <c:v>44040.822916691264</c:v>
                </c:pt>
                <c:pt idx="5072">
                  <c:v>44040.833333357936</c:v>
                </c:pt>
                <c:pt idx="5073">
                  <c:v>44040.843750024607</c:v>
                </c:pt>
                <c:pt idx="5074">
                  <c:v>44040.854166691279</c:v>
                </c:pt>
                <c:pt idx="5075">
                  <c:v>44040.86458335795</c:v>
                </c:pt>
                <c:pt idx="5076">
                  <c:v>44040.875000024622</c:v>
                </c:pt>
                <c:pt idx="5077">
                  <c:v>44040.885416691293</c:v>
                </c:pt>
                <c:pt idx="5078">
                  <c:v>44040.895833357965</c:v>
                </c:pt>
                <c:pt idx="5079">
                  <c:v>44040.906250024636</c:v>
                </c:pt>
                <c:pt idx="5080">
                  <c:v>44040.916666691308</c:v>
                </c:pt>
                <c:pt idx="5081">
                  <c:v>44040.927083357979</c:v>
                </c:pt>
                <c:pt idx="5082">
                  <c:v>44040.937500024651</c:v>
                </c:pt>
                <c:pt idx="5083">
                  <c:v>44040.947916691322</c:v>
                </c:pt>
                <c:pt idx="5084">
                  <c:v>44040.958333357994</c:v>
                </c:pt>
                <c:pt idx="5085">
                  <c:v>44040.968750024665</c:v>
                </c:pt>
                <c:pt idx="5086">
                  <c:v>44040.979166691337</c:v>
                </c:pt>
                <c:pt idx="5087">
                  <c:v>44040.989583358009</c:v>
                </c:pt>
                <c:pt idx="5088">
                  <c:v>44041.00000002468</c:v>
                </c:pt>
                <c:pt idx="5089">
                  <c:v>44041.010416691352</c:v>
                </c:pt>
                <c:pt idx="5090">
                  <c:v>44041.020833358023</c:v>
                </c:pt>
                <c:pt idx="5091">
                  <c:v>44041.031250024695</c:v>
                </c:pt>
                <c:pt idx="5092">
                  <c:v>44041.041666691366</c:v>
                </c:pt>
                <c:pt idx="5093">
                  <c:v>44041.052083358038</c:v>
                </c:pt>
                <c:pt idx="5094">
                  <c:v>44041.062500024709</c:v>
                </c:pt>
                <c:pt idx="5095">
                  <c:v>44041.072916691381</c:v>
                </c:pt>
                <c:pt idx="5096">
                  <c:v>44041.083333358052</c:v>
                </c:pt>
                <c:pt idx="5097">
                  <c:v>44041.093750024724</c:v>
                </c:pt>
                <c:pt idx="5098">
                  <c:v>44041.104166691395</c:v>
                </c:pt>
                <c:pt idx="5099">
                  <c:v>44041.114583358067</c:v>
                </c:pt>
                <c:pt idx="5100">
                  <c:v>44041.125000024738</c:v>
                </c:pt>
                <c:pt idx="5101">
                  <c:v>44041.13541669141</c:v>
                </c:pt>
                <c:pt idx="5102">
                  <c:v>44041.145833358081</c:v>
                </c:pt>
                <c:pt idx="5103">
                  <c:v>44041.156250024753</c:v>
                </c:pt>
                <c:pt idx="5104">
                  <c:v>44041.166666691424</c:v>
                </c:pt>
                <c:pt idx="5105">
                  <c:v>44041.177083358096</c:v>
                </c:pt>
                <c:pt idx="5106">
                  <c:v>44041.187500024767</c:v>
                </c:pt>
                <c:pt idx="5107">
                  <c:v>44041.197916691439</c:v>
                </c:pt>
                <c:pt idx="5108">
                  <c:v>44041.20833335811</c:v>
                </c:pt>
                <c:pt idx="5109">
                  <c:v>44041.218750024782</c:v>
                </c:pt>
                <c:pt idx="5110">
                  <c:v>44041.229166691453</c:v>
                </c:pt>
                <c:pt idx="5111">
                  <c:v>44041.239583358125</c:v>
                </c:pt>
                <c:pt idx="5112">
                  <c:v>44041.250000024796</c:v>
                </c:pt>
                <c:pt idx="5113">
                  <c:v>44041.260416691468</c:v>
                </c:pt>
                <c:pt idx="5114">
                  <c:v>44041.270833358139</c:v>
                </c:pt>
                <c:pt idx="5115">
                  <c:v>44041.281250024811</c:v>
                </c:pt>
                <c:pt idx="5116">
                  <c:v>44041.291666691483</c:v>
                </c:pt>
                <c:pt idx="5117">
                  <c:v>44041.302083358154</c:v>
                </c:pt>
                <c:pt idx="5118">
                  <c:v>44041.312500024826</c:v>
                </c:pt>
                <c:pt idx="5119">
                  <c:v>44041.322916691497</c:v>
                </c:pt>
                <c:pt idx="5120">
                  <c:v>44041.333333358169</c:v>
                </c:pt>
                <c:pt idx="5121">
                  <c:v>44041.34375002484</c:v>
                </c:pt>
                <c:pt idx="5122">
                  <c:v>44041.354166691512</c:v>
                </c:pt>
                <c:pt idx="5123">
                  <c:v>44041.364583358183</c:v>
                </c:pt>
                <c:pt idx="5124">
                  <c:v>44041.375000024855</c:v>
                </c:pt>
                <c:pt idx="5125">
                  <c:v>44041.385416691526</c:v>
                </c:pt>
                <c:pt idx="5126">
                  <c:v>44041.395833358198</c:v>
                </c:pt>
                <c:pt idx="5127">
                  <c:v>44041.406250024869</c:v>
                </c:pt>
                <c:pt idx="5128">
                  <c:v>44041.416666691541</c:v>
                </c:pt>
                <c:pt idx="5129">
                  <c:v>44041.427083358212</c:v>
                </c:pt>
                <c:pt idx="5130">
                  <c:v>44041.437500024884</c:v>
                </c:pt>
                <c:pt idx="5131">
                  <c:v>44041.447916691555</c:v>
                </c:pt>
                <c:pt idx="5132">
                  <c:v>44041.458333358227</c:v>
                </c:pt>
                <c:pt idx="5133">
                  <c:v>44041.468750024898</c:v>
                </c:pt>
                <c:pt idx="5134">
                  <c:v>44041.47916669157</c:v>
                </c:pt>
                <c:pt idx="5135">
                  <c:v>44041.489583358241</c:v>
                </c:pt>
                <c:pt idx="5136">
                  <c:v>44041.500000024913</c:v>
                </c:pt>
                <c:pt idx="5137">
                  <c:v>44041.510416691584</c:v>
                </c:pt>
                <c:pt idx="5138">
                  <c:v>44041.520833358256</c:v>
                </c:pt>
                <c:pt idx="5139">
                  <c:v>44041.531250024927</c:v>
                </c:pt>
                <c:pt idx="5140">
                  <c:v>44041.541666691599</c:v>
                </c:pt>
                <c:pt idx="5141">
                  <c:v>44041.55208335827</c:v>
                </c:pt>
                <c:pt idx="5142">
                  <c:v>44041.562500024942</c:v>
                </c:pt>
                <c:pt idx="5143">
                  <c:v>44041.572916691614</c:v>
                </c:pt>
                <c:pt idx="5144">
                  <c:v>44041.583333358285</c:v>
                </c:pt>
                <c:pt idx="5145">
                  <c:v>44041.593750024957</c:v>
                </c:pt>
                <c:pt idx="5146">
                  <c:v>44041.604166691628</c:v>
                </c:pt>
                <c:pt idx="5147">
                  <c:v>44041.6145833583</c:v>
                </c:pt>
                <c:pt idx="5148">
                  <c:v>44041.625000024971</c:v>
                </c:pt>
                <c:pt idx="5149">
                  <c:v>44041.635416691643</c:v>
                </c:pt>
                <c:pt idx="5150">
                  <c:v>44041.645833358314</c:v>
                </c:pt>
                <c:pt idx="5151">
                  <c:v>44041.656250024986</c:v>
                </c:pt>
                <c:pt idx="5152">
                  <c:v>44041.666666691657</c:v>
                </c:pt>
                <c:pt idx="5153">
                  <c:v>44041.677083358329</c:v>
                </c:pt>
                <c:pt idx="5154">
                  <c:v>44041.687500025</c:v>
                </c:pt>
                <c:pt idx="5155">
                  <c:v>44041.697916691672</c:v>
                </c:pt>
                <c:pt idx="5156">
                  <c:v>44041.708333358343</c:v>
                </c:pt>
                <c:pt idx="5157">
                  <c:v>44041.718750025015</c:v>
                </c:pt>
                <c:pt idx="5158">
                  <c:v>44041.729166691686</c:v>
                </c:pt>
                <c:pt idx="5159">
                  <c:v>44041.739583358358</c:v>
                </c:pt>
                <c:pt idx="5160">
                  <c:v>44041.750000025029</c:v>
                </c:pt>
                <c:pt idx="5161">
                  <c:v>44041.760416691701</c:v>
                </c:pt>
                <c:pt idx="5162">
                  <c:v>44041.770833358372</c:v>
                </c:pt>
                <c:pt idx="5163">
                  <c:v>44041.781250025044</c:v>
                </c:pt>
                <c:pt idx="5164">
                  <c:v>44041.791666691715</c:v>
                </c:pt>
                <c:pt idx="5165">
                  <c:v>44041.802083358387</c:v>
                </c:pt>
                <c:pt idx="5166">
                  <c:v>44041.812500025058</c:v>
                </c:pt>
                <c:pt idx="5167">
                  <c:v>44041.82291669173</c:v>
                </c:pt>
                <c:pt idx="5168">
                  <c:v>44041.833333358401</c:v>
                </c:pt>
                <c:pt idx="5169">
                  <c:v>44041.843750025073</c:v>
                </c:pt>
                <c:pt idx="5170">
                  <c:v>44041.854166691744</c:v>
                </c:pt>
                <c:pt idx="5171">
                  <c:v>44041.864583358416</c:v>
                </c:pt>
                <c:pt idx="5172">
                  <c:v>44041.875000025088</c:v>
                </c:pt>
                <c:pt idx="5173">
                  <c:v>44041.885416691759</c:v>
                </c:pt>
                <c:pt idx="5174">
                  <c:v>44041.895833358431</c:v>
                </c:pt>
                <c:pt idx="5175">
                  <c:v>44041.906250025102</c:v>
                </c:pt>
                <c:pt idx="5176">
                  <c:v>44041.916666691774</c:v>
                </c:pt>
                <c:pt idx="5177">
                  <c:v>44041.927083358445</c:v>
                </c:pt>
                <c:pt idx="5178">
                  <c:v>44041.937500025117</c:v>
                </c:pt>
                <c:pt idx="5179">
                  <c:v>44041.947916691788</c:v>
                </c:pt>
                <c:pt idx="5180">
                  <c:v>44041.95833335846</c:v>
                </c:pt>
                <c:pt idx="5181">
                  <c:v>44041.968750025131</c:v>
                </c:pt>
                <c:pt idx="5182">
                  <c:v>44041.979166691803</c:v>
                </c:pt>
                <c:pt idx="5183">
                  <c:v>44041.989583358474</c:v>
                </c:pt>
                <c:pt idx="5184">
                  <c:v>44042.000000025146</c:v>
                </c:pt>
                <c:pt idx="5185">
                  <c:v>44042.010416691817</c:v>
                </c:pt>
                <c:pt idx="5186">
                  <c:v>44042.020833358489</c:v>
                </c:pt>
                <c:pt idx="5187">
                  <c:v>44042.03125002516</c:v>
                </c:pt>
                <c:pt idx="5188">
                  <c:v>44042.041666691832</c:v>
                </c:pt>
                <c:pt idx="5189">
                  <c:v>44042.052083358503</c:v>
                </c:pt>
                <c:pt idx="5190">
                  <c:v>44042.062500025175</c:v>
                </c:pt>
                <c:pt idx="5191">
                  <c:v>44042.072916691846</c:v>
                </c:pt>
                <c:pt idx="5192">
                  <c:v>44042.083333358518</c:v>
                </c:pt>
                <c:pt idx="5193">
                  <c:v>44042.093750025189</c:v>
                </c:pt>
                <c:pt idx="5194">
                  <c:v>44042.104166691861</c:v>
                </c:pt>
                <c:pt idx="5195">
                  <c:v>44042.114583358532</c:v>
                </c:pt>
                <c:pt idx="5196">
                  <c:v>44042.125000025204</c:v>
                </c:pt>
                <c:pt idx="5197">
                  <c:v>44042.135416691875</c:v>
                </c:pt>
                <c:pt idx="5198">
                  <c:v>44042.145833358547</c:v>
                </c:pt>
                <c:pt idx="5199">
                  <c:v>44042.156250025218</c:v>
                </c:pt>
                <c:pt idx="5200">
                  <c:v>44042.16666669189</c:v>
                </c:pt>
                <c:pt idx="5201">
                  <c:v>44042.177083358562</c:v>
                </c:pt>
                <c:pt idx="5202">
                  <c:v>44042.187500025233</c:v>
                </c:pt>
                <c:pt idx="5203">
                  <c:v>44042.197916691905</c:v>
                </c:pt>
                <c:pt idx="5204">
                  <c:v>44042.208333358576</c:v>
                </c:pt>
                <c:pt idx="5205">
                  <c:v>44042.218750025248</c:v>
                </c:pt>
                <c:pt idx="5206">
                  <c:v>44042.229166691919</c:v>
                </c:pt>
                <c:pt idx="5207">
                  <c:v>44042.239583358591</c:v>
                </c:pt>
                <c:pt idx="5208">
                  <c:v>44042.250000025262</c:v>
                </c:pt>
                <c:pt idx="5209">
                  <c:v>44042.260416691934</c:v>
                </c:pt>
                <c:pt idx="5210">
                  <c:v>44042.270833358605</c:v>
                </c:pt>
                <c:pt idx="5211">
                  <c:v>44042.281250025277</c:v>
                </c:pt>
                <c:pt idx="5212">
                  <c:v>44042.291666691948</c:v>
                </c:pt>
                <c:pt idx="5213">
                  <c:v>44042.30208335862</c:v>
                </c:pt>
                <c:pt idx="5214">
                  <c:v>44042.312500025291</c:v>
                </c:pt>
                <c:pt idx="5215">
                  <c:v>44042.322916691963</c:v>
                </c:pt>
                <c:pt idx="5216">
                  <c:v>44042.333333358634</c:v>
                </c:pt>
                <c:pt idx="5217">
                  <c:v>44042.343750025306</c:v>
                </c:pt>
                <c:pt idx="5218">
                  <c:v>44042.354166691977</c:v>
                </c:pt>
                <c:pt idx="5219">
                  <c:v>44042.364583358649</c:v>
                </c:pt>
                <c:pt idx="5220">
                  <c:v>44042.37500002532</c:v>
                </c:pt>
                <c:pt idx="5221">
                  <c:v>44042.385416691992</c:v>
                </c:pt>
                <c:pt idx="5222">
                  <c:v>44042.395833358663</c:v>
                </c:pt>
                <c:pt idx="5223">
                  <c:v>44042.406250025335</c:v>
                </c:pt>
                <c:pt idx="5224">
                  <c:v>44042.416666692006</c:v>
                </c:pt>
                <c:pt idx="5225">
                  <c:v>44042.427083358678</c:v>
                </c:pt>
                <c:pt idx="5226">
                  <c:v>44042.437500025349</c:v>
                </c:pt>
                <c:pt idx="5227">
                  <c:v>44042.447916692021</c:v>
                </c:pt>
                <c:pt idx="5228">
                  <c:v>44042.458333358692</c:v>
                </c:pt>
                <c:pt idx="5229">
                  <c:v>44042.468750025364</c:v>
                </c:pt>
                <c:pt idx="5230">
                  <c:v>44042.479166692036</c:v>
                </c:pt>
                <c:pt idx="5231">
                  <c:v>44042.489583358707</c:v>
                </c:pt>
                <c:pt idx="5232">
                  <c:v>44042.500000025379</c:v>
                </c:pt>
                <c:pt idx="5233">
                  <c:v>44042.51041669205</c:v>
                </c:pt>
                <c:pt idx="5234">
                  <c:v>44042.520833358722</c:v>
                </c:pt>
                <c:pt idx="5235">
                  <c:v>44042.531250025393</c:v>
                </c:pt>
                <c:pt idx="5236">
                  <c:v>44042.541666692065</c:v>
                </c:pt>
                <c:pt idx="5237">
                  <c:v>44042.552083358736</c:v>
                </c:pt>
                <c:pt idx="5238">
                  <c:v>44042.562500025408</c:v>
                </c:pt>
                <c:pt idx="5239">
                  <c:v>44042.572916692079</c:v>
                </c:pt>
                <c:pt idx="5240">
                  <c:v>44042.583333358751</c:v>
                </c:pt>
                <c:pt idx="5241">
                  <c:v>44042.593750025422</c:v>
                </c:pt>
                <c:pt idx="5242">
                  <c:v>44042.604166692094</c:v>
                </c:pt>
                <c:pt idx="5243">
                  <c:v>44042.614583358765</c:v>
                </c:pt>
                <c:pt idx="5244">
                  <c:v>44042.625000025437</c:v>
                </c:pt>
                <c:pt idx="5245">
                  <c:v>44042.635416692108</c:v>
                </c:pt>
                <c:pt idx="5246">
                  <c:v>44042.64583335878</c:v>
                </c:pt>
                <c:pt idx="5247">
                  <c:v>44042.656250025451</c:v>
                </c:pt>
                <c:pt idx="5248">
                  <c:v>44042.666666692123</c:v>
                </c:pt>
                <c:pt idx="5249">
                  <c:v>44042.677083358794</c:v>
                </c:pt>
                <c:pt idx="5250">
                  <c:v>44042.687500025466</c:v>
                </c:pt>
                <c:pt idx="5251">
                  <c:v>44042.697916692137</c:v>
                </c:pt>
                <c:pt idx="5252">
                  <c:v>44042.708333358809</c:v>
                </c:pt>
                <c:pt idx="5253">
                  <c:v>44042.71875002548</c:v>
                </c:pt>
                <c:pt idx="5254">
                  <c:v>44042.729166692152</c:v>
                </c:pt>
                <c:pt idx="5255">
                  <c:v>44042.739583358823</c:v>
                </c:pt>
                <c:pt idx="5256">
                  <c:v>44042.750000025495</c:v>
                </c:pt>
                <c:pt idx="5257">
                  <c:v>44042.760416692166</c:v>
                </c:pt>
                <c:pt idx="5258">
                  <c:v>44042.770833358838</c:v>
                </c:pt>
                <c:pt idx="5259">
                  <c:v>44042.78125002551</c:v>
                </c:pt>
                <c:pt idx="5260">
                  <c:v>44042.791666692181</c:v>
                </c:pt>
                <c:pt idx="5261">
                  <c:v>44042.802083358853</c:v>
                </c:pt>
                <c:pt idx="5262">
                  <c:v>44042.812500025524</c:v>
                </c:pt>
                <c:pt idx="5263">
                  <c:v>44042.822916692196</c:v>
                </c:pt>
                <c:pt idx="5264">
                  <c:v>44042.833333358867</c:v>
                </c:pt>
                <c:pt idx="5265">
                  <c:v>44042.843750025539</c:v>
                </c:pt>
                <c:pt idx="5266">
                  <c:v>44042.85416669221</c:v>
                </c:pt>
                <c:pt idx="5267">
                  <c:v>44042.864583358882</c:v>
                </c:pt>
                <c:pt idx="5268">
                  <c:v>44042.875000025553</c:v>
                </c:pt>
                <c:pt idx="5269">
                  <c:v>44042.885416692225</c:v>
                </c:pt>
                <c:pt idx="5270">
                  <c:v>44042.895833358896</c:v>
                </c:pt>
                <c:pt idx="5271">
                  <c:v>44042.906250025568</c:v>
                </c:pt>
                <c:pt idx="5272">
                  <c:v>44042.916666692239</c:v>
                </c:pt>
                <c:pt idx="5273">
                  <c:v>44042.927083358911</c:v>
                </c:pt>
                <c:pt idx="5274">
                  <c:v>44042.937500025582</c:v>
                </c:pt>
                <c:pt idx="5275">
                  <c:v>44042.947916692254</c:v>
                </c:pt>
                <c:pt idx="5276">
                  <c:v>44042.958333358925</c:v>
                </c:pt>
                <c:pt idx="5277">
                  <c:v>44042.968750025597</c:v>
                </c:pt>
                <c:pt idx="5278">
                  <c:v>44042.979166692268</c:v>
                </c:pt>
                <c:pt idx="5279">
                  <c:v>44042.98958335894</c:v>
                </c:pt>
                <c:pt idx="5280">
                  <c:v>44043.000000025611</c:v>
                </c:pt>
                <c:pt idx="5281">
                  <c:v>44043.010416692283</c:v>
                </c:pt>
                <c:pt idx="5282">
                  <c:v>44043.020833358954</c:v>
                </c:pt>
                <c:pt idx="5283">
                  <c:v>44043.031250025626</c:v>
                </c:pt>
                <c:pt idx="5284">
                  <c:v>44043.041666692297</c:v>
                </c:pt>
                <c:pt idx="5285">
                  <c:v>44043.052083358969</c:v>
                </c:pt>
                <c:pt idx="5286">
                  <c:v>44043.06250002564</c:v>
                </c:pt>
                <c:pt idx="5287">
                  <c:v>44043.072916692312</c:v>
                </c:pt>
                <c:pt idx="5288">
                  <c:v>44043.083333358984</c:v>
                </c:pt>
                <c:pt idx="5289">
                  <c:v>44043.093750025655</c:v>
                </c:pt>
                <c:pt idx="5290">
                  <c:v>44043.104166692327</c:v>
                </c:pt>
                <c:pt idx="5291">
                  <c:v>44043.114583358998</c:v>
                </c:pt>
                <c:pt idx="5292">
                  <c:v>44043.12500002567</c:v>
                </c:pt>
                <c:pt idx="5293">
                  <c:v>44043.135416692341</c:v>
                </c:pt>
                <c:pt idx="5294">
                  <c:v>44043.145833359013</c:v>
                </c:pt>
                <c:pt idx="5295">
                  <c:v>44043.156250025684</c:v>
                </c:pt>
                <c:pt idx="5296">
                  <c:v>44043.166666692356</c:v>
                </c:pt>
                <c:pt idx="5297">
                  <c:v>44043.177083359027</c:v>
                </c:pt>
                <c:pt idx="5298">
                  <c:v>44043.187500025699</c:v>
                </c:pt>
                <c:pt idx="5299">
                  <c:v>44043.19791669237</c:v>
                </c:pt>
                <c:pt idx="5300">
                  <c:v>44043.208333359042</c:v>
                </c:pt>
                <c:pt idx="5301">
                  <c:v>44043.218750025713</c:v>
                </c:pt>
                <c:pt idx="5302">
                  <c:v>44043.229166692385</c:v>
                </c:pt>
                <c:pt idx="5303">
                  <c:v>44043.239583359056</c:v>
                </c:pt>
                <c:pt idx="5304">
                  <c:v>44043.250000025728</c:v>
                </c:pt>
                <c:pt idx="5305">
                  <c:v>44043.260416692399</c:v>
                </c:pt>
                <c:pt idx="5306">
                  <c:v>44043.270833359071</c:v>
                </c:pt>
                <c:pt idx="5307">
                  <c:v>44043.281250025742</c:v>
                </c:pt>
                <c:pt idx="5308">
                  <c:v>44043.291666692414</c:v>
                </c:pt>
                <c:pt idx="5309">
                  <c:v>44043.302083359085</c:v>
                </c:pt>
                <c:pt idx="5310">
                  <c:v>44043.312500025757</c:v>
                </c:pt>
                <c:pt idx="5311">
                  <c:v>44043.322916692428</c:v>
                </c:pt>
                <c:pt idx="5312">
                  <c:v>44043.3333333591</c:v>
                </c:pt>
                <c:pt idx="5313">
                  <c:v>44043.343750025771</c:v>
                </c:pt>
                <c:pt idx="5314">
                  <c:v>44043.354166692443</c:v>
                </c:pt>
                <c:pt idx="5315">
                  <c:v>44043.364583359114</c:v>
                </c:pt>
                <c:pt idx="5316">
                  <c:v>44043.375000025786</c:v>
                </c:pt>
                <c:pt idx="5317">
                  <c:v>44043.385416692458</c:v>
                </c:pt>
                <c:pt idx="5318">
                  <c:v>44043.395833359129</c:v>
                </c:pt>
                <c:pt idx="5319">
                  <c:v>44043.406250025801</c:v>
                </c:pt>
                <c:pt idx="5320">
                  <c:v>44043.416666692472</c:v>
                </c:pt>
                <c:pt idx="5321">
                  <c:v>44043.427083359144</c:v>
                </c:pt>
                <c:pt idx="5322">
                  <c:v>44043.437500025815</c:v>
                </c:pt>
                <c:pt idx="5323">
                  <c:v>44043.447916692487</c:v>
                </c:pt>
                <c:pt idx="5324">
                  <c:v>44043.458333359158</c:v>
                </c:pt>
                <c:pt idx="5325">
                  <c:v>44043.46875002583</c:v>
                </c:pt>
                <c:pt idx="5326">
                  <c:v>44043.479166692501</c:v>
                </c:pt>
                <c:pt idx="5327">
                  <c:v>44043.489583359173</c:v>
                </c:pt>
                <c:pt idx="5328">
                  <c:v>44043.500000025844</c:v>
                </c:pt>
                <c:pt idx="5329">
                  <c:v>44043.510416692516</c:v>
                </c:pt>
                <c:pt idx="5330">
                  <c:v>44043.520833359187</c:v>
                </c:pt>
                <c:pt idx="5331">
                  <c:v>44043.531250025859</c:v>
                </c:pt>
                <c:pt idx="5332">
                  <c:v>44043.54166669253</c:v>
                </c:pt>
                <c:pt idx="5333">
                  <c:v>44043.552083359202</c:v>
                </c:pt>
                <c:pt idx="5334">
                  <c:v>44043.562500025873</c:v>
                </c:pt>
                <c:pt idx="5335">
                  <c:v>44043.572916692545</c:v>
                </c:pt>
                <c:pt idx="5336">
                  <c:v>44043.583333359216</c:v>
                </c:pt>
                <c:pt idx="5337">
                  <c:v>44043.593750025888</c:v>
                </c:pt>
                <c:pt idx="5338">
                  <c:v>44043.604166692559</c:v>
                </c:pt>
                <c:pt idx="5339">
                  <c:v>44043.614583359231</c:v>
                </c:pt>
                <c:pt idx="5340">
                  <c:v>44043.625000025902</c:v>
                </c:pt>
                <c:pt idx="5341">
                  <c:v>44043.635416692574</c:v>
                </c:pt>
                <c:pt idx="5342">
                  <c:v>44043.645833359245</c:v>
                </c:pt>
                <c:pt idx="5343">
                  <c:v>44043.656250025917</c:v>
                </c:pt>
                <c:pt idx="5344">
                  <c:v>44043.666666692588</c:v>
                </c:pt>
                <c:pt idx="5345">
                  <c:v>44043.67708335926</c:v>
                </c:pt>
                <c:pt idx="5346">
                  <c:v>44043.687500025932</c:v>
                </c:pt>
                <c:pt idx="5347">
                  <c:v>44043.697916692603</c:v>
                </c:pt>
                <c:pt idx="5348">
                  <c:v>44043.708333359275</c:v>
                </c:pt>
                <c:pt idx="5349">
                  <c:v>44043.718750025946</c:v>
                </c:pt>
                <c:pt idx="5350">
                  <c:v>44043.729166692618</c:v>
                </c:pt>
                <c:pt idx="5351">
                  <c:v>44043.739583359289</c:v>
                </c:pt>
                <c:pt idx="5352">
                  <c:v>44043.750000025961</c:v>
                </c:pt>
                <c:pt idx="5353">
                  <c:v>44043.760416692632</c:v>
                </c:pt>
                <c:pt idx="5354">
                  <c:v>44043.770833359304</c:v>
                </c:pt>
                <c:pt idx="5355">
                  <c:v>44043.781250025975</c:v>
                </c:pt>
                <c:pt idx="5356">
                  <c:v>44043.791666692647</c:v>
                </c:pt>
                <c:pt idx="5357">
                  <c:v>44043.802083359318</c:v>
                </c:pt>
                <c:pt idx="5358">
                  <c:v>44043.81250002599</c:v>
                </c:pt>
                <c:pt idx="5359">
                  <c:v>44043.822916692661</c:v>
                </c:pt>
                <c:pt idx="5360">
                  <c:v>44043.833333359333</c:v>
                </c:pt>
                <c:pt idx="5361">
                  <c:v>44043.843750026004</c:v>
                </c:pt>
                <c:pt idx="5362">
                  <c:v>44043.854166692676</c:v>
                </c:pt>
                <c:pt idx="5363">
                  <c:v>44043.864583359347</c:v>
                </c:pt>
                <c:pt idx="5364">
                  <c:v>44043.875000026019</c:v>
                </c:pt>
                <c:pt idx="5365">
                  <c:v>44043.88541669269</c:v>
                </c:pt>
                <c:pt idx="5366">
                  <c:v>44043.895833359362</c:v>
                </c:pt>
                <c:pt idx="5367">
                  <c:v>44043.906250026033</c:v>
                </c:pt>
                <c:pt idx="5368">
                  <c:v>44043.916666692705</c:v>
                </c:pt>
                <c:pt idx="5369">
                  <c:v>44043.927083359376</c:v>
                </c:pt>
                <c:pt idx="5370">
                  <c:v>44043.937500026048</c:v>
                </c:pt>
                <c:pt idx="5371">
                  <c:v>44043.947916692719</c:v>
                </c:pt>
                <c:pt idx="5372">
                  <c:v>44043.958333359391</c:v>
                </c:pt>
                <c:pt idx="5373">
                  <c:v>44043.968750026062</c:v>
                </c:pt>
                <c:pt idx="5374">
                  <c:v>44043.979166692734</c:v>
                </c:pt>
                <c:pt idx="5375">
                  <c:v>44043.989583359406</c:v>
                </c:pt>
                <c:pt idx="5376">
                  <c:v>44044.000000026077</c:v>
                </c:pt>
                <c:pt idx="5377">
                  <c:v>44044.010416692749</c:v>
                </c:pt>
                <c:pt idx="5378">
                  <c:v>44044.02083335942</c:v>
                </c:pt>
                <c:pt idx="5379">
                  <c:v>44044.031250026092</c:v>
                </c:pt>
                <c:pt idx="5380">
                  <c:v>44044.041666692763</c:v>
                </c:pt>
                <c:pt idx="5381">
                  <c:v>44044.052083359435</c:v>
                </c:pt>
                <c:pt idx="5382">
                  <c:v>44044.062500026106</c:v>
                </c:pt>
                <c:pt idx="5383">
                  <c:v>44044.072916692778</c:v>
                </c:pt>
                <c:pt idx="5384">
                  <c:v>44044.083333359449</c:v>
                </c:pt>
                <c:pt idx="5385">
                  <c:v>44044.093750026121</c:v>
                </c:pt>
                <c:pt idx="5386">
                  <c:v>44044.104166692792</c:v>
                </c:pt>
                <c:pt idx="5387">
                  <c:v>44044.114583359464</c:v>
                </c:pt>
                <c:pt idx="5388">
                  <c:v>44044.125000026135</c:v>
                </c:pt>
                <c:pt idx="5389">
                  <c:v>44044.135416692807</c:v>
                </c:pt>
                <c:pt idx="5390">
                  <c:v>44044.145833359478</c:v>
                </c:pt>
                <c:pt idx="5391">
                  <c:v>44044.15625002615</c:v>
                </c:pt>
                <c:pt idx="5392">
                  <c:v>44044.166666692821</c:v>
                </c:pt>
                <c:pt idx="5393">
                  <c:v>44044.177083359493</c:v>
                </c:pt>
                <c:pt idx="5394">
                  <c:v>44044.187500026164</c:v>
                </c:pt>
                <c:pt idx="5395">
                  <c:v>44044.197916692836</c:v>
                </c:pt>
                <c:pt idx="5396">
                  <c:v>44044.208333359507</c:v>
                </c:pt>
                <c:pt idx="5397">
                  <c:v>44044.218750026179</c:v>
                </c:pt>
                <c:pt idx="5398">
                  <c:v>44044.22916669285</c:v>
                </c:pt>
                <c:pt idx="5399">
                  <c:v>44044.239583359522</c:v>
                </c:pt>
                <c:pt idx="5400">
                  <c:v>44044.250000026193</c:v>
                </c:pt>
                <c:pt idx="5401">
                  <c:v>44044.260416692865</c:v>
                </c:pt>
                <c:pt idx="5402">
                  <c:v>44044.270833359536</c:v>
                </c:pt>
                <c:pt idx="5403">
                  <c:v>44044.281250026208</c:v>
                </c:pt>
                <c:pt idx="5404">
                  <c:v>44044.29166669288</c:v>
                </c:pt>
                <c:pt idx="5405">
                  <c:v>44044.302083359551</c:v>
                </c:pt>
                <c:pt idx="5406">
                  <c:v>44044.312500026223</c:v>
                </c:pt>
                <c:pt idx="5407">
                  <c:v>44044.322916692894</c:v>
                </c:pt>
                <c:pt idx="5408">
                  <c:v>44044.333333359566</c:v>
                </c:pt>
                <c:pt idx="5409">
                  <c:v>44044.343750026237</c:v>
                </c:pt>
                <c:pt idx="5410">
                  <c:v>44044.354166692909</c:v>
                </c:pt>
                <c:pt idx="5411">
                  <c:v>44044.36458335958</c:v>
                </c:pt>
                <c:pt idx="5412">
                  <c:v>44044.375000026252</c:v>
                </c:pt>
                <c:pt idx="5413">
                  <c:v>44044.385416692923</c:v>
                </c:pt>
                <c:pt idx="5414">
                  <c:v>44044.395833359595</c:v>
                </c:pt>
                <c:pt idx="5415">
                  <c:v>44044.406250026266</c:v>
                </c:pt>
                <c:pt idx="5416">
                  <c:v>44044.416666692938</c:v>
                </c:pt>
                <c:pt idx="5417">
                  <c:v>44044.427083359609</c:v>
                </c:pt>
                <c:pt idx="5418">
                  <c:v>44044.437500026281</c:v>
                </c:pt>
                <c:pt idx="5419">
                  <c:v>44044.447916692952</c:v>
                </c:pt>
                <c:pt idx="5420">
                  <c:v>44044.458333359624</c:v>
                </c:pt>
                <c:pt idx="5421">
                  <c:v>44044.468750026295</c:v>
                </c:pt>
                <c:pt idx="5422">
                  <c:v>44044.479166692967</c:v>
                </c:pt>
                <c:pt idx="5423">
                  <c:v>44044.489583359638</c:v>
                </c:pt>
                <c:pt idx="5424">
                  <c:v>44044.50000002631</c:v>
                </c:pt>
                <c:pt idx="5425">
                  <c:v>44044.510416692981</c:v>
                </c:pt>
                <c:pt idx="5426">
                  <c:v>44044.520833359653</c:v>
                </c:pt>
                <c:pt idx="5427">
                  <c:v>44044.531250026324</c:v>
                </c:pt>
                <c:pt idx="5428">
                  <c:v>44044.541666692996</c:v>
                </c:pt>
                <c:pt idx="5429">
                  <c:v>44044.552083359667</c:v>
                </c:pt>
                <c:pt idx="5430">
                  <c:v>44044.562500026339</c:v>
                </c:pt>
                <c:pt idx="5431">
                  <c:v>44044.57291669301</c:v>
                </c:pt>
                <c:pt idx="5432">
                  <c:v>44044.583333359682</c:v>
                </c:pt>
                <c:pt idx="5433">
                  <c:v>44044.593750026354</c:v>
                </c:pt>
                <c:pt idx="5434">
                  <c:v>44044.604166693025</c:v>
                </c:pt>
                <c:pt idx="5435">
                  <c:v>44044.614583359697</c:v>
                </c:pt>
                <c:pt idx="5436">
                  <c:v>44044.625000026368</c:v>
                </c:pt>
                <c:pt idx="5437">
                  <c:v>44044.63541669304</c:v>
                </c:pt>
                <c:pt idx="5438">
                  <c:v>44044.645833359711</c:v>
                </c:pt>
                <c:pt idx="5439">
                  <c:v>44044.656250026383</c:v>
                </c:pt>
                <c:pt idx="5440">
                  <c:v>44044.666666693054</c:v>
                </c:pt>
                <c:pt idx="5441">
                  <c:v>44044.677083359726</c:v>
                </c:pt>
                <c:pt idx="5442">
                  <c:v>44044.687500026397</c:v>
                </c:pt>
                <c:pt idx="5443">
                  <c:v>44044.697916693069</c:v>
                </c:pt>
                <c:pt idx="5444">
                  <c:v>44044.70833335974</c:v>
                </c:pt>
                <c:pt idx="5445">
                  <c:v>44044.718750026412</c:v>
                </c:pt>
                <c:pt idx="5446">
                  <c:v>44044.729166693083</c:v>
                </c:pt>
                <c:pt idx="5447">
                  <c:v>44044.739583359755</c:v>
                </c:pt>
                <c:pt idx="5448">
                  <c:v>44044.750000026426</c:v>
                </c:pt>
                <c:pt idx="5449">
                  <c:v>44044.760416693098</c:v>
                </c:pt>
                <c:pt idx="5450">
                  <c:v>44044.770833359769</c:v>
                </c:pt>
                <c:pt idx="5451">
                  <c:v>44044.781250026441</c:v>
                </c:pt>
                <c:pt idx="5452">
                  <c:v>44044.791666693112</c:v>
                </c:pt>
                <c:pt idx="5453">
                  <c:v>44044.802083359784</c:v>
                </c:pt>
                <c:pt idx="5454">
                  <c:v>44044.812500026455</c:v>
                </c:pt>
                <c:pt idx="5455">
                  <c:v>44044.822916693127</c:v>
                </c:pt>
                <c:pt idx="5456">
                  <c:v>44044.833333359798</c:v>
                </c:pt>
                <c:pt idx="5457">
                  <c:v>44044.84375002647</c:v>
                </c:pt>
                <c:pt idx="5458">
                  <c:v>44044.854166693141</c:v>
                </c:pt>
                <c:pt idx="5459">
                  <c:v>44044.864583359813</c:v>
                </c:pt>
                <c:pt idx="5460">
                  <c:v>44044.875000026484</c:v>
                </c:pt>
                <c:pt idx="5461">
                  <c:v>44044.885416693156</c:v>
                </c:pt>
                <c:pt idx="5462">
                  <c:v>44044.895833359828</c:v>
                </c:pt>
                <c:pt idx="5463">
                  <c:v>44044.906250026499</c:v>
                </c:pt>
                <c:pt idx="5464">
                  <c:v>44044.916666693171</c:v>
                </c:pt>
                <c:pt idx="5465">
                  <c:v>44044.927083359842</c:v>
                </c:pt>
                <c:pt idx="5466">
                  <c:v>44044.937500026514</c:v>
                </c:pt>
                <c:pt idx="5467">
                  <c:v>44044.947916693185</c:v>
                </c:pt>
                <c:pt idx="5468">
                  <c:v>44044.958333359857</c:v>
                </c:pt>
                <c:pt idx="5469">
                  <c:v>44044.968750026528</c:v>
                </c:pt>
                <c:pt idx="5470">
                  <c:v>44044.9791666932</c:v>
                </c:pt>
                <c:pt idx="5471">
                  <c:v>44044.989583359871</c:v>
                </c:pt>
                <c:pt idx="5472">
                  <c:v>44045.000000026543</c:v>
                </c:pt>
                <c:pt idx="5473">
                  <c:v>44045.010416693214</c:v>
                </c:pt>
                <c:pt idx="5474">
                  <c:v>44045.020833359886</c:v>
                </c:pt>
                <c:pt idx="5475">
                  <c:v>44045.031250026557</c:v>
                </c:pt>
                <c:pt idx="5476">
                  <c:v>44045.041666693229</c:v>
                </c:pt>
                <c:pt idx="5477">
                  <c:v>44045.0520833599</c:v>
                </c:pt>
                <c:pt idx="5478">
                  <c:v>44045.062500026572</c:v>
                </c:pt>
                <c:pt idx="5479">
                  <c:v>44045.072916693243</c:v>
                </c:pt>
                <c:pt idx="5480">
                  <c:v>44045.083333359915</c:v>
                </c:pt>
                <c:pt idx="5481">
                  <c:v>44045.093750026586</c:v>
                </c:pt>
                <c:pt idx="5482">
                  <c:v>44045.104166693258</c:v>
                </c:pt>
                <c:pt idx="5483">
                  <c:v>44045.114583359929</c:v>
                </c:pt>
                <c:pt idx="5484">
                  <c:v>44045.125000026601</c:v>
                </c:pt>
                <c:pt idx="5485">
                  <c:v>44045.135416693272</c:v>
                </c:pt>
                <c:pt idx="5486">
                  <c:v>44045.145833359944</c:v>
                </c:pt>
                <c:pt idx="5487">
                  <c:v>44045.156250026615</c:v>
                </c:pt>
                <c:pt idx="5488">
                  <c:v>44045.166666693287</c:v>
                </c:pt>
                <c:pt idx="5489">
                  <c:v>44045.177083359958</c:v>
                </c:pt>
                <c:pt idx="5490">
                  <c:v>44045.18750002663</c:v>
                </c:pt>
                <c:pt idx="5491">
                  <c:v>44045.197916693302</c:v>
                </c:pt>
                <c:pt idx="5492">
                  <c:v>44045.208333359973</c:v>
                </c:pt>
                <c:pt idx="5493">
                  <c:v>44045.218750026645</c:v>
                </c:pt>
                <c:pt idx="5494">
                  <c:v>44045.229166693316</c:v>
                </c:pt>
                <c:pt idx="5495">
                  <c:v>44045.239583359988</c:v>
                </c:pt>
                <c:pt idx="5496">
                  <c:v>44045.250000026659</c:v>
                </c:pt>
                <c:pt idx="5497">
                  <c:v>44045.260416693331</c:v>
                </c:pt>
                <c:pt idx="5498">
                  <c:v>44045.270833360002</c:v>
                </c:pt>
                <c:pt idx="5499">
                  <c:v>44045.281250026674</c:v>
                </c:pt>
                <c:pt idx="5500">
                  <c:v>44045.291666693345</c:v>
                </c:pt>
                <c:pt idx="5501">
                  <c:v>44045.302083360017</c:v>
                </c:pt>
                <c:pt idx="5502">
                  <c:v>44045.312500026688</c:v>
                </c:pt>
                <c:pt idx="5503">
                  <c:v>44045.32291669336</c:v>
                </c:pt>
                <c:pt idx="5504">
                  <c:v>44045.333333360031</c:v>
                </c:pt>
                <c:pt idx="5505">
                  <c:v>44045.343750026703</c:v>
                </c:pt>
                <c:pt idx="5506">
                  <c:v>44045.354166693374</c:v>
                </c:pt>
                <c:pt idx="5507">
                  <c:v>44045.364583360046</c:v>
                </c:pt>
                <c:pt idx="5508">
                  <c:v>44045.375000026717</c:v>
                </c:pt>
                <c:pt idx="5509">
                  <c:v>44045.385416693389</c:v>
                </c:pt>
                <c:pt idx="5510">
                  <c:v>44045.39583336006</c:v>
                </c:pt>
                <c:pt idx="5511">
                  <c:v>44045.406250026732</c:v>
                </c:pt>
                <c:pt idx="5512">
                  <c:v>44045.416666693403</c:v>
                </c:pt>
                <c:pt idx="5513">
                  <c:v>44045.427083360075</c:v>
                </c:pt>
                <c:pt idx="5514">
                  <c:v>44045.437500026746</c:v>
                </c:pt>
                <c:pt idx="5515">
                  <c:v>44045.447916693418</c:v>
                </c:pt>
                <c:pt idx="5516">
                  <c:v>44045.458333360089</c:v>
                </c:pt>
                <c:pt idx="5517">
                  <c:v>44045.468750026761</c:v>
                </c:pt>
                <c:pt idx="5518">
                  <c:v>44045.479166693432</c:v>
                </c:pt>
                <c:pt idx="5519">
                  <c:v>44045.489583360104</c:v>
                </c:pt>
                <c:pt idx="5520">
                  <c:v>44045.500000026776</c:v>
                </c:pt>
                <c:pt idx="5521">
                  <c:v>44045.510416693447</c:v>
                </c:pt>
                <c:pt idx="5522">
                  <c:v>44045.520833360119</c:v>
                </c:pt>
                <c:pt idx="5523">
                  <c:v>44045.53125002679</c:v>
                </c:pt>
                <c:pt idx="5524">
                  <c:v>44045.541666693462</c:v>
                </c:pt>
                <c:pt idx="5525">
                  <c:v>44045.552083360133</c:v>
                </c:pt>
                <c:pt idx="5526">
                  <c:v>44045.562500026805</c:v>
                </c:pt>
                <c:pt idx="5527">
                  <c:v>44045.572916693476</c:v>
                </c:pt>
                <c:pt idx="5528">
                  <c:v>44045.583333360148</c:v>
                </c:pt>
                <c:pt idx="5529">
                  <c:v>44045.593750026819</c:v>
                </c:pt>
                <c:pt idx="5530">
                  <c:v>44045.604166693491</c:v>
                </c:pt>
                <c:pt idx="5531">
                  <c:v>44045.614583360162</c:v>
                </c:pt>
                <c:pt idx="5532">
                  <c:v>44045.625000026834</c:v>
                </c:pt>
                <c:pt idx="5533">
                  <c:v>44045.635416693505</c:v>
                </c:pt>
                <c:pt idx="5534">
                  <c:v>44045.645833360177</c:v>
                </c:pt>
                <c:pt idx="5535">
                  <c:v>44045.656250026848</c:v>
                </c:pt>
                <c:pt idx="5536">
                  <c:v>44045.66666669352</c:v>
                </c:pt>
                <c:pt idx="5537">
                  <c:v>44045.677083360191</c:v>
                </c:pt>
                <c:pt idx="5538">
                  <c:v>44045.687500026863</c:v>
                </c:pt>
                <c:pt idx="5539">
                  <c:v>44045.697916693534</c:v>
                </c:pt>
                <c:pt idx="5540">
                  <c:v>44045.708333360206</c:v>
                </c:pt>
                <c:pt idx="5541">
                  <c:v>44045.718750026877</c:v>
                </c:pt>
                <c:pt idx="5542">
                  <c:v>44045.729166693549</c:v>
                </c:pt>
                <c:pt idx="5543">
                  <c:v>44045.73958336022</c:v>
                </c:pt>
                <c:pt idx="5544">
                  <c:v>44045.750000026892</c:v>
                </c:pt>
                <c:pt idx="5545">
                  <c:v>44045.760416693563</c:v>
                </c:pt>
                <c:pt idx="5546">
                  <c:v>44045.770833360235</c:v>
                </c:pt>
                <c:pt idx="5547">
                  <c:v>44045.781250026906</c:v>
                </c:pt>
                <c:pt idx="5548">
                  <c:v>44045.791666693578</c:v>
                </c:pt>
                <c:pt idx="5549">
                  <c:v>44045.80208336025</c:v>
                </c:pt>
                <c:pt idx="5550">
                  <c:v>44045.812500026921</c:v>
                </c:pt>
                <c:pt idx="5551">
                  <c:v>44045.822916693593</c:v>
                </c:pt>
                <c:pt idx="5552">
                  <c:v>44045.833333360264</c:v>
                </c:pt>
                <c:pt idx="5553">
                  <c:v>44045.843750026936</c:v>
                </c:pt>
                <c:pt idx="5554">
                  <c:v>44045.854166693607</c:v>
                </c:pt>
                <c:pt idx="5555">
                  <c:v>44045.864583360279</c:v>
                </c:pt>
                <c:pt idx="5556">
                  <c:v>44045.87500002695</c:v>
                </c:pt>
                <c:pt idx="5557">
                  <c:v>44045.885416693622</c:v>
                </c:pt>
                <c:pt idx="5558">
                  <c:v>44045.895833360293</c:v>
                </c:pt>
                <c:pt idx="5559">
                  <c:v>44045.906250026965</c:v>
                </c:pt>
                <c:pt idx="5560">
                  <c:v>44045.916666693636</c:v>
                </c:pt>
                <c:pt idx="5561">
                  <c:v>44045.927083360308</c:v>
                </c:pt>
                <c:pt idx="5562">
                  <c:v>44045.937500026979</c:v>
                </c:pt>
                <c:pt idx="5563">
                  <c:v>44045.947916693651</c:v>
                </c:pt>
                <c:pt idx="5564">
                  <c:v>44045.958333360322</c:v>
                </c:pt>
                <c:pt idx="5565">
                  <c:v>44045.968750026994</c:v>
                </c:pt>
                <c:pt idx="5566">
                  <c:v>44045.979166693665</c:v>
                </c:pt>
                <c:pt idx="5567">
                  <c:v>44045.989583360337</c:v>
                </c:pt>
                <c:pt idx="5568">
                  <c:v>44046.000000027008</c:v>
                </c:pt>
                <c:pt idx="5569">
                  <c:v>44046.01041669368</c:v>
                </c:pt>
                <c:pt idx="5570">
                  <c:v>44046.020833360351</c:v>
                </c:pt>
                <c:pt idx="5571">
                  <c:v>44046.031250027023</c:v>
                </c:pt>
                <c:pt idx="5572">
                  <c:v>44046.041666693694</c:v>
                </c:pt>
                <c:pt idx="5573">
                  <c:v>44046.052083360366</c:v>
                </c:pt>
                <c:pt idx="5574">
                  <c:v>44046.062500027037</c:v>
                </c:pt>
                <c:pt idx="5575">
                  <c:v>44046.072916693709</c:v>
                </c:pt>
                <c:pt idx="5576">
                  <c:v>44046.08333336038</c:v>
                </c:pt>
                <c:pt idx="5577">
                  <c:v>44046.093750027052</c:v>
                </c:pt>
                <c:pt idx="5578">
                  <c:v>44046.104166693724</c:v>
                </c:pt>
                <c:pt idx="5579">
                  <c:v>44046.114583360395</c:v>
                </c:pt>
                <c:pt idx="5580">
                  <c:v>44046.125000027067</c:v>
                </c:pt>
                <c:pt idx="5581">
                  <c:v>44046.135416693738</c:v>
                </c:pt>
                <c:pt idx="5582">
                  <c:v>44046.14583336041</c:v>
                </c:pt>
                <c:pt idx="5583">
                  <c:v>44046.156250027081</c:v>
                </c:pt>
                <c:pt idx="5584">
                  <c:v>44046.166666693753</c:v>
                </c:pt>
                <c:pt idx="5585">
                  <c:v>44046.177083360424</c:v>
                </c:pt>
                <c:pt idx="5586">
                  <c:v>44046.187500027096</c:v>
                </c:pt>
                <c:pt idx="5587">
                  <c:v>44046.197916693767</c:v>
                </c:pt>
                <c:pt idx="5588">
                  <c:v>44046.208333360439</c:v>
                </c:pt>
                <c:pt idx="5589">
                  <c:v>44046.21875002711</c:v>
                </c:pt>
                <c:pt idx="5590">
                  <c:v>44046.229166693782</c:v>
                </c:pt>
                <c:pt idx="5591">
                  <c:v>44046.239583360453</c:v>
                </c:pt>
                <c:pt idx="5592">
                  <c:v>44046.250000027125</c:v>
                </c:pt>
                <c:pt idx="5593">
                  <c:v>44046.260416693796</c:v>
                </c:pt>
                <c:pt idx="5594">
                  <c:v>44046.270833360468</c:v>
                </c:pt>
                <c:pt idx="5595">
                  <c:v>44046.281250027139</c:v>
                </c:pt>
                <c:pt idx="5596">
                  <c:v>44046.291666693811</c:v>
                </c:pt>
                <c:pt idx="5597">
                  <c:v>44046.302083360482</c:v>
                </c:pt>
                <c:pt idx="5598">
                  <c:v>44046.312500027154</c:v>
                </c:pt>
                <c:pt idx="5599">
                  <c:v>44046.322916693825</c:v>
                </c:pt>
                <c:pt idx="5600">
                  <c:v>44046.333333360497</c:v>
                </c:pt>
                <c:pt idx="5601">
                  <c:v>44046.343750027168</c:v>
                </c:pt>
                <c:pt idx="5602">
                  <c:v>44046.35416669384</c:v>
                </c:pt>
                <c:pt idx="5603">
                  <c:v>44046.364583360511</c:v>
                </c:pt>
                <c:pt idx="5604">
                  <c:v>44046.375000027183</c:v>
                </c:pt>
                <c:pt idx="5605">
                  <c:v>44046.385416693854</c:v>
                </c:pt>
                <c:pt idx="5606">
                  <c:v>44046.395833360526</c:v>
                </c:pt>
                <c:pt idx="5607">
                  <c:v>44046.406250027198</c:v>
                </c:pt>
                <c:pt idx="5608">
                  <c:v>44046.416666693869</c:v>
                </c:pt>
                <c:pt idx="5609">
                  <c:v>44046.427083360541</c:v>
                </c:pt>
                <c:pt idx="5610">
                  <c:v>44046.437500027212</c:v>
                </c:pt>
                <c:pt idx="5611">
                  <c:v>44046.447916693884</c:v>
                </c:pt>
                <c:pt idx="5612">
                  <c:v>44046.458333360555</c:v>
                </c:pt>
                <c:pt idx="5613">
                  <c:v>44046.468750027227</c:v>
                </c:pt>
                <c:pt idx="5614">
                  <c:v>44046.479166693898</c:v>
                </c:pt>
                <c:pt idx="5615">
                  <c:v>44046.48958336057</c:v>
                </c:pt>
                <c:pt idx="5616">
                  <c:v>44046.500000027241</c:v>
                </c:pt>
                <c:pt idx="5617">
                  <c:v>44046.510416693913</c:v>
                </c:pt>
                <c:pt idx="5618">
                  <c:v>44046.520833360584</c:v>
                </c:pt>
                <c:pt idx="5619">
                  <c:v>44046.531250027256</c:v>
                </c:pt>
                <c:pt idx="5620">
                  <c:v>44046.541666693927</c:v>
                </c:pt>
                <c:pt idx="5621">
                  <c:v>44046.552083360599</c:v>
                </c:pt>
                <c:pt idx="5622">
                  <c:v>44046.56250002727</c:v>
                </c:pt>
                <c:pt idx="5623">
                  <c:v>44046.572916693942</c:v>
                </c:pt>
                <c:pt idx="5624">
                  <c:v>44046.583333360613</c:v>
                </c:pt>
                <c:pt idx="5625">
                  <c:v>44046.593750027285</c:v>
                </c:pt>
                <c:pt idx="5626">
                  <c:v>44046.604166693956</c:v>
                </c:pt>
                <c:pt idx="5627">
                  <c:v>44046.614583360628</c:v>
                </c:pt>
                <c:pt idx="5628">
                  <c:v>44046.625000027299</c:v>
                </c:pt>
                <c:pt idx="5629">
                  <c:v>44046.635416693971</c:v>
                </c:pt>
                <c:pt idx="5630">
                  <c:v>44046.645833360642</c:v>
                </c:pt>
                <c:pt idx="5631">
                  <c:v>44046.656250027314</c:v>
                </c:pt>
                <c:pt idx="5632">
                  <c:v>44046.666666693985</c:v>
                </c:pt>
                <c:pt idx="5633">
                  <c:v>44046.677083360657</c:v>
                </c:pt>
                <c:pt idx="5634">
                  <c:v>44046.687500027328</c:v>
                </c:pt>
                <c:pt idx="5635">
                  <c:v>44046.697916694</c:v>
                </c:pt>
                <c:pt idx="5636">
                  <c:v>44046.708333360672</c:v>
                </c:pt>
                <c:pt idx="5637">
                  <c:v>44046.718750027343</c:v>
                </c:pt>
                <c:pt idx="5638">
                  <c:v>44046.729166694015</c:v>
                </c:pt>
                <c:pt idx="5639">
                  <c:v>44046.739583360686</c:v>
                </c:pt>
                <c:pt idx="5640">
                  <c:v>44046.750000027358</c:v>
                </c:pt>
                <c:pt idx="5641">
                  <c:v>44046.760416694029</c:v>
                </c:pt>
                <c:pt idx="5642">
                  <c:v>44046.770833360701</c:v>
                </c:pt>
                <c:pt idx="5643">
                  <c:v>44046.781250027372</c:v>
                </c:pt>
                <c:pt idx="5644">
                  <c:v>44046.791666694044</c:v>
                </c:pt>
                <c:pt idx="5645">
                  <c:v>44046.802083360715</c:v>
                </c:pt>
                <c:pt idx="5646">
                  <c:v>44046.812500027387</c:v>
                </c:pt>
                <c:pt idx="5647">
                  <c:v>44046.822916694058</c:v>
                </c:pt>
                <c:pt idx="5648">
                  <c:v>44046.83333336073</c:v>
                </c:pt>
                <c:pt idx="5649">
                  <c:v>44046.843750027401</c:v>
                </c:pt>
                <c:pt idx="5650">
                  <c:v>44046.854166694073</c:v>
                </c:pt>
                <c:pt idx="5651">
                  <c:v>44046.864583360744</c:v>
                </c:pt>
                <c:pt idx="5652">
                  <c:v>44046.875000027416</c:v>
                </c:pt>
                <c:pt idx="5653">
                  <c:v>44046.885416694087</c:v>
                </c:pt>
                <c:pt idx="5654">
                  <c:v>44046.895833360759</c:v>
                </c:pt>
                <c:pt idx="5655">
                  <c:v>44046.90625002743</c:v>
                </c:pt>
                <c:pt idx="5656">
                  <c:v>44046.916666694102</c:v>
                </c:pt>
                <c:pt idx="5657">
                  <c:v>44046.927083360773</c:v>
                </c:pt>
                <c:pt idx="5658">
                  <c:v>44046.937500027445</c:v>
                </c:pt>
                <c:pt idx="5659">
                  <c:v>44046.947916694116</c:v>
                </c:pt>
                <c:pt idx="5660">
                  <c:v>44046.958333360788</c:v>
                </c:pt>
                <c:pt idx="5661">
                  <c:v>44046.968750027459</c:v>
                </c:pt>
                <c:pt idx="5662">
                  <c:v>44046.979166694131</c:v>
                </c:pt>
                <c:pt idx="5663">
                  <c:v>44046.989583360802</c:v>
                </c:pt>
                <c:pt idx="5664">
                  <c:v>44047.000000027474</c:v>
                </c:pt>
                <c:pt idx="5665">
                  <c:v>44047.010416694146</c:v>
                </c:pt>
                <c:pt idx="5666">
                  <c:v>44047.020833360817</c:v>
                </c:pt>
                <c:pt idx="5667">
                  <c:v>44047.031250027489</c:v>
                </c:pt>
                <c:pt idx="5668">
                  <c:v>44047.04166669416</c:v>
                </c:pt>
                <c:pt idx="5669">
                  <c:v>44047.052083360832</c:v>
                </c:pt>
                <c:pt idx="5670">
                  <c:v>44047.062500027503</c:v>
                </c:pt>
                <c:pt idx="5671">
                  <c:v>44047.072916694175</c:v>
                </c:pt>
                <c:pt idx="5672">
                  <c:v>44047.083333360846</c:v>
                </c:pt>
                <c:pt idx="5673">
                  <c:v>44047.093750027518</c:v>
                </c:pt>
                <c:pt idx="5674">
                  <c:v>44047.104166694189</c:v>
                </c:pt>
                <c:pt idx="5675">
                  <c:v>44047.114583360861</c:v>
                </c:pt>
                <c:pt idx="5676">
                  <c:v>44047.125000027532</c:v>
                </c:pt>
                <c:pt idx="5677">
                  <c:v>44047.135416694204</c:v>
                </c:pt>
                <c:pt idx="5678">
                  <c:v>44047.145833360875</c:v>
                </c:pt>
                <c:pt idx="5679">
                  <c:v>44047.156250027547</c:v>
                </c:pt>
                <c:pt idx="5680">
                  <c:v>44047.166666694218</c:v>
                </c:pt>
                <c:pt idx="5681">
                  <c:v>44047.17708336089</c:v>
                </c:pt>
                <c:pt idx="5682">
                  <c:v>44047.187500027561</c:v>
                </c:pt>
                <c:pt idx="5683">
                  <c:v>44047.197916694233</c:v>
                </c:pt>
                <c:pt idx="5684">
                  <c:v>44047.208333360904</c:v>
                </c:pt>
                <c:pt idx="5685">
                  <c:v>44047.218750027576</c:v>
                </c:pt>
                <c:pt idx="5686">
                  <c:v>44047.229166694247</c:v>
                </c:pt>
                <c:pt idx="5687">
                  <c:v>44047.239583360919</c:v>
                </c:pt>
                <c:pt idx="5688">
                  <c:v>44047.25000002759</c:v>
                </c:pt>
                <c:pt idx="5689">
                  <c:v>44047.260416694262</c:v>
                </c:pt>
                <c:pt idx="5690">
                  <c:v>44047.270833360933</c:v>
                </c:pt>
                <c:pt idx="5691">
                  <c:v>44047.281250027605</c:v>
                </c:pt>
                <c:pt idx="5692">
                  <c:v>44047.291666694277</c:v>
                </c:pt>
                <c:pt idx="5693">
                  <c:v>44047.302083360948</c:v>
                </c:pt>
                <c:pt idx="5694">
                  <c:v>44047.31250002762</c:v>
                </c:pt>
                <c:pt idx="5695">
                  <c:v>44047.322916694291</c:v>
                </c:pt>
                <c:pt idx="5696">
                  <c:v>44047.333333360963</c:v>
                </c:pt>
                <c:pt idx="5697">
                  <c:v>44047.343750027634</c:v>
                </c:pt>
                <c:pt idx="5698">
                  <c:v>44047.354166694306</c:v>
                </c:pt>
                <c:pt idx="5699">
                  <c:v>44047.364583360977</c:v>
                </c:pt>
                <c:pt idx="5700">
                  <c:v>44047.375000027649</c:v>
                </c:pt>
                <c:pt idx="5701">
                  <c:v>44047.38541669432</c:v>
                </c:pt>
                <c:pt idx="5702">
                  <c:v>44047.395833360992</c:v>
                </c:pt>
                <c:pt idx="5703">
                  <c:v>44047.406250027663</c:v>
                </c:pt>
                <c:pt idx="5704">
                  <c:v>44047.416666694335</c:v>
                </c:pt>
                <c:pt idx="5705">
                  <c:v>44047.427083361006</c:v>
                </c:pt>
                <c:pt idx="5706">
                  <c:v>44047.437500027678</c:v>
                </c:pt>
                <c:pt idx="5707">
                  <c:v>44047.447916694349</c:v>
                </c:pt>
                <c:pt idx="5708">
                  <c:v>44047.458333361021</c:v>
                </c:pt>
                <c:pt idx="5709">
                  <c:v>44047.468750027692</c:v>
                </c:pt>
                <c:pt idx="5710">
                  <c:v>44047.479166694364</c:v>
                </c:pt>
                <c:pt idx="5711">
                  <c:v>44047.489583361035</c:v>
                </c:pt>
                <c:pt idx="5712">
                  <c:v>44047.500000027707</c:v>
                </c:pt>
                <c:pt idx="5713">
                  <c:v>44047.510416694378</c:v>
                </c:pt>
                <c:pt idx="5714">
                  <c:v>44047.52083336105</c:v>
                </c:pt>
                <c:pt idx="5715">
                  <c:v>44047.531250027721</c:v>
                </c:pt>
                <c:pt idx="5716">
                  <c:v>44047.541666694393</c:v>
                </c:pt>
                <c:pt idx="5717">
                  <c:v>44047.552083361064</c:v>
                </c:pt>
                <c:pt idx="5718">
                  <c:v>44047.562500027736</c:v>
                </c:pt>
                <c:pt idx="5719">
                  <c:v>44047.572916694407</c:v>
                </c:pt>
                <c:pt idx="5720">
                  <c:v>44047.583333361079</c:v>
                </c:pt>
                <c:pt idx="5721">
                  <c:v>44047.593750027751</c:v>
                </c:pt>
                <c:pt idx="5722">
                  <c:v>44047.604166694422</c:v>
                </c:pt>
                <c:pt idx="5723">
                  <c:v>44047.614583361094</c:v>
                </c:pt>
                <c:pt idx="5724">
                  <c:v>44047.625000027765</c:v>
                </c:pt>
                <c:pt idx="5725">
                  <c:v>44047.635416694437</c:v>
                </c:pt>
                <c:pt idx="5726">
                  <c:v>44047.645833361108</c:v>
                </c:pt>
                <c:pt idx="5727">
                  <c:v>44047.65625002778</c:v>
                </c:pt>
                <c:pt idx="5728">
                  <c:v>44047.666666694451</c:v>
                </c:pt>
                <c:pt idx="5729">
                  <c:v>44047.677083361123</c:v>
                </c:pt>
                <c:pt idx="5730">
                  <c:v>44047.687500027794</c:v>
                </c:pt>
                <c:pt idx="5731">
                  <c:v>44047.697916694466</c:v>
                </c:pt>
                <c:pt idx="5732">
                  <c:v>44047.708333361137</c:v>
                </c:pt>
                <c:pt idx="5733">
                  <c:v>44047.718750027809</c:v>
                </c:pt>
                <c:pt idx="5734">
                  <c:v>44047.72916669448</c:v>
                </c:pt>
                <c:pt idx="5735">
                  <c:v>44047.739583361152</c:v>
                </c:pt>
                <c:pt idx="5736">
                  <c:v>44047.750000027823</c:v>
                </c:pt>
                <c:pt idx="5737">
                  <c:v>44047.760416694495</c:v>
                </c:pt>
                <c:pt idx="5738">
                  <c:v>44047.770833361166</c:v>
                </c:pt>
                <c:pt idx="5739">
                  <c:v>44047.781250027838</c:v>
                </c:pt>
                <c:pt idx="5740">
                  <c:v>44047.791666694509</c:v>
                </c:pt>
                <c:pt idx="5741">
                  <c:v>44047.802083361181</c:v>
                </c:pt>
                <c:pt idx="5742">
                  <c:v>44047.812500027852</c:v>
                </c:pt>
                <c:pt idx="5743">
                  <c:v>44047.822916694524</c:v>
                </c:pt>
                <c:pt idx="5744">
                  <c:v>44047.833333361195</c:v>
                </c:pt>
                <c:pt idx="5745">
                  <c:v>44047.843750027867</c:v>
                </c:pt>
                <c:pt idx="5746">
                  <c:v>44047.854166694538</c:v>
                </c:pt>
                <c:pt idx="5747">
                  <c:v>44047.86458336121</c:v>
                </c:pt>
                <c:pt idx="5748">
                  <c:v>44047.875000027881</c:v>
                </c:pt>
                <c:pt idx="5749">
                  <c:v>44047.885416694553</c:v>
                </c:pt>
                <c:pt idx="5750">
                  <c:v>44047.895833361225</c:v>
                </c:pt>
                <c:pt idx="5751">
                  <c:v>44047.906250027896</c:v>
                </c:pt>
                <c:pt idx="5752">
                  <c:v>44047.916666694568</c:v>
                </c:pt>
                <c:pt idx="5753">
                  <c:v>44047.927083361239</c:v>
                </c:pt>
                <c:pt idx="5754">
                  <c:v>44047.937500027911</c:v>
                </c:pt>
                <c:pt idx="5755">
                  <c:v>44047.947916694582</c:v>
                </c:pt>
                <c:pt idx="5756">
                  <c:v>44047.958333361254</c:v>
                </c:pt>
                <c:pt idx="5757">
                  <c:v>44047.968750027925</c:v>
                </c:pt>
                <c:pt idx="5758">
                  <c:v>44047.979166694597</c:v>
                </c:pt>
                <c:pt idx="5759">
                  <c:v>44047.989583361268</c:v>
                </c:pt>
                <c:pt idx="5760">
                  <c:v>44048.00000002794</c:v>
                </c:pt>
                <c:pt idx="5761">
                  <c:v>44048.010416694611</c:v>
                </c:pt>
                <c:pt idx="5762">
                  <c:v>44048.020833361283</c:v>
                </c:pt>
                <c:pt idx="5763">
                  <c:v>44048.031250027954</c:v>
                </c:pt>
                <c:pt idx="5764">
                  <c:v>44048.041666694626</c:v>
                </c:pt>
                <c:pt idx="5765">
                  <c:v>44048.052083361297</c:v>
                </c:pt>
                <c:pt idx="5766">
                  <c:v>44048.062500027969</c:v>
                </c:pt>
                <c:pt idx="5767">
                  <c:v>44048.07291669464</c:v>
                </c:pt>
                <c:pt idx="5768">
                  <c:v>44048.083333361312</c:v>
                </c:pt>
                <c:pt idx="5769">
                  <c:v>44048.093750027983</c:v>
                </c:pt>
                <c:pt idx="5770">
                  <c:v>44048.104166694655</c:v>
                </c:pt>
                <c:pt idx="5771">
                  <c:v>44048.114583361326</c:v>
                </c:pt>
                <c:pt idx="5772">
                  <c:v>44048.125000027998</c:v>
                </c:pt>
                <c:pt idx="5773">
                  <c:v>44048.135416694669</c:v>
                </c:pt>
                <c:pt idx="5774">
                  <c:v>44048.145833361341</c:v>
                </c:pt>
                <c:pt idx="5775">
                  <c:v>44048.156250028012</c:v>
                </c:pt>
                <c:pt idx="5776">
                  <c:v>44048.166666694684</c:v>
                </c:pt>
                <c:pt idx="5777">
                  <c:v>44048.177083361355</c:v>
                </c:pt>
                <c:pt idx="5778">
                  <c:v>44048.187500028027</c:v>
                </c:pt>
                <c:pt idx="5779">
                  <c:v>44048.197916694699</c:v>
                </c:pt>
                <c:pt idx="5780">
                  <c:v>44048.20833336137</c:v>
                </c:pt>
                <c:pt idx="5781">
                  <c:v>44048.218750028042</c:v>
                </c:pt>
                <c:pt idx="5782">
                  <c:v>44048.229166694713</c:v>
                </c:pt>
                <c:pt idx="5783">
                  <c:v>44048.239583361385</c:v>
                </c:pt>
                <c:pt idx="5784">
                  <c:v>44048.250000028056</c:v>
                </c:pt>
                <c:pt idx="5785">
                  <c:v>44048.260416694728</c:v>
                </c:pt>
                <c:pt idx="5786">
                  <c:v>44048.270833361399</c:v>
                </c:pt>
                <c:pt idx="5787">
                  <c:v>44048.281250028071</c:v>
                </c:pt>
                <c:pt idx="5788">
                  <c:v>44048.291666694742</c:v>
                </c:pt>
                <c:pt idx="5789">
                  <c:v>44048.302083361414</c:v>
                </c:pt>
                <c:pt idx="5790">
                  <c:v>44048.312500028085</c:v>
                </c:pt>
                <c:pt idx="5791">
                  <c:v>44048.322916694757</c:v>
                </c:pt>
                <c:pt idx="5792">
                  <c:v>44048.333333361428</c:v>
                </c:pt>
                <c:pt idx="5793">
                  <c:v>44048.3437500281</c:v>
                </c:pt>
                <c:pt idx="5794">
                  <c:v>44048.354166694771</c:v>
                </c:pt>
                <c:pt idx="5795">
                  <c:v>44048.364583361443</c:v>
                </c:pt>
                <c:pt idx="5796">
                  <c:v>44048.375000028114</c:v>
                </c:pt>
                <c:pt idx="5797">
                  <c:v>44048.385416694786</c:v>
                </c:pt>
                <c:pt idx="5798">
                  <c:v>44048.395833361457</c:v>
                </c:pt>
                <c:pt idx="5799">
                  <c:v>44048.406250028129</c:v>
                </c:pt>
                <c:pt idx="5800">
                  <c:v>44048.4166666948</c:v>
                </c:pt>
                <c:pt idx="5801">
                  <c:v>44048.427083361472</c:v>
                </c:pt>
                <c:pt idx="5802">
                  <c:v>44048.437500028143</c:v>
                </c:pt>
                <c:pt idx="5803">
                  <c:v>44048.447916694815</c:v>
                </c:pt>
                <c:pt idx="5804">
                  <c:v>44048.458333361486</c:v>
                </c:pt>
                <c:pt idx="5805">
                  <c:v>44048.468750028158</c:v>
                </c:pt>
                <c:pt idx="5806">
                  <c:v>44048.479166694829</c:v>
                </c:pt>
                <c:pt idx="5807">
                  <c:v>44048.489583361501</c:v>
                </c:pt>
                <c:pt idx="5808">
                  <c:v>44048.500000028173</c:v>
                </c:pt>
                <c:pt idx="5809">
                  <c:v>44048.510416694844</c:v>
                </c:pt>
                <c:pt idx="5810">
                  <c:v>44048.520833361516</c:v>
                </c:pt>
                <c:pt idx="5811">
                  <c:v>44048.531250028187</c:v>
                </c:pt>
                <c:pt idx="5812">
                  <c:v>44048.541666694859</c:v>
                </c:pt>
                <c:pt idx="5813">
                  <c:v>44048.55208336153</c:v>
                </c:pt>
                <c:pt idx="5814">
                  <c:v>44048.562500028202</c:v>
                </c:pt>
                <c:pt idx="5815">
                  <c:v>44048.572916694873</c:v>
                </c:pt>
                <c:pt idx="5816">
                  <c:v>44048.583333361545</c:v>
                </c:pt>
                <c:pt idx="5817">
                  <c:v>44048.593750028216</c:v>
                </c:pt>
                <c:pt idx="5818">
                  <c:v>44048.604166694888</c:v>
                </c:pt>
                <c:pt idx="5819">
                  <c:v>44048.614583361559</c:v>
                </c:pt>
                <c:pt idx="5820">
                  <c:v>44048.625000028231</c:v>
                </c:pt>
                <c:pt idx="5821">
                  <c:v>44048.635416694902</c:v>
                </c:pt>
                <c:pt idx="5822">
                  <c:v>44048.645833361574</c:v>
                </c:pt>
                <c:pt idx="5823">
                  <c:v>44048.656250028245</c:v>
                </c:pt>
                <c:pt idx="5824">
                  <c:v>44048.666666694917</c:v>
                </c:pt>
                <c:pt idx="5825">
                  <c:v>44048.677083361588</c:v>
                </c:pt>
                <c:pt idx="5826">
                  <c:v>44048.68750002826</c:v>
                </c:pt>
                <c:pt idx="5827">
                  <c:v>44048.697916694931</c:v>
                </c:pt>
                <c:pt idx="5828">
                  <c:v>44048.708333361603</c:v>
                </c:pt>
                <c:pt idx="5829">
                  <c:v>44048.718750028274</c:v>
                </c:pt>
                <c:pt idx="5830">
                  <c:v>44048.729166694946</c:v>
                </c:pt>
                <c:pt idx="5831">
                  <c:v>44048.739583361617</c:v>
                </c:pt>
                <c:pt idx="5832">
                  <c:v>44048.750000028289</c:v>
                </c:pt>
                <c:pt idx="5833">
                  <c:v>44048.76041669496</c:v>
                </c:pt>
                <c:pt idx="5834">
                  <c:v>44048.770833361632</c:v>
                </c:pt>
                <c:pt idx="5835">
                  <c:v>44048.781250028303</c:v>
                </c:pt>
                <c:pt idx="5836">
                  <c:v>44048.791666694975</c:v>
                </c:pt>
                <c:pt idx="5837">
                  <c:v>44048.802083361647</c:v>
                </c:pt>
                <c:pt idx="5838">
                  <c:v>44048.812500028318</c:v>
                </c:pt>
                <c:pt idx="5839">
                  <c:v>44048.82291669499</c:v>
                </c:pt>
                <c:pt idx="5840">
                  <c:v>44048.833333361661</c:v>
                </c:pt>
                <c:pt idx="5841">
                  <c:v>44048.843750028333</c:v>
                </c:pt>
                <c:pt idx="5842">
                  <c:v>44048.854166695004</c:v>
                </c:pt>
                <c:pt idx="5843">
                  <c:v>44048.864583361676</c:v>
                </c:pt>
                <c:pt idx="5844">
                  <c:v>44048.875000028347</c:v>
                </c:pt>
                <c:pt idx="5845">
                  <c:v>44048.885416695019</c:v>
                </c:pt>
                <c:pt idx="5846">
                  <c:v>44048.89583336169</c:v>
                </c:pt>
                <c:pt idx="5847">
                  <c:v>44048.906250028362</c:v>
                </c:pt>
                <c:pt idx="5848">
                  <c:v>44048.916666695033</c:v>
                </c:pt>
                <c:pt idx="5849">
                  <c:v>44048.927083361705</c:v>
                </c:pt>
                <c:pt idx="5850">
                  <c:v>44048.937500028376</c:v>
                </c:pt>
                <c:pt idx="5851">
                  <c:v>44048.947916695048</c:v>
                </c:pt>
                <c:pt idx="5852">
                  <c:v>44048.958333361719</c:v>
                </c:pt>
                <c:pt idx="5853">
                  <c:v>44048.968750028391</c:v>
                </c:pt>
                <c:pt idx="5854">
                  <c:v>44048.979166695062</c:v>
                </c:pt>
                <c:pt idx="5855">
                  <c:v>44048.989583361734</c:v>
                </c:pt>
                <c:pt idx="5856">
                  <c:v>44049.000000028405</c:v>
                </c:pt>
                <c:pt idx="5857">
                  <c:v>44049.010416695077</c:v>
                </c:pt>
                <c:pt idx="5858">
                  <c:v>44049.020833361748</c:v>
                </c:pt>
                <c:pt idx="5859">
                  <c:v>44049.03125002842</c:v>
                </c:pt>
                <c:pt idx="5860">
                  <c:v>44049.041666695091</c:v>
                </c:pt>
                <c:pt idx="5861">
                  <c:v>44049.052083361763</c:v>
                </c:pt>
                <c:pt idx="5862">
                  <c:v>44049.062500028434</c:v>
                </c:pt>
                <c:pt idx="5863">
                  <c:v>44049.072916695106</c:v>
                </c:pt>
                <c:pt idx="5864">
                  <c:v>44049.083333361777</c:v>
                </c:pt>
                <c:pt idx="5865">
                  <c:v>44049.093750028449</c:v>
                </c:pt>
                <c:pt idx="5866">
                  <c:v>44049.104166695121</c:v>
                </c:pt>
                <c:pt idx="5867">
                  <c:v>44049.114583361792</c:v>
                </c:pt>
                <c:pt idx="5868">
                  <c:v>44049.125000028464</c:v>
                </c:pt>
                <c:pt idx="5869">
                  <c:v>44049.135416695135</c:v>
                </c:pt>
                <c:pt idx="5870">
                  <c:v>44049.145833361807</c:v>
                </c:pt>
                <c:pt idx="5871">
                  <c:v>44049.156250028478</c:v>
                </c:pt>
                <c:pt idx="5872">
                  <c:v>44049.16666669515</c:v>
                </c:pt>
                <c:pt idx="5873">
                  <c:v>44049.177083361821</c:v>
                </c:pt>
                <c:pt idx="5874">
                  <c:v>44049.187500028493</c:v>
                </c:pt>
                <c:pt idx="5875">
                  <c:v>44049.197916695164</c:v>
                </c:pt>
                <c:pt idx="5876">
                  <c:v>44049.208333361836</c:v>
                </c:pt>
                <c:pt idx="5877">
                  <c:v>44049.218750028507</c:v>
                </c:pt>
                <c:pt idx="5878">
                  <c:v>44049.229166695179</c:v>
                </c:pt>
                <c:pt idx="5879">
                  <c:v>44049.23958336185</c:v>
                </c:pt>
                <c:pt idx="5880">
                  <c:v>44049.250000028522</c:v>
                </c:pt>
                <c:pt idx="5881">
                  <c:v>44049.260416695193</c:v>
                </c:pt>
                <c:pt idx="5882">
                  <c:v>44049.270833361865</c:v>
                </c:pt>
                <c:pt idx="5883">
                  <c:v>44049.281250028536</c:v>
                </c:pt>
                <c:pt idx="5884">
                  <c:v>44049.291666695208</c:v>
                </c:pt>
                <c:pt idx="5885">
                  <c:v>44049.302083361879</c:v>
                </c:pt>
                <c:pt idx="5886">
                  <c:v>44049.312500028551</c:v>
                </c:pt>
                <c:pt idx="5887">
                  <c:v>44049.322916695222</c:v>
                </c:pt>
                <c:pt idx="5888">
                  <c:v>44049.333333361894</c:v>
                </c:pt>
                <c:pt idx="5889">
                  <c:v>44049.343750028565</c:v>
                </c:pt>
                <c:pt idx="5890">
                  <c:v>44049.354166695237</c:v>
                </c:pt>
                <c:pt idx="5891">
                  <c:v>44049.364583361908</c:v>
                </c:pt>
                <c:pt idx="5892">
                  <c:v>44049.37500002858</c:v>
                </c:pt>
                <c:pt idx="5893">
                  <c:v>44049.385416695251</c:v>
                </c:pt>
                <c:pt idx="5894">
                  <c:v>44049.395833361923</c:v>
                </c:pt>
                <c:pt idx="5895">
                  <c:v>44049.406250028595</c:v>
                </c:pt>
                <c:pt idx="5896">
                  <c:v>44049.416666695266</c:v>
                </c:pt>
                <c:pt idx="5897">
                  <c:v>44049.427083361938</c:v>
                </c:pt>
                <c:pt idx="5898">
                  <c:v>44049.437500028609</c:v>
                </c:pt>
                <c:pt idx="5899">
                  <c:v>44049.447916695281</c:v>
                </c:pt>
                <c:pt idx="5900">
                  <c:v>44049.458333361952</c:v>
                </c:pt>
                <c:pt idx="5901">
                  <c:v>44049.468750028624</c:v>
                </c:pt>
                <c:pt idx="5902">
                  <c:v>44049.479166695295</c:v>
                </c:pt>
                <c:pt idx="5903">
                  <c:v>44049.489583361967</c:v>
                </c:pt>
                <c:pt idx="5904">
                  <c:v>44049.500000028638</c:v>
                </c:pt>
                <c:pt idx="5905">
                  <c:v>44049.51041669531</c:v>
                </c:pt>
                <c:pt idx="5906">
                  <c:v>44049.520833361981</c:v>
                </c:pt>
                <c:pt idx="5907">
                  <c:v>44049.531250028653</c:v>
                </c:pt>
                <c:pt idx="5908">
                  <c:v>44049.541666695324</c:v>
                </c:pt>
                <c:pt idx="5909">
                  <c:v>44049.552083361996</c:v>
                </c:pt>
                <c:pt idx="5910">
                  <c:v>44049.562500028667</c:v>
                </c:pt>
                <c:pt idx="5911">
                  <c:v>44049.572916695339</c:v>
                </c:pt>
                <c:pt idx="5912">
                  <c:v>44049.58333336201</c:v>
                </c:pt>
                <c:pt idx="5913">
                  <c:v>44049.593750028682</c:v>
                </c:pt>
                <c:pt idx="5914">
                  <c:v>44049.604166695353</c:v>
                </c:pt>
                <c:pt idx="5915">
                  <c:v>44049.614583362025</c:v>
                </c:pt>
                <c:pt idx="5916">
                  <c:v>44049.625000028696</c:v>
                </c:pt>
                <c:pt idx="5917">
                  <c:v>44049.635416695368</c:v>
                </c:pt>
                <c:pt idx="5918">
                  <c:v>44049.645833362039</c:v>
                </c:pt>
                <c:pt idx="5919">
                  <c:v>44049.656250028711</c:v>
                </c:pt>
                <c:pt idx="5920">
                  <c:v>44049.666666695382</c:v>
                </c:pt>
                <c:pt idx="5921">
                  <c:v>44049.677083362054</c:v>
                </c:pt>
                <c:pt idx="5922">
                  <c:v>44049.687500028725</c:v>
                </c:pt>
                <c:pt idx="5923">
                  <c:v>44049.697916695397</c:v>
                </c:pt>
                <c:pt idx="5924">
                  <c:v>44049.708333362069</c:v>
                </c:pt>
                <c:pt idx="5925">
                  <c:v>44049.71875002874</c:v>
                </c:pt>
                <c:pt idx="5926">
                  <c:v>44049.729166695412</c:v>
                </c:pt>
                <c:pt idx="5927">
                  <c:v>44049.739583362083</c:v>
                </c:pt>
                <c:pt idx="5928">
                  <c:v>44049.750000028755</c:v>
                </c:pt>
                <c:pt idx="5929">
                  <c:v>44049.760416695426</c:v>
                </c:pt>
                <c:pt idx="5930">
                  <c:v>44049.770833362098</c:v>
                </c:pt>
                <c:pt idx="5931">
                  <c:v>44049.781250028769</c:v>
                </c:pt>
                <c:pt idx="5932">
                  <c:v>44049.791666695441</c:v>
                </c:pt>
                <c:pt idx="5933">
                  <c:v>44049.802083362112</c:v>
                </c:pt>
                <c:pt idx="5934">
                  <c:v>44049.812500028784</c:v>
                </c:pt>
                <c:pt idx="5935">
                  <c:v>44049.822916695455</c:v>
                </c:pt>
                <c:pt idx="5936">
                  <c:v>44049.833333362127</c:v>
                </c:pt>
                <c:pt idx="5937">
                  <c:v>44049.843750028798</c:v>
                </c:pt>
                <c:pt idx="5938">
                  <c:v>44049.85416669547</c:v>
                </c:pt>
                <c:pt idx="5939">
                  <c:v>44049.864583362141</c:v>
                </c:pt>
                <c:pt idx="5940">
                  <c:v>44049.875000028813</c:v>
                </c:pt>
                <c:pt idx="5941">
                  <c:v>44049.885416695484</c:v>
                </c:pt>
                <c:pt idx="5942">
                  <c:v>44049.895833362156</c:v>
                </c:pt>
                <c:pt idx="5943">
                  <c:v>44049.906250028827</c:v>
                </c:pt>
                <c:pt idx="5944">
                  <c:v>44049.916666695499</c:v>
                </c:pt>
                <c:pt idx="5945">
                  <c:v>44049.92708336217</c:v>
                </c:pt>
                <c:pt idx="5946">
                  <c:v>44049.937500028842</c:v>
                </c:pt>
                <c:pt idx="5947">
                  <c:v>44049.947916695513</c:v>
                </c:pt>
                <c:pt idx="5948">
                  <c:v>44049.958333362185</c:v>
                </c:pt>
                <c:pt idx="5949">
                  <c:v>44049.968750028856</c:v>
                </c:pt>
                <c:pt idx="5950">
                  <c:v>44049.979166695528</c:v>
                </c:pt>
                <c:pt idx="5951">
                  <c:v>44049.989583362199</c:v>
                </c:pt>
                <c:pt idx="5952">
                  <c:v>44050.000000028871</c:v>
                </c:pt>
                <c:pt idx="5953">
                  <c:v>44050.010416695543</c:v>
                </c:pt>
                <c:pt idx="5954">
                  <c:v>44050.020833362214</c:v>
                </c:pt>
                <c:pt idx="5955">
                  <c:v>44050.031250028886</c:v>
                </c:pt>
                <c:pt idx="5956">
                  <c:v>44050.041666695557</c:v>
                </c:pt>
                <c:pt idx="5957">
                  <c:v>44050.052083362229</c:v>
                </c:pt>
                <c:pt idx="5958">
                  <c:v>44050.0625000289</c:v>
                </c:pt>
                <c:pt idx="5959">
                  <c:v>44050.072916695572</c:v>
                </c:pt>
                <c:pt idx="5960">
                  <c:v>44050.083333362243</c:v>
                </c:pt>
                <c:pt idx="5961">
                  <c:v>44050.093750028915</c:v>
                </c:pt>
                <c:pt idx="5962">
                  <c:v>44050.104166695586</c:v>
                </c:pt>
                <c:pt idx="5963">
                  <c:v>44050.114583362258</c:v>
                </c:pt>
                <c:pt idx="5964">
                  <c:v>44050.125000028929</c:v>
                </c:pt>
                <c:pt idx="5965">
                  <c:v>44050.135416695601</c:v>
                </c:pt>
                <c:pt idx="5966">
                  <c:v>44050.145833362272</c:v>
                </c:pt>
                <c:pt idx="5967">
                  <c:v>44050.156250028944</c:v>
                </c:pt>
                <c:pt idx="5968">
                  <c:v>44050.166666695615</c:v>
                </c:pt>
                <c:pt idx="5969">
                  <c:v>44050.177083362287</c:v>
                </c:pt>
                <c:pt idx="5970">
                  <c:v>44050.187500028958</c:v>
                </c:pt>
                <c:pt idx="5971">
                  <c:v>44050.19791669563</c:v>
                </c:pt>
                <c:pt idx="5972">
                  <c:v>44050.208333362301</c:v>
                </c:pt>
                <c:pt idx="5973">
                  <c:v>44050.218750028973</c:v>
                </c:pt>
                <c:pt idx="5974">
                  <c:v>44050.229166695644</c:v>
                </c:pt>
                <c:pt idx="5975">
                  <c:v>44050.239583362316</c:v>
                </c:pt>
                <c:pt idx="5976">
                  <c:v>44050.250000028987</c:v>
                </c:pt>
                <c:pt idx="5977">
                  <c:v>44050.260416695659</c:v>
                </c:pt>
                <c:pt idx="5978">
                  <c:v>44050.27083336233</c:v>
                </c:pt>
                <c:pt idx="5979">
                  <c:v>44050.281250029002</c:v>
                </c:pt>
                <c:pt idx="5980">
                  <c:v>44050.291666695673</c:v>
                </c:pt>
                <c:pt idx="5981">
                  <c:v>44050.302083362345</c:v>
                </c:pt>
                <c:pt idx="5982">
                  <c:v>44050.312500029017</c:v>
                </c:pt>
                <c:pt idx="5983">
                  <c:v>44050.322916695688</c:v>
                </c:pt>
                <c:pt idx="5984">
                  <c:v>44050.33333336236</c:v>
                </c:pt>
                <c:pt idx="5985">
                  <c:v>44050.343750029031</c:v>
                </c:pt>
                <c:pt idx="5986">
                  <c:v>44050.354166695703</c:v>
                </c:pt>
                <c:pt idx="5987">
                  <c:v>44050.364583362374</c:v>
                </c:pt>
                <c:pt idx="5988">
                  <c:v>44050.375000029046</c:v>
                </c:pt>
                <c:pt idx="5989">
                  <c:v>44050.385416695717</c:v>
                </c:pt>
                <c:pt idx="5990">
                  <c:v>44050.395833362389</c:v>
                </c:pt>
                <c:pt idx="5991">
                  <c:v>44050.40625002906</c:v>
                </c:pt>
                <c:pt idx="5992">
                  <c:v>44050.416666695732</c:v>
                </c:pt>
                <c:pt idx="5993">
                  <c:v>44050.427083362403</c:v>
                </c:pt>
                <c:pt idx="5994">
                  <c:v>44050.437500029075</c:v>
                </c:pt>
                <c:pt idx="5995">
                  <c:v>44050.447916695746</c:v>
                </c:pt>
                <c:pt idx="5996">
                  <c:v>44050.458333362418</c:v>
                </c:pt>
                <c:pt idx="5997">
                  <c:v>44050.468750029089</c:v>
                </c:pt>
                <c:pt idx="5998">
                  <c:v>44050.479166695761</c:v>
                </c:pt>
                <c:pt idx="5999">
                  <c:v>44050.489583362432</c:v>
                </c:pt>
                <c:pt idx="6000">
                  <c:v>44050.500000029104</c:v>
                </c:pt>
                <c:pt idx="6001">
                  <c:v>44050.510416695775</c:v>
                </c:pt>
                <c:pt idx="6002">
                  <c:v>44050.520833362447</c:v>
                </c:pt>
                <c:pt idx="6003">
                  <c:v>44050.531250029118</c:v>
                </c:pt>
                <c:pt idx="6004">
                  <c:v>44050.54166669579</c:v>
                </c:pt>
                <c:pt idx="6005">
                  <c:v>44050.552083362461</c:v>
                </c:pt>
                <c:pt idx="6006">
                  <c:v>44050.562500029133</c:v>
                </c:pt>
                <c:pt idx="6007">
                  <c:v>44050.572916695804</c:v>
                </c:pt>
                <c:pt idx="6008">
                  <c:v>44050.583333362476</c:v>
                </c:pt>
                <c:pt idx="6009">
                  <c:v>44050.593750029147</c:v>
                </c:pt>
                <c:pt idx="6010">
                  <c:v>44050.604166695819</c:v>
                </c:pt>
                <c:pt idx="6011">
                  <c:v>44050.614583362491</c:v>
                </c:pt>
                <c:pt idx="6012">
                  <c:v>44050.625000029162</c:v>
                </c:pt>
                <c:pt idx="6013">
                  <c:v>44050.635416695834</c:v>
                </c:pt>
                <c:pt idx="6014">
                  <c:v>44050.645833362505</c:v>
                </c:pt>
                <c:pt idx="6015">
                  <c:v>44050.656250029177</c:v>
                </c:pt>
                <c:pt idx="6016">
                  <c:v>44050.666666695848</c:v>
                </c:pt>
                <c:pt idx="6017">
                  <c:v>44050.67708336252</c:v>
                </c:pt>
                <c:pt idx="6018">
                  <c:v>44050.687500029191</c:v>
                </c:pt>
                <c:pt idx="6019">
                  <c:v>44050.697916695863</c:v>
                </c:pt>
                <c:pt idx="6020">
                  <c:v>44050.708333362534</c:v>
                </c:pt>
                <c:pt idx="6021">
                  <c:v>44050.718750029206</c:v>
                </c:pt>
                <c:pt idx="6022">
                  <c:v>44050.729166695877</c:v>
                </c:pt>
                <c:pt idx="6023">
                  <c:v>44050.739583362549</c:v>
                </c:pt>
                <c:pt idx="6024">
                  <c:v>44050.75000002922</c:v>
                </c:pt>
                <c:pt idx="6025">
                  <c:v>44050.760416695892</c:v>
                </c:pt>
                <c:pt idx="6026">
                  <c:v>44050.770833362563</c:v>
                </c:pt>
                <c:pt idx="6027">
                  <c:v>44050.781250029235</c:v>
                </c:pt>
                <c:pt idx="6028">
                  <c:v>44050.791666695906</c:v>
                </c:pt>
                <c:pt idx="6029">
                  <c:v>44050.802083362578</c:v>
                </c:pt>
                <c:pt idx="6030">
                  <c:v>44050.812500029249</c:v>
                </c:pt>
                <c:pt idx="6031">
                  <c:v>44050.822916695921</c:v>
                </c:pt>
                <c:pt idx="6032">
                  <c:v>44050.833333362592</c:v>
                </c:pt>
                <c:pt idx="6033">
                  <c:v>44050.843750029264</c:v>
                </c:pt>
                <c:pt idx="6034">
                  <c:v>44050.854166695935</c:v>
                </c:pt>
                <c:pt idx="6035">
                  <c:v>44050.864583362607</c:v>
                </c:pt>
                <c:pt idx="6036">
                  <c:v>44050.875000029278</c:v>
                </c:pt>
                <c:pt idx="6037">
                  <c:v>44050.88541669595</c:v>
                </c:pt>
                <c:pt idx="6038">
                  <c:v>44050.895833362621</c:v>
                </c:pt>
                <c:pt idx="6039">
                  <c:v>44050.906250029293</c:v>
                </c:pt>
                <c:pt idx="6040">
                  <c:v>44050.916666695965</c:v>
                </c:pt>
                <c:pt idx="6041">
                  <c:v>44050.927083362636</c:v>
                </c:pt>
                <c:pt idx="6042">
                  <c:v>44050.937500029308</c:v>
                </c:pt>
                <c:pt idx="6043">
                  <c:v>44050.947916695979</c:v>
                </c:pt>
                <c:pt idx="6044">
                  <c:v>44050.958333362651</c:v>
                </c:pt>
                <c:pt idx="6045">
                  <c:v>44050.968750029322</c:v>
                </c:pt>
                <c:pt idx="6046">
                  <c:v>44050.979166695994</c:v>
                </c:pt>
                <c:pt idx="6047">
                  <c:v>44050.989583362665</c:v>
                </c:pt>
                <c:pt idx="6048">
                  <c:v>44051.000000029337</c:v>
                </c:pt>
                <c:pt idx="6049">
                  <c:v>44051.010416696008</c:v>
                </c:pt>
                <c:pt idx="6050">
                  <c:v>44051.02083336268</c:v>
                </c:pt>
                <c:pt idx="6051">
                  <c:v>44051.031250029351</c:v>
                </c:pt>
                <c:pt idx="6052">
                  <c:v>44051.041666696023</c:v>
                </c:pt>
                <c:pt idx="6053">
                  <c:v>44051.052083362694</c:v>
                </c:pt>
                <c:pt idx="6054">
                  <c:v>44051.062500029366</c:v>
                </c:pt>
                <c:pt idx="6055">
                  <c:v>44051.072916696037</c:v>
                </c:pt>
                <c:pt idx="6056">
                  <c:v>44051.083333362709</c:v>
                </c:pt>
                <c:pt idx="6057">
                  <c:v>44051.09375002938</c:v>
                </c:pt>
                <c:pt idx="6058">
                  <c:v>44051.104166696052</c:v>
                </c:pt>
                <c:pt idx="6059">
                  <c:v>44051.114583362723</c:v>
                </c:pt>
                <c:pt idx="6060">
                  <c:v>44051.125000029395</c:v>
                </c:pt>
                <c:pt idx="6061">
                  <c:v>44051.135416696066</c:v>
                </c:pt>
                <c:pt idx="6062">
                  <c:v>44051.145833362738</c:v>
                </c:pt>
                <c:pt idx="6063">
                  <c:v>44051.156250029409</c:v>
                </c:pt>
                <c:pt idx="6064">
                  <c:v>44051.166666696081</c:v>
                </c:pt>
                <c:pt idx="6065">
                  <c:v>44051.177083362752</c:v>
                </c:pt>
                <c:pt idx="6066">
                  <c:v>44051.187500029424</c:v>
                </c:pt>
                <c:pt idx="6067">
                  <c:v>44051.197916696095</c:v>
                </c:pt>
                <c:pt idx="6068">
                  <c:v>44051.208333362767</c:v>
                </c:pt>
                <c:pt idx="6069">
                  <c:v>44051.218750029439</c:v>
                </c:pt>
                <c:pt idx="6070">
                  <c:v>44051.22916669611</c:v>
                </c:pt>
                <c:pt idx="6071">
                  <c:v>44051.239583362782</c:v>
                </c:pt>
                <c:pt idx="6072">
                  <c:v>44051.250000029453</c:v>
                </c:pt>
                <c:pt idx="6073">
                  <c:v>44051.260416696125</c:v>
                </c:pt>
                <c:pt idx="6074">
                  <c:v>44051.270833362796</c:v>
                </c:pt>
                <c:pt idx="6075">
                  <c:v>44051.281250029468</c:v>
                </c:pt>
                <c:pt idx="6076">
                  <c:v>44051.291666696139</c:v>
                </c:pt>
                <c:pt idx="6077">
                  <c:v>44051.302083362811</c:v>
                </c:pt>
                <c:pt idx="6078">
                  <c:v>44051.312500029482</c:v>
                </c:pt>
                <c:pt idx="6079">
                  <c:v>44051.322916696154</c:v>
                </c:pt>
                <c:pt idx="6080">
                  <c:v>44051.333333362825</c:v>
                </c:pt>
                <c:pt idx="6081">
                  <c:v>44051.343750029497</c:v>
                </c:pt>
                <c:pt idx="6082">
                  <c:v>44051.354166696168</c:v>
                </c:pt>
                <c:pt idx="6083">
                  <c:v>44051.36458336284</c:v>
                </c:pt>
                <c:pt idx="6084">
                  <c:v>44051.375000029511</c:v>
                </c:pt>
                <c:pt idx="6085">
                  <c:v>44051.385416696183</c:v>
                </c:pt>
                <c:pt idx="6086">
                  <c:v>44051.395833362854</c:v>
                </c:pt>
                <c:pt idx="6087">
                  <c:v>44051.406250029526</c:v>
                </c:pt>
                <c:pt idx="6088">
                  <c:v>44051.416666696197</c:v>
                </c:pt>
                <c:pt idx="6089">
                  <c:v>44051.427083362869</c:v>
                </c:pt>
                <c:pt idx="6090">
                  <c:v>44051.43750002954</c:v>
                </c:pt>
                <c:pt idx="6091">
                  <c:v>44051.447916696212</c:v>
                </c:pt>
                <c:pt idx="6092">
                  <c:v>44051.458333362883</c:v>
                </c:pt>
                <c:pt idx="6093">
                  <c:v>44051.468750029555</c:v>
                </c:pt>
                <c:pt idx="6094">
                  <c:v>44051.479166696226</c:v>
                </c:pt>
                <c:pt idx="6095">
                  <c:v>44051.489583362898</c:v>
                </c:pt>
                <c:pt idx="6096">
                  <c:v>44051.500000029569</c:v>
                </c:pt>
                <c:pt idx="6097">
                  <c:v>44051.510416696241</c:v>
                </c:pt>
                <c:pt idx="6098">
                  <c:v>44051.520833362913</c:v>
                </c:pt>
                <c:pt idx="6099">
                  <c:v>44051.531250029584</c:v>
                </c:pt>
                <c:pt idx="6100">
                  <c:v>44051.541666696256</c:v>
                </c:pt>
                <c:pt idx="6101">
                  <c:v>44051.552083362927</c:v>
                </c:pt>
                <c:pt idx="6102">
                  <c:v>44051.562500029599</c:v>
                </c:pt>
                <c:pt idx="6103">
                  <c:v>44051.57291669627</c:v>
                </c:pt>
                <c:pt idx="6104">
                  <c:v>44051.583333362942</c:v>
                </c:pt>
                <c:pt idx="6105">
                  <c:v>44051.593750029613</c:v>
                </c:pt>
                <c:pt idx="6106">
                  <c:v>44051.604166696285</c:v>
                </c:pt>
                <c:pt idx="6107">
                  <c:v>44051.614583362956</c:v>
                </c:pt>
                <c:pt idx="6108">
                  <c:v>44051.625000029628</c:v>
                </c:pt>
                <c:pt idx="6109">
                  <c:v>44051.635416696299</c:v>
                </c:pt>
                <c:pt idx="6110">
                  <c:v>44051.645833362971</c:v>
                </c:pt>
                <c:pt idx="6111">
                  <c:v>44051.656250029642</c:v>
                </c:pt>
                <c:pt idx="6112">
                  <c:v>44051.666666696314</c:v>
                </c:pt>
                <c:pt idx="6113">
                  <c:v>44051.677083362985</c:v>
                </c:pt>
                <c:pt idx="6114">
                  <c:v>44051.687500029657</c:v>
                </c:pt>
                <c:pt idx="6115">
                  <c:v>44051.697916696328</c:v>
                </c:pt>
                <c:pt idx="6116">
                  <c:v>44051.708333363</c:v>
                </c:pt>
                <c:pt idx="6117">
                  <c:v>44051.718750029671</c:v>
                </c:pt>
                <c:pt idx="6118">
                  <c:v>44051.729166696343</c:v>
                </c:pt>
                <c:pt idx="6119">
                  <c:v>44051.739583363014</c:v>
                </c:pt>
                <c:pt idx="6120">
                  <c:v>44051.750000029686</c:v>
                </c:pt>
                <c:pt idx="6121">
                  <c:v>44051.760416696357</c:v>
                </c:pt>
                <c:pt idx="6122">
                  <c:v>44051.770833363029</c:v>
                </c:pt>
                <c:pt idx="6123">
                  <c:v>44051.7812500297</c:v>
                </c:pt>
                <c:pt idx="6124">
                  <c:v>44051.791666696372</c:v>
                </c:pt>
                <c:pt idx="6125">
                  <c:v>44051.802083363043</c:v>
                </c:pt>
                <c:pt idx="6126">
                  <c:v>44051.812500029715</c:v>
                </c:pt>
                <c:pt idx="6127">
                  <c:v>44051.822916696387</c:v>
                </c:pt>
                <c:pt idx="6128">
                  <c:v>44051.833333363058</c:v>
                </c:pt>
                <c:pt idx="6129">
                  <c:v>44051.84375002973</c:v>
                </c:pt>
                <c:pt idx="6130">
                  <c:v>44051.854166696401</c:v>
                </c:pt>
                <c:pt idx="6131">
                  <c:v>44051.864583363073</c:v>
                </c:pt>
                <c:pt idx="6132">
                  <c:v>44051.875000029744</c:v>
                </c:pt>
                <c:pt idx="6133">
                  <c:v>44051.885416696416</c:v>
                </c:pt>
                <c:pt idx="6134">
                  <c:v>44051.895833363087</c:v>
                </c:pt>
                <c:pt idx="6135">
                  <c:v>44051.906250029759</c:v>
                </c:pt>
                <c:pt idx="6136">
                  <c:v>44051.91666669643</c:v>
                </c:pt>
                <c:pt idx="6137">
                  <c:v>44051.927083363102</c:v>
                </c:pt>
                <c:pt idx="6138">
                  <c:v>44051.937500029773</c:v>
                </c:pt>
                <c:pt idx="6139">
                  <c:v>44051.947916696445</c:v>
                </c:pt>
                <c:pt idx="6140">
                  <c:v>44051.958333363116</c:v>
                </c:pt>
                <c:pt idx="6141">
                  <c:v>44051.968750029788</c:v>
                </c:pt>
                <c:pt idx="6142">
                  <c:v>44051.979166696459</c:v>
                </c:pt>
                <c:pt idx="6143">
                  <c:v>44051.989583363131</c:v>
                </c:pt>
                <c:pt idx="6144">
                  <c:v>44052.000000029802</c:v>
                </c:pt>
                <c:pt idx="6145">
                  <c:v>44052.010416696474</c:v>
                </c:pt>
                <c:pt idx="6146">
                  <c:v>44052.020833363145</c:v>
                </c:pt>
                <c:pt idx="6147">
                  <c:v>44052.031250029817</c:v>
                </c:pt>
                <c:pt idx="6148">
                  <c:v>44052.041666696488</c:v>
                </c:pt>
                <c:pt idx="6149">
                  <c:v>44052.05208336316</c:v>
                </c:pt>
                <c:pt idx="6150">
                  <c:v>44052.062500029831</c:v>
                </c:pt>
                <c:pt idx="6151">
                  <c:v>44052.072916696503</c:v>
                </c:pt>
                <c:pt idx="6152">
                  <c:v>44052.083333363174</c:v>
                </c:pt>
                <c:pt idx="6153">
                  <c:v>44052.093750029846</c:v>
                </c:pt>
                <c:pt idx="6154">
                  <c:v>44052.104166696517</c:v>
                </c:pt>
                <c:pt idx="6155">
                  <c:v>44052.114583363189</c:v>
                </c:pt>
                <c:pt idx="6156">
                  <c:v>44052.125000029861</c:v>
                </c:pt>
                <c:pt idx="6157">
                  <c:v>44052.135416696532</c:v>
                </c:pt>
                <c:pt idx="6158">
                  <c:v>44052.145833363204</c:v>
                </c:pt>
                <c:pt idx="6159">
                  <c:v>44052.156250029875</c:v>
                </c:pt>
                <c:pt idx="6160">
                  <c:v>44052.166666696547</c:v>
                </c:pt>
                <c:pt idx="6161">
                  <c:v>44052.177083363218</c:v>
                </c:pt>
                <c:pt idx="6162">
                  <c:v>44052.18750002989</c:v>
                </c:pt>
                <c:pt idx="6163">
                  <c:v>44052.197916696561</c:v>
                </c:pt>
                <c:pt idx="6164">
                  <c:v>44052.208333363233</c:v>
                </c:pt>
                <c:pt idx="6165">
                  <c:v>44052.218750029904</c:v>
                </c:pt>
                <c:pt idx="6166">
                  <c:v>44052.229166696576</c:v>
                </c:pt>
                <c:pt idx="6167">
                  <c:v>44052.239583363247</c:v>
                </c:pt>
                <c:pt idx="6168">
                  <c:v>44052.250000029919</c:v>
                </c:pt>
                <c:pt idx="6169">
                  <c:v>44052.26041669659</c:v>
                </c:pt>
                <c:pt idx="6170">
                  <c:v>44052.270833363262</c:v>
                </c:pt>
                <c:pt idx="6171">
                  <c:v>44052.281250029933</c:v>
                </c:pt>
                <c:pt idx="6172">
                  <c:v>44052.291666696605</c:v>
                </c:pt>
                <c:pt idx="6173">
                  <c:v>44052.302083363276</c:v>
                </c:pt>
                <c:pt idx="6174">
                  <c:v>44052.312500029948</c:v>
                </c:pt>
                <c:pt idx="6175">
                  <c:v>44052.322916696619</c:v>
                </c:pt>
                <c:pt idx="6176">
                  <c:v>44052.333333363291</c:v>
                </c:pt>
                <c:pt idx="6177">
                  <c:v>44052.343750029962</c:v>
                </c:pt>
                <c:pt idx="6178">
                  <c:v>44052.354166696634</c:v>
                </c:pt>
                <c:pt idx="6179">
                  <c:v>44052.364583363305</c:v>
                </c:pt>
                <c:pt idx="6180">
                  <c:v>44052.375000029977</c:v>
                </c:pt>
                <c:pt idx="6181">
                  <c:v>44052.385416696648</c:v>
                </c:pt>
                <c:pt idx="6182">
                  <c:v>44052.39583336332</c:v>
                </c:pt>
                <c:pt idx="6183">
                  <c:v>44052.406250029991</c:v>
                </c:pt>
                <c:pt idx="6184">
                  <c:v>44052.416666696663</c:v>
                </c:pt>
                <c:pt idx="6185">
                  <c:v>44052.427083363335</c:v>
                </c:pt>
                <c:pt idx="6186">
                  <c:v>44052.437500030006</c:v>
                </c:pt>
                <c:pt idx="6187">
                  <c:v>44052.447916696678</c:v>
                </c:pt>
                <c:pt idx="6188">
                  <c:v>44052.458333363349</c:v>
                </c:pt>
                <c:pt idx="6189">
                  <c:v>44052.468750030021</c:v>
                </c:pt>
                <c:pt idx="6190">
                  <c:v>44052.479166696692</c:v>
                </c:pt>
                <c:pt idx="6191">
                  <c:v>44052.489583363364</c:v>
                </c:pt>
                <c:pt idx="6192">
                  <c:v>44052.500000030035</c:v>
                </c:pt>
                <c:pt idx="6193">
                  <c:v>44052.510416696707</c:v>
                </c:pt>
                <c:pt idx="6194">
                  <c:v>44052.520833363378</c:v>
                </c:pt>
                <c:pt idx="6195">
                  <c:v>44052.53125003005</c:v>
                </c:pt>
                <c:pt idx="6196">
                  <c:v>44052.541666696721</c:v>
                </c:pt>
                <c:pt idx="6197">
                  <c:v>44052.552083363393</c:v>
                </c:pt>
                <c:pt idx="6198">
                  <c:v>44052.562500030064</c:v>
                </c:pt>
                <c:pt idx="6199">
                  <c:v>44052.572916696736</c:v>
                </c:pt>
                <c:pt idx="6200">
                  <c:v>44052.583333363407</c:v>
                </c:pt>
                <c:pt idx="6201">
                  <c:v>44052.593750030079</c:v>
                </c:pt>
                <c:pt idx="6202">
                  <c:v>44052.60416669675</c:v>
                </c:pt>
                <c:pt idx="6203">
                  <c:v>44052.614583363422</c:v>
                </c:pt>
                <c:pt idx="6204">
                  <c:v>44052.625000030093</c:v>
                </c:pt>
                <c:pt idx="6205">
                  <c:v>44052.635416696765</c:v>
                </c:pt>
                <c:pt idx="6206">
                  <c:v>44052.645833363436</c:v>
                </c:pt>
                <c:pt idx="6207">
                  <c:v>44052.656250030108</c:v>
                </c:pt>
                <c:pt idx="6208">
                  <c:v>44052.666666696779</c:v>
                </c:pt>
                <c:pt idx="6209">
                  <c:v>44052.677083363451</c:v>
                </c:pt>
                <c:pt idx="6210">
                  <c:v>44052.687500030122</c:v>
                </c:pt>
                <c:pt idx="6211">
                  <c:v>44052.697916696794</c:v>
                </c:pt>
                <c:pt idx="6212">
                  <c:v>44052.708333363465</c:v>
                </c:pt>
                <c:pt idx="6213">
                  <c:v>44052.718750030137</c:v>
                </c:pt>
                <c:pt idx="6214">
                  <c:v>44052.729166696809</c:v>
                </c:pt>
                <c:pt idx="6215">
                  <c:v>44052.73958336348</c:v>
                </c:pt>
                <c:pt idx="6216">
                  <c:v>44052.750000030152</c:v>
                </c:pt>
                <c:pt idx="6217">
                  <c:v>44052.760416696823</c:v>
                </c:pt>
                <c:pt idx="6218">
                  <c:v>44052.770833363495</c:v>
                </c:pt>
                <c:pt idx="6219">
                  <c:v>44052.781250030166</c:v>
                </c:pt>
                <c:pt idx="6220">
                  <c:v>44052.791666696838</c:v>
                </c:pt>
                <c:pt idx="6221">
                  <c:v>44052.802083363509</c:v>
                </c:pt>
                <c:pt idx="6222">
                  <c:v>44052.812500030181</c:v>
                </c:pt>
                <c:pt idx="6223">
                  <c:v>44052.822916696852</c:v>
                </c:pt>
                <c:pt idx="6224">
                  <c:v>44052.833333363524</c:v>
                </c:pt>
                <c:pt idx="6225">
                  <c:v>44052.843750030195</c:v>
                </c:pt>
                <c:pt idx="6226">
                  <c:v>44052.854166696867</c:v>
                </c:pt>
                <c:pt idx="6227">
                  <c:v>44052.864583363538</c:v>
                </c:pt>
                <c:pt idx="6228">
                  <c:v>44052.87500003021</c:v>
                </c:pt>
                <c:pt idx="6229">
                  <c:v>44052.885416696881</c:v>
                </c:pt>
                <c:pt idx="6230">
                  <c:v>44052.895833363553</c:v>
                </c:pt>
                <c:pt idx="6231">
                  <c:v>44052.906250030224</c:v>
                </c:pt>
                <c:pt idx="6232">
                  <c:v>44052.916666696896</c:v>
                </c:pt>
                <c:pt idx="6233">
                  <c:v>44052.927083363567</c:v>
                </c:pt>
                <c:pt idx="6234">
                  <c:v>44052.937500030239</c:v>
                </c:pt>
                <c:pt idx="6235">
                  <c:v>44052.94791669691</c:v>
                </c:pt>
                <c:pt idx="6236">
                  <c:v>44052.958333363582</c:v>
                </c:pt>
                <c:pt idx="6237">
                  <c:v>44052.968750030253</c:v>
                </c:pt>
                <c:pt idx="6238">
                  <c:v>44052.979166696925</c:v>
                </c:pt>
                <c:pt idx="6239">
                  <c:v>44052.989583363596</c:v>
                </c:pt>
                <c:pt idx="6240">
                  <c:v>44053.000000030268</c:v>
                </c:pt>
                <c:pt idx="6241">
                  <c:v>44053.01041669694</c:v>
                </c:pt>
                <c:pt idx="6242">
                  <c:v>44053.020833363611</c:v>
                </c:pt>
                <c:pt idx="6243">
                  <c:v>44053.031250030283</c:v>
                </c:pt>
                <c:pt idx="6244">
                  <c:v>44053.041666696954</c:v>
                </c:pt>
                <c:pt idx="6245">
                  <c:v>44053.052083363626</c:v>
                </c:pt>
                <c:pt idx="6246">
                  <c:v>44053.062500030297</c:v>
                </c:pt>
                <c:pt idx="6247">
                  <c:v>44053.072916696969</c:v>
                </c:pt>
                <c:pt idx="6248">
                  <c:v>44053.08333336364</c:v>
                </c:pt>
                <c:pt idx="6249">
                  <c:v>44053.093750030312</c:v>
                </c:pt>
                <c:pt idx="6250">
                  <c:v>44053.104166696983</c:v>
                </c:pt>
                <c:pt idx="6251">
                  <c:v>44053.114583363655</c:v>
                </c:pt>
                <c:pt idx="6252">
                  <c:v>44053.125000030326</c:v>
                </c:pt>
                <c:pt idx="6253">
                  <c:v>44053.135416696998</c:v>
                </c:pt>
                <c:pt idx="6254">
                  <c:v>44053.145833363669</c:v>
                </c:pt>
                <c:pt idx="6255">
                  <c:v>44053.156250030341</c:v>
                </c:pt>
                <c:pt idx="6256">
                  <c:v>44053.166666697012</c:v>
                </c:pt>
                <c:pt idx="6257">
                  <c:v>44053.177083363684</c:v>
                </c:pt>
                <c:pt idx="6258">
                  <c:v>44053.187500030355</c:v>
                </c:pt>
                <c:pt idx="6259">
                  <c:v>44053.197916697027</c:v>
                </c:pt>
                <c:pt idx="6260">
                  <c:v>44053.208333363698</c:v>
                </c:pt>
                <c:pt idx="6261">
                  <c:v>44053.21875003037</c:v>
                </c:pt>
                <c:pt idx="6262">
                  <c:v>44053.229166697041</c:v>
                </c:pt>
                <c:pt idx="6263">
                  <c:v>44053.239583363713</c:v>
                </c:pt>
                <c:pt idx="6264">
                  <c:v>44053.250000030384</c:v>
                </c:pt>
                <c:pt idx="6265">
                  <c:v>44053.260416697056</c:v>
                </c:pt>
                <c:pt idx="6266">
                  <c:v>44053.270833363727</c:v>
                </c:pt>
                <c:pt idx="6267">
                  <c:v>44053.281250030399</c:v>
                </c:pt>
                <c:pt idx="6268">
                  <c:v>44053.29166669707</c:v>
                </c:pt>
                <c:pt idx="6269">
                  <c:v>44053.302083363742</c:v>
                </c:pt>
                <c:pt idx="6270">
                  <c:v>44053.312500030414</c:v>
                </c:pt>
                <c:pt idx="6271">
                  <c:v>44053.322916697085</c:v>
                </c:pt>
                <c:pt idx="6272">
                  <c:v>44053.333333363757</c:v>
                </c:pt>
                <c:pt idx="6273">
                  <c:v>44053.343750030428</c:v>
                </c:pt>
                <c:pt idx="6274">
                  <c:v>44053.3541666971</c:v>
                </c:pt>
                <c:pt idx="6275">
                  <c:v>44053.364583363771</c:v>
                </c:pt>
                <c:pt idx="6276">
                  <c:v>44053.375000030443</c:v>
                </c:pt>
                <c:pt idx="6277">
                  <c:v>44053.385416697114</c:v>
                </c:pt>
                <c:pt idx="6278">
                  <c:v>44053.395833363786</c:v>
                </c:pt>
                <c:pt idx="6279">
                  <c:v>44053.406250030457</c:v>
                </c:pt>
                <c:pt idx="6280">
                  <c:v>44053.416666697129</c:v>
                </c:pt>
                <c:pt idx="6281">
                  <c:v>44053.4270833638</c:v>
                </c:pt>
                <c:pt idx="6282">
                  <c:v>44053.437500030472</c:v>
                </c:pt>
                <c:pt idx="6283">
                  <c:v>44053.447916697143</c:v>
                </c:pt>
                <c:pt idx="6284">
                  <c:v>44053.458333363815</c:v>
                </c:pt>
                <c:pt idx="6285">
                  <c:v>44053.468750030486</c:v>
                </c:pt>
                <c:pt idx="6286">
                  <c:v>44053.479166697158</c:v>
                </c:pt>
                <c:pt idx="6287">
                  <c:v>44053.489583363829</c:v>
                </c:pt>
                <c:pt idx="6288">
                  <c:v>44053.500000030501</c:v>
                </c:pt>
                <c:pt idx="6289">
                  <c:v>44053.510416697172</c:v>
                </c:pt>
                <c:pt idx="6290">
                  <c:v>44053.520833363844</c:v>
                </c:pt>
                <c:pt idx="6291">
                  <c:v>44053.531250030515</c:v>
                </c:pt>
                <c:pt idx="6292">
                  <c:v>44053.541666697187</c:v>
                </c:pt>
                <c:pt idx="6293">
                  <c:v>44053.552083363858</c:v>
                </c:pt>
                <c:pt idx="6294">
                  <c:v>44053.56250003053</c:v>
                </c:pt>
                <c:pt idx="6295">
                  <c:v>44053.572916697201</c:v>
                </c:pt>
                <c:pt idx="6296">
                  <c:v>44053.583333363873</c:v>
                </c:pt>
                <c:pt idx="6297">
                  <c:v>44053.593750030544</c:v>
                </c:pt>
                <c:pt idx="6298">
                  <c:v>44053.604166697216</c:v>
                </c:pt>
                <c:pt idx="6299">
                  <c:v>44053.614583363888</c:v>
                </c:pt>
                <c:pt idx="6300">
                  <c:v>44053.625000030559</c:v>
                </c:pt>
                <c:pt idx="6301">
                  <c:v>44053.635416697231</c:v>
                </c:pt>
                <c:pt idx="6302">
                  <c:v>44053.645833363902</c:v>
                </c:pt>
                <c:pt idx="6303">
                  <c:v>44053.656250030574</c:v>
                </c:pt>
                <c:pt idx="6304">
                  <c:v>44053.666666697245</c:v>
                </c:pt>
                <c:pt idx="6305">
                  <c:v>44053.677083363917</c:v>
                </c:pt>
                <c:pt idx="6306">
                  <c:v>44053.687500030588</c:v>
                </c:pt>
                <c:pt idx="6307">
                  <c:v>44053.69791669726</c:v>
                </c:pt>
                <c:pt idx="6308">
                  <c:v>44053.708333363931</c:v>
                </c:pt>
                <c:pt idx="6309">
                  <c:v>44053.718750030603</c:v>
                </c:pt>
                <c:pt idx="6310">
                  <c:v>44053.729166697274</c:v>
                </c:pt>
                <c:pt idx="6311">
                  <c:v>44053.739583363946</c:v>
                </c:pt>
                <c:pt idx="6312">
                  <c:v>44053.750000030617</c:v>
                </c:pt>
                <c:pt idx="6313">
                  <c:v>44053.760416697289</c:v>
                </c:pt>
                <c:pt idx="6314">
                  <c:v>44053.77083336396</c:v>
                </c:pt>
                <c:pt idx="6315">
                  <c:v>44053.781250030632</c:v>
                </c:pt>
                <c:pt idx="6316">
                  <c:v>44053.791666697303</c:v>
                </c:pt>
                <c:pt idx="6317">
                  <c:v>44053.802083363975</c:v>
                </c:pt>
                <c:pt idx="6318">
                  <c:v>44053.812500030646</c:v>
                </c:pt>
                <c:pt idx="6319">
                  <c:v>44053.822916697318</c:v>
                </c:pt>
                <c:pt idx="6320">
                  <c:v>44053.833333363989</c:v>
                </c:pt>
                <c:pt idx="6321">
                  <c:v>44053.843750030661</c:v>
                </c:pt>
                <c:pt idx="6322">
                  <c:v>44053.854166697332</c:v>
                </c:pt>
                <c:pt idx="6323">
                  <c:v>44053.864583364004</c:v>
                </c:pt>
                <c:pt idx="6324">
                  <c:v>44053.875000030675</c:v>
                </c:pt>
                <c:pt idx="6325">
                  <c:v>44053.885416697347</c:v>
                </c:pt>
                <c:pt idx="6326">
                  <c:v>44053.895833364018</c:v>
                </c:pt>
                <c:pt idx="6327">
                  <c:v>44053.90625003069</c:v>
                </c:pt>
                <c:pt idx="6328">
                  <c:v>44053.916666697362</c:v>
                </c:pt>
                <c:pt idx="6329">
                  <c:v>44053.927083364033</c:v>
                </c:pt>
                <c:pt idx="6330">
                  <c:v>44053.937500030705</c:v>
                </c:pt>
                <c:pt idx="6331">
                  <c:v>44053.947916697376</c:v>
                </c:pt>
                <c:pt idx="6332">
                  <c:v>44053.958333364048</c:v>
                </c:pt>
                <c:pt idx="6333">
                  <c:v>44053.968750030719</c:v>
                </c:pt>
                <c:pt idx="6334">
                  <c:v>44053.979166697391</c:v>
                </c:pt>
                <c:pt idx="6335">
                  <c:v>44053.989583364062</c:v>
                </c:pt>
                <c:pt idx="6336">
                  <c:v>44054.000000030734</c:v>
                </c:pt>
                <c:pt idx="6337">
                  <c:v>44054.010416697405</c:v>
                </c:pt>
                <c:pt idx="6338">
                  <c:v>44054.020833364077</c:v>
                </c:pt>
                <c:pt idx="6339">
                  <c:v>44054.031250030748</c:v>
                </c:pt>
                <c:pt idx="6340">
                  <c:v>44054.04166669742</c:v>
                </c:pt>
                <c:pt idx="6341">
                  <c:v>44054.052083364091</c:v>
                </c:pt>
                <c:pt idx="6342">
                  <c:v>44054.062500030763</c:v>
                </c:pt>
                <c:pt idx="6343">
                  <c:v>44054.072916697434</c:v>
                </c:pt>
                <c:pt idx="6344">
                  <c:v>44054.083333364106</c:v>
                </c:pt>
                <c:pt idx="6345">
                  <c:v>44054.093750030777</c:v>
                </c:pt>
                <c:pt idx="6346">
                  <c:v>44054.104166697449</c:v>
                </c:pt>
                <c:pt idx="6347">
                  <c:v>44054.11458336412</c:v>
                </c:pt>
                <c:pt idx="6348">
                  <c:v>44054.125000030792</c:v>
                </c:pt>
                <c:pt idx="6349">
                  <c:v>44054.135416697463</c:v>
                </c:pt>
                <c:pt idx="6350">
                  <c:v>44054.145833364135</c:v>
                </c:pt>
                <c:pt idx="6351">
                  <c:v>44054.156250030806</c:v>
                </c:pt>
                <c:pt idx="6352">
                  <c:v>44054.166666697478</c:v>
                </c:pt>
                <c:pt idx="6353">
                  <c:v>44054.177083364149</c:v>
                </c:pt>
                <c:pt idx="6354">
                  <c:v>44054.187500030821</c:v>
                </c:pt>
                <c:pt idx="6355">
                  <c:v>44054.197916697492</c:v>
                </c:pt>
                <c:pt idx="6356">
                  <c:v>44054.208333364164</c:v>
                </c:pt>
                <c:pt idx="6357">
                  <c:v>44054.218750030836</c:v>
                </c:pt>
                <c:pt idx="6358">
                  <c:v>44054.229166697507</c:v>
                </c:pt>
                <c:pt idx="6359">
                  <c:v>44054.239583364179</c:v>
                </c:pt>
                <c:pt idx="6360">
                  <c:v>44054.25000003085</c:v>
                </c:pt>
                <c:pt idx="6361">
                  <c:v>44054.260416697522</c:v>
                </c:pt>
                <c:pt idx="6362">
                  <c:v>44054.270833364193</c:v>
                </c:pt>
                <c:pt idx="6363">
                  <c:v>44054.281250030865</c:v>
                </c:pt>
                <c:pt idx="6364">
                  <c:v>44054.291666697536</c:v>
                </c:pt>
                <c:pt idx="6365">
                  <c:v>44054.302083364208</c:v>
                </c:pt>
                <c:pt idx="6366">
                  <c:v>44054.312500030879</c:v>
                </c:pt>
                <c:pt idx="6367">
                  <c:v>44054.322916697551</c:v>
                </c:pt>
                <c:pt idx="6368">
                  <c:v>44054.333333364222</c:v>
                </c:pt>
                <c:pt idx="6369">
                  <c:v>44054.343750030894</c:v>
                </c:pt>
                <c:pt idx="6370">
                  <c:v>44054.354166697565</c:v>
                </c:pt>
                <c:pt idx="6371">
                  <c:v>44054.364583364237</c:v>
                </c:pt>
                <c:pt idx="6372">
                  <c:v>44054.375000030908</c:v>
                </c:pt>
                <c:pt idx="6373">
                  <c:v>44054.38541669758</c:v>
                </c:pt>
                <c:pt idx="6374">
                  <c:v>44054.395833364251</c:v>
                </c:pt>
                <c:pt idx="6375">
                  <c:v>44054.406250030923</c:v>
                </c:pt>
                <c:pt idx="6376">
                  <c:v>44054.416666697594</c:v>
                </c:pt>
                <c:pt idx="6377">
                  <c:v>44054.427083364266</c:v>
                </c:pt>
                <c:pt idx="6378">
                  <c:v>44054.437500030937</c:v>
                </c:pt>
                <c:pt idx="6379">
                  <c:v>44054.447916697609</c:v>
                </c:pt>
                <c:pt idx="6380">
                  <c:v>44054.45833336428</c:v>
                </c:pt>
                <c:pt idx="6381">
                  <c:v>44054.468750030952</c:v>
                </c:pt>
                <c:pt idx="6382">
                  <c:v>44054.479166697623</c:v>
                </c:pt>
                <c:pt idx="6383">
                  <c:v>44054.489583364295</c:v>
                </c:pt>
                <c:pt idx="6384">
                  <c:v>44054.500000030966</c:v>
                </c:pt>
                <c:pt idx="6385">
                  <c:v>44054.510416697638</c:v>
                </c:pt>
                <c:pt idx="6386">
                  <c:v>44054.52083336431</c:v>
                </c:pt>
                <c:pt idx="6387">
                  <c:v>44054.531250030981</c:v>
                </c:pt>
                <c:pt idx="6388">
                  <c:v>44054.541666697653</c:v>
                </c:pt>
                <c:pt idx="6389">
                  <c:v>44054.552083364324</c:v>
                </c:pt>
                <c:pt idx="6390">
                  <c:v>44054.562500030996</c:v>
                </c:pt>
                <c:pt idx="6391">
                  <c:v>44054.572916697667</c:v>
                </c:pt>
                <c:pt idx="6392">
                  <c:v>44054.583333364339</c:v>
                </c:pt>
                <c:pt idx="6393">
                  <c:v>44054.59375003101</c:v>
                </c:pt>
                <c:pt idx="6394">
                  <c:v>44054.604166697682</c:v>
                </c:pt>
                <c:pt idx="6395">
                  <c:v>44054.614583364353</c:v>
                </c:pt>
                <c:pt idx="6396">
                  <c:v>44054.625000031025</c:v>
                </c:pt>
                <c:pt idx="6397">
                  <c:v>44054.635416697696</c:v>
                </c:pt>
                <c:pt idx="6398">
                  <c:v>44054.645833364368</c:v>
                </c:pt>
                <c:pt idx="6399">
                  <c:v>44054.656250031039</c:v>
                </c:pt>
                <c:pt idx="6400">
                  <c:v>44054.666666697711</c:v>
                </c:pt>
                <c:pt idx="6401">
                  <c:v>44054.677083364382</c:v>
                </c:pt>
                <c:pt idx="6402">
                  <c:v>44054.687500031054</c:v>
                </c:pt>
                <c:pt idx="6403">
                  <c:v>44054.697916697725</c:v>
                </c:pt>
                <c:pt idx="6404">
                  <c:v>44054.708333364397</c:v>
                </c:pt>
                <c:pt idx="6405">
                  <c:v>44054.718750031068</c:v>
                </c:pt>
                <c:pt idx="6406">
                  <c:v>44054.72916669774</c:v>
                </c:pt>
                <c:pt idx="6407">
                  <c:v>44054.739583364411</c:v>
                </c:pt>
                <c:pt idx="6408">
                  <c:v>44054.750000031083</c:v>
                </c:pt>
                <c:pt idx="6409">
                  <c:v>44054.760416697754</c:v>
                </c:pt>
                <c:pt idx="6410">
                  <c:v>44054.770833364426</c:v>
                </c:pt>
                <c:pt idx="6411">
                  <c:v>44054.781250031097</c:v>
                </c:pt>
                <c:pt idx="6412">
                  <c:v>44054.791666697769</c:v>
                </c:pt>
                <c:pt idx="6413">
                  <c:v>44054.80208336444</c:v>
                </c:pt>
                <c:pt idx="6414">
                  <c:v>44054.812500031112</c:v>
                </c:pt>
                <c:pt idx="6415">
                  <c:v>44054.822916697784</c:v>
                </c:pt>
                <c:pt idx="6416">
                  <c:v>44054.833333364455</c:v>
                </c:pt>
                <c:pt idx="6417">
                  <c:v>44054.843750031127</c:v>
                </c:pt>
                <c:pt idx="6418">
                  <c:v>44054.854166697798</c:v>
                </c:pt>
                <c:pt idx="6419">
                  <c:v>44054.86458336447</c:v>
                </c:pt>
                <c:pt idx="6420">
                  <c:v>44054.875000031141</c:v>
                </c:pt>
                <c:pt idx="6421">
                  <c:v>44054.885416697813</c:v>
                </c:pt>
                <c:pt idx="6422">
                  <c:v>44054.895833364484</c:v>
                </c:pt>
                <c:pt idx="6423">
                  <c:v>44054.906250031156</c:v>
                </c:pt>
                <c:pt idx="6424">
                  <c:v>44054.916666697827</c:v>
                </c:pt>
                <c:pt idx="6425">
                  <c:v>44054.927083364499</c:v>
                </c:pt>
                <c:pt idx="6426">
                  <c:v>44054.93750003117</c:v>
                </c:pt>
                <c:pt idx="6427">
                  <c:v>44054.947916697842</c:v>
                </c:pt>
                <c:pt idx="6428">
                  <c:v>44054.958333364513</c:v>
                </c:pt>
                <c:pt idx="6429">
                  <c:v>44054.968750031185</c:v>
                </c:pt>
                <c:pt idx="6430">
                  <c:v>44054.979166697856</c:v>
                </c:pt>
                <c:pt idx="6431">
                  <c:v>44054.989583364528</c:v>
                </c:pt>
                <c:pt idx="6432">
                  <c:v>44055.000000031199</c:v>
                </c:pt>
                <c:pt idx="6433">
                  <c:v>44055.010416697871</c:v>
                </c:pt>
                <c:pt idx="6434">
                  <c:v>44055.020833364542</c:v>
                </c:pt>
                <c:pt idx="6435">
                  <c:v>44055.031250031214</c:v>
                </c:pt>
                <c:pt idx="6436">
                  <c:v>44055.041666697885</c:v>
                </c:pt>
                <c:pt idx="6437">
                  <c:v>44055.052083364557</c:v>
                </c:pt>
                <c:pt idx="6438">
                  <c:v>44055.062500031228</c:v>
                </c:pt>
                <c:pt idx="6439">
                  <c:v>44055.0729166979</c:v>
                </c:pt>
                <c:pt idx="6440">
                  <c:v>44055.083333364571</c:v>
                </c:pt>
                <c:pt idx="6441">
                  <c:v>44055.093750031243</c:v>
                </c:pt>
                <c:pt idx="6442">
                  <c:v>44055.104166697914</c:v>
                </c:pt>
                <c:pt idx="6443">
                  <c:v>44055.114583364586</c:v>
                </c:pt>
                <c:pt idx="6444">
                  <c:v>44055.125000031258</c:v>
                </c:pt>
                <c:pt idx="6445">
                  <c:v>44055.135416697929</c:v>
                </c:pt>
                <c:pt idx="6446">
                  <c:v>44055.145833364601</c:v>
                </c:pt>
                <c:pt idx="6447">
                  <c:v>44055.156250031272</c:v>
                </c:pt>
                <c:pt idx="6448">
                  <c:v>44055.166666697944</c:v>
                </c:pt>
                <c:pt idx="6449">
                  <c:v>44055.177083364615</c:v>
                </c:pt>
                <c:pt idx="6450">
                  <c:v>44055.187500031287</c:v>
                </c:pt>
                <c:pt idx="6451">
                  <c:v>44055.197916697958</c:v>
                </c:pt>
                <c:pt idx="6452">
                  <c:v>44055.20833336463</c:v>
                </c:pt>
                <c:pt idx="6453">
                  <c:v>44055.218750031301</c:v>
                </c:pt>
                <c:pt idx="6454">
                  <c:v>44055.229166697973</c:v>
                </c:pt>
                <c:pt idx="6455">
                  <c:v>44055.239583364644</c:v>
                </c:pt>
                <c:pt idx="6456">
                  <c:v>44055.250000031316</c:v>
                </c:pt>
                <c:pt idx="6457">
                  <c:v>44055.260416697987</c:v>
                </c:pt>
                <c:pt idx="6458">
                  <c:v>44055.270833364659</c:v>
                </c:pt>
                <c:pt idx="6459">
                  <c:v>44055.28125003133</c:v>
                </c:pt>
                <c:pt idx="6460">
                  <c:v>44055.291666698002</c:v>
                </c:pt>
                <c:pt idx="6461">
                  <c:v>44055.302083364673</c:v>
                </c:pt>
                <c:pt idx="6462">
                  <c:v>44055.312500031345</c:v>
                </c:pt>
                <c:pt idx="6463">
                  <c:v>44055.322916698016</c:v>
                </c:pt>
                <c:pt idx="6464">
                  <c:v>44055.333333364688</c:v>
                </c:pt>
                <c:pt idx="6465">
                  <c:v>44055.343750031359</c:v>
                </c:pt>
                <c:pt idx="6466">
                  <c:v>44055.354166698031</c:v>
                </c:pt>
                <c:pt idx="6467">
                  <c:v>44055.364583364702</c:v>
                </c:pt>
                <c:pt idx="6468">
                  <c:v>44055.375000031374</c:v>
                </c:pt>
                <c:pt idx="6469">
                  <c:v>44055.385416698045</c:v>
                </c:pt>
                <c:pt idx="6470">
                  <c:v>44055.395833364717</c:v>
                </c:pt>
                <c:pt idx="6471">
                  <c:v>44055.406250031388</c:v>
                </c:pt>
                <c:pt idx="6472">
                  <c:v>44055.41666669806</c:v>
                </c:pt>
                <c:pt idx="6473">
                  <c:v>44055.427083364732</c:v>
                </c:pt>
                <c:pt idx="6474">
                  <c:v>44055.437500031403</c:v>
                </c:pt>
                <c:pt idx="6475">
                  <c:v>44055.447916698075</c:v>
                </c:pt>
                <c:pt idx="6476">
                  <c:v>44055.458333364746</c:v>
                </c:pt>
                <c:pt idx="6477">
                  <c:v>44055.468750031418</c:v>
                </c:pt>
                <c:pt idx="6478">
                  <c:v>44055.479166698089</c:v>
                </c:pt>
                <c:pt idx="6479">
                  <c:v>44055.489583364761</c:v>
                </c:pt>
                <c:pt idx="6480">
                  <c:v>44055.500000031432</c:v>
                </c:pt>
                <c:pt idx="6481">
                  <c:v>44055.510416698104</c:v>
                </c:pt>
                <c:pt idx="6482">
                  <c:v>44055.520833364775</c:v>
                </c:pt>
                <c:pt idx="6483">
                  <c:v>44055.531250031447</c:v>
                </c:pt>
                <c:pt idx="6484">
                  <c:v>44055.541666698118</c:v>
                </c:pt>
                <c:pt idx="6485">
                  <c:v>44055.55208336479</c:v>
                </c:pt>
                <c:pt idx="6486">
                  <c:v>44055.562500031461</c:v>
                </c:pt>
                <c:pt idx="6487">
                  <c:v>44055.572916698133</c:v>
                </c:pt>
                <c:pt idx="6488">
                  <c:v>44055.583333364804</c:v>
                </c:pt>
                <c:pt idx="6489">
                  <c:v>44055.593750031476</c:v>
                </c:pt>
                <c:pt idx="6490">
                  <c:v>44055.604166698147</c:v>
                </c:pt>
                <c:pt idx="6491">
                  <c:v>44055.614583364819</c:v>
                </c:pt>
                <c:pt idx="6492">
                  <c:v>44055.62500003149</c:v>
                </c:pt>
                <c:pt idx="6493">
                  <c:v>44055.635416698162</c:v>
                </c:pt>
                <c:pt idx="6494">
                  <c:v>44055.645833364833</c:v>
                </c:pt>
                <c:pt idx="6495">
                  <c:v>44055.656250031505</c:v>
                </c:pt>
                <c:pt idx="6496">
                  <c:v>44055.666666698176</c:v>
                </c:pt>
                <c:pt idx="6497">
                  <c:v>44055.677083364848</c:v>
                </c:pt>
                <c:pt idx="6498">
                  <c:v>44055.687500031519</c:v>
                </c:pt>
                <c:pt idx="6499">
                  <c:v>44055.697916698191</c:v>
                </c:pt>
                <c:pt idx="6500">
                  <c:v>44055.708333364862</c:v>
                </c:pt>
                <c:pt idx="6501">
                  <c:v>44055.718750031534</c:v>
                </c:pt>
                <c:pt idx="6502">
                  <c:v>44055.729166698206</c:v>
                </c:pt>
                <c:pt idx="6503">
                  <c:v>44055.739583364877</c:v>
                </c:pt>
                <c:pt idx="6504">
                  <c:v>44055.750000031549</c:v>
                </c:pt>
                <c:pt idx="6505">
                  <c:v>44055.76041669822</c:v>
                </c:pt>
                <c:pt idx="6506">
                  <c:v>44055.770833364892</c:v>
                </c:pt>
                <c:pt idx="6507">
                  <c:v>44055.781250031563</c:v>
                </c:pt>
                <c:pt idx="6508">
                  <c:v>44055.791666698235</c:v>
                </c:pt>
                <c:pt idx="6509">
                  <c:v>44055.802083364906</c:v>
                </c:pt>
                <c:pt idx="6510">
                  <c:v>44055.812500031578</c:v>
                </c:pt>
                <c:pt idx="6511">
                  <c:v>44055.822916698249</c:v>
                </c:pt>
                <c:pt idx="6512">
                  <c:v>44055.833333364921</c:v>
                </c:pt>
                <c:pt idx="6513">
                  <c:v>44055.843750031592</c:v>
                </c:pt>
                <c:pt idx="6514">
                  <c:v>44055.854166698264</c:v>
                </c:pt>
                <c:pt idx="6515">
                  <c:v>44055.864583364935</c:v>
                </c:pt>
                <c:pt idx="6516">
                  <c:v>44055.875000031607</c:v>
                </c:pt>
                <c:pt idx="6517">
                  <c:v>44055.885416698278</c:v>
                </c:pt>
                <c:pt idx="6518">
                  <c:v>44055.89583336495</c:v>
                </c:pt>
                <c:pt idx="6519">
                  <c:v>44055.906250031621</c:v>
                </c:pt>
                <c:pt idx="6520">
                  <c:v>44055.916666698293</c:v>
                </c:pt>
                <c:pt idx="6521">
                  <c:v>44055.927083364964</c:v>
                </c:pt>
                <c:pt idx="6522">
                  <c:v>44055.937500031636</c:v>
                </c:pt>
                <c:pt idx="6523">
                  <c:v>44055.947916698307</c:v>
                </c:pt>
                <c:pt idx="6524">
                  <c:v>44055.958333364979</c:v>
                </c:pt>
                <c:pt idx="6525">
                  <c:v>44055.96875003165</c:v>
                </c:pt>
                <c:pt idx="6526">
                  <c:v>44055.979166698322</c:v>
                </c:pt>
                <c:pt idx="6527">
                  <c:v>44055.989583364993</c:v>
                </c:pt>
                <c:pt idx="6528">
                  <c:v>44056.000000031665</c:v>
                </c:pt>
                <c:pt idx="6529">
                  <c:v>44056.010416698336</c:v>
                </c:pt>
                <c:pt idx="6530">
                  <c:v>44056.020833365008</c:v>
                </c:pt>
                <c:pt idx="6531">
                  <c:v>44056.03125003168</c:v>
                </c:pt>
                <c:pt idx="6532">
                  <c:v>44056.041666698351</c:v>
                </c:pt>
                <c:pt idx="6533">
                  <c:v>44056.052083365023</c:v>
                </c:pt>
                <c:pt idx="6534">
                  <c:v>44056.062500031694</c:v>
                </c:pt>
                <c:pt idx="6535">
                  <c:v>44056.072916698366</c:v>
                </c:pt>
                <c:pt idx="6536">
                  <c:v>44056.083333365037</c:v>
                </c:pt>
                <c:pt idx="6537">
                  <c:v>44056.093750031709</c:v>
                </c:pt>
                <c:pt idx="6538">
                  <c:v>44056.10416669838</c:v>
                </c:pt>
                <c:pt idx="6539">
                  <c:v>44056.114583365052</c:v>
                </c:pt>
                <c:pt idx="6540">
                  <c:v>44056.125000031723</c:v>
                </c:pt>
                <c:pt idx="6541">
                  <c:v>44056.135416698395</c:v>
                </c:pt>
                <c:pt idx="6542">
                  <c:v>44056.145833365066</c:v>
                </c:pt>
                <c:pt idx="6543">
                  <c:v>44056.156250031738</c:v>
                </c:pt>
                <c:pt idx="6544">
                  <c:v>44056.166666698409</c:v>
                </c:pt>
                <c:pt idx="6545">
                  <c:v>44056.177083365081</c:v>
                </c:pt>
                <c:pt idx="6546">
                  <c:v>44056.187500031752</c:v>
                </c:pt>
                <c:pt idx="6547">
                  <c:v>44056.197916698424</c:v>
                </c:pt>
                <c:pt idx="6548">
                  <c:v>44056.208333365095</c:v>
                </c:pt>
                <c:pt idx="6549">
                  <c:v>44056.218750031767</c:v>
                </c:pt>
                <c:pt idx="6550">
                  <c:v>44056.229166698438</c:v>
                </c:pt>
                <c:pt idx="6551">
                  <c:v>44056.23958336511</c:v>
                </c:pt>
                <c:pt idx="6552">
                  <c:v>44056.250000031781</c:v>
                </c:pt>
                <c:pt idx="6553">
                  <c:v>44056.260416698453</c:v>
                </c:pt>
                <c:pt idx="6554">
                  <c:v>44056.270833365124</c:v>
                </c:pt>
                <c:pt idx="6555">
                  <c:v>44056.281250031796</c:v>
                </c:pt>
                <c:pt idx="6556">
                  <c:v>44056.291666698467</c:v>
                </c:pt>
                <c:pt idx="6557">
                  <c:v>44056.302083365139</c:v>
                </c:pt>
                <c:pt idx="6558">
                  <c:v>44056.31250003181</c:v>
                </c:pt>
                <c:pt idx="6559">
                  <c:v>44056.322916698482</c:v>
                </c:pt>
                <c:pt idx="6560">
                  <c:v>44056.333333365154</c:v>
                </c:pt>
                <c:pt idx="6561">
                  <c:v>44056.343750031825</c:v>
                </c:pt>
                <c:pt idx="6562">
                  <c:v>44056.354166698497</c:v>
                </c:pt>
                <c:pt idx="6563">
                  <c:v>44056.364583365168</c:v>
                </c:pt>
                <c:pt idx="6564">
                  <c:v>44056.37500003184</c:v>
                </c:pt>
                <c:pt idx="6565">
                  <c:v>44056.385416698511</c:v>
                </c:pt>
                <c:pt idx="6566">
                  <c:v>44056.395833365183</c:v>
                </c:pt>
                <c:pt idx="6567">
                  <c:v>44056.406250031854</c:v>
                </c:pt>
                <c:pt idx="6568">
                  <c:v>44056.416666698526</c:v>
                </c:pt>
                <c:pt idx="6569">
                  <c:v>44056.427083365197</c:v>
                </c:pt>
                <c:pt idx="6570">
                  <c:v>44056.437500031869</c:v>
                </c:pt>
                <c:pt idx="6571">
                  <c:v>44056.44791669854</c:v>
                </c:pt>
                <c:pt idx="6572">
                  <c:v>44056.458333365212</c:v>
                </c:pt>
                <c:pt idx="6573">
                  <c:v>44056.468750031883</c:v>
                </c:pt>
                <c:pt idx="6574">
                  <c:v>44056.479166698555</c:v>
                </c:pt>
                <c:pt idx="6575">
                  <c:v>44056.489583365226</c:v>
                </c:pt>
                <c:pt idx="6576">
                  <c:v>44056.500000031898</c:v>
                </c:pt>
                <c:pt idx="6577">
                  <c:v>44056.510416698569</c:v>
                </c:pt>
                <c:pt idx="6578">
                  <c:v>44056.520833365241</c:v>
                </c:pt>
                <c:pt idx="6579">
                  <c:v>44056.531250031912</c:v>
                </c:pt>
                <c:pt idx="6580">
                  <c:v>44056.541666698584</c:v>
                </c:pt>
                <c:pt idx="6581">
                  <c:v>44056.552083365255</c:v>
                </c:pt>
                <c:pt idx="6582">
                  <c:v>44056.562500031927</c:v>
                </c:pt>
                <c:pt idx="6583">
                  <c:v>44056.572916698598</c:v>
                </c:pt>
                <c:pt idx="6584">
                  <c:v>44056.58333336527</c:v>
                </c:pt>
                <c:pt idx="6585">
                  <c:v>44056.593750031941</c:v>
                </c:pt>
                <c:pt idx="6586">
                  <c:v>44056.604166698613</c:v>
                </c:pt>
                <c:pt idx="6587">
                  <c:v>44056.614583365284</c:v>
                </c:pt>
                <c:pt idx="6588">
                  <c:v>44056.625000031956</c:v>
                </c:pt>
                <c:pt idx="6589">
                  <c:v>44056.635416698628</c:v>
                </c:pt>
                <c:pt idx="6590">
                  <c:v>44056.645833365299</c:v>
                </c:pt>
                <c:pt idx="6591">
                  <c:v>44056.656250031971</c:v>
                </c:pt>
                <c:pt idx="6592">
                  <c:v>44056.666666698642</c:v>
                </c:pt>
                <c:pt idx="6593">
                  <c:v>44056.677083365314</c:v>
                </c:pt>
                <c:pt idx="6594">
                  <c:v>44056.687500031985</c:v>
                </c:pt>
                <c:pt idx="6595">
                  <c:v>44056.697916698657</c:v>
                </c:pt>
                <c:pt idx="6596">
                  <c:v>44056.708333365328</c:v>
                </c:pt>
                <c:pt idx="6597">
                  <c:v>44056.718750032</c:v>
                </c:pt>
                <c:pt idx="6598">
                  <c:v>44056.729166698671</c:v>
                </c:pt>
                <c:pt idx="6599">
                  <c:v>44056.739583365343</c:v>
                </c:pt>
                <c:pt idx="6600">
                  <c:v>44056.750000032014</c:v>
                </c:pt>
                <c:pt idx="6601">
                  <c:v>44056.760416698686</c:v>
                </c:pt>
                <c:pt idx="6602">
                  <c:v>44056.770833365357</c:v>
                </c:pt>
                <c:pt idx="6603">
                  <c:v>44056.781250032029</c:v>
                </c:pt>
                <c:pt idx="6604">
                  <c:v>44056.7916666987</c:v>
                </c:pt>
                <c:pt idx="6605">
                  <c:v>44056.802083365372</c:v>
                </c:pt>
                <c:pt idx="6606">
                  <c:v>44056.812500032043</c:v>
                </c:pt>
                <c:pt idx="6607">
                  <c:v>44056.822916698715</c:v>
                </c:pt>
                <c:pt idx="6608">
                  <c:v>44056.833333365386</c:v>
                </c:pt>
                <c:pt idx="6609">
                  <c:v>44056.843750032058</c:v>
                </c:pt>
                <c:pt idx="6610">
                  <c:v>44056.854166698729</c:v>
                </c:pt>
                <c:pt idx="6611">
                  <c:v>44056.864583365401</c:v>
                </c:pt>
                <c:pt idx="6612">
                  <c:v>44056.875000032072</c:v>
                </c:pt>
                <c:pt idx="6613">
                  <c:v>44056.885416698744</c:v>
                </c:pt>
                <c:pt idx="6614">
                  <c:v>44056.895833365415</c:v>
                </c:pt>
                <c:pt idx="6615">
                  <c:v>44056.906250032087</c:v>
                </c:pt>
                <c:pt idx="6616">
                  <c:v>44056.916666698758</c:v>
                </c:pt>
                <c:pt idx="6617">
                  <c:v>44056.92708336543</c:v>
                </c:pt>
                <c:pt idx="6618">
                  <c:v>44056.937500032102</c:v>
                </c:pt>
                <c:pt idx="6619">
                  <c:v>44056.947916698773</c:v>
                </c:pt>
                <c:pt idx="6620">
                  <c:v>44056.958333365445</c:v>
                </c:pt>
                <c:pt idx="6621">
                  <c:v>44056.968750032116</c:v>
                </c:pt>
                <c:pt idx="6622">
                  <c:v>44056.979166698788</c:v>
                </c:pt>
                <c:pt idx="6623">
                  <c:v>44056.989583365459</c:v>
                </c:pt>
                <c:pt idx="6624">
                  <c:v>44057.000000032131</c:v>
                </c:pt>
                <c:pt idx="6625">
                  <c:v>44057.010416698802</c:v>
                </c:pt>
                <c:pt idx="6626">
                  <c:v>44057.020833365474</c:v>
                </c:pt>
                <c:pt idx="6627">
                  <c:v>44057.031250032145</c:v>
                </c:pt>
                <c:pt idx="6628">
                  <c:v>44057.041666698817</c:v>
                </c:pt>
                <c:pt idx="6629">
                  <c:v>44057.052083365488</c:v>
                </c:pt>
                <c:pt idx="6630">
                  <c:v>44057.06250003216</c:v>
                </c:pt>
                <c:pt idx="6631">
                  <c:v>44057.072916698831</c:v>
                </c:pt>
                <c:pt idx="6632">
                  <c:v>44057.083333365503</c:v>
                </c:pt>
                <c:pt idx="6633">
                  <c:v>44057.093750032174</c:v>
                </c:pt>
                <c:pt idx="6634">
                  <c:v>44057.104166698846</c:v>
                </c:pt>
                <c:pt idx="6635">
                  <c:v>44057.114583365517</c:v>
                </c:pt>
                <c:pt idx="6636">
                  <c:v>44057.125000032189</c:v>
                </c:pt>
                <c:pt idx="6637">
                  <c:v>44057.13541669886</c:v>
                </c:pt>
                <c:pt idx="6638">
                  <c:v>44057.145833365532</c:v>
                </c:pt>
                <c:pt idx="6639">
                  <c:v>44057.156250032203</c:v>
                </c:pt>
                <c:pt idx="6640">
                  <c:v>44057.166666698875</c:v>
                </c:pt>
                <c:pt idx="6641">
                  <c:v>44057.177083365546</c:v>
                </c:pt>
                <c:pt idx="6642">
                  <c:v>44057.187500032218</c:v>
                </c:pt>
                <c:pt idx="6643">
                  <c:v>44057.197916698889</c:v>
                </c:pt>
                <c:pt idx="6644">
                  <c:v>44057.208333365561</c:v>
                </c:pt>
                <c:pt idx="6645">
                  <c:v>44057.218750032232</c:v>
                </c:pt>
                <c:pt idx="6646">
                  <c:v>44057.229166698904</c:v>
                </c:pt>
                <c:pt idx="6647">
                  <c:v>44057.239583365576</c:v>
                </c:pt>
                <c:pt idx="6648">
                  <c:v>44057.250000032247</c:v>
                </c:pt>
                <c:pt idx="6649">
                  <c:v>44057.260416698919</c:v>
                </c:pt>
                <c:pt idx="6650">
                  <c:v>44057.27083336559</c:v>
                </c:pt>
                <c:pt idx="6651">
                  <c:v>44057.281250032262</c:v>
                </c:pt>
                <c:pt idx="6652">
                  <c:v>44057.291666698933</c:v>
                </c:pt>
                <c:pt idx="6653">
                  <c:v>44057.302083365605</c:v>
                </c:pt>
                <c:pt idx="6654">
                  <c:v>44057.312500032276</c:v>
                </c:pt>
                <c:pt idx="6655">
                  <c:v>44057.322916698948</c:v>
                </c:pt>
                <c:pt idx="6656">
                  <c:v>44057.333333365619</c:v>
                </c:pt>
                <c:pt idx="6657">
                  <c:v>44057.343750032291</c:v>
                </c:pt>
                <c:pt idx="6658">
                  <c:v>44057.354166698962</c:v>
                </c:pt>
                <c:pt idx="6659">
                  <c:v>44057.364583365634</c:v>
                </c:pt>
                <c:pt idx="6660">
                  <c:v>44057.375000032305</c:v>
                </c:pt>
                <c:pt idx="6661">
                  <c:v>44057.385416698977</c:v>
                </c:pt>
                <c:pt idx="6662">
                  <c:v>44057.395833365648</c:v>
                </c:pt>
                <c:pt idx="6663">
                  <c:v>44057.40625003232</c:v>
                </c:pt>
                <c:pt idx="6664">
                  <c:v>44057.416666698991</c:v>
                </c:pt>
                <c:pt idx="6665">
                  <c:v>44057.427083365663</c:v>
                </c:pt>
                <c:pt idx="6666">
                  <c:v>44057.437500032334</c:v>
                </c:pt>
                <c:pt idx="6667">
                  <c:v>44057.447916699006</c:v>
                </c:pt>
                <c:pt idx="6668">
                  <c:v>44057.458333365677</c:v>
                </c:pt>
                <c:pt idx="6669">
                  <c:v>44057.468750032349</c:v>
                </c:pt>
                <c:pt idx="6670">
                  <c:v>44057.47916669902</c:v>
                </c:pt>
                <c:pt idx="6671">
                  <c:v>44057.489583365692</c:v>
                </c:pt>
                <c:pt idx="6672">
                  <c:v>44057.500000032363</c:v>
                </c:pt>
                <c:pt idx="6673">
                  <c:v>44057.510416699035</c:v>
                </c:pt>
                <c:pt idx="6674">
                  <c:v>44057.520833365706</c:v>
                </c:pt>
                <c:pt idx="6675">
                  <c:v>44057.531250032378</c:v>
                </c:pt>
                <c:pt idx="6676">
                  <c:v>44057.54166669905</c:v>
                </c:pt>
                <c:pt idx="6677">
                  <c:v>44057.552083365721</c:v>
                </c:pt>
                <c:pt idx="6678">
                  <c:v>44057.562500032393</c:v>
                </c:pt>
                <c:pt idx="6679">
                  <c:v>44057.572916699064</c:v>
                </c:pt>
                <c:pt idx="6680">
                  <c:v>44057.583333365736</c:v>
                </c:pt>
                <c:pt idx="6681">
                  <c:v>44057.593750032407</c:v>
                </c:pt>
                <c:pt idx="6682">
                  <c:v>44057.604166699079</c:v>
                </c:pt>
                <c:pt idx="6683">
                  <c:v>44057.61458336575</c:v>
                </c:pt>
                <c:pt idx="6684">
                  <c:v>44057.625000032422</c:v>
                </c:pt>
                <c:pt idx="6685">
                  <c:v>44057.635416699093</c:v>
                </c:pt>
                <c:pt idx="6686">
                  <c:v>44057.645833365765</c:v>
                </c:pt>
                <c:pt idx="6687">
                  <c:v>44057.656250032436</c:v>
                </c:pt>
                <c:pt idx="6688">
                  <c:v>44057.666666699108</c:v>
                </c:pt>
                <c:pt idx="6689">
                  <c:v>44057.677083365779</c:v>
                </c:pt>
                <c:pt idx="6690">
                  <c:v>44057.687500032451</c:v>
                </c:pt>
                <c:pt idx="6691">
                  <c:v>44057.697916699122</c:v>
                </c:pt>
                <c:pt idx="6692">
                  <c:v>44057.708333365794</c:v>
                </c:pt>
                <c:pt idx="6693">
                  <c:v>44057.718750032465</c:v>
                </c:pt>
                <c:pt idx="6694">
                  <c:v>44057.729166699137</c:v>
                </c:pt>
                <c:pt idx="6695">
                  <c:v>44057.739583365808</c:v>
                </c:pt>
                <c:pt idx="6696">
                  <c:v>44057.75000003248</c:v>
                </c:pt>
                <c:pt idx="6697">
                  <c:v>44057.760416699151</c:v>
                </c:pt>
                <c:pt idx="6698">
                  <c:v>44057.770833365823</c:v>
                </c:pt>
                <c:pt idx="6699">
                  <c:v>44057.781250032494</c:v>
                </c:pt>
                <c:pt idx="6700">
                  <c:v>44057.791666699166</c:v>
                </c:pt>
                <c:pt idx="6701">
                  <c:v>44057.802083365837</c:v>
                </c:pt>
                <c:pt idx="6702">
                  <c:v>44057.812500032509</c:v>
                </c:pt>
                <c:pt idx="6703">
                  <c:v>44057.82291669918</c:v>
                </c:pt>
                <c:pt idx="6704">
                  <c:v>44057.833333365852</c:v>
                </c:pt>
                <c:pt idx="6705">
                  <c:v>44057.843750032524</c:v>
                </c:pt>
                <c:pt idx="6706">
                  <c:v>44057.854166699195</c:v>
                </c:pt>
                <c:pt idx="6707">
                  <c:v>44057.864583365867</c:v>
                </c:pt>
                <c:pt idx="6708">
                  <c:v>44057.875000032538</c:v>
                </c:pt>
                <c:pt idx="6709">
                  <c:v>44057.88541669921</c:v>
                </c:pt>
                <c:pt idx="6710">
                  <c:v>44057.895833365881</c:v>
                </c:pt>
                <c:pt idx="6711">
                  <c:v>44057.906250032553</c:v>
                </c:pt>
                <c:pt idx="6712">
                  <c:v>44057.916666699224</c:v>
                </c:pt>
                <c:pt idx="6713">
                  <c:v>44057.927083365896</c:v>
                </c:pt>
                <c:pt idx="6714">
                  <c:v>44057.937500032567</c:v>
                </c:pt>
                <c:pt idx="6715">
                  <c:v>44057.947916699239</c:v>
                </c:pt>
                <c:pt idx="6716">
                  <c:v>44057.95833336591</c:v>
                </c:pt>
                <c:pt idx="6717">
                  <c:v>44057.968750032582</c:v>
                </c:pt>
                <c:pt idx="6718">
                  <c:v>44057.979166699253</c:v>
                </c:pt>
                <c:pt idx="6719">
                  <c:v>44057.989583365925</c:v>
                </c:pt>
                <c:pt idx="6720">
                  <c:v>44058.000000032596</c:v>
                </c:pt>
                <c:pt idx="6721">
                  <c:v>44058.010416699268</c:v>
                </c:pt>
                <c:pt idx="6722">
                  <c:v>44058.020833365939</c:v>
                </c:pt>
                <c:pt idx="6723">
                  <c:v>44058.031250032611</c:v>
                </c:pt>
                <c:pt idx="6724">
                  <c:v>44058.041666699282</c:v>
                </c:pt>
                <c:pt idx="6725">
                  <c:v>44058.052083365954</c:v>
                </c:pt>
                <c:pt idx="6726">
                  <c:v>44058.062500032625</c:v>
                </c:pt>
                <c:pt idx="6727">
                  <c:v>44058.072916699297</c:v>
                </c:pt>
                <c:pt idx="6728">
                  <c:v>44058.083333365968</c:v>
                </c:pt>
                <c:pt idx="6729">
                  <c:v>44058.09375003264</c:v>
                </c:pt>
                <c:pt idx="6730">
                  <c:v>44058.104166699311</c:v>
                </c:pt>
                <c:pt idx="6731">
                  <c:v>44058.114583365983</c:v>
                </c:pt>
                <c:pt idx="6732">
                  <c:v>44058.125000032654</c:v>
                </c:pt>
                <c:pt idx="6733">
                  <c:v>44058.135416699326</c:v>
                </c:pt>
                <c:pt idx="6734">
                  <c:v>44058.145833365998</c:v>
                </c:pt>
                <c:pt idx="6735">
                  <c:v>44058.156250032669</c:v>
                </c:pt>
                <c:pt idx="6736">
                  <c:v>44058.166666699341</c:v>
                </c:pt>
                <c:pt idx="6737">
                  <c:v>44058.177083366012</c:v>
                </c:pt>
                <c:pt idx="6738">
                  <c:v>44058.187500032684</c:v>
                </c:pt>
                <c:pt idx="6739">
                  <c:v>44058.197916699355</c:v>
                </c:pt>
                <c:pt idx="6740">
                  <c:v>44058.208333366027</c:v>
                </c:pt>
                <c:pt idx="6741">
                  <c:v>44058.218750032698</c:v>
                </c:pt>
                <c:pt idx="6742">
                  <c:v>44058.22916669937</c:v>
                </c:pt>
                <c:pt idx="6743">
                  <c:v>44058.239583366041</c:v>
                </c:pt>
                <c:pt idx="6744">
                  <c:v>44058.250000032713</c:v>
                </c:pt>
                <c:pt idx="6745">
                  <c:v>44058.260416699384</c:v>
                </c:pt>
                <c:pt idx="6746">
                  <c:v>44058.270833366056</c:v>
                </c:pt>
                <c:pt idx="6747">
                  <c:v>44058.281250032727</c:v>
                </c:pt>
                <c:pt idx="6748">
                  <c:v>44058.291666699399</c:v>
                </c:pt>
                <c:pt idx="6749">
                  <c:v>44058.30208336607</c:v>
                </c:pt>
                <c:pt idx="6750">
                  <c:v>44058.312500032742</c:v>
                </c:pt>
                <c:pt idx="6751">
                  <c:v>44058.322916699413</c:v>
                </c:pt>
                <c:pt idx="6752">
                  <c:v>44058.333333366085</c:v>
                </c:pt>
                <c:pt idx="6753">
                  <c:v>44058.343750032756</c:v>
                </c:pt>
                <c:pt idx="6754">
                  <c:v>44058.354166699428</c:v>
                </c:pt>
                <c:pt idx="6755">
                  <c:v>44058.364583366099</c:v>
                </c:pt>
                <c:pt idx="6756">
                  <c:v>44058.375000032771</c:v>
                </c:pt>
                <c:pt idx="6757">
                  <c:v>44058.385416699442</c:v>
                </c:pt>
                <c:pt idx="6758">
                  <c:v>44058.395833366114</c:v>
                </c:pt>
                <c:pt idx="6759">
                  <c:v>44058.406250032785</c:v>
                </c:pt>
                <c:pt idx="6760">
                  <c:v>44058.416666699457</c:v>
                </c:pt>
                <c:pt idx="6761">
                  <c:v>44058.427083366128</c:v>
                </c:pt>
                <c:pt idx="6762">
                  <c:v>44058.4375000328</c:v>
                </c:pt>
                <c:pt idx="6763">
                  <c:v>44058.447916699472</c:v>
                </c:pt>
                <c:pt idx="6764">
                  <c:v>44058.458333366143</c:v>
                </c:pt>
                <c:pt idx="6765">
                  <c:v>44058.468750032815</c:v>
                </c:pt>
                <c:pt idx="6766">
                  <c:v>44058.479166699486</c:v>
                </c:pt>
                <c:pt idx="6767">
                  <c:v>44058.489583366158</c:v>
                </c:pt>
                <c:pt idx="6768">
                  <c:v>44058.500000032829</c:v>
                </c:pt>
                <c:pt idx="6769">
                  <c:v>44058.510416699501</c:v>
                </c:pt>
                <c:pt idx="6770">
                  <c:v>44058.520833366172</c:v>
                </c:pt>
                <c:pt idx="6771">
                  <c:v>44058.531250032844</c:v>
                </c:pt>
                <c:pt idx="6772">
                  <c:v>44058.541666699515</c:v>
                </c:pt>
                <c:pt idx="6773">
                  <c:v>44058.552083366187</c:v>
                </c:pt>
                <c:pt idx="6774">
                  <c:v>44058.562500032858</c:v>
                </c:pt>
                <c:pt idx="6775">
                  <c:v>44058.57291669953</c:v>
                </c:pt>
                <c:pt idx="6776">
                  <c:v>44058.583333366201</c:v>
                </c:pt>
                <c:pt idx="6777">
                  <c:v>44058.593750032873</c:v>
                </c:pt>
                <c:pt idx="6778">
                  <c:v>44058.604166699544</c:v>
                </c:pt>
                <c:pt idx="6779">
                  <c:v>44058.614583366216</c:v>
                </c:pt>
                <c:pt idx="6780">
                  <c:v>44058.625000032887</c:v>
                </c:pt>
                <c:pt idx="6781">
                  <c:v>44058.635416699559</c:v>
                </c:pt>
                <c:pt idx="6782">
                  <c:v>44058.64583336623</c:v>
                </c:pt>
                <c:pt idx="6783">
                  <c:v>44058.656250032902</c:v>
                </c:pt>
                <c:pt idx="6784">
                  <c:v>44058.666666699573</c:v>
                </c:pt>
                <c:pt idx="6785">
                  <c:v>44058.677083366245</c:v>
                </c:pt>
                <c:pt idx="6786">
                  <c:v>44058.687500032916</c:v>
                </c:pt>
                <c:pt idx="6787">
                  <c:v>44058.697916699588</c:v>
                </c:pt>
                <c:pt idx="6788">
                  <c:v>44058.708333366259</c:v>
                </c:pt>
                <c:pt idx="6789">
                  <c:v>44058.718750032931</c:v>
                </c:pt>
                <c:pt idx="6790">
                  <c:v>44058.729166699603</c:v>
                </c:pt>
                <c:pt idx="6791">
                  <c:v>44058.739583366274</c:v>
                </c:pt>
                <c:pt idx="6792">
                  <c:v>44058.750000032946</c:v>
                </c:pt>
                <c:pt idx="6793">
                  <c:v>44058.760416699617</c:v>
                </c:pt>
                <c:pt idx="6794">
                  <c:v>44058.770833366289</c:v>
                </c:pt>
                <c:pt idx="6795">
                  <c:v>44058.78125003296</c:v>
                </c:pt>
                <c:pt idx="6796">
                  <c:v>44058.791666699632</c:v>
                </c:pt>
                <c:pt idx="6797">
                  <c:v>44058.802083366303</c:v>
                </c:pt>
                <c:pt idx="6798">
                  <c:v>44058.812500032975</c:v>
                </c:pt>
                <c:pt idx="6799">
                  <c:v>44058.822916699646</c:v>
                </c:pt>
                <c:pt idx="6800">
                  <c:v>44058.833333366318</c:v>
                </c:pt>
                <c:pt idx="6801">
                  <c:v>44058.843750032989</c:v>
                </c:pt>
                <c:pt idx="6802">
                  <c:v>44058.854166699661</c:v>
                </c:pt>
                <c:pt idx="6803">
                  <c:v>44058.864583366332</c:v>
                </c:pt>
                <c:pt idx="6804">
                  <c:v>44058.875000033004</c:v>
                </c:pt>
                <c:pt idx="6805">
                  <c:v>44058.885416699675</c:v>
                </c:pt>
                <c:pt idx="6806">
                  <c:v>44058.895833366347</c:v>
                </c:pt>
                <c:pt idx="6807">
                  <c:v>44058.906250033018</c:v>
                </c:pt>
                <c:pt idx="6808">
                  <c:v>44058.91666669969</c:v>
                </c:pt>
                <c:pt idx="6809">
                  <c:v>44058.927083366361</c:v>
                </c:pt>
                <c:pt idx="6810">
                  <c:v>44058.937500033033</c:v>
                </c:pt>
                <c:pt idx="6811">
                  <c:v>44058.947916699704</c:v>
                </c:pt>
                <c:pt idx="6812">
                  <c:v>44058.958333366376</c:v>
                </c:pt>
                <c:pt idx="6813">
                  <c:v>44058.968750033047</c:v>
                </c:pt>
                <c:pt idx="6814">
                  <c:v>44058.979166699719</c:v>
                </c:pt>
                <c:pt idx="6815">
                  <c:v>44058.98958336639</c:v>
                </c:pt>
                <c:pt idx="6816">
                  <c:v>44059.000000033062</c:v>
                </c:pt>
                <c:pt idx="6817">
                  <c:v>44059.010416699733</c:v>
                </c:pt>
                <c:pt idx="6818">
                  <c:v>44059.020833366405</c:v>
                </c:pt>
                <c:pt idx="6819">
                  <c:v>44059.031250033077</c:v>
                </c:pt>
                <c:pt idx="6820">
                  <c:v>44059.041666699748</c:v>
                </c:pt>
                <c:pt idx="6821">
                  <c:v>44059.05208336642</c:v>
                </c:pt>
                <c:pt idx="6822">
                  <c:v>44059.062500033091</c:v>
                </c:pt>
                <c:pt idx="6823">
                  <c:v>44059.072916699763</c:v>
                </c:pt>
                <c:pt idx="6824">
                  <c:v>44059.083333366434</c:v>
                </c:pt>
                <c:pt idx="6825">
                  <c:v>44059.093750033106</c:v>
                </c:pt>
                <c:pt idx="6826">
                  <c:v>44059.104166699777</c:v>
                </c:pt>
                <c:pt idx="6827">
                  <c:v>44059.114583366449</c:v>
                </c:pt>
                <c:pt idx="6828">
                  <c:v>44059.12500003312</c:v>
                </c:pt>
                <c:pt idx="6829">
                  <c:v>44059.135416699792</c:v>
                </c:pt>
                <c:pt idx="6830">
                  <c:v>44059.145833366463</c:v>
                </c:pt>
                <c:pt idx="6831">
                  <c:v>44059.156250033135</c:v>
                </c:pt>
                <c:pt idx="6832">
                  <c:v>44059.166666699806</c:v>
                </c:pt>
                <c:pt idx="6833">
                  <c:v>44059.177083366478</c:v>
                </c:pt>
                <c:pt idx="6834">
                  <c:v>44059.187500033149</c:v>
                </c:pt>
                <c:pt idx="6835">
                  <c:v>44059.197916699821</c:v>
                </c:pt>
                <c:pt idx="6836">
                  <c:v>44059.208333366492</c:v>
                </c:pt>
                <c:pt idx="6837">
                  <c:v>44059.218750033164</c:v>
                </c:pt>
                <c:pt idx="6838">
                  <c:v>44059.229166699835</c:v>
                </c:pt>
                <c:pt idx="6839">
                  <c:v>44059.239583366507</c:v>
                </c:pt>
                <c:pt idx="6840">
                  <c:v>44059.250000033178</c:v>
                </c:pt>
                <c:pt idx="6841">
                  <c:v>44059.26041669985</c:v>
                </c:pt>
                <c:pt idx="6842">
                  <c:v>44059.270833366521</c:v>
                </c:pt>
                <c:pt idx="6843">
                  <c:v>44059.281250033193</c:v>
                </c:pt>
                <c:pt idx="6844">
                  <c:v>44059.291666699864</c:v>
                </c:pt>
                <c:pt idx="6845">
                  <c:v>44059.302083366536</c:v>
                </c:pt>
                <c:pt idx="6846">
                  <c:v>44059.312500033207</c:v>
                </c:pt>
                <c:pt idx="6847">
                  <c:v>44059.322916699879</c:v>
                </c:pt>
                <c:pt idx="6848">
                  <c:v>44059.333333366551</c:v>
                </c:pt>
                <c:pt idx="6849">
                  <c:v>44059.343750033222</c:v>
                </c:pt>
                <c:pt idx="6850">
                  <c:v>44059.354166699894</c:v>
                </c:pt>
                <c:pt idx="6851">
                  <c:v>44059.364583366565</c:v>
                </c:pt>
                <c:pt idx="6852">
                  <c:v>44059.375000033237</c:v>
                </c:pt>
                <c:pt idx="6853">
                  <c:v>44059.385416699908</c:v>
                </c:pt>
                <c:pt idx="6854">
                  <c:v>44059.39583336658</c:v>
                </c:pt>
                <c:pt idx="6855">
                  <c:v>44059.406250033251</c:v>
                </c:pt>
                <c:pt idx="6856">
                  <c:v>44059.416666699923</c:v>
                </c:pt>
                <c:pt idx="6857">
                  <c:v>44059.427083366594</c:v>
                </c:pt>
                <c:pt idx="6858">
                  <c:v>44059.437500033266</c:v>
                </c:pt>
                <c:pt idx="6859">
                  <c:v>44059.447916699937</c:v>
                </c:pt>
                <c:pt idx="6860">
                  <c:v>44059.458333366609</c:v>
                </c:pt>
                <c:pt idx="6861">
                  <c:v>44059.46875003328</c:v>
                </c:pt>
                <c:pt idx="6862">
                  <c:v>44059.479166699952</c:v>
                </c:pt>
                <c:pt idx="6863">
                  <c:v>44059.489583366623</c:v>
                </c:pt>
                <c:pt idx="6864">
                  <c:v>44059.500000033295</c:v>
                </c:pt>
                <c:pt idx="6865">
                  <c:v>44059.510416699966</c:v>
                </c:pt>
                <c:pt idx="6866">
                  <c:v>44059.520833366638</c:v>
                </c:pt>
                <c:pt idx="6867">
                  <c:v>44059.531250033309</c:v>
                </c:pt>
                <c:pt idx="6868">
                  <c:v>44059.541666699981</c:v>
                </c:pt>
                <c:pt idx="6869">
                  <c:v>44059.552083366652</c:v>
                </c:pt>
                <c:pt idx="6870">
                  <c:v>44059.562500033324</c:v>
                </c:pt>
                <c:pt idx="6871">
                  <c:v>44059.572916699995</c:v>
                </c:pt>
                <c:pt idx="6872">
                  <c:v>44059.583333366667</c:v>
                </c:pt>
                <c:pt idx="6873">
                  <c:v>44059.593750033338</c:v>
                </c:pt>
                <c:pt idx="6874">
                  <c:v>44059.60416670001</c:v>
                </c:pt>
                <c:pt idx="6875">
                  <c:v>44059.614583366681</c:v>
                </c:pt>
                <c:pt idx="6876">
                  <c:v>44059.625000033353</c:v>
                </c:pt>
                <c:pt idx="6877">
                  <c:v>44059.635416700025</c:v>
                </c:pt>
                <c:pt idx="6878">
                  <c:v>44059.645833366696</c:v>
                </c:pt>
                <c:pt idx="6879">
                  <c:v>44059.656250033368</c:v>
                </c:pt>
                <c:pt idx="6880">
                  <c:v>44059.666666700039</c:v>
                </c:pt>
                <c:pt idx="6881">
                  <c:v>44059.677083366711</c:v>
                </c:pt>
                <c:pt idx="6882">
                  <c:v>44059.687500033382</c:v>
                </c:pt>
                <c:pt idx="6883">
                  <c:v>44059.697916700054</c:v>
                </c:pt>
                <c:pt idx="6884">
                  <c:v>44059.708333366725</c:v>
                </c:pt>
                <c:pt idx="6885">
                  <c:v>44059.718750033397</c:v>
                </c:pt>
                <c:pt idx="6886">
                  <c:v>44059.729166700068</c:v>
                </c:pt>
                <c:pt idx="6887">
                  <c:v>44059.73958336674</c:v>
                </c:pt>
                <c:pt idx="6888">
                  <c:v>44059.750000033411</c:v>
                </c:pt>
                <c:pt idx="6889">
                  <c:v>44059.760416700083</c:v>
                </c:pt>
                <c:pt idx="6890">
                  <c:v>44059.770833366754</c:v>
                </c:pt>
                <c:pt idx="6891">
                  <c:v>44059.781250033426</c:v>
                </c:pt>
                <c:pt idx="6892">
                  <c:v>44059.791666700097</c:v>
                </c:pt>
                <c:pt idx="6893">
                  <c:v>44059.802083366769</c:v>
                </c:pt>
                <c:pt idx="6894">
                  <c:v>44059.81250003344</c:v>
                </c:pt>
                <c:pt idx="6895">
                  <c:v>44059.822916700112</c:v>
                </c:pt>
                <c:pt idx="6896">
                  <c:v>44059.833333366783</c:v>
                </c:pt>
                <c:pt idx="6897">
                  <c:v>44059.843750033455</c:v>
                </c:pt>
                <c:pt idx="6898">
                  <c:v>44059.854166700126</c:v>
                </c:pt>
                <c:pt idx="6899">
                  <c:v>44059.864583366798</c:v>
                </c:pt>
                <c:pt idx="6900">
                  <c:v>44059.875000033469</c:v>
                </c:pt>
                <c:pt idx="6901">
                  <c:v>44059.885416700141</c:v>
                </c:pt>
                <c:pt idx="6902">
                  <c:v>44059.895833366812</c:v>
                </c:pt>
                <c:pt idx="6903">
                  <c:v>44059.906250033484</c:v>
                </c:pt>
                <c:pt idx="6904">
                  <c:v>44059.916666700155</c:v>
                </c:pt>
                <c:pt idx="6905">
                  <c:v>44059.927083366827</c:v>
                </c:pt>
                <c:pt idx="6906">
                  <c:v>44059.937500033499</c:v>
                </c:pt>
                <c:pt idx="6907">
                  <c:v>44059.94791670017</c:v>
                </c:pt>
                <c:pt idx="6908">
                  <c:v>44059.958333366842</c:v>
                </c:pt>
                <c:pt idx="6909">
                  <c:v>44059.968750033513</c:v>
                </c:pt>
                <c:pt idx="6910">
                  <c:v>44059.979166700185</c:v>
                </c:pt>
                <c:pt idx="6911">
                  <c:v>44059.989583366856</c:v>
                </c:pt>
                <c:pt idx="6912">
                  <c:v>44060.000000033528</c:v>
                </c:pt>
                <c:pt idx="6913">
                  <c:v>44060.010416700199</c:v>
                </c:pt>
                <c:pt idx="6914">
                  <c:v>44060.020833366871</c:v>
                </c:pt>
                <c:pt idx="6915">
                  <c:v>44060.031250033542</c:v>
                </c:pt>
                <c:pt idx="6916">
                  <c:v>44060.041666700214</c:v>
                </c:pt>
                <c:pt idx="6917">
                  <c:v>44060.052083366885</c:v>
                </c:pt>
                <c:pt idx="6918">
                  <c:v>44060.062500033557</c:v>
                </c:pt>
                <c:pt idx="6919">
                  <c:v>44060.072916700228</c:v>
                </c:pt>
                <c:pt idx="6920">
                  <c:v>44060.0833333669</c:v>
                </c:pt>
                <c:pt idx="6921">
                  <c:v>44060.093750033571</c:v>
                </c:pt>
                <c:pt idx="6922">
                  <c:v>44060.104166700243</c:v>
                </c:pt>
                <c:pt idx="6923">
                  <c:v>44060.114583366914</c:v>
                </c:pt>
                <c:pt idx="6924">
                  <c:v>44060.125000033586</c:v>
                </c:pt>
                <c:pt idx="6925">
                  <c:v>44060.135416700257</c:v>
                </c:pt>
                <c:pt idx="6926">
                  <c:v>44060.145833366929</c:v>
                </c:pt>
                <c:pt idx="6927">
                  <c:v>44060.1562500336</c:v>
                </c:pt>
                <c:pt idx="6928">
                  <c:v>44060.166666700272</c:v>
                </c:pt>
                <c:pt idx="6929">
                  <c:v>44060.177083366943</c:v>
                </c:pt>
                <c:pt idx="6930">
                  <c:v>44060.187500033615</c:v>
                </c:pt>
                <c:pt idx="6931">
                  <c:v>44060.197916700286</c:v>
                </c:pt>
                <c:pt idx="6932">
                  <c:v>44060.208333366958</c:v>
                </c:pt>
                <c:pt idx="6933">
                  <c:v>44060.218750033629</c:v>
                </c:pt>
                <c:pt idx="6934">
                  <c:v>44060.229166700301</c:v>
                </c:pt>
                <c:pt idx="6935">
                  <c:v>44060.239583366973</c:v>
                </c:pt>
                <c:pt idx="6936">
                  <c:v>44060.250000033644</c:v>
                </c:pt>
                <c:pt idx="6937">
                  <c:v>44060.260416700316</c:v>
                </c:pt>
                <c:pt idx="6938">
                  <c:v>44060.270833366987</c:v>
                </c:pt>
                <c:pt idx="6939">
                  <c:v>44060.281250033659</c:v>
                </c:pt>
                <c:pt idx="6940">
                  <c:v>44060.29166670033</c:v>
                </c:pt>
                <c:pt idx="6941">
                  <c:v>44060.302083367002</c:v>
                </c:pt>
                <c:pt idx="6942">
                  <c:v>44060.312500033673</c:v>
                </c:pt>
                <c:pt idx="6943">
                  <c:v>44060.322916700345</c:v>
                </c:pt>
                <c:pt idx="6944">
                  <c:v>44060.333333367016</c:v>
                </c:pt>
                <c:pt idx="6945">
                  <c:v>44060.343750033688</c:v>
                </c:pt>
                <c:pt idx="6946">
                  <c:v>44060.354166700359</c:v>
                </c:pt>
                <c:pt idx="6947">
                  <c:v>44060.364583367031</c:v>
                </c:pt>
                <c:pt idx="6948">
                  <c:v>44060.375000033702</c:v>
                </c:pt>
                <c:pt idx="6949">
                  <c:v>44060.385416700374</c:v>
                </c:pt>
                <c:pt idx="6950">
                  <c:v>44060.395833367045</c:v>
                </c:pt>
                <c:pt idx="6951">
                  <c:v>44060.406250033717</c:v>
                </c:pt>
                <c:pt idx="6952">
                  <c:v>44060.416666700388</c:v>
                </c:pt>
                <c:pt idx="6953">
                  <c:v>44060.42708336706</c:v>
                </c:pt>
                <c:pt idx="6954">
                  <c:v>44060.437500033731</c:v>
                </c:pt>
                <c:pt idx="6955">
                  <c:v>44060.447916700403</c:v>
                </c:pt>
                <c:pt idx="6956">
                  <c:v>44060.458333367074</c:v>
                </c:pt>
                <c:pt idx="6957">
                  <c:v>44060.468750033746</c:v>
                </c:pt>
                <c:pt idx="6958">
                  <c:v>44060.479166700417</c:v>
                </c:pt>
                <c:pt idx="6959">
                  <c:v>44060.489583367089</c:v>
                </c:pt>
                <c:pt idx="6960">
                  <c:v>44060.50000003376</c:v>
                </c:pt>
                <c:pt idx="6961">
                  <c:v>44060.510416700432</c:v>
                </c:pt>
                <c:pt idx="6962">
                  <c:v>44060.520833367103</c:v>
                </c:pt>
                <c:pt idx="6963">
                  <c:v>44060.531250033775</c:v>
                </c:pt>
                <c:pt idx="6964">
                  <c:v>44060.541666700447</c:v>
                </c:pt>
                <c:pt idx="6965">
                  <c:v>44060.552083367118</c:v>
                </c:pt>
                <c:pt idx="6966">
                  <c:v>44060.56250003379</c:v>
                </c:pt>
                <c:pt idx="6967">
                  <c:v>44060.572916700461</c:v>
                </c:pt>
                <c:pt idx="6968">
                  <c:v>44060.583333367133</c:v>
                </c:pt>
                <c:pt idx="6969">
                  <c:v>44060.593750033804</c:v>
                </c:pt>
                <c:pt idx="6970">
                  <c:v>44060.604166700476</c:v>
                </c:pt>
                <c:pt idx="6971">
                  <c:v>44060.614583367147</c:v>
                </c:pt>
                <c:pt idx="6972">
                  <c:v>44060.625000033819</c:v>
                </c:pt>
                <c:pt idx="6973">
                  <c:v>44060.63541670049</c:v>
                </c:pt>
                <c:pt idx="6974">
                  <c:v>44060.645833367162</c:v>
                </c:pt>
                <c:pt idx="6975">
                  <c:v>44060.656250033833</c:v>
                </c:pt>
                <c:pt idx="6976">
                  <c:v>44060.666666700505</c:v>
                </c:pt>
                <c:pt idx="6977">
                  <c:v>44060.677083367176</c:v>
                </c:pt>
                <c:pt idx="6978">
                  <c:v>44060.687500033848</c:v>
                </c:pt>
                <c:pt idx="6979">
                  <c:v>44060.697916700519</c:v>
                </c:pt>
                <c:pt idx="6980">
                  <c:v>44060.708333367191</c:v>
                </c:pt>
                <c:pt idx="6981">
                  <c:v>44060.718750033862</c:v>
                </c:pt>
                <c:pt idx="6982">
                  <c:v>44060.729166700534</c:v>
                </c:pt>
                <c:pt idx="6983">
                  <c:v>44060.739583367205</c:v>
                </c:pt>
                <c:pt idx="6984">
                  <c:v>44060.750000033877</c:v>
                </c:pt>
                <c:pt idx="6985">
                  <c:v>44060.760416700548</c:v>
                </c:pt>
                <c:pt idx="6986">
                  <c:v>44060.77083336722</c:v>
                </c:pt>
                <c:pt idx="6987">
                  <c:v>44060.781250033891</c:v>
                </c:pt>
                <c:pt idx="6988">
                  <c:v>44060.791666700563</c:v>
                </c:pt>
                <c:pt idx="6989">
                  <c:v>44060.802083367234</c:v>
                </c:pt>
                <c:pt idx="6990">
                  <c:v>44060.812500033906</c:v>
                </c:pt>
                <c:pt idx="6991">
                  <c:v>44060.822916700577</c:v>
                </c:pt>
                <c:pt idx="6992">
                  <c:v>44060.833333367249</c:v>
                </c:pt>
                <c:pt idx="6993">
                  <c:v>44060.843750033921</c:v>
                </c:pt>
                <c:pt idx="6994">
                  <c:v>44060.854166700592</c:v>
                </c:pt>
                <c:pt idx="6995">
                  <c:v>44060.864583367264</c:v>
                </c:pt>
                <c:pt idx="6996">
                  <c:v>44060.875000033935</c:v>
                </c:pt>
                <c:pt idx="6997">
                  <c:v>44060.885416700607</c:v>
                </c:pt>
                <c:pt idx="6998">
                  <c:v>44060.895833367278</c:v>
                </c:pt>
                <c:pt idx="6999">
                  <c:v>44060.90625003395</c:v>
                </c:pt>
                <c:pt idx="7000">
                  <c:v>44060.916666700621</c:v>
                </c:pt>
                <c:pt idx="7001">
                  <c:v>44060.927083367293</c:v>
                </c:pt>
                <c:pt idx="7002">
                  <c:v>44060.937500033964</c:v>
                </c:pt>
                <c:pt idx="7003">
                  <c:v>44060.947916700636</c:v>
                </c:pt>
                <c:pt idx="7004">
                  <c:v>44060.958333367307</c:v>
                </c:pt>
                <c:pt idx="7005">
                  <c:v>44060.968750033979</c:v>
                </c:pt>
                <c:pt idx="7006">
                  <c:v>44060.97916670065</c:v>
                </c:pt>
                <c:pt idx="7007">
                  <c:v>44060.989583367322</c:v>
                </c:pt>
                <c:pt idx="7008">
                  <c:v>44061.000000033993</c:v>
                </c:pt>
                <c:pt idx="7009">
                  <c:v>44061.010416700665</c:v>
                </c:pt>
                <c:pt idx="7010">
                  <c:v>44061.020833367336</c:v>
                </c:pt>
                <c:pt idx="7011">
                  <c:v>44061.031250034008</c:v>
                </c:pt>
                <c:pt idx="7012">
                  <c:v>44061.041666700679</c:v>
                </c:pt>
                <c:pt idx="7013">
                  <c:v>44061.052083367351</c:v>
                </c:pt>
                <c:pt idx="7014">
                  <c:v>44061.062500034022</c:v>
                </c:pt>
                <c:pt idx="7015">
                  <c:v>44061.072916700694</c:v>
                </c:pt>
                <c:pt idx="7016">
                  <c:v>44061.083333367365</c:v>
                </c:pt>
                <c:pt idx="7017">
                  <c:v>44061.093750034037</c:v>
                </c:pt>
                <c:pt idx="7018">
                  <c:v>44061.104166700708</c:v>
                </c:pt>
                <c:pt idx="7019">
                  <c:v>44061.11458336738</c:v>
                </c:pt>
                <c:pt idx="7020">
                  <c:v>44061.125000034051</c:v>
                </c:pt>
                <c:pt idx="7021">
                  <c:v>44061.135416700723</c:v>
                </c:pt>
                <c:pt idx="7022">
                  <c:v>44061.145833367395</c:v>
                </c:pt>
                <c:pt idx="7023">
                  <c:v>44061.156250034066</c:v>
                </c:pt>
                <c:pt idx="7024">
                  <c:v>44061.166666700738</c:v>
                </c:pt>
                <c:pt idx="7025">
                  <c:v>44061.177083367409</c:v>
                </c:pt>
                <c:pt idx="7026">
                  <c:v>44061.187500034081</c:v>
                </c:pt>
                <c:pt idx="7027">
                  <c:v>44061.197916700752</c:v>
                </c:pt>
                <c:pt idx="7028">
                  <c:v>44061.208333367424</c:v>
                </c:pt>
                <c:pt idx="7029">
                  <c:v>44061.218750034095</c:v>
                </c:pt>
                <c:pt idx="7030">
                  <c:v>44061.229166700767</c:v>
                </c:pt>
                <c:pt idx="7031">
                  <c:v>44061.239583367438</c:v>
                </c:pt>
                <c:pt idx="7032">
                  <c:v>44061.25000003411</c:v>
                </c:pt>
                <c:pt idx="7033">
                  <c:v>44061.260416700781</c:v>
                </c:pt>
                <c:pt idx="7034">
                  <c:v>44061.270833367453</c:v>
                </c:pt>
                <c:pt idx="7035">
                  <c:v>44061.281250034124</c:v>
                </c:pt>
                <c:pt idx="7036">
                  <c:v>44061.291666700796</c:v>
                </c:pt>
                <c:pt idx="7037">
                  <c:v>44061.302083367467</c:v>
                </c:pt>
                <c:pt idx="7038">
                  <c:v>44061.312500034139</c:v>
                </c:pt>
                <c:pt idx="7039">
                  <c:v>44061.32291670081</c:v>
                </c:pt>
                <c:pt idx="7040">
                  <c:v>44061.333333367482</c:v>
                </c:pt>
                <c:pt idx="7041">
                  <c:v>44061.343750034153</c:v>
                </c:pt>
                <c:pt idx="7042">
                  <c:v>44061.354166700825</c:v>
                </c:pt>
                <c:pt idx="7043">
                  <c:v>44061.364583367496</c:v>
                </c:pt>
                <c:pt idx="7044">
                  <c:v>44061.375000034168</c:v>
                </c:pt>
                <c:pt idx="7045">
                  <c:v>44061.385416700839</c:v>
                </c:pt>
                <c:pt idx="7046">
                  <c:v>44061.395833367511</c:v>
                </c:pt>
                <c:pt idx="7047">
                  <c:v>44061.406250034182</c:v>
                </c:pt>
                <c:pt idx="7048">
                  <c:v>44061.416666700854</c:v>
                </c:pt>
                <c:pt idx="7049">
                  <c:v>44061.427083367525</c:v>
                </c:pt>
                <c:pt idx="7050">
                  <c:v>44061.437500034197</c:v>
                </c:pt>
                <c:pt idx="7051">
                  <c:v>44061.447916700869</c:v>
                </c:pt>
                <c:pt idx="7052">
                  <c:v>44061.45833336754</c:v>
                </c:pt>
                <c:pt idx="7053">
                  <c:v>44061.468750034212</c:v>
                </c:pt>
                <c:pt idx="7054">
                  <c:v>44061.479166700883</c:v>
                </c:pt>
                <c:pt idx="7055">
                  <c:v>44061.489583367555</c:v>
                </c:pt>
                <c:pt idx="7056">
                  <c:v>44061.500000034226</c:v>
                </c:pt>
                <c:pt idx="7057">
                  <c:v>44061.510416700898</c:v>
                </c:pt>
                <c:pt idx="7058">
                  <c:v>44061.520833367569</c:v>
                </c:pt>
                <c:pt idx="7059">
                  <c:v>44061.531250034241</c:v>
                </c:pt>
                <c:pt idx="7060">
                  <c:v>44061.541666700912</c:v>
                </c:pt>
                <c:pt idx="7061">
                  <c:v>44061.552083367584</c:v>
                </c:pt>
                <c:pt idx="7062">
                  <c:v>44061.562500034255</c:v>
                </c:pt>
                <c:pt idx="7063">
                  <c:v>44061.572916700927</c:v>
                </c:pt>
                <c:pt idx="7064">
                  <c:v>44061.583333367598</c:v>
                </c:pt>
                <c:pt idx="7065">
                  <c:v>44061.59375003427</c:v>
                </c:pt>
                <c:pt idx="7066">
                  <c:v>44061.604166700941</c:v>
                </c:pt>
                <c:pt idx="7067">
                  <c:v>44061.614583367613</c:v>
                </c:pt>
                <c:pt idx="7068">
                  <c:v>44061.625000034284</c:v>
                </c:pt>
                <c:pt idx="7069">
                  <c:v>44061.635416700956</c:v>
                </c:pt>
                <c:pt idx="7070">
                  <c:v>44061.645833367627</c:v>
                </c:pt>
                <c:pt idx="7071">
                  <c:v>44061.656250034299</c:v>
                </c:pt>
                <c:pt idx="7072">
                  <c:v>44061.66666670097</c:v>
                </c:pt>
                <c:pt idx="7073">
                  <c:v>44061.677083367642</c:v>
                </c:pt>
                <c:pt idx="7074">
                  <c:v>44061.687500034313</c:v>
                </c:pt>
                <c:pt idx="7075">
                  <c:v>44061.697916700985</c:v>
                </c:pt>
                <c:pt idx="7076">
                  <c:v>44061.708333367656</c:v>
                </c:pt>
                <c:pt idx="7077">
                  <c:v>44061.718750034328</c:v>
                </c:pt>
                <c:pt idx="7078">
                  <c:v>44061.729166700999</c:v>
                </c:pt>
                <c:pt idx="7079">
                  <c:v>44061.739583367671</c:v>
                </c:pt>
                <c:pt idx="7080">
                  <c:v>44061.750000034343</c:v>
                </c:pt>
                <c:pt idx="7081">
                  <c:v>44061.760416701014</c:v>
                </c:pt>
                <c:pt idx="7082">
                  <c:v>44061.770833367686</c:v>
                </c:pt>
                <c:pt idx="7083">
                  <c:v>44061.781250034357</c:v>
                </c:pt>
                <c:pt idx="7084">
                  <c:v>44061.791666701029</c:v>
                </c:pt>
                <c:pt idx="7085">
                  <c:v>44061.8020833677</c:v>
                </c:pt>
                <c:pt idx="7086">
                  <c:v>44061.812500034372</c:v>
                </c:pt>
                <c:pt idx="7087">
                  <c:v>44061.822916701043</c:v>
                </c:pt>
                <c:pt idx="7088">
                  <c:v>44061.833333367715</c:v>
                </c:pt>
                <c:pt idx="7089">
                  <c:v>44061.843750034386</c:v>
                </c:pt>
                <c:pt idx="7090">
                  <c:v>44061.854166701058</c:v>
                </c:pt>
                <c:pt idx="7091">
                  <c:v>44061.864583367729</c:v>
                </c:pt>
                <c:pt idx="7092">
                  <c:v>44061.875000034401</c:v>
                </c:pt>
                <c:pt idx="7093">
                  <c:v>44061.885416701072</c:v>
                </c:pt>
                <c:pt idx="7094">
                  <c:v>44061.895833367744</c:v>
                </c:pt>
                <c:pt idx="7095">
                  <c:v>44061.906250034415</c:v>
                </c:pt>
                <c:pt idx="7096">
                  <c:v>44061.916666701087</c:v>
                </c:pt>
                <c:pt idx="7097">
                  <c:v>44061.927083367758</c:v>
                </c:pt>
                <c:pt idx="7098">
                  <c:v>44061.93750003443</c:v>
                </c:pt>
                <c:pt idx="7099">
                  <c:v>44061.947916701101</c:v>
                </c:pt>
                <c:pt idx="7100">
                  <c:v>44061.958333367773</c:v>
                </c:pt>
                <c:pt idx="7101">
                  <c:v>44061.968750034444</c:v>
                </c:pt>
                <c:pt idx="7102">
                  <c:v>44061.979166701116</c:v>
                </c:pt>
                <c:pt idx="7103">
                  <c:v>44061.989583367787</c:v>
                </c:pt>
                <c:pt idx="7104">
                  <c:v>44062.000000034459</c:v>
                </c:pt>
                <c:pt idx="7105">
                  <c:v>44062.01041670113</c:v>
                </c:pt>
                <c:pt idx="7106">
                  <c:v>44062.020833367802</c:v>
                </c:pt>
                <c:pt idx="7107">
                  <c:v>44062.031250034473</c:v>
                </c:pt>
                <c:pt idx="7108">
                  <c:v>44062.041666701145</c:v>
                </c:pt>
                <c:pt idx="7109">
                  <c:v>44062.052083367817</c:v>
                </c:pt>
                <c:pt idx="7110">
                  <c:v>44062.062500034488</c:v>
                </c:pt>
                <c:pt idx="7111">
                  <c:v>44062.07291670116</c:v>
                </c:pt>
                <c:pt idx="7112">
                  <c:v>44062.083333367831</c:v>
                </c:pt>
                <c:pt idx="7113">
                  <c:v>44062.093750034503</c:v>
                </c:pt>
                <c:pt idx="7114">
                  <c:v>44062.104166701174</c:v>
                </c:pt>
                <c:pt idx="7115">
                  <c:v>44062.114583367846</c:v>
                </c:pt>
                <c:pt idx="7116">
                  <c:v>44062.125000034517</c:v>
                </c:pt>
                <c:pt idx="7117">
                  <c:v>44062.135416701189</c:v>
                </c:pt>
                <c:pt idx="7118">
                  <c:v>44062.14583336786</c:v>
                </c:pt>
                <c:pt idx="7119">
                  <c:v>44062.156250034532</c:v>
                </c:pt>
                <c:pt idx="7120">
                  <c:v>44062.166666701203</c:v>
                </c:pt>
                <c:pt idx="7121">
                  <c:v>44062.177083367875</c:v>
                </c:pt>
                <c:pt idx="7122">
                  <c:v>44062.187500034546</c:v>
                </c:pt>
                <c:pt idx="7123">
                  <c:v>44062.197916701218</c:v>
                </c:pt>
                <c:pt idx="7124">
                  <c:v>44062.208333367889</c:v>
                </c:pt>
                <c:pt idx="7125">
                  <c:v>44062.218750034561</c:v>
                </c:pt>
                <c:pt idx="7126">
                  <c:v>44062.229166701232</c:v>
                </c:pt>
                <c:pt idx="7127">
                  <c:v>44062.239583367904</c:v>
                </c:pt>
                <c:pt idx="7128">
                  <c:v>44062.250000034575</c:v>
                </c:pt>
                <c:pt idx="7129">
                  <c:v>44062.260416701247</c:v>
                </c:pt>
                <c:pt idx="7130">
                  <c:v>44062.270833367918</c:v>
                </c:pt>
                <c:pt idx="7131">
                  <c:v>44062.28125003459</c:v>
                </c:pt>
                <c:pt idx="7132">
                  <c:v>44062.291666701261</c:v>
                </c:pt>
                <c:pt idx="7133">
                  <c:v>44062.302083367933</c:v>
                </c:pt>
                <c:pt idx="7134">
                  <c:v>44062.312500034604</c:v>
                </c:pt>
                <c:pt idx="7135">
                  <c:v>44062.322916701276</c:v>
                </c:pt>
                <c:pt idx="7136">
                  <c:v>44062.333333367947</c:v>
                </c:pt>
                <c:pt idx="7137">
                  <c:v>44062.343750034619</c:v>
                </c:pt>
                <c:pt idx="7138">
                  <c:v>44062.354166701291</c:v>
                </c:pt>
                <c:pt idx="7139">
                  <c:v>44062.364583367962</c:v>
                </c:pt>
                <c:pt idx="7140">
                  <c:v>44062.375000034634</c:v>
                </c:pt>
                <c:pt idx="7141">
                  <c:v>44062.385416701305</c:v>
                </c:pt>
                <c:pt idx="7142">
                  <c:v>44062.395833367977</c:v>
                </c:pt>
                <c:pt idx="7143">
                  <c:v>44062.406250034648</c:v>
                </c:pt>
                <c:pt idx="7144">
                  <c:v>44062.41666670132</c:v>
                </c:pt>
                <c:pt idx="7145">
                  <c:v>44062.427083367991</c:v>
                </c:pt>
                <c:pt idx="7146">
                  <c:v>44062.437500034663</c:v>
                </c:pt>
                <c:pt idx="7147">
                  <c:v>44062.447916701334</c:v>
                </c:pt>
                <c:pt idx="7148">
                  <c:v>44062.458333368006</c:v>
                </c:pt>
                <c:pt idx="7149">
                  <c:v>44062.468750034677</c:v>
                </c:pt>
                <c:pt idx="7150">
                  <c:v>44062.479166701349</c:v>
                </c:pt>
                <c:pt idx="7151">
                  <c:v>44062.48958336802</c:v>
                </c:pt>
                <c:pt idx="7152">
                  <c:v>44062.500000034692</c:v>
                </c:pt>
                <c:pt idx="7153">
                  <c:v>44062.510416701363</c:v>
                </c:pt>
                <c:pt idx="7154">
                  <c:v>44062.520833368035</c:v>
                </c:pt>
                <c:pt idx="7155">
                  <c:v>44062.531250034706</c:v>
                </c:pt>
                <c:pt idx="7156">
                  <c:v>44062.541666701378</c:v>
                </c:pt>
                <c:pt idx="7157">
                  <c:v>44062.552083368049</c:v>
                </c:pt>
                <c:pt idx="7158">
                  <c:v>44062.562500034721</c:v>
                </c:pt>
                <c:pt idx="7159">
                  <c:v>44062.572916701392</c:v>
                </c:pt>
                <c:pt idx="7160">
                  <c:v>44062.583333368064</c:v>
                </c:pt>
                <c:pt idx="7161">
                  <c:v>44062.593750034735</c:v>
                </c:pt>
                <c:pt idx="7162">
                  <c:v>44062.604166701407</c:v>
                </c:pt>
                <c:pt idx="7163">
                  <c:v>44062.614583368078</c:v>
                </c:pt>
                <c:pt idx="7164">
                  <c:v>44062.62500003475</c:v>
                </c:pt>
                <c:pt idx="7165">
                  <c:v>44062.635416701421</c:v>
                </c:pt>
                <c:pt idx="7166">
                  <c:v>44062.645833368093</c:v>
                </c:pt>
                <c:pt idx="7167">
                  <c:v>44062.656250034765</c:v>
                </c:pt>
                <c:pt idx="7168">
                  <c:v>44062.666666701436</c:v>
                </c:pt>
                <c:pt idx="7169">
                  <c:v>44062.677083368108</c:v>
                </c:pt>
                <c:pt idx="7170">
                  <c:v>44062.687500034779</c:v>
                </c:pt>
                <c:pt idx="7171">
                  <c:v>44062.697916701451</c:v>
                </c:pt>
                <c:pt idx="7172">
                  <c:v>44062.708333368122</c:v>
                </c:pt>
                <c:pt idx="7173">
                  <c:v>44062.718750034794</c:v>
                </c:pt>
                <c:pt idx="7174">
                  <c:v>44062.729166701465</c:v>
                </c:pt>
                <c:pt idx="7175">
                  <c:v>44062.739583368137</c:v>
                </c:pt>
                <c:pt idx="7176">
                  <c:v>44062.750000034808</c:v>
                </c:pt>
                <c:pt idx="7177">
                  <c:v>44062.76041670148</c:v>
                </c:pt>
                <c:pt idx="7178">
                  <c:v>44062.770833368151</c:v>
                </c:pt>
                <c:pt idx="7179">
                  <c:v>44062.781250034823</c:v>
                </c:pt>
                <c:pt idx="7180">
                  <c:v>44062.791666701494</c:v>
                </c:pt>
                <c:pt idx="7181">
                  <c:v>44062.802083368166</c:v>
                </c:pt>
                <c:pt idx="7182">
                  <c:v>44062.812500034837</c:v>
                </c:pt>
                <c:pt idx="7183">
                  <c:v>44062.822916701509</c:v>
                </c:pt>
                <c:pt idx="7184">
                  <c:v>44062.83333336818</c:v>
                </c:pt>
                <c:pt idx="7185">
                  <c:v>44062.843750034852</c:v>
                </c:pt>
                <c:pt idx="7186">
                  <c:v>44062.854166701523</c:v>
                </c:pt>
                <c:pt idx="7187">
                  <c:v>44062.864583368195</c:v>
                </c:pt>
                <c:pt idx="7188">
                  <c:v>44062.875000034866</c:v>
                </c:pt>
                <c:pt idx="7189">
                  <c:v>44062.885416701538</c:v>
                </c:pt>
                <c:pt idx="7190">
                  <c:v>44062.895833368209</c:v>
                </c:pt>
                <c:pt idx="7191">
                  <c:v>44062.906250034881</c:v>
                </c:pt>
                <c:pt idx="7192">
                  <c:v>44062.916666701552</c:v>
                </c:pt>
                <c:pt idx="7193">
                  <c:v>44062.927083368224</c:v>
                </c:pt>
                <c:pt idx="7194">
                  <c:v>44062.937500034895</c:v>
                </c:pt>
                <c:pt idx="7195">
                  <c:v>44062.947916701567</c:v>
                </c:pt>
                <c:pt idx="7196">
                  <c:v>44062.958333368239</c:v>
                </c:pt>
                <c:pt idx="7197">
                  <c:v>44062.96875003491</c:v>
                </c:pt>
                <c:pt idx="7198">
                  <c:v>44062.979166701582</c:v>
                </c:pt>
                <c:pt idx="7199">
                  <c:v>44062.989583368253</c:v>
                </c:pt>
                <c:pt idx="7200">
                  <c:v>44063.000000034925</c:v>
                </c:pt>
                <c:pt idx="7201">
                  <c:v>44063.010416701596</c:v>
                </c:pt>
                <c:pt idx="7202">
                  <c:v>44063.020833368268</c:v>
                </c:pt>
                <c:pt idx="7203">
                  <c:v>44063.031250034939</c:v>
                </c:pt>
                <c:pt idx="7204">
                  <c:v>44063.041666701611</c:v>
                </c:pt>
                <c:pt idx="7205">
                  <c:v>44063.052083368282</c:v>
                </c:pt>
                <c:pt idx="7206">
                  <c:v>44063.062500034954</c:v>
                </c:pt>
                <c:pt idx="7207">
                  <c:v>44063.072916701625</c:v>
                </c:pt>
                <c:pt idx="7208">
                  <c:v>44063.083333368297</c:v>
                </c:pt>
                <c:pt idx="7209">
                  <c:v>44063.093750034968</c:v>
                </c:pt>
                <c:pt idx="7210">
                  <c:v>44063.10416670164</c:v>
                </c:pt>
                <c:pt idx="7211">
                  <c:v>44063.114583368311</c:v>
                </c:pt>
                <c:pt idx="7212">
                  <c:v>44063.125000034983</c:v>
                </c:pt>
                <c:pt idx="7213">
                  <c:v>44063.135416701654</c:v>
                </c:pt>
                <c:pt idx="7214">
                  <c:v>44063.145833368326</c:v>
                </c:pt>
                <c:pt idx="7215">
                  <c:v>44063.156250034997</c:v>
                </c:pt>
                <c:pt idx="7216">
                  <c:v>44063.166666701669</c:v>
                </c:pt>
                <c:pt idx="7217">
                  <c:v>44063.17708336834</c:v>
                </c:pt>
                <c:pt idx="7218">
                  <c:v>44063.187500035012</c:v>
                </c:pt>
                <c:pt idx="7219">
                  <c:v>44063.197916701683</c:v>
                </c:pt>
                <c:pt idx="7220">
                  <c:v>44063.208333368355</c:v>
                </c:pt>
                <c:pt idx="7221">
                  <c:v>44063.218750035026</c:v>
                </c:pt>
                <c:pt idx="7222">
                  <c:v>44063.229166701698</c:v>
                </c:pt>
                <c:pt idx="7223">
                  <c:v>44063.239583368369</c:v>
                </c:pt>
                <c:pt idx="7224">
                  <c:v>44063.250000035041</c:v>
                </c:pt>
                <c:pt idx="7225">
                  <c:v>44063.260416701713</c:v>
                </c:pt>
                <c:pt idx="7226">
                  <c:v>44063.270833368384</c:v>
                </c:pt>
                <c:pt idx="7227">
                  <c:v>44063.281250035056</c:v>
                </c:pt>
                <c:pt idx="7228">
                  <c:v>44063.291666701727</c:v>
                </c:pt>
                <c:pt idx="7229">
                  <c:v>44063.302083368399</c:v>
                </c:pt>
                <c:pt idx="7230">
                  <c:v>44063.31250003507</c:v>
                </c:pt>
                <c:pt idx="7231">
                  <c:v>44063.322916701742</c:v>
                </c:pt>
                <c:pt idx="7232">
                  <c:v>44063.333333368413</c:v>
                </c:pt>
                <c:pt idx="7233">
                  <c:v>44063.343750035085</c:v>
                </c:pt>
                <c:pt idx="7234">
                  <c:v>44063.354166701756</c:v>
                </c:pt>
                <c:pt idx="7235">
                  <c:v>44063.364583368428</c:v>
                </c:pt>
                <c:pt idx="7236">
                  <c:v>44063.375000035099</c:v>
                </c:pt>
                <c:pt idx="7237">
                  <c:v>44063.385416701771</c:v>
                </c:pt>
                <c:pt idx="7238">
                  <c:v>44063.395833368442</c:v>
                </c:pt>
                <c:pt idx="7239">
                  <c:v>44063.406250035114</c:v>
                </c:pt>
                <c:pt idx="7240">
                  <c:v>44063.416666701785</c:v>
                </c:pt>
                <c:pt idx="7241">
                  <c:v>44063.427083368457</c:v>
                </c:pt>
                <c:pt idx="7242">
                  <c:v>44063.437500035128</c:v>
                </c:pt>
                <c:pt idx="7243">
                  <c:v>44063.4479167018</c:v>
                </c:pt>
                <c:pt idx="7244">
                  <c:v>44063.458333368471</c:v>
                </c:pt>
                <c:pt idx="7245">
                  <c:v>44063.468750035143</c:v>
                </c:pt>
                <c:pt idx="7246">
                  <c:v>44063.479166701814</c:v>
                </c:pt>
                <c:pt idx="7247">
                  <c:v>44063.489583368486</c:v>
                </c:pt>
                <c:pt idx="7248">
                  <c:v>44063.500000035157</c:v>
                </c:pt>
                <c:pt idx="7249">
                  <c:v>44063.510416701829</c:v>
                </c:pt>
                <c:pt idx="7250">
                  <c:v>44063.5208333685</c:v>
                </c:pt>
                <c:pt idx="7251">
                  <c:v>44063.531250035172</c:v>
                </c:pt>
                <c:pt idx="7252">
                  <c:v>44063.541666701843</c:v>
                </c:pt>
                <c:pt idx="7253">
                  <c:v>44063.552083368515</c:v>
                </c:pt>
                <c:pt idx="7254">
                  <c:v>44063.562500035187</c:v>
                </c:pt>
                <c:pt idx="7255">
                  <c:v>44063.572916701858</c:v>
                </c:pt>
                <c:pt idx="7256">
                  <c:v>44063.58333336853</c:v>
                </c:pt>
                <c:pt idx="7257">
                  <c:v>44063.593750035201</c:v>
                </c:pt>
                <c:pt idx="7258">
                  <c:v>44063.604166701873</c:v>
                </c:pt>
                <c:pt idx="7259">
                  <c:v>44063.614583368544</c:v>
                </c:pt>
                <c:pt idx="7260">
                  <c:v>44063.625000035216</c:v>
                </c:pt>
                <c:pt idx="7261">
                  <c:v>44063.635416701887</c:v>
                </c:pt>
                <c:pt idx="7262">
                  <c:v>44063.645833368559</c:v>
                </c:pt>
                <c:pt idx="7263">
                  <c:v>44063.65625003523</c:v>
                </c:pt>
                <c:pt idx="7264">
                  <c:v>44063.666666701902</c:v>
                </c:pt>
                <c:pt idx="7265">
                  <c:v>44063.677083368573</c:v>
                </c:pt>
                <c:pt idx="7266">
                  <c:v>44063.687500035245</c:v>
                </c:pt>
                <c:pt idx="7267">
                  <c:v>44063.697916701916</c:v>
                </c:pt>
                <c:pt idx="7268">
                  <c:v>44063.708333368588</c:v>
                </c:pt>
                <c:pt idx="7269">
                  <c:v>44063.718750035259</c:v>
                </c:pt>
                <c:pt idx="7270">
                  <c:v>44063.729166701931</c:v>
                </c:pt>
                <c:pt idx="7271">
                  <c:v>44063.739583368602</c:v>
                </c:pt>
                <c:pt idx="7272">
                  <c:v>44063.750000035274</c:v>
                </c:pt>
                <c:pt idx="7273">
                  <c:v>44063.760416701945</c:v>
                </c:pt>
                <c:pt idx="7274">
                  <c:v>44063.770833368617</c:v>
                </c:pt>
                <c:pt idx="7275">
                  <c:v>44063.781250035288</c:v>
                </c:pt>
                <c:pt idx="7276">
                  <c:v>44063.79166670196</c:v>
                </c:pt>
                <c:pt idx="7277">
                  <c:v>44063.802083368631</c:v>
                </c:pt>
                <c:pt idx="7278">
                  <c:v>44063.812500035303</c:v>
                </c:pt>
                <c:pt idx="7279">
                  <c:v>44063.822916701974</c:v>
                </c:pt>
                <c:pt idx="7280">
                  <c:v>44063.833333368646</c:v>
                </c:pt>
                <c:pt idx="7281">
                  <c:v>44063.843750035317</c:v>
                </c:pt>
                <c:pt idx="7282">
                  <c:v>44063.854166701989</c:v>
                </c:pt>
                <c:pt idx="7283">
                  <c:v>44063.864583368661</c:v>
                </c:pt>
                <c:pt idx="7284">
                  <c:v>44063.875000035332</c:v>
                </c:pt>
                <c:pt idx="7285">
                  <c:v>44063.885416702004</c:v>
                </c:pt>
                <c:pt idx="7286">
                  <c:v>44063.895833368675</c:v>
                </c:pt>
                <c:pt idx="7287">
                  <c:v>44063.906250035347</c:v>
                </c:pt>
                <c:pt idx="7288">
                  <c:v>44063.916666702018</c:v>
                </c:pt>
                <c:pt idx="7289">
                  <c:v>44063.92708336869</c:v>
                </c:pt>
                <c:pt idx="7290">
                  <c:v>44063.937500035361</c:v>
                </c:pt>
                <c:pt idx="7291">
                  <c:v>44063.947916702033</c:v>
                </c:pt>
                <c:pt idx="7292">
                  <c:v>44063.958333368704</c:v>
                </c:pt>
                <c:pt idx="7293">
                  <c:v>44063.968750035376</c:v>
                </c:pt>
                <c:pt idx="7294">
                  <c:v>44063.979166702047</c:v>
                </c:pt>
                <c:pt idx="7295">
                  <c:v>44063.989583368719</c:v>
                </c:pt>
                <c:pt idx="7296">
                  <c:v>44064.00000003539</c:v>
                </c:pt>
                <c:pt idx="7297">
                  <c:v>44064.010416702062</c:v>
                </c:pt>
                <c:pt idx="7298">
                  <c:v>44064.020833368733</c:v>
                </c:pt>
                <c:pt idx="7299">
                  <c:v>44064.031250035405</c:v>
                </c:pt>
                <c:pt idx="7300">
                  <c:v>44064.041666702076</c:v>
                </c:pt>
                <c:pt idx="7301">
                  <c:v>44064.052083368748</c:v>
                </c:pt>
                <c:pt idx="7302">
                  <c:v>44064.062500035419</c:v>
                </c:pt>
                <c:pt idx="7303">
                  <c:v>44064.072916702091</c:v>
                </c:pt>
                <c:pt idx="7304">
                  <c:v>44064.083333368762</c:v>
                </c:pt>
                <c:pt idx="7305">
                  <c:v>44064.093750035434</c:v>
                </c:pt>
                <c:pt idx="7306">
                  <c:v>44064.104166702105</c:v>
                </c:pt>
                <c:pt idx="7307">
                  <c:v>44064.114583368777</c:v>
                </c:pt>
                <c:pt idx="7308">
                  <c:v>44064.125000035448</c:v>
                </c:pt>
                <c:pt idx="7309">
                  <c:v>44064.13541670212</c:v>
                </c:pt>
                <c:pt idx="7310">
                  <c:v>44064.145833368792</c:v>
                </c:pt>
                <c:pt idx="7311">
                  <c:v>44064.156250035463</c:v>
                </c:pt>
                <c:pt idx="7312">
                  <c:v>44064.166666702135</c:v>
                </c:pt>
                <c:pt idx="7313">
                  <c:v>44064.177083368806</c:v>
                </c:pt>
                <c:pt idx="7314">
                  <c:v>44064.187500035478</c:v>
                </c:pt>
                <c:pt idx="7315">
                  <c:v>44064.197916702149</c:v>
                </c:pt>
                <c:pt idx="7316">
                  <c:v>44064.208333368821</c:v>
                </c:pt>
                <c:pt idx="7317">
                  <c:v>44064.218750035492</c:v>
                </c:pt>
                <c:pt idx="7318">
                  <c:v>44064.229166702164</c:v>
                </c:pt>
                <c:pt idx="7319">
                  <c:v>44064.239583368835</c:v>
                </c:pt>
                <c:pt idx="7320">
                  <c:v>44064.250000035507</c:v>
                </c:pt>
                <c:pt idx="7321">
                  <c:v>44064.260416702178</c:v>
                </c:pt>
                <c:pt idx="7322">
                  <c:v>44064.27083336885</c:v>
                </c:pt>
                <c:pt idx="7323">
                  <c:v>44064.281250035521</c:v>
                </c:pt>
                <c:pt idx="7324">
                  <c:v>44064.291666702193</c:v>
                </c:pt>
                <c:pt idx="7325">
                  <c:v>44064.302083368864</c:v>
                </c:pt>
                <c:pt idx="7326">
                  <c:v>44064.312500035536</c:v>
                </c:pt>
                <c:pt idx="7327">
                  <c:v>44064.322916702207</c:v>
                </c:pt>
                <c:pt idx="7328">
                  <c:v>44064.333333368879</c:v>
                </c:pt>
                <c:pt idx="7329">
                  <c:v>44064.34375003555</c:v>
                </c:pt>
                <c:pt idx="7330">
                  <c:v>44064.354166702222</c:v>
                </c:pt>
                <c:pt idx="7331">
                  <c:v>44064.364583368893</c:v>
                </c:pt>
                <c:pt idx="7332">
                  <c:v>44064.375000035565</c:v>
                </c:pt>
                <c:pt idx="7333">
                  <c:v>44064.385416702236</c:v>
                </c:pt>
                <c:pt idx="7334">
                  <c:v>44064.395833368908</c:v>
                </c:pt>
                <c:pt idx="7335">
                  <c:v>44064.406250035579</c:v>
                </c:pt>
                <c:pt idx="7336">
                  <c:v>44064.416666702251</c:v>
                </c:pt>
                <c:pt idx="7337">
                  <c:v>44064.427083368922</c:v>
                </c:pt>
                <c:pt idx="7338">
                  <c:v>44064.437500035594</c:v>
                </c:pt>
                <c:pt idx="7339">
                  <c:v>44064.447916702266</c:v>
                </c:pt>
                <c:pt idx="7340">
                  <c:v>44064.458333368937</c:v>
                </c:pt>
                <c:pt idx="7341">
                  <c:v>44064.468750035609</c:v>
                </c:pt>
                <c:pt idx="7342">
                  <c:v>44064.47916670228</c:v>
                </c:pt>
                <c:pt idx="7343">
                  <c:v>44064.489583368952</c:v>
                </c:pt>
                <c:pt idx="7344">
                  <c:v>44064.500000035623</c:v>
                </c:pt>
                <c:pt idx="7345">
                  <c:v>44064.510416702295</c:v>
                </c:pt>
                <c:pt idx="7346">
                  <c:v>44064.520833368966</c:v>
                </c:pt>
                <c:pt idx="7347">
                  <c:v>44064.531250035638</c:v>
                </c:pt>
                <c:pt idx="7348">
                  <c:v>44064.541666702309</c:v>
                </c:pt>
                <c:pt idx="7349">
                  <c:v>44064.552083368981</c:v>
                </c:pt>
                <c:pt idx="7350">
                  <c:v>44064.562500035652</c:v>
                </c:pt>
                <c:pt idx="7351">
                  <c:v>44064.572916702324</c:v>
                </c:pt>
                <c:pt idx="7352">
                  <c:v>44064.583333368995</c:v>
                </c:pt>
                <c:pt idx="7353">
                  <c:v>44064.593750035667</c:v>
                </c:pt>
                <c:pt idx="7354">
                  <c:v>44064.604166702338</c:v>
                </c:pt>
                <c:pt idx="7355">
                  <c:v>44064.61458336901</c:v>
                </c:pt>
                <c:pt idx="7356">
                  <c:v>44064.625000035681</c:v>
                </c:pt>
                <c:pt idx="7357">
                  <c:v>44064.635416702353</c:v>
                </c:pt>
                <c:pt idx="7358">
                  <c:v>44064.645833369024</c:v>
                </c:pt>
                <c:pt idx="7359">
                  <c:v>44064.656250035696</c:v>
                </c:pt>
                <c:pt idx="7360">
                  <c:v>44064.666666702367</c:v>
                </c:pt>
                <c:pt idx="7361">
                  <c:v>44064.677083369039</c:v>
                </c:pt>
                <c:pt idx="7362">
                  <c:v>44064.68750003571</c:v>
                </c:pt>
                <c:pt idx="7363">
                  <c:v>44064.697916702382</c:v>
                </c:pt>
                <c:pt idx="7364">
                  <c:v>44064.708333369053</c:v>
                </c:pt>
                <c:pt idx="7365">
                  <c:v>44064.718750035725</c:v>
                </c:pt>
                <c:pt idx="7366">
                  <c:v>44064.729166702396</c:v>
                </c:pt>
                <c:pt idx="7367">
                  <c:v>44064.739583369068</c:v>
                </c:pt>
                <c:pt idx="7368">
                  <c:v>44064.75000003574</c:v>
                </c:pt>
                <c:pt idx="7369">
                  <c:v>44064.760416702411</c:v>
                </c:pt>
                <c:pt idx="7370">
                  <c:v>44064.770833369083</c:v>
                </c:pt>
                <c:pt idx="7371">
                  <c:v>44064.781250035754</c:v>
                </c:pt>
                <c:pt idx="7372">
                  <c:v>44064.791666702426</c:v>
                </c:pt>
                <c:pt idx="7373">
                  <c:v>44064.802083369097</c:v>
                </c:pt>
                <c:pt idx="7374">
                  <c:v>44064.812500035769</c:v>
                </c:pt>
                <c:pt idx="7375">
                  <c:v>44064.82291670244</c:v>
                </c:pt>
                <c:pt idx="7376">
                  <c:v>44064.833333369112</c:v>
                </c:pt>
                <c:pt idx="7377">
                  <c:v>44064.843750035783</c:v>
                </c:pt>
                <c:pt idx="7378">
                  <c:v>44064.854166702455</c:v>
                </c:pt>
                <c:pt idx="7379">
                  <c:v>44064.864583369126</c:v>
                </c:pt>
                <c:pt idx="7380">
                  <c:v>44064.875000035798</c:v>
                </c:pt>
                <c:pt idx="7381">
                  <c:v>44064.885416702469</c:v>
                </c:pt>
                <c:pt idx="7382">
                  <c:v>44064.895833369141</c:v>
                </c:pt>
                <c:pt idx="7383">
                  <c:v>44064.906250035812</c:v>
                </c:pt>
                <c:pt idx="7384">
                  <c:v>44064.916666702484</c:v>
                </c:pt>
                <c:pt idx="7385">
                  <c:v>44064.927083369155</c:v>
                </c:pt>
                <c:pt idx="7386">
                  <c:v>44064.937500035827</c:v>
                </c:pt>
                <c:pt idx="7387">
                  <c:v>44064.947916702498</c:v>
                </c:pt>
                <c:pt idx="7388">
                  <c:v>44064.95833336917</c:v>
                </c:pt>
                <c:pt idx="7389">
                  <c:v>44064.968750035841</c:v>
                </c:pt>
                <c:pt idx="7390">
                  <c:v>44064.979166702513</c:v>
                </c:pt>
                <c:pt idx="7391">
                  <c:v>44064.989583369184</c:v>
                </c:pt>
                <c:pt idx="7392">
                  <c:v>44065.000000035856</c:v>
                </c:pt>
                <c:pt idx="7393">
                  <c:v>44065.010416702527</c:v>
                </c:pt>
                <c:pt idx="7394">
                  <c:v>44065.020833369199</c:v>
                </c:pt>
                <c:pt idx="7395">
                  <c:v>44065.03125003587</c:v>
                </c:pt>
                <c:pt idx="7396">
                  <c:v>44065.041666702542</c:v>
                </c:pt>
                <c:pt idx="7397">
                  <c:v>44065.052083369214</c:v>
                </c:pt>
                <c:pt idx="7398">
                  <c:v>44065.062500035885</c:v>
                </c:pt>
                <c:pt idx="7399">
                  <c:v>44065.072916702557</c:v>
                </c:pt>
                <c:pt idx="7400">
                  <c:v>44065.083333369228</c:v>
                </c:pt>
                <c:pt idx="7401">
                  <c:v>44065.0937500359</c:v>
                </c:pt>
                <c:pt idx="7402">
                  <c:v>44065.104166702571</c:v>
                </c:pt>
                <c:pt idx="7403">
                  <c:v>44065.114583369243</c:v>
                </c:pt>
                <c:pt idx="7404">
                  <c:v>44065.125000035914</c:v>
                </c:pt>
                <c:pt idx="7405">
                  <c:v>44065.135416702586</c:v>
                </c:pt>
                <c:pt idx="7406">
                  <c:v>44065.145833369257</c:v>
                </c:pt>
                <c:pt idx="7407">
                  <c:v>44065.156250035929</c:v>
                </c:pt>
                <c:pt idx="7408">
                  <c:v>44065.1666667026</c:v>
                </c:pt>
                <c:pt idx="7409">
                  <c:v>44065.177083369272</c:v>
                </c:pt>
                <c:pt idx="7410">
                  <c:v>44065.187500035943</c:v>
                </c:pt>
                <c:pt idx="7411">
                  <c:v>44065.197916702615</c:v>
                </c:pt>
                <c:pt idx="7412">
                  <c:v>44065.208333369286</c:v>
                </c:pt>
                <c:pt idx="7413">
                  <c:v>44065.218750035958</c:v>
                </c:pt>
                <c:pt idx="7414">
                  <c:v>44065.229166702629</c:v>
                </c:pt>
                <c:pt idx="7415">
                  <c:v>44065.239583369301</c:v>
                </c:pt>
                <c:pt idx="7416">
                  <c:v>44065.250000035972</c:v>
                </c:pt>
                <c:pt idx="7417">
                  <c:v>44065.260416702644</c:v>
                </c:pt>
                <c:pt idx="7418">
                  <c:v>44065.270833369315</c:v>
                </c:pt>
                <c:pt idx="7419">
                  <c:v>44065.281250035987</c:v>
                </c:pt>
                <c:pt idx="7420">
                  <c:v>44065.291666702658</c:v>
                </c:pt>
                <c:pt idx="7421">
                  <c:v>44065.30208336933</c:v>
                </c:pt>
                <c:pt idx="7422">
                  <c:v>44065.312500036001</c:v>
                </c:pt>
                <c:pt idx="7423">
                  <c:v>44065.322916702673</c:v>
                </c:pt>
                <c:pt idx="7424">
                  <c:v>44065.333333369344</c:v>
                </c:pt>
                <c:pt idx="7425">
                  <c:v>44065.343750036016</c:v>
                </c:pt>
                <c:pt idx="7426">
                  <c:v>44065.354166702688</c:v>
                </c:pt>
                <c:pt idx="7427">
                  <c:v>44065.364583369359</c:v>
                </c:pt>
                <c:pt idx="7428">
                  <c:v>44065.375000036031</c:v>
                </c:pt>
                <c:pt idx="7429">
                  <c:v>44065.385416702702</c:v>
                </c:pt>
                <c:pt idx="7430">
                  <c:v>44065.395833369374</c:v>
                </c:pt>
                <c:pt idx="7431">
                  <c:v>44065.406250036045</c:v>
                </c:pt>
                <c:pt idx="7432">
                  <c:v>44065.416666702717</c:v>
                </c:pt>
                <c:pt idx="7433">
                  <c:v>44065.427083369388</c:v>
                </c:pt>
                <c:pt idx="7434">
                  <c:v>44065.43750003606</c:v>
                </c:pt>
                <c:pt idx="7435">
                  <c:v>44065.447916702731</c:v>
                </c:pt>
                <c:pt idx="7436">
                  <c:v>44065.458333369403</c:v>
                </c:pt>
                <c:pt idx="7437">
                  <c:v>44065.468750036074</c:v>
                </c:pt>
                <c:pt idx="7438">
                  <c:v>44065.479166702746</c:v>
                </c:pt>
                <c:pt idx="7439">
                  <c:v>44065.489583369417</c:v>
                </c:pt>
                <c:pt idx="7440">
                  <c:v>44065.500000036089</c:v>
                </c:pt>
                <c:pt idx="7441">
                  <c:v>44065.51041670276</c:v>
                </c:pt>
                <c:pt idx="7442">
                  <c:v>44065.520833369432</c:v>
                </c:pt>
                <c:pt idx="7443">
                  <c:v>44065.531250036103</c:v>
                </c:pt>
                <c:pt idx="7444">
                  <c:v>44065.541666702775</c:v>
                </c:pt>
                <c:pt idx="7445">
                  <c:v>44065.552083369446</c:v>
                </c:pt>
                <c:pt idx="7446">
                  <c:v>44065.562500036118</c:v>
                </c:pt>
                <c:pt idx="7447">
                  <c:v>44065.572916702789</c:v>
                </c:pt>
                <c:pt idx="7448">
                  <c:v>44065.583333369461</c:v>
                </c:pt>
                <c:pt idx="7449">
                  <c:v>44065.593750036132</c:v>
                </c:pt>
                <c:pt idx="7450">
                  <c:v>44065.604166702804</c:v>
                </c:pt>
                <c:pt idx="7451">
                  <c:v>44065.614583369475</c:v>
                </c:pt>
                <c:pt idx="7452">
                  <c:v>44065.625000036147</c:v>
                </c:pt>
                <c:pt idx="7453">
                  <c:v>44065.635416702818</c:v>
                </c:pt>
                <c:pt idx="7454">
                  <c:v>44065.64583336949</c:v>
                </c:pt>
                <c:pt idx="7455">
                  <c:v>44065.656250036162</c:v>
                </c:pt>
                <c:pt idx="7456">
                  <c:v>44065.666666702833</c:v>
                </c:pt>
                <c:pt idx="7457">
                  <c:v>44065.677083369505</c:v>
                </c:pt>
                <c:pt idx="7458">
                  <c:v>44065.687500036176</c:v>
                </c:pt>
                <c:pt idx="7459">
                  <c:v>44065.697916702848</c:v>
                </c:pt>
                <c:pt idx="7460">
                  <c:v>44065.708333369519</c:v>
                </c:pt>
                <c:pt idx="7461">
                  <c:v>44065.718750036191</c:v>
                </c:pt>
                <c:pt idx="7462">
                  <c:v>44065.729166702862</c:v>
                </c:pt>
                <c:pt idx="7463">
                  <c:v>44065.739583369534</c:v>
                </c:pt>
                <c:pt idx="7464">
                  <c:v>44065.750000036205</c:v>
                </c:pt>
                <c:pt idx="7465">
                  <c:v>44065.760416702877</c:v>
                </c:pt>
                <c:pt idx="7466">
                  <c:v>44065.770833369548</c:v>
                </c:pt>
                <c:pt idx="7467">
                  <c:v>44065.78125003622</c:v>
                </c:pt>
                <c:pt idx="7468">
                  <c:v>44065.791666702891</c:v>
                </c:pt>
                <c:pt idx="7469">
                  <c:v>44065.802083369563</c:v>
                </c:pt>
                <c:pt idx="7470">
                  <c:v>44065.812500036234</c:v>
                </c:pt>
                <c:pt idx="7471">
                  <c:v>44065.822916702906</c:v>
                </c:pt>
                <c:pt idx="7472">
                  <c:v>44065.833333369577</c:v>
                </c:pt>
                <c:pt idx="7473">
                  <c:v>44065.843750036249</c:v>
                </c:pt>
                <c:pt idx="7474">
                  <c:v>44065.85416670292</c:v>
                </c:pt>
                <c:pt idx="7475">
                  <c:v>44065.864583369592</c:v>
                </c:pt>
                <c:pt idx="7476">
                  <c:v>44065.875000036263</c:v>
                </c:pt>
                <c:pt idx="7477">
                  <c:v>44065.885416702935</c:v>
                </c:pt>
                <c:pt idx="7478">
                  <c:v>44065.895833369606</c:v>
                </c:pt>
                <c:pt idx="7479">
                  <c:v>44065.906250036278</c:v>
                </c:pt>
                <c:pt idx="7480">
                  <c:v>44065.916666702949</c:v>
                </c:pt>
                <c:pt idx="7481">
                  <c:v>44065.927083369621</c:v>
                </c:pt>
                <c:pt idx="7482">
                  <c:v>44065.937500036292</c:v>
                </c:pt>
                <c:pt idx="7483">
                  <c:v>44065.947916702964</c:v>
                </c:pt>
                <c:pt idx="7484">
                  <c:v>44065.958333369636</c:v>
                </c:pt>
                <c:pt idx="7485">
                  <c:v>44065.968750036307</c:v>
                </c:pt>
                <c:pt idx="7486">
                  <c:v>44065.979166702979</c:v>
                </c:pt>
                <c:pt idx="7487">
                  <c:v>44065.98958336965</c:v>
                </c:pt>
                <c:pt idx="7488">
                  <c:v>44066.000000036322</c:v>
                </c:pt>
                <c:pt idx="7489">
                  <c:v>44066.010416702993</c:v>
                </c:pt>
                <c:pt idx="7490">
                  <c:v>44066.020833369665</c:v>
                </c:pt>
                <c:pt idx="7491">
                  <c:v>44066.031250036336</c:v>
                </c:pt>
                <c:pt idx="7492">
                  <c:v>44066.041666703008</c:v>
                </c:pt>
                <c:pt idx="7493">
                  <c:v>44066.052083369679</c:v>
                </c:pt>
                <c:pt idx="7494">
                  <c:v>44066.062500036351</c:v>
                </c:pt>
                <c:pt idx="7495">
                  <c:v>44066.072916703022</c:v>
                </c:pt>
                <c:pt idx="7496">
                  <c:v>44066.083333369694</c:v>
                </c:pt>
                <c:pt idx="7497">
                  <c:v>44066.093750036365</c:v>
                </c:pt>
                <c:pt idx="7498">
                  <c:v>44066.104166703037</c:v>
                </c:pt>
                <c:pt idx="7499">
                  <c:v>44066.114583369708</c:v>
                </c:pt>
                <c:pt idx="7500">
                  <c:v>44066.12500003638</c:v>
                </c:pt>
                <c:pt idx="7501">
                  <c:v>44066.135416703051</c:v>
                </c:pt>
                <c:pt idx="7502">
                  <c:v>44066.145833369723</c:v>
                </c:pt>
                <c:pt idx="7503">
                  <c:v>44066.156250036394</c:v>
                </c:pt>
                <c:pt idx="7504">
                  <c:v>44066.166666703066</c:v>
                </c:pt>
                <c:pt idx="7505">
                  <c:v>44066.177083369737</c:v>
                </c:pt>
                <c:pt idx="7506">
                  <c:v>44066.187500036409</c:v>
                </c:pt>
                <c:pt idx="7507">
                  <c:v>44066.19791670308</c:v>
                </c:pt>
                <c:pt idx="7508">
                  <c:v>44066.208333369752</c:v>
                </c:pt>
                <c:pt idx="7509">
                  <c:v>44066.218750036423</c:v>
                </c:pt>
                <c:pt idx="7510">
                  <c:v>44066.229166703095</c:v>
                </c:pt>
                <c:pt idx="7511">
                  <c:v>44066.239583369766</c:v>
                </c:pt>
                <c:pt idx="7512">
                  <c:v>44066.250000036438</c:v>
                </c:pt>
                <c:pt idx="7513">
                  <c:v>44066.26041670311</c:v>
                </c:pt>
                <c:pt idx="7514">
                  <c:v>44066.270833369781</c:v>
                </c:pt>
                <c:pt idx="7515">
                  <c:v>44066.281250036453</c:v>
                </c:pt>
                <c:pt idx="7516">
                  <c:v>44066.291666703124</c:v>
                </c:pt>
                <c:pt idx="7517">
                  <c:v>44066.302083369796</c:v>
                </c:pt>
                <c:pt idx="7518">
                  <c:v>44066.312500036467</c:v>
                </c:pt>
                <c:pt idx="7519">
                  <c:v>44066.322916703139</c:v>
                </c:pt>
                <c:pt idx="7520">
                  <c:v>44066.33333336981</c:v>
                </c:pt>
                <c:pt idx="7521">
                  <c:v>44066.343750036482</c:v>
                </c:pt>
                <c:pt idx="7522">
                  <c:v>44066.354166703153</c:v>
                </c:pt>
                <c:pt idx="7523">
                  <c:v>44066.364583369825</c:v>
                </c:pt>
                <c:pt idx="7524">
                  <c:v>44066.375000036496</c:v>
                </c:pt>
                <c:pt idx="7525">
                  <c:v>44066.385416703168</c:v>
                </c:pt>
                <c:pt idx="7526">
                  <c:v>44066.395833369839</c:v>
                </c:pt>
                <c:pt idx="7527">
                  <c:v>44066.406250036511</c:v>
                </c:pt>
                <c:pt idx="7528">
                  <c:v>44066.416666703182</c:v>
                </c:pt>
                <c:pt idx="7529">
                  <c:v>44066.427083369854</c:v>
                </c:pt>
                <c:pt idx="7530">
                  <c:v>44066.437500036525</c:v>
                </c:pt>
                <c:pt idx="7531">
                  <c:v>44066.447916703197</c:v>
                </c:pt>
                <c:pt idx="7532">
                  <c:v>44066.458333369868</c:v>
                </c:pt>
                <c:pt idx="7533">
                  <c:v>44066.46875003654</c:v>
                </c:pt>
                <c:pt idx="7534">
                  <c:v>44066.479166703211</c:v>
                </c:pt>
                <c:pt idx="7535">
                  <c:v>44066.489583369883</c:v>
                </c:pt>
                <c:pt idx="7536">
                  <c:v>44066.500000036554</c:v>
                </c:pt>
                <c:pt idx="7537">
                  <c:v>44066.510416703226</c:v>
                </c:pt>
                <c:pt idx="7538">
                  <c:v>44066.520833369897</c:v>
                </c:pt>
                <c:pt idx="7539">
                  <c:v>44066.531250036569</c:v>
                </c:pt>
                <c:pt idx="7540">
                  <c:v>44066.54166670324</c:v>
                </c:pt>
                <c:pt idx="7541">
                  <c:v>44066.552083369912</c:v>
                </c:pt>
                <c:pt idx="7542">
                  <c:v>44066.562500036584</c:v>
                </c:pt>
                <c:pt idx="7543">
                  <c:v>44066.572916703255</c:v>
                </c:pt>
                <c:pt idx="7544">
                  <c:v>44066.583333369927</c:v>
                </c:pt>
                <c:pt idx="7545">
                  <c:v>44066.593750036598</c:v>
                </c:pt>
                <c:pt idx="7546">
                  <c:v>44066.60416670327</c:v>
                </c:pt>
                <c:pt idx="7547">
                  <c:v>44066.614583369941</c:v>
                </c:pt>
                <c:pt idx="7548">
                  <c:v>44066.625000036613</c:v>
                </c:pt>
                <c:pt idx="7549">
                  <c:v>44066.635416703284</c:v>
                </c:pt>
                <c:pt idx="7550">
                  <c:v>44066.645833369956</c:v>
                </c:pt>
                <c:pt idx="7551">
                  <c:v>44066.656250036627</c:v>
                </c:pt>
                <c:pt idx="7552">
                  <c:v>44066.666666703299</c:v>
                </c:pt>
                <c:pt idx="7553">
                  <c:v>44066.67708336997</c:v>
                </c:pt>
                <c:pt idx="7554">
                  <c:v>44066.687500036642</c:v>
                </c:pt>
                <c:pt idx="7555">
                  <c:v>44066.697916703313</c:v>
                </c:pt>
                <c:pt idx="7556">
                  <c:v>44066.708333369985</c:v>
                </c:pt>
                <c:pt idx="7557">
                  <c:v>44066.718750036656</c:v>
                </c:pt>
                <c:pt idx="7558">
                  <c:v>44066.729166703328</c:v>
                </c:pt>
                <c:pt idx="7559">
                  <c:v>44066.739583369999</c:v>
                </c:pt>
                <c:pt idx="7560">
                  <c:v>44066.750000036671</c:v>
                </c:pt>
                <c:pt idx="7561">
                  <c:v>44066.760416703342</c:v>
                </c:pt>
                <c:pt idx="7562">
                  <c:v>44066.770833370014</c:v>
                </c:pt>
                <c:pt idx="7563">
                  <c:v>44066.781250036685</c:v>
                </c:pt>
                <c:pt idx="7564">
                  <c:v>44066.791666703357</c:v>
                </c:pt>
                <c:pt idx="7565">
                  <c:v>44066.802083370028</c:v>
                </c:pt>
                <c:pt idx="7566">
                  <c:v>44066.8125000367</c:v>
                </c:pt>
                <c:pt idx="7567">
                  <c:v>44066.822916703371</c:v>
                </c:pt>
                <c:pt idx="7568">
                  <c:v>44066.833333370043</c:v>
                </c:pt>
                <c:pt idx="7569">
                  <c:v>44066.843750036714</c:v>
                </c:pt>
                <c:pt idx="7570">
                  <c:v>44066.854166703386</c:v>
                </c:pt>
                <c:pt idx="7571">
                  <c:v>44066.864583370058</c:v>
                </c:pt>
                <c:pt idx="7572">
                  <c:v>44066.875000036729</c:v>
                </c:pt>
                <c:pt idx="7573">
                  <c:v>44066.885416703401</c:v>
                </c:pt>
                <c:pt idx="7574">
                  <c:v>44066.895833370072</c:v>
                </c:pt>
                <c:pt idx="7575">
                  <c:v>44066.906250036744</c:v>
                </c:pt>
                <c:pt idx="7576">
                  <c:v>44066.916666703415</c:v>
                </c:pt>
                <c:pt idx="7577">
                  <c:v>44066.927083370087</c:v>
                </c:pt>
                <c:pt idx="7578">
                  <c:v>44066.937500036758</c:v>
                </c:pt>
                <c:pt idx="7579">
                  <c:v>44066.94791670343</c:v>
                </c:pt>
                <c:pt idx="7580">
                  <c:v>44066.958333370101</c:v>
                </c:pt>
                <c:pt idx="7581">
                  <c:v>44066.968750036773</c:v>
                </c:pt>
                <c:pt idx="7582">
                  <c:v>44066.979166703444</c:v>
                </c:pt>
                <c:pt idx="7583">
                  <c:v>44066.989583370116</c:v>
                </c:pt>
                <c:pt idx="7584">
                  <c:v>44067.000000036787</c:v>
                </c:pt>
                <c:pt idx="7585">
                  <c:v>44067.010416703459</c:v>
                </c:pt>
                <c:pt idx="7586">
                  <c:v>44067.02083337013</c:v>
                </c:pt>
                <c:pt idx="7587">
                  <c:v>44067.031250036802</c:v>
                </c:pt>
                <c:pt idx="7588">
                  <c:v>44067.041666703473</c:v>
                </c:pt>
                <c:pt idx="7589">
                  <c:v>44067.052083370145</c:v>
                </c:pt>
                <c:pt idx="7590">
                  <c:v>44067.062500036816</c:v>
                </c:pt>
                <c:pt idx="7591">
                  <c:v>44067.072916703488</c:v>
                </c:pt>
                <c:pt idx="7592">
                  <c:v>44067.083333370159</c:v>
                </c:pt>
                <c:pt idx="7593">
                  <c:v>44067.093750036831</c:v>
                </c:pt>
                <c:pt idx="7594">
                  <c:v>44067.104166703502</c:v>
                </c:pt>
                <c:pt idx="7595">
                  <c:v>44067.114583370174</c:v>
                </c:pt>
                <c:pt idx="7596">
                  <c:v>44067.125000036845</c:v>
                </c:pt>
                <c:pt idx="7597">
                  <c:v>44067.135416703517</c:v>
                </c:pt>
                <c:pt idx="7598">
                  <c:v>44067.145833370188</c:v>
                </c:pt>
                <c:pt idx="7599">
                  <c:v>44067.15625003686</c:v>
                </c:pt>
                <c:pt idx="7600">
                  <c:v>44067.166666703532</c:v>
                </c:pt>
                <c:pt idx="7601">
                  <c:v>44067.177083370203</c:v>
                </c:pt>
                <c:pt idx="7602">
                  <c:v>44067.187500036875</c:v>
                </c:pt>
                <c:pt idx="7603">
                  <c:v>44067.197916703546</c:v>
                </c:pt>
                <c:pt idx="7604">
                  <c:v>44067.208333370218</c:v>
                </c:pt>
                <c:pt idx="7605">
                  <c:v>44067.218750036889</c:v>
                </c:pt>
                <c:pt idx="7606">
                  <c:v>44067.229166703561</c:v>
                </c:pt>
                <c:pt idx="7607">
                  <c:v>44067.239583370232</c:v>
                </c:pt>
                <c:pt idx="7608">
                  <c:v>44067.250000036904</c:v>
                </c:pt>
                <c:pt idx="7609">
                  <c:v>44067.260416703575</c:v>
                </c:pt>
                <c:pt idx="7610">
                  <c:v>44067.270833370247</c:v>
                </c:pt>
                <c:pt idx="7611">
                  <c:v>44067.281250036918</c:v>
                </c:pt>
                <c:pt idx="7612">
                  <c:v>44067.29166670359</c:v>
                </c:pt>
                <c:pt idx="7613">
                  <c:v>44067.302083370261</c:v>
                </c:pt>
                <c:pt idx="7614">
                  <c:v>44067.312500036933</c:v>
                </c:pt>
                <c:pt idx="7615">
                  <c:v>44067.322916703604</c:v>
                </c:pt>
                <c:pt idx="7616">
                  <c:v>44067.333333370276</c:v>
                </c:pt>
                <c:pt idx="7617">
                  <c:v>44067.343750036947</c:v>
                </c:pt>
                <c:pt idx="7618">
                  <c:v>44067.354166703619</c:v>
                </c:pt>
                <c:pt idx="7619">
                  <c:v>44067.36458337029</c:v>
                </c:pt>
                <c:pt idx="7620">
                  <c:v>44067.375000036962</c:v>
                </c:pt>
                <c:pt idx="7621">
                  <c:v>44067.385416703633</c:v>
                </c:pt>
                <c:pt idx="7622">
                  <c:v>44067.395833370305</c:v>
                </c:pt>
                <c:pt idx="7623">
                  <c:v>44067.406250036976</c:v>
                </c:pt>
                <c:pt idx="7624">
                  <c:v>44067.416666703648</c:v>
                </c:pt>
                <c:pt idx="7625">
                  <c:v>44067.427083370319</c:v>
                </c:pt>
                <c:pt idx="7626">
                  <c:v>44067.437500036991</c:v>
                </c:pt>
                <c:pt idx="7627">
                  <c:v>44067.447916703662</c:v>
                </c:pt>
                <c:pt idx="7628">
                  <c:v>44067.458333370334</c:v>
                </c:pt>
                <c:pt idx="7629">
                  <c:v>44067.468750037006</c:v>
                </c:pt>
                <c:pt idx="7630">
                  <c:v>44067.479166703677</c:v>
                </c:pt>
                <c:pt idx="7631">
                  <c:v>44067.489583370349</c:v>
                </c:pt>
                <c:pt idx="7632">
                  <c:v>44067.50000003702</c:v>
                </c:pt>
                <c:pt idx="7633">
                  <c:v>44067.510416703692</c:v>
                </c:pt>
                <c:pt idx="7634">
                  <c:v>44067.520833370363</c:v>
                </c:pt>
                <c:pt idx="7635">
                  <c:v>44067.531250037035</c:v>
                </c:pt>
                <c:pt idx="7636">
                  <c:v>44067.541666703706</c:v>
                </c:pt>
                <c:pt idx="7637">
                  <c:v>44067.552083370378</c:v>
                </c:pt>
                <c:pt idx="7638">
                  <c:v>44067.562500037049</c:v>
                </c:pt>
                <c:pt idx="7639">
                  <c:v>44067.572916703721</c:v>
                </c:pt>
                <c:pt idx="7640">
                  <c:v>44067.583333370392</c:v>
                </c:pt>
                <c:pt idx="7641">
                  <c:v>44067.593750037064</c:v>
                </c:pt>
                <c:pt idx="7642">
                  <c:v>44067.604166703735</c:v>
                </c:pt>
                <c:pt idx="7643">
                  <c:v>44067.614583370407</c:v>
                </c:pt>
                <c:pt idx="7644">
                  <c:v>44067.625000037078</c:v>
                </c:pt>
                <c:pt idx="7645">
                  <c:v>44067.63541670375</c:v>
                </c:pt>
                <c:pt idx="7646">
                  <c:v>44067.645833370421</c:v>
                </c:pt>
                <c:pt idx="7647">
                  <c:v>44067.656250037093</c:v>
                </c:pt>
                <c:pt idx="7648">
                  <c:v>44067.666666703764</c:v>
                </c:pt>
                <c:pt idx="7649">
                  <c:v>44067.677083370436</c:v>
                </c:pt>
                <c:pt idx="7650">
                  <c:v>44067.687500037107</c:v>
                </c:pt>
                <c:pt idx="7651">
                  <c:v>44067.697916703779</c:v>
                </c:pt>
                <c:pt idx="7652">
                  <c:v>44067.70833337045</c:v>
                </c:pt>
                <c:pt idx="7653">
                  <c:v>44067.718750037122</c:v>
                </c:pt>
                <c:pt idx="7654">
                  <c:v>44067.729166703793</c:v>
                </c:pt>
                <c:pt idx="7655">
                  <c:v>44067.739583370465</c:v>
                </c:pt>
                <c:pt idx="7656">
                  <c:v>44067.750000037136</c:v>
                </c:pt>
                <c:pt idx="7657">
                  <c:v>44067.760416703808</c:v>
                </c:pt>
                <c:pt idx="7658">
                  <c:v>44067.77083337048</c:v>
                </c:pt>
                <c:pt idx="7659">
                  <c:v>44067.781250037151</c:v>
                </c:pt>
                <c:pt idx="7660">
                  <c:v>44067.791666703823</c:v>
                </c:pt>
                <c:pt idx="7661">
                  <c:v>44067.802083370494</c:v>
                </c:pt>
                <c:pt idx="7662">
                  <c:v>44067.812500037166</c:v>
                </c:pt>
                <c:pt idx="7663">
                  <c:v>44067.822916703837</c:v>
                </c:pt>
                <c:pt idx="7664">
                  <c:v>44067.833333370509</c:v>
                </c:pt>
                <c:pt idx="7665">
                  <c:v>44067.84375003718</c:v>
                </c:pt>
                <c:pt idx="7666">
                  <c:v>44067.854166703852</c:v>
                </c:pt>
                <c:pt idx="7667">
                  <c:v>44067.864583370523</c:v>
                </c:pt>
                <c:pt idx="7668">
                  <c:v>44067.875000037195</c:v>
                </c:pt>
                <c:pt idx="7669">
                  <c:v>44067.885416703866</c:v>
                </c:pt>
                <c:pt idx="7670">
                  <c:v>44067.895833370538</c:v>
                </c:pt>
                <c:pt idx="7671">
                  <c:v>44067.906250037209</c:v>
                </c:pt>
                <c:pt idx="7672">
                  <c:v>44067.916666703881</c:v>
                </c:pt>
                <c:pt idx="7673">
                  <c:v>44067.927083370552</c:v>
                </c:pt>
                <c:pt idx="7674">
                  <c:v>44067.937500037224</c:v>
                </c:pt>
                <c:pt idx="7675">
                  <c:v>44067.947916703895</c:v>
                </c:pt>
                <c:pt idx="7676">
                  <c:v>44067.958333370567</c:v>
                </c:pt>
                <c:pt idx="7677">
                  <c:v>44067.968750037238</c:v>
                </c:pt>
                <c:pt idx="7678">
                  <c:v>44067.97916670391</c:v>
                </c:pt>
                <c:pt idx="7679">
                  <c:v>44067.989583370581</c:v>
                </c:pt>
                <c:pt idx="7680">
                  <c:v>44068.000000037253</c:v>
                </c:pt>
                <c:pt idx="7681">
                  <c:v>44068.010416703924</c:v>
                </c:pt>
                <c:pt idx="7682">
                  <c:v>44068.020833370596</c:v>
                </c:pt>
                <c:pt idx="7683">
                  <c:v>44068.031250037267</c:v>
                </c:pt>
                <c:pt idx="7684">
                  <c:v>44068.041666703939</c:v>
                </c:pt>
                <c:pt idx="7685">
                  <c:v>44068.05208337061</c:v>
                </c:pt>
                <c:pt idx="7686">
                  <c:v>44068.062500037282</c:v>
                </c:pt>
                <c:pt idx="7687">
                  <c:v>44068.072916703954</c:v>
                </c:pt>
                <c:pt idx="7688">
                  <c:v>44068.083333370625</c:v>
                </c:pt>
                <c:pt idx="7689">
                  <c:v>44068.093750037297</c:v>
                </c:pt>
                <c:pt idx="7690">
                  <c:v>44068.104166703968</c:v>
                </c:pt>
                <c:pt idx="7691">
                  <c:v>44068.11458337064</c:v>
                </c:pt>
                <c:pt idx="7692">
                  <c:v>44068.125000037311</c:v>
                </c:pt>
                <c:pt idx="7693">
                  <c:v>44068.135416703983</c:v>
                </c:pt>
                <c:pt idx="7694">
                  <c:v>44068.145833370654</c:v>
                </c:pt>
                <c:pt idx="7695">
                  <c:v>44068.156250037326</c:v>
                </c:pt>
                <c:pt idx="7696">
                  <c:v>44068.166666703997</c:v>
                </c:pt>
                <c:pt idx="7697">
                  <c:v>44068.177083370669</c:v>
                </c:pt>
                <c:pt idx="7698">
                  <c:v>44068.18750003734</c:v>
                </c:pt>
                <c:pt idx="7699">
                  <c:v>44068.197916704012</c:v>
                </c:pt>
                <c:pt idx="7700">
                  <c:v>44068.208333370683</c:v>
                </c:pt>
                <c:pt idx="7701">
                  <c:v>44068.218750037355</c:v>
                </c:pt>
                <c:pt idx="7702">
                  <c:v>44068.229166704026</c:v>
                </c:pt>
                <c:pt idx="7703">
                  <c:v>44068.239583370698</c:v>
                </c:pt>
                <c:pt idx="7704">
                  <c:v>44068.250000037369</c:v>
                </c:pt>
                <c:pt idx="7705">
                  <c:v>44068.260416704041</c:v>
                </c:pt>
                <c:pt idx="7706">
                  <c:v>44068.270833370712</c:v>
                </c:pt>
                <c:pt idx="7707">
                  <c:v>44068.281250037384</c:v>
                </c:pt>
                <c:pt idx="7708">
                  <c:v>44068.291666704055</c:v>
                </c:pt>
                <c:pt idx="7709">
                  <c:v>44068.302083370727</c:v>
                </c:pt>
                <c:pt idx="7710">
                  <c:v>44068.312500037398</c:v>
                </c:pt>
                <c:pt idx="7711">
                  <c:v>44068.32291670407</c:v>
                </c:pt>
                <c:pt idx="7712">
                  <c:v>44068.333333370741</c:v>
                </c:pt>
                <c:pt idx="7713">
                  <c:v>44068.343750037413</c:v>
                </c:pt>
                <c:pt idx="7714">
                  <c:v>44068.354166704084</c:v>
                </c:pt>
                <c:pt idx="7715">
                  <c:v>44068.364583370756</c:v>
                </c:pt>
                <c:pt idx="7716">
                  <c:v>44068.375000037428</c:v>
                </c:pt>
                <c:pt idx="7717">
                  <c:v>44068.385416704099</c:v>
                </c:pt>
                <c:pt idx="7718">
                  <c:v>44068.395833370771</c:v>
                </c:pt>
                <c:pt idx="7719">
                  <c:v>44068.406250037442</c:v>
                </c:pt>
                <c:pt idx="7720">
                  <c:v>44068.416666704114</c:v>
                </c:pt>
                <c:pt idx="7721">
                  <c:v>44068.427083370785</c:v>
                </c:pt>
                <c:pt idx="7722">
                  <c:v>44068.437500037457</c:v>
                </c:pt>
                <c:pt idx="7723">
                  <c:v>44068.447916704128</c:v>
                </c:pt>
                <c:pt idx="7724">
                  <c:v>44068.4583333708</c:v>
                </c:pt>
                <c:pt idx="7725">
                  <c:v>44068.468750037471</c:v>
                </c:pt>
                <c:pt idx="7726">
                  <c:v>44068.479166704143</c:v>
                </c:pt>
                <c:pt idx="7727">
                  <c:v>44068.489583370814</c:v>
                </c:pt>
                <c:pt idx="7728">
                  <c:v>44068.500000037486</c:v>
                </c:pt>
                <c:pt idx="7729">
                  <c:v>44068.510416704157</c:v>
                </c:pt>
                <c:pt idx="7730">
                  <c:v>44068.520833370829</c:v>
                </c:pt>
                <c:pt idx="7731">
                  <c:v>44068.5312500375</c:v>
                </c:pt>
                <c:pt idx="7732">
                  <c:v>44068.541666704172</c:v>
                </c:pt>
                <c:pt idx="7733">
                  <c:v>44068.552083370843</c:v>
                </c:pt>
                <c:pt idx="7734">
                  <c:v>44068.562500037515</c:v>
                </c:pt>
                <c:pt idx="7735">
                  <c:v>44068.572916704186</c:v>
                </c:pt>
                <c:pt idx="7736">
                  <c:v>44068.583333370858</c:v>
                </c:pt>
                <c:pt idx="7737">
                  <c:v>44068.593750037529</c:v>
                </c:pt>
                <c:pt idx="7738">
                  <c:v>44068.604166704201</c:v>
                </c:pt>
                <c:pt idx="7739">
                  <c:v>44068.614583370872</c:v>
                </c:pt>
                <c:pt idx="7740">
                  <c:v>44068.625000037544</c:v>
                </c:pt>
                <c:pt idx="7741">
                  <c:v>44068.635416704215</c:v>
                </c:pt>
                <c:pt idx="7742">
                  <c:v>44068.645833370887</c:v>
                </c:pt>
                <c:pt idx="7743">
                  <c:v>44068.656250037558</c:v>
                </c:pt>
                <c:pt idx="7744">
                  <c:v>44068.66666670423</c:v>
                </c:pt>
                <c:pt idx="7745">
                  <c:v>44068.677083370902</c:v>
                </c:pt>
                <c:pt idx="7746">
                  <c:v>44068.687500037573</c:v>
                </c:pt>
                <c:pt idx="7747">
                  <c:v>44068.697916704245</c:v>
                </c:pt>
                <c:pt idx="7748">
                  <c:v>44068.708333370916</c:v>
                </c:pt>
                <c:pt idx="7749">
                  <c:v>44068.718750037588</c:v>
                </c:pt>
                <c:pt idx="7750">
                  <c:v>44068.729166704259</c:v>
                </c:pt>
                <c:pt idx="7751">
                  <c:v>44068.739583370931</c:v>
                </c:pt>
                <c:pt idx="7752">
                  <c:v>44068.750000037602</c:v>
                </c:pt>
                <c:pt idx="7753">
                  <c:v>44068.760416704274</c:v>
                </c:pt>
                <c:pt idx="7754">
                  <c:v>44068.770833370945</c:v>
                </c:pt>
                <c:pt idx="7755">
                  <c:v>44068.781250037617</c:v>
                </c:pt>
                <c:pt idx="7756">
                  <c:v>44068.791666704288</c:v>
                </c:pt>
                <c:pt idx="7757">
                  <c:v>44068.80208337096</c:v>
                </c:pt>
                <c:pt idx="7758">
                  <c:v>44068.812500037631</c:v>
                </c:pt>
                <c:pt idx="7759">
                  <c:v>44068.822916704303</c:v>
                </c:pt>
                <c:pt idx="7760">
                  <c:v>44068.833333370974</c:v>
                </c:pt>
                <c:pt idx="7761">
                  <c:v>44068.843750037646</c:v>
                </c:pt>
                <c:pt idx="7762">
                  <c:v>44068.854166704317</c:v>
                </c:pt>
                <c:pt idx="7763">
                  <c:v>44068.864583370989</c:v>
                </c:pt>
                <c:pt idx="7764">
                  <c:v>44068.87500003766</c:v>
                </c:pt>
                <c:pt idx="7765">
                  <c:v>44068.885416704332</c:v>
                </c:pt>
                <c:pt idx="7766">
                  <c:v>44068.895833371003</c:v>
                </c:pt>
                <c:pt idx="7767">
                  <c:v>44068.906250037675</c:v>
                </c:pt>
                <c:pt idx="7768">
                  <c:v>44068.916666704346</c:v>
                </c:pt>
                <c:pt idx="7769">
                  <c:v>44068.927083371018</c:v>
                </c:pt>
                <c:pt idx="7770">
                  <c:v>44068.937500037689</c:v>
                </c:pt>
                <c:pt idx="7771">
                  <c:v>44068.947916704361</c:v>
                </c:pt>
                <c:pt idx="7772">
                  <c:v>44068.958333371032</c:v>
                </c:pt>
                <c:pt idx="7773">
                  <c:v>44068.968750037704</c:v>
                </c:pt>
                <c:pt idx="7774">
                  <c:v>44068.979166704376</c:v>
                </c:pt>
                <c:pt idx="7775">
                  <c:v>44068.989583371047</c:v>
                </c:pt>
                <c:pt idx="7776">
                  <c:v>44069.000000037719</c:v>
                </c:pt>
                <c:pt idx="7777">
                  <c:v>44069.01041670439</c:v>
                </c:pt>
                <c:pt idx="7778">
                  <c:v>44069.020833371062</c:v>
                </c:pt>
                <c:pt idx="7779">
                  <c:v>44069.031250037733</c:v>
                </c:pt>
                <c:pt idx="7780">
                  <c:v>44069.041666704405</c:v>
                </c:pt>
                <c:pt idx="7781">
                  <c:v>44069.052083371076</c:v>
                </c:pt>
                <c:pt idx="7782">
                  <c:v>44069.062500037748</c:v>
                </c:pt>
                <c:pt idx="7783">
                  <c:v>44069.072916704419</c:v>
                </c:pt>
                <c:pt idx="7784">
                  <c:v>44069.083333371091</c:v>
                </c:pt>
                <c:pt idx="7785">
                  <c:v>44069.093750037762</c:v>
                </c:pt>
                <c:pt idx="7786">
                  <c:v>44069.104166704434</c:v>
                </c:pt>
                <c:pt idx="7787">
                  <c:v>44069.114583371105</c:v>
                </c:pt>
                <c:pt idx="7788">
                  <c:v>44069.125000037777</c:v>
                </c:pt>
                <c:pt idx="7789">
                  <c:v>44069.135416704448</c:v>
                </c:pt>
                <c:pt idx="7790">
                  <c:v>44069.14583337112</c:v>
                </c:pt>
                <c:pt idx="7791">
                  <c:v>44069.156250037791</c:v>
                </c:pt>
                <c:pt idx="7792">
                  <c:v>44069.166666704463</c:v>
                </c:pt>
                <c:pt idx="7793">
                  <c:v>44069.177083371134</c:v>
                </c:pt>
                <c:pt idx="7794">
                  <c:v>44069.187500037806</c:v>
                </c:pt>
                <c:pt idx="7795">
                  <c:v>44069.197916704477</c:v>
                </c:pt>
                <c:pt idx="7796">
                  <c:v>44069.208333371149</c:v>
                </c:pt>
                <c:pt idx="7797">
                  <c:v>44069.21875003782</c:v>
                </c:pt>
                <c:pt idx="7798">
                  <c:v>44069.229166704492</c:v>
                </c:pt>
                <c:pt idx="7799">
                  <c:v>44069.239583371163</c:v>
                </c:pt>
                <c:pt idx="7800">
                  <c:v>44069.250000037835</c:v>
                </c:pt>
                <c:pt idx="7801">
                  <c:v>44069.260416704506</c:v>
                </c:pt>
                <c:pt idx="7802">
                  <c:v>44069.270833371178</c:v>
                </c:pt>
                <c:pt idx="7803">
                  <c:v>44069.28125003785</c:v>
                </c:pt>
                <c:pt idx="7804">
                  <c:v>44069.291666704521</c:v>
                </c:pt>
                <c:pt idx="7805">
                  <c:v>44069.302083371193</c:v>
                </c:pt>
                <c:pt idx="7806">
                  <c:v>44069.312500037864</c:v>
                </c:pt>
                <c:pt idx="7807">
                  <c:v>44069.322916704536</c:v>
                </c:pt>
                <c:pt idx="7808">
                  <c:v>44069.333333371207</c:v>
                </c:pt>
                <c:pt idx="7809">
                  <c:v>44069.343750037879</c:v>
                </c:pt>
                <c:pt idx="7810">
                  <c:v>44069.35416670455</c:v>
                </c:pt>
                <c:pt idx="7811">
                  <c:v>44069.364583371222</c:v>
                </c:pt>
                <c:pt idx="7812">
                  <c:v>44069.375000037893</c:v>
                </c:pt>
                <c:pt idx="7813">
                  <c:v>44069.385416704565</c:v>
                </c:pt>
                <c:pt idx="7814">
                  <c:v>44069.395833371236</c:v>
                </c:pt>
                <c:pt idx="7815">
                  <c:v>44069.406250037908</c:v>
                </c:pt>
                <c:pt idx="7816">
                  <c:v>44069.416666704579</c:v>
                </c:pt>
                <c:pt idx="7817">
                  <c:v>44069.427083371251</c:v>
                </c:pt>
                <c:pt idx="7818">
                  <c:v>44069.437500037922</c:v>
                </c:pt>
                <c:pt idx="7819">
                  <c:v>44069.447916704594</c:v>
                </c:pt>
                <c:pt idx="7820">
                  <c:v>44069.458333371265</c:v>
                </c:pt>
                <c:pt idx="7821">
                  <c:v>44069.468750037937</c:v>
                </c:pt>
                <c:pt idx="7822">
                  <c:v>44069.479166704608</c:v>
                </c:pt>
                <c:pt idx="7823">
                  <c:v>44069.48958337128</c:v>
                </c:pt>
                <c:pt idx="7824">
                  <c:v>44069.500000037951</c:v>
                </c:pt>
                <c:pt idx="7825">
                  <c:v>44069.510416704623</c:v>
                </c:pt>
                <c:pt idx="7826">
                  <c:v>44069.520833371294</c:v>
                </c:pt>
                <c:pt idx="7827">
                  <c:v>44069.531250037966</c:v>
                </c:pt>
                <c:pt idx="7828">
                  <c:v>44069.541666704637</c:v>
                </c:pt>
                <c:pt idx="7829">
                  <c:v>44069.552083371309</c:v>
                </c:pt>
                <c:pt idx="7830">
                  <c:v>44069.56250003798</c:v>
                </c:pt>
                <c:pt idx="7831">
                  <c:v>44069.572916704652</c:v>
                </c:pt>
                <c:pt idx="7832">
                  <c:v>44069.583333371324</c:v>
                </c:pt>
                <c:pt idx="7833">
                  <c:v>44069.593750037995</c:v>
                </c:pt>
                <c:pt idx="7834">
                  <c:v>44069.604166704667</c:v>
                </c:pt>
                <c:pt idx="7835">
                  <c:v>44069.614583371338</c:v>
                </c:pt>
                <c:pt idx="7836">
                  <c:v>44069.62500003801</c:v>
                </c:pt>
                <c:pt idx="7837">
                  <c:v>44069.635416704681</c:v>
                </c:pt>
                <c:pt idx="7838">
                  <c:v>44069.645833371353</c:v>
                </c:pt>
                <c:pt idx="7839">
                  <c:v>44069.656250038024</c:v>
                </c:pt>
                <c:pt idx="7840">
                  <c:v>44069.666666704696</c:v>
                </c:pt>
                <c:pt idx="7841">
                  <c:v>44069.677083371367</c:v>
                </c:pt>
                <c:pt idx="7842">
                  <c:v>44069.687500038039</c:v>
                </c:pt>
                <c:pt idx="7843">
                  <c:v>44069.69791670471</c:v>
                </c:pt>
                <c:pt idx="7844">
                  <c:v>44069.708333371382</c:v>
                </c:pt>
                <c:pt idx="7845">
                  <c:v>44069.718750038053</c:v>
                </c:pt>
                <c:pt idx="7846">
                  <c:v>44069.729166704725</c:v>
                </c:pt>
                <c:pt idx="7847">
                  <c:v>44069.739583371396</c:v>
                </c:pt>
                <c:pt idx="7848">
                  <c:v>44069.750000038068</c:v>
                </c:pt>
                <c:pt idx="7849">
                  <c:v>44069.760416704739</c:v>
                </c:pt>
                <c:pt idx="7850">
                  <c:v>44069.770833371411</c:v>
                </c:pt>
                <c:pt idx="7851">
                  <c:v>44069.781250038082</c:v>
                </c:pt>
                <c:pt idx="7852">
                  <c:v>44069.791666704754</c:v>
                </c:pt>
                <c:pt idx="7853">
                  <c:v>44069.802083371425</c:v>
                </c:pt>
                <c:pt idx="7854">
                  <c:v>44069.812500038097</c:v>
                </c:pt>
                <c:pt idx="7855">
                  <c:v>44069.822916704768</c:v>
                </c:pt>
                <c:pt idx="7856">
                  <c:v>44069.83333337144</c:v>
                </c:pt>
                <c:pt idx="7857">
                  <c:v>44069.843750038111</c:v>
                </c:pt>
                <c:pt idx="7858">
                  <c:v>44069.854166704783</c:v>
                </c:pt>
                <c:pt idx="7859">
                  <c:v>44069.864583371455</c:v>
                </c:pt>
                <c:pt idx="7860">
                  <c:v>44069.875000038126</c:v>
                </c:pt>
                <c:pt idx="7861">
                  <c:v>44069.885416704798</c:v>
                </c:pt>
                <c:pt idx="7862">
                  <c:v>44069.895833371469</c:v>
                </c:pt>
                <c:pt idx="7863">
                  <c:v>44069.906250038141</c:v>
                </c:pt>
                <c:pt idx="7864">
                  <c:v>44069.916666704812</c:v>
                </c:pt>
                <c:pt idx="7865">
                  <c:v>44069.927083371484</c:v>
                </c:pt>
                <c:pt idx="7866">
                  <c:v>44069.937500038155</c:v>
                </c:pt>
                <c:pt idx="7867">
                  <c:v>44069.947916704827</c:v>
                </c:pt>
                <c:pt idx="7868">
                  <c:v>44069.958333371498</c:v>
                </c:pt>
                <c:pt idx="7869">
                  <c:v>44069.96875003817</c:v>
                </c:pt>
                <c:pt idx="7870">
                  <c:v>44069.979166704841</c:v>
                </c:pt>
                <c:pt idx="7871">
                  <c:v>44069.989583371513</c:v>
                </c:pt>
                <c:pt idx="7872">
                  <c:v>44070.000000038184</c:v>
                </c:pt>
                <c:pt idx="7873">
                  <c:v>44070.010416704856</c:v>
                </c:pt>
                <c:pt idx="7874">
                  <c:v>44070.020833371527</c:v>
                </c:pt>
                <c:pt idx="7875">
                  <c:v>44070.031250038199</c:v>
                </c:pt>
                <c:pt idx="7876">
                  <c:v>44070.04166670487</c:v>
                </c:pt>
                <c:pt idx="7877">
                  <c:v>44070.052083371542</c:v>
                </c:pt>
                <c:pt idx="7878">
                  <c:v>44070.062500038213</c:v>
                </c:pt>
                <c:pt idx="7879">
                  <c:v>44070.072916704885</c:v>
                </c:pt>
                <c:pt idx="7880">
                  <c:v>44070.083333371556</c:v>
                </c:pt>
                <c:pt idx="7881">
                  <c:v>44070.093750038228</c:v>
                </c:pt>
                <c:pt idx="7882">
                  <c:v>44070.104166704899</c:v>
                </c:pt>
                <c:pt idx="7883">
                  <c:v>44070.114583371571</c:v>
                </c:pt>
                <c:pt idx="7884">
                  <c:v>44070.125000038242</c:v>
                </c:pt>
                <c:pt idx="7885">
                  <c:v>44070.135416704914</c:v>
                </c:pt>
                <c:pt idx="7886">
                  <c:v>44070.145833371585</c:v>
                </c:pt>
                <c:pt idx="7887">
                  <c:v>44070.156250038257</c:v>
                </c:pt>
                <c:pt idx="7888">
                  <c:v>44070.166666704929</c:v>
                </c:pt>
                <c:pt idx="7889">
                  <c:v>44070.1770833716</c:v>
                </c:pt>
                <c:pt idx="7890">
                  <c:v>44070.187500038272</c:v>
                </c:pt>
                <c:pt idx="7891">
                  <c:v>44070.197916704943</c:v>
                </c:pt>
                <c:pt idx="7892">
                  <c:v>44070.208333371615</c:v>
                </c:pt>
                <c:pt idx="7893">
                  <c:v>44070.218750038286</c:v>
                </c:pt>
                <c:pt idx="7894">
                  <c:v>44070.229166704958</c:v>
                </c:pt>
                <c:pt idx="7895">
                  <c:v>44070.239583371629</c:v>
                </c:pt>
                <c:pt idx="7896">
                  <c:v>44070.250000038301</c:v>
                </c:pt>
                <c:pt idx="7897">
                  <c:v>44070.260416704972</c:v>
                </c:pt>
                <c:pt idx="7898">
                  <c:v>44070.270833371644</c:v>
                </c:pt>
                <c:pt idx="7899">
                  <c:v>44070.281250038315</c:v>
                </c:pt>
                <c:pt idx="7900">
                  <c:v>44070.291666704987</c:v>
                </c:pt>
                <c:pt idx="7901">
                  <c:v>44070.302083371658</c:v>
                </c:pt>
                <c:pt idx="7902">
                  <c:v>44070.31250003833</c:v>
                </c:pt>
                <c:pt idx="7903">
                  <c:v>44070.322916705001</c:v>
                </c:pt>
                <c:pt idx="7904">
                  <c:v>44070.333333371673</c:v>
                </c:pt>
                <c:pt idx="7905">
                  <c:v>44070.343750038344</c:v>
                </c:pt>
                <c:pt idx="7906">
                  <c:v>44070.354166705016</c:v>
                </c:pt>
                <c:pt idx="7907">
                  <c:v>44070.364583371687</c:v>
                </c:pt>
                <c:pt idx="7908">
                  <c:v>44070.375000038359</c:v>
                </c:pt>
                <c:pt idx="7909">
                  <c:v>44070.38541670503</c:v>
                </c:pt>
                <c:pt idx="7910">
                  <c:v>44070.395833371702</c:v>
                </c:pt>
                <c:pt idx="7911">
                  <c:v>44070.406250038373</c:v>
                </c:pt>
                <c:pt idx="7912">
                  <c:v>44070.416666705045</c:v>
                </c:pt>
                <c:pt idx="7913">
                  <c:v>44070.427083371716</c:v>
                </c:pt>
                <c:pt idx="7914">
                  <c:v>44070.437500038388</c:v>
                </c:pt>
                <c:pt idx="7915">
                  <c:v>44070.447916705059</c:v>
                </c:pt>
                <c:pt idx="7916">
                  <c:v>44070.458333371731</c:v>
                </c:pt>
                <c:pt idx="7917">
                  <c:v>44070.468750038403</c:v>
                </c:pt>
                <c:pt idx="7918">
                  <c:v>44070.479166705074</c:v>
                </c:pt>
                <c:pt idx="7919">
                  <c:v>44070.489583371746</c:v>
                </c:pt>
                <c:pt idx="7920">
                  <c:v>44070.500000038417</c:v>
                </c:pt>
                <c:pt idx="7921">
                  <c:v>44070.510416705089</c:v>
                </c:pt>
                <c:pt idx="7922">
                  <c:v>44070.52083337176</c:v>
                </c:pt>
                <c:pt idx="7923">
                  <c:v>44070.531250038432</c:v>
                </c:pt>
                <c:pt idx="7924">
                  <c:v>44070.541666705103</c:v>
                </c:pt>
                <c:pt idx="7925">
                  <c:v>44070.552083371775</c:v>
                </c:pt>
                <c:pt idx="7926">
                  <c:v>44070.562500038446</c:v>
                </c:pt>
                <c:pt idx="7927">
                  <c:v>44070.572916705118</c:v>
                </c:pt>
                <c:pt idx="7928">
                  <c:v>44070.583333371789</c:v>
                </c:pt>
                <c:pt idx="7929">
                  <c:v>44070.593750038461</c:v>
                </c:pt>
                <c:pt idx="7930">
                  <c:v>44070.604166705132</c:v>
                </c:pt>
                <c:pt idx="7931">
                  <c:v>44070.614583371804</c:v>
                </c:pt>
                <c:pt idx="7932">
                  <c:v>44070.625000038475</c:v>
                </c:pt>
                <c:pt idx="7933">
                  <c:v>44070.635416705147</c:v>
                </c:pt>
                <c:pt idx="7934">
                  <c:v>44070.645833371818</c:v>
                </c:pt>
                <c:pt idx="7935">
                  <c:v>44070.65625003849</c:v>
                </c:pt>
                <c:pt idx="7936">
                  <c:v>44070.666666705161</c:v>
                </c:pt>
                <c:pt idx="7937">
                  <c:v>44070.677083371833</c:v>
                </c:pt>
                <c:pt idx="7938">
                  <c:v>44070.687500038504</c:v>
                </c:pt>
                <c:pt idx="7939">
                  <c:v>44070.697916705176</c:v>
                </c:pt>
                <c:pt idx="7940">
                  <c:v>44070.708333371847</c:v>
                </c:pt>
                <c:pt idx="7941">
                  <c:v>44070.718750038519</c:v>
                </c:pt>
                <c:pt idx="7942">
                  <c:v>44070.72916670519</c:v>
                </c:pt>
                <c:pt idx="7943">
                  <c:v>44070.739583371862</c:v>
                </c:pt>
                <c:pt idx="7944">
                  <c:v>44070.750000038533</c:v>
                </c:pt>
                <c:pt idx="7945">
                  <c:v>44070.760416705205</c:v>
                </c:pt>
                <c:pt idx="7946">
                  <c:v>44070.770833371877</c:v>
                </c:pt>
                <c:pt idx="7947">
                  <c:v>44070.781250038548</c:v>
                </c:pt>
                <c:pt idx="7948">
                  <c:v>44070.79166670522</c:v>
                </c:pt>
                <c:pt idx="7949">
                  <c:v>44070.802083371891</c:v>
                </c:pt>
                <c:pt idx="7950">
                  <c:v>44070.812500038563</c:v>
                </c:pt>
                <c:pt idx="7951">
                  <c:v>44070.822916705234</c:v>
                </c:pt>
                <c:pt idx="7952">
                  <c:v>44070.833333371906</c:v>
                </c:pt>
                <c:pt idx="7953">
                  <c:v>44070.843750038577</c:v>
                </c:pt>
                <c:pt idx="7954">
                  <c:v>44070.854166705249</c:v>
                </c:pt>
                <c:pt idx="7955">
                  <c:v>44070.86458337192</c:v>
                </c:pt>
                <c:pt idx="7956">
                  <c:v>44070.875000038592</c:v>
                </c:pt>
                <c:pt idx="7957">
                  <c:v>44070.885416705263</c:v>
                </c:pt>
                <c:pt idx="7958">
                  <c:v>44070.895833371935</c:v>
                </c:pt>
                <c:pt idx="7959">
                  <c:v>44070.906250038606</c:v>
                </c:pt>
                <c:pt idx="7960">
                  <c:v>44070.916666705278</c:v>
                </c:pt>
                <c:pt idx="7961">
                  <c:v>44070.927083371949</c:v>
                </c:pt>
                <c:pt idx="7962">
                  <c:v>44070.937500038621</c:v>
                </c:pt>
                <c:pt idx="7963">
                  <c:v>44070.947916705292</c:v>
                </c:pt>
                <c:pt idx="7964">
                  <c:v>44070.958333371964</c:v>
                </c:pt>
                <c:pt idx="7965">
                  <c:v>44070.968750038635</c:v>
                </c:pt>
                <c:pt idx="7966">
                  <c:v>44070.979166705307</c:v>
                </c:pt>
                <c:pt idx="7967">
                  <c:v>44070.989583371978</c:v>
                </c:pt>
                <c:pt idx="7968">
                  <c:v>44071.00000003865</c:v>
                </c:pt>
                <c:pt idx="7969">
                  <c:v>44071.010416705321</c:v>
                </c:pt>
                <c:pt idx="7970">
                  <c:v>44071.020833371993</c:v>
                </c:pt>
                <c:pt idx="7971">
                  <c:v>44071.031250038664</c:v>
                </c:pt>
                <c:pt idx="7972">
                  <c:v>44071.041666705336</c:v>
                </c:pt>
                <c:pt idx="7973">
                  <c:v>44071.052083372007</c:v>
                </c:pt>
                <c:pt idx="7974">
                  <c:v>44071.062500038679</c:v>
                </c:pt>
                <c:pt idx="7975">
                  <c:v>44071.072916705351</c:v>
                </c:pt>
                <c:pt idx="7976">
                  <c:v>44071.083333372022</c:v>
                </c:pt>
                <c:pt idx="7977">
                  <c:v>44071.093750038694</c:v>
                </c:pt>
                <c:pt idx="7978">
                  <c:v>44071.104166705365</c:v>
                </c:pt>
                <c:pt idx="7979">
                  <c:v>44071.114583372037</c:v>
                </c:pt>
                <c:pt idx="7980">
                  <c:v>44071.125000038708</c:v>
                </c:pt>
                <c:pt idx="7981">
                  <c:v>44071.13541670538</c:v>
                </c:pt>
                <c:pt idx="7982">
                  <c:v>44071.145833372051</c:v>
                </c:pt>
                <c:pt idx="7983">
                  <c:v>44071.156250038723</c:v>
                </c:pt>
                <c:pt idx="7984">
                  <c:v>44071.166666705394</c:v>
                </c:pt>
                <c:pt idx="7985">
                  <c:v>44071.177083372066</c:v>
                </c:pt>
                <c:pt idx="7986">
                  <c:v>44071.187500038737</c:v>
                </c:pt>
                <c:pt idx="7987">
                  <c:v>44071.197916705409</c:v>
                </c:pt>
                <c:pt idx="7988">
                  <c:v>44071.20833337208</c:v>
                </c:pt>
                <c:pt idx="7989">
                  <c:v>44071.218750038752</c:v>
                </c:pt>
                <c:pt idx="7990">
                  <c:v>44071.229166705423</c:v>
                </c:pt>
                <c:pt idx="7991">
                  <c:v>44071.239583372095</c:v>
                </c:pt>
                <c:pt idx="7992">
                  <c:v>44071.250000038766</c:v>
                </c:pt>
                <c:pt idx="7993">
                  <c:v>44071.260416705438</c:v>
                </c:pt>
                <c:pt idx="7994">
                  <c:v>44071.270833372109</c:v>
                </c:pt>
                <c:pt idx="7995">
                  <c:v>44071.281250038781</c:v>
                </c:pt>
                <c:pt idx="7996">
                  <c:v>44071.291666705452</c:v>
                </c:pt>
                <c:pt idx="7997">
                  <c:v>44071.302083372124</c:v>
                </c:pt>
                <c:pt idx="7998">
                  <c:v>44071.312500038795</c:v>
                </c:pt>
                <c:pt idx="7999">
                  <c:v>44071.322916705467</c:v>
                </c:pt>
                <c:pt idx="8000">
                  <c:v>44071.333333372138</c:v>
                </c:pt>
                <c:pt idx="8001">
                  <c:v>44071.34375003881</c:v>
                </c:pt>
                <c:pt idx="8002">
                  <c:v>44071.354166705481</c:v>
                </c:pt>
                <c:pt idx="8003">
                  <c:v>44071.364583372153</c:v>
                </c:pt>
                <c:pt idx="8004">
                  <c:v>44071.375000038825</c:v>
                </c:pt>
                <c:pt idx="8005">
                  <c:v>44071.385416705496</c:v>
                </c:pt>
                <c:pt idx="8006">
                  <c:v>44071.395833372168</c:v>
                </c:pt>
                <c:pt idx="8007">
                  <c:v>44071.406250038839</c:v>
                </c:pt>
                <c:pt idx="8008">
                  <c:v>44071.416666705511</c:v>
                </c:pt>
                <c:pt idx="8009">
                  <c:v>44071.427083372182</c:v>
                </c:pt>
                <c:pt idx="8010">
                  <c:v>44071.437500038854</c:v>
                </c:pt>
                <c:pt idx="8011">
                  <c:v>44071.447916705525</c:v>
                </c:pt>
                <c:pt idx="8012">
                  <c:v>44071.458333372197</c:v>
                </c:pt>
                <c:pt idx="8013">
                  <c:v>44071.468750038868</c:v>
                </c:pt>
                <c:pt idx="8014">
                  <c:v>44071.47916670554</c:v>
                </c:pt>
                <c:pt idx="8015">
                  <c:v>44071.489583372211</c:v>
                </c:pt>
                <c:pt idx="8016">
                  <c:v>44071.500000038883</c:v>
                </c:pt>
                <c:pt idx="8017">
                  <c:v>44071.510416705554</c:v>
                </c:pt>
                <c:pt idx="8018">
                  <c:v>44071.520833372226</c:v>
                </c:pt>
                <c:pt idx="8019">
                  <c:v>44071.531250038897</c:v>
                </c:pt>
                <c:pt idx="8020">
                  <c:v>44071.541666705569</c:v>
                </c:pt>
                <c:pt idx="8021">
                  <c:v>44071.55208337224</c:v>
                </c:pt>
                <c:pt idx="8022">
                  <c:v>44071.562500038912</c:v>
                </c:pt>
                <c:pt idx="8023">
                  <c:v>44071.572916705583</c:v>
                </c:pt>
                <c:pt idx="8024">
                  <c:v>44071.583333372255</c:v>
                </c:pt>
                <c:pt idx="8025">
                  <c:v>44071.593750038926</c:v>
                </c:pt>
                <c:pt idx="8026">
                  <c:v>44071.604166705598</c:v>
                </c:pt>
                <c:pt idx="8027">
                  <c:v>44071.614583372269</c:v>
                </c:pt>
                <c:pt idx="8028">
                  <c:v>44071.625000038941</c:v>
                </c:pt>
                <c:pt idx="8029">
                  <c:v>44071.635416705612</c:v>
                </c:pt>
                <c:pt idx="8030">
                  <c:v>44071.645833372284</c:v>
                </c:pt>
                <c:pt idx="8031">
                  <c:v>44071.656250038955</c:v>
                </c:pt>
                <c:pt idx="8032">
                  <c:v>44071.666666705627</c:v>
                </c:pt>
                <c:pt idx="8033">
                  <c:v>44071.677083372299</c:v>
                </c:pt>
                <c:pt idx="8034">
                  <c:v>44071.68750003897</c:v>
                </c:pt>
                <c:pt idx="8035">
                  <c:v>44071.697916705642</c:v>
                </c:pt>
                <c:pt idx="8036">
                  <c:v>44071.708333372313</c:v>
                </c:pt>
                <c:pt idx="8037">
                  <c:v>44071.718750038985</c:v>
                </c:pt>
                <c:pt idx="8038">
                  <c:v>44071.729166705656</c:v>
                </c:pt>
                <c:pt idx="8039">
                  <c:v>44071.739583372328</c:v>
                </c:pt>
                <c:pt idx="8040">
                  <c:v>44071.750000038999</c:v>
                </c:pt>
                <c:pt idx="8041">
                  <c:v>44071.760416705671</c:v>
                </c:pt>
                <c:pt idx="8042">
                  <c:v>44071.770833372342</c:v>
                </c:pt>
                <c:pt idx="8043">
                  <c:v>44071.781250039014</c:v>
                </c:pt>
                <c:pt idx="8044">
                  <c:v>44071.791666705685</c:v>
                </c:pt>
                <c:pt idx="8045">
                  <c:v>44071.802083372357</c:v>
                </c:pt>
                <c:pt idx="8046">
                  <c:v>44071.812500039028</c:v>
                </c:pt>
                <c:pt idx="8047">
                  <c:v>44071.8229167057</c:v>
                </c:pt>
                <c:pt idx="8048">
                  <c:v>44071.833333372371</c:v>
                </c:pt>
                <c:pt idx="8049">
                  <c:v>44071.843750039043</c:v>
                </c:pt>
                <c:pt idx="8050">
                  <c:v>44071.854166705714</c:v>
                </c:pt>
                <c:pt idx="8051">
                  <c:v>44071.864583372386</c:v>
                </c:pt>
                <c:pt idx="8052">
                  <c:v>44071.875000039057</c:v>
                </c:pt>
                <c:pt idx="8053">
                  <c:v>44071.885416705729</c:v>
                </c:pt>
                <c:pt idx="8054">
                  <c:v>44071.8958333724</c:v>
                </c:pt>
                <c:pt idx="8055">
                  <c:v>44071.906250039072</c:v>
                </c:pt>
                <c:pt idx="8056">
                  <c:v>44071.916666705743</c:v>
                </c:pt>
                <c:pt idx="8057">
                  <c:v>44071.927083372415</c:v>
                </c:pt>
                <c:pt idx="8058">
                  <c:v>44071.937500039086</c:v>
                </c:pt>
                <c:pt idx="8059">
                  <c:v>44071.947916705758</c:v>
                </c:pt>
                <c:pt idx="8060">
                  <c:v>44071.958333372429</c:v>
                </c:pt>
                <c:pt idx="8061">
                  <c:v>44071.968750039101</c:v>
                </c:pt>
                <c:pt idx="8062">
                  <c:v>44071.979166705773</c:v>
                </c:pt>
                <c:pt idx="8063">
                  <c:v>44071.989583372444</c:v>
                </c:pt>
                <c:pt idx="8064">
                  <c:v>44072.000000039116</c:v>
                </c:pt>
                <c:pt idx="8065">
                  <c:v>44072.010416705787</c:v>
                </c:pt>
                <c:pt idx="8066">
                  <c:v>44072.020833372459</c:v>
                </c:pt>
                <c:pt idx="8067">
                  <c:v>44072.03125003913</c:v>
                </c:pt>
                <c:pt idx="8068">
                  <c:v>44072.041666705802</c:v>
                </c:pt>
                <c:pt idx="8069">
                  <c:v>44072.052083372473</c:v>
                </c:pt>
                <c:pt idx="8070">
                  <c:v>44072.062500039145</c:v>
                </c:pt>
                <c:pt idx="8071">
                  <c:v>44072.072916705816</c:v>
                </c:pt>
                <c:pt idx="8072">
                  <c:v>44072.083333372488</c:v>
                </c:pt>
                <c:pt idx="8073">
                  <c:v>44072.093750039159</c:v>
                </c:pt>
                <c:pt idx="8074">
                  <c:v>44072.104166705831</c:v>
                </c:pt>
                <c:pt idx="8075">
                  <c:v>44072.114583372502</c:v>
                </c:pt>
                <c:pt idx="8076">
                  <c:v>44072.125000039174</c:v>
                </c:pt>
                <c:pt idx="8077">
                  <c:v>44072.135416705845</c:v>
                </c:pt>
                <c:pt idx="8078">
                  <c:v>44072.145833372517</c:v>
                </c:pt>
                <c:pt idx="8079">
                  <c:v>44072.156250039188</c:v>
                </c:pt>
                <c:pt idx="8080">
                  <c:v>44072.16666670586</c:v>
                </c:pt>
                <c:pt idx="8081">
                  <c:v>44072.177083372531</c:v>
                </c:pt>
                <c:pt idx="8082">
                  <c:v>44072.187500039203</c:v>
                </c:pt>
                <c:pt idx="8083">
                  <c:v>44072.197916705874</c:v>
                </c:pt>
                <c:pt idx="8084">
                  <c:v>44072.208333372546</c:v>
                </c:pt>
                <c:pt idx="8085">
                  <c:v>44072.218750039217</c:v>
                </c:pt>
                <c:pt idx="8086">
                  <c:v>44072.229166705889</c:v>
                </c:pt>
                <c:pt idx="8087">
                  <c:v>44072.23958337256</c:v>
                </c:pt>
                <c:pt idx="8088">
                  <c:v>44072.250000039232</c:v>
                </c:pt>
                <c:pt idx="8089">
                  <c:v>44072.260416705903</c:v>
                </c:pt>
                <c:pt idx="8090">
                  <c:v>44072.270833372575</c:v>
                </c:pt>
                <c:pt idx="8091">
                  <c:v>44072.281250039247</c:v>
                </c:pt>
                <c:pt idx="8092">
                  <c:v>44072.291666705918</c:v>
                </c:pt>
                <c:pt idx="8093">
                  <c:v>44072.30208337259</c:v>
                </c:pt>
                <c:pt idx="8094">
                  <c:v>44072.312500039261</c:v>
                </c:pt>
                <c:pt idx="8095">
                  <c:v>44072.322916705933</c:v>
                </c:pt>
                <c:pt idx="8096">
                  <c:v>44072.333333372604</c:v>
                </c:pt>
                <c:pt idx="8097">
                  <c:v>44072.343750039276</c:v>
                </c:pt>
                <c:pt idx="8098">
                  <c:v>44072.354166705947</c:v>
                </c:pt>
                <c:pt idx="8099">
                  <c:v>44072.364583372619</c:v>
                </c:pt>
                <c:pt idx="8100">
                  <c:v>44072.37500003929</c:v>
                </c:pt>
                <c:pt idx="8101">
                  <c:v>44072.385416705962</c:v>
                </c:pt>
                <c:pt idx="8102">
                  <c:v>44072.395833372633</c:v>
                </c:pt>
                <c:pt idx="8103">
                  <c:v>44072.406250039305</c:v>
                </c:pt>
                <c:pt idx="8104">
                  <c:v>44072.416666705976</c:v>
                </c:pt>
                <c:pt idx="8105">
                  <c:v>44072.427083372648</c:v>
                </c:pt>
                <c:pt idx="8106">
                  <c:v>44072.437500039319</c:v>
                </c:pt>
                <c:pt idx="8107">
                  <c:v>44072.447916705991</c:v>
                </c:pt>
                <c:pt idx="8108">
                  <c:v>44072.458333372662</c:v>
                </c:pt>
                <c:pt idx="8109">
                  <c:v>44072.468750039334</c:v>
                </c:pt>
                <c:pt idx="8110">
                  <c:v>44072.479166706005</c:v>
                </c:pt>
                <c:pt idx="8111">
                  <c:v>44072.489583372677</c:v>
                </c:pt>
                <c:pt idx="8112">
                  <c:v>44072.500000039348</c:v>
                </c:pt>
                <c:pt idx="8113">
                  <c:v>44072.51041670602</c:v>
                </c:pt>
                <c:pt idx="8114">
                  <c:v>44072.520833372691</c:v>
                </c:pt>
                <c:pt idx="8115">
                  <c:v>44072.531250039363</c:v>
                </c:pt>
                <c:pt idx="8116">
                  <c:v>44072.541666706034</c:v>
                </c:pt>
                <c:pt idx="8117">
                  <c:v>44072.552083372706</c:v>
                </c:pt>
                <c:pt idx="8118">
                  <c:v>44072.562500039377</c:v>
                </c:pt>
                <c:pt idx="8119">
                  <c:v>44072.572916706049</c:v>
                </c:pt>
                <c:pt idx="8120">
                  <c:v>44072.583333372721</c:v>
                </c:pt>
                <c:pt idx="8121">
                  <c:v>44072.593750039392</c:v>
                </c:pt>
                <c:pt idx="8122">
                  <c:v>44072.604166706064</c:v>
                </c:pt>
                <c:pt idx="8123">
                  <c:v>44072.614583372735</c:v>
                </c:pt>
                <c:pt idx="8124">
                  <c:v>44072.625000039407</c:v>
                </c:pt>
                <c:pt idx="8125">
                  <c:v>44072.635416706078</c:v>
                </c:pt>
                <c:pt idx="8126">
                  <c:v>44072.64583337275</c:v>
                </c:pt>
                <c:pt idx="8127">
                  <c:v>44072.656250039421</c:v>
                </c:pt>
                <c:pt idx="8128">
                  <c:v>44072.666666706093</c:v>
                </c:pt>
                <c:pt idx="8129">
                  <c:v>44072.677083372764</c:v>
                </c:pt>
                <c:pt idx="8130">
                  <c:v>44072.687500039436</c:v>
                </c:pt>
                <c:pt idx="8131">
                  <c:v>44072.697916706107</c:v>
                </c:pt>
                <c:pt idx="8132">
                  <c:v>44072.708333372779</c:v>
                </c:pt>
                <c:pt idx="8133">
                  <c:v>44072.71875003945</c:v>
                </c:pt>
                <c:pt idx="8134">
                  <c:v>44072.729166706122</c:v>
                </c:pt>
                <c:pt idx="8135">
                  <c:v>44072.739583372793</c:v>
                </c:pt>
                <c:pt idx="8136">
                  <c:v>44072.750000039465</c:v>
                </c:pt>
                <c:pt idx="8137">
                  <c:v>44072.760416706136</c:v>
                </c:pt>
                <c:pt idx="8138">
                  <c:v>44072.770833372808</c:v>
                </c:pt>
                <c:pt idx="8139">
                  <c:v>44072.781250039479</c:v>
                </c:pt>
                <c:pt idx="8140">
                  <c:v>44072.791666706151</c:v>
                </c:pt>
                <c:pt idx="8141">
                  <c:v>44072.802083372822</c:v>
                </c:pt>
                <c:pt idx="8142">
                  <c:v>44072.812500039494</c:v>
                </c:pt>
                <c:pt idx="8143">
                  <c:v>44072.822916706165</c:v>
                </c:pt>
                <c:pt idx="8144">
                  <c:v>44072.833333372837</c:v>
                </c:pt>
                <c:pt idx="8145">
                  <c:v>44072.843750039508</c:v>
                </c:pt>
                <c:pt idx="8146">
                  <c:v>44072.85416670618</c:v>
                </c:pt>
                <c:pt idx="8147">
                  <c:v>44072.864583372851</c:v>
                </c:pt>
                <c:pt idx="8148">
                  <c:v>44072.875000039523</c:v>
                </c:pt>
                <c:pt idx="8149">
                  <c:v>44072.885416706195</c:v>
                </c:pt>
                <c:pt idx="8150">
                  <c:v>44072.895833372866</c:v>
                </c:pt>
                <c:pt idx="8151">
                  <c:v>44072.906250039538</c:v>
                </c:pt>
                <c:pt idx="8152">
                  <c:v>44072.916666706209</c:v>
                </c:pt>
                <c:pt idx="8153">
                  <c:v>44072.927083372881</c:v>
                </c:pt>
                <c:pt idx="8154">
                  <c:v>44072.937500039552</c:v>
                </c:pt>
                <c:pt idx="8155">
                  <c:v>44072.947916706224</c:v>
                </c:pt>
                <c:pt idx="8156">
                  <c:v>44072.958333372895</c:v>
                </c:pt>
                <c:pt idx="8157">
                  <c:v>44072.968750039567</c:v>
                </c:pt>
                <c:pt idx="8158">
                  <c:v>44072.979166706238</c:v>
                </c:pt>
                <c:pt idx="8159">
                  <c:v>44072.98958337291</c:v>
                </c:pt>
                <c:pt idx="8160">
                  <c:v>44073.000000039581</c:v>
                </c:pt>
                <c:pt idx="8161">
                  <c:v>44073.010416706253</c:v>
                </c:pt>
                <c:pt idx="8162">
                  <c:v>44073.020833372924</c:v>
                </c:pt>
                <c:pt idx="8163">
                  <c:v>44073.031250039596</c:v>
                </c:pt>
                <c:pt idx="8164">
                  <c:v>44073.041666706267</c:v>
                </c:pt>
                <c:pt idx="8165">
                  <c:v>44073.052083372939</c:v>
                </c:pt>
                <c:pt idx="8166">
                  <c:v>44073.06250003961</c:v>
                </c:pt>
                <c:pt idx="8167">
                  <c:v>44073.072916706282</c:v>
                </c:pt>
                <c:pt idx="8168">
                  <c:v>44073.083333372953</c:v>
                </c:pt>
                <c:pt idx="8169">
                  <c:v>44073.093750039625</c:v>
                </c:pt>
                <c:pt idx="8170">
                  <c:v>44073.104166706296</c:v>
                </c:pt>
                <c:pt idx="8171">
                  <c:v>44073.114583372968</c:v>
                </c:pt>
                <c:pt idx="8172">
                  <c:v>44073.125000039639</c:v>
                </c:pt>
                <c:pt idx="8173">
                  <c:v>44073.135416706311</c:v>
                </c:pt>
                <c:pt idx="8174">
                  <c:v>44073.145833372982</c:v>
                </c:pt>
                <c:pt idx="8175">
                  <c:v>44073.156250039654</c:v>
                </c:pt>
                <c:pt idx="8176">
                  <c:v>44073.166666706325</c:v>
                </c:pt>
                <c:pt idx="8177">
                  <c:v>44073.177083372997</c:v>
                </c:pt>
                <c:pt idx="8178">
                  <c:v>44073.187500039669</c:v>
                </c:pt>
                <c:pt idx="8179">
                  <c:v>44073.19791670634</c:v>
                </c:pt>
                <c:pt idx="8180">
                  <c:v>44073.208333373012</c:v>
                </c:pt>
                <c:pt idx="8181">
                  <c:v>44073.218750039683</c:v>
                </c:pt>
                <c:pt idx="8182">
                  <c:v>44073.229166706355</c:v>
                </c:pt>
                <c:pt idx="8183">
                  <c:v>44073.239583373026</c:v>
                </c:pt>
                <c:pt idx="8184">
                  <c:v>44073.250000039698</c:v>
                </c:pt>
                <c:pt idx="8185">
                  <c:v>44073.260416706369</c:v>
                </c:pt>
                <c:pt idx="8186">
                  <c:v>44073.270833373041</c:v>
                </c:pt>
                <c:pt idx="8187">
                  <c:v>44073.281250039712</c:v>
                </c:pt>
                <c:pt idx="8188">
                  <c:v>44073.291666706384</c:v>
                </c:pt>
                <c:pt idx="8189">
                  <c:v>44073.302083373055</c:v>
                </c:pt>
                <c:pt idx="8190">
                  <c:v>44073.312500039727</c:v>
                </c:pt>
                <c:pt idx="8191">
                  <c:v>44073.322916706398</c:v>
                </c:pt>
                <c:pt idx="8192">
                  <c:v>44073.33333337307</c:v>
                </c:pt>
                <c:pt idx="8193">
                  <c:v>44073.343750039741</c:v>
                </c:pt>
                <c:pt idx="8194">
                  <c:v>44073.354166706413</c:v>
                </c:pt>
                <c:pt idx="8195">
                  <c:v>44073.364583373084</c:v>
                </c:pt>
                <c:pt idx="8196">
                  <c:v>44073.375000039756</c:v>
                </c:pt>
                <c:pt idx="8197">
                  <c:v>44073.385416706427</c:v>
                </c:pt>
                <c:pt idx="8198">
                  <c:v>44073.395833373099</c:v>
                </c:pt>
                <c:pt idx="8199">
                  <c:v>44073.40625003977</c:v>
                </c:pt>
                <c:pt idx="8200">
                  <c:v>44073.416666706442</c:v>
                </c:pt>
                <c:pt idx="8201">
                  <c:v>44073.427083373113</c:v>
                </c:pt>
                <c:pt idx="8202">
                  <c:v>44073.437500039785</c:v>
                </c:pt>
                <c:pt idx="8203">
                  <c:v>44073.447916706456</c:v>
                </c:pt>
                <c:pt idx="8204">
                  <c:v>44073.458333373128</c:v>
                </c:pt>
                <c:pt idx="8205">
                  <c:v>44073.468750039799</c:v>
                </c:pt>
                <c:pt idx="8206">
                  <c:v>44073.479166706471</c:v>
                </c:pt>
                <c:pt idx="8207">
                  <c:v>44073.489583373143</c:v>
                </c:pt>
                <c:pt idx="8208">
                  <c:v>44073.500000039814</c:v>
                </c:pt>
                <c:pt idx="8209">
                  <c:v>44073.510416706486</c:v>
                </c:pt>
                <c:pt idx="8210">
                  <c:v>44073.520833373157</c:v>
                </c:pt>
                <c:pt idx="8211">
                  <c:v>44073.531250039829</c:v>
                </c:pt>
                <c:pt idx="8212">
                  <c:v>44073.5416667065</c:v>
                </c:pt>
                <c:pt idx="8213">
                  <c:v>44073.552083373172</c:v>
                </c:pt>
                <c:pt idx="8214">
                  <c:v>44073.562500039843</c:v>
                </c:pt>
                <c:pt idx="8215">
                  <c:v>44073.572916706515</c:v>
                </c:pt>
                <c:pt idx="8216">
                  <c:v>44073.583333373186</c:v>
                </c:pt>
                <c:pt idx="8217">
                  <c:v>44073.593750039858</c:v>
                </c:pt>
                <c:pt idx="8218">
                  <c:v>44073.604166706529</c:v>
                </c:pt>
                <c:pt idx="8219">
                  <c:v>44073.614583373201</c:v>
                </c:pt>
                <c:pt idx="8220">
                  <c:v>44073.625000039872</c:v>
                </c:pt>
                <c:pt idx="8221">
                  <c:v>44073.635416706544</c:v>
                </c:pt>
                <c:pt idx="8222">
                  <c:v>44073.645833373215</c:v>
                </c:pt>
                <c:pt idx="8223">
                  <c:v>44073.656250039887</c:v>
                </c:pt>
                <c:pt idx="8224">
                  <c:v>44073.666666706558</c:v>
                </c:pt>
                <c:pt idx="8225">
                  <c:v>44073.67708337323</c:v>
                </c:pt>
                <c:pt idx="8226">
                  <c:v>44073.687500039901</c:v>
                </c:pt>
                <c:pt idx="8227">
                  <c:v>44073.697916706573</c:v>
                </c:pt>
                <c:pt idx="8228">
                  <c:v>44073.708333373244</c:v>
                </c:pt>
                <c:pt idx="8229">
                  <c:v>44073.718750039916</c:v>
                </c:pt>
                <c:pt idx="8230">
                  <c:v>44073.729166706587</c:v>
                </c:pt>
                <c:pt idx="8231">
                  <c:v>44073.739583373259</c:v>
                </c:pt>
                <c:pt idx="8232">
                  <c:v>44073.75000003993</c:v>
                </c:pt>
                <c:pt idx="8233">
                  <c:v>44073.760416706602</c:v>
                </c:pt>
                <c:pt idx="8234">
                  <c:v>44073.770833373273</c:v>
                </c:pt>
                <c:pt idx="8235">
                  <c:v>44073.781250039945</c:v>
                </c:pt>
                <c:pt idx="8236">
                  <c:v>44073.791666706617</c:v>
                </c:pt>
                <c:pt idx="8237">
                  <c:v>44073.802083373288</c:v>
                </c:pt>
                <c:pt idx="8238">
                  <c:v>44073.81250003996</c:v>
                </c:pt>
                <c:pt idx="8239">
                  <c:v>44073.822916706631</c:v>
                </c:pt>
                <c:pt idx="8240">
                  <c:v>44073.833333373303</c:v>
                </c:pt>
                <c:pt idx="8241">
                  <c:v>44073.843750039974</c:v>
                </c:pt>
                <c:pt idx="8242">
                  <c:v>44073.854166706646</c:v>
                </c:pt>
                <c:pt idx="8243">
                  <c:v>44073.864583373317</c:v>
                </c:pt>
                <c:pt idx="8244">
                  <c:v>44073.875000039989</c:v>
                </c:pt>
                <c:pt idx="8245">
                  <c:v>44073.88541670666</c:v>
                </c:pt>
                <c:pt idx="8246">
                  <c:v>44073.895833373332</c:v>
                </c:pt>
                <c:pt idx="8247">
                  <c:v>44073.906250040003</c:v>
                </c:pt>
                <c:pt idx="8248">
                  <c:v>44073.916666706675</c:v>
                </c:pt>
                <c:pt idx="8249">
                  <c:v>44073.927083373346</c:v>
                </c:pt>
                <c:pt idx="8250">
                  <c:v>44073.937500040018</c:v>
                </c:pt>
                <c:pt idx="8251">
                  <c:v>44073.947916706689</c:v>
                </c:pt>
                <c:pt idx="8252">
                  <c:v>44073.958333373361</c:v>
                </c:pt>
                <c:pt idx="8253">
                  <c:v>44073.968750040032</c:v>
                </c:pt>
                <c:pt idx="8254">
                  <c:v>44073.979166706704</c:v>
                </c:pt>
                <c:pt idx="8255">
                  <c:v>44073.989583373375</c:v>
                </c:pt>
                <c:pt idx="8256">
                  <c:v>44074.000000040047</c:v>
                </c:pt>
                <c:pt idx="8257">
                  <c:v>44074.010416706718</c:v>
                </c:pt>
                <c:pt idx="8258">
                  <c:v>44074.02083337339</c:v>
                </c:pt>
                <c:pt idx="8259">
                  <c:v>44074.031250040061</c:v>
                </c:pt>
                <c:pt idx="8260">
                  <c:v>44074.041666706733</c:v>
                </c:pt>
                <c:pt idx="8261">
                  <c:v>44074.052083373404</c:v>
                </c:pt>
                <c:pt idx="8262">
                  <c:v>44074.062500040076</c:v>
                </c:pt>
                <c:pt idx="8263">
                  <c:v>44074.072916706747</c:v>
                </c:pt>
                <c:pt idx="8264">
                  <c:v>44074.083333373419</c:v>
                </c:pt>
                <c:pt idx="8265">
                  <c:v>44074.093750040091</c:v>
                </c:pt>
                <c:pt idx="8266">
                  <c:v>44074.104166706762</c:v>
                </c:pt>
                <c:pt idx="8267">
                  <c:v>44074.114583373434</c:v>
                </c:pt>
                <c:pt idx="8268">
                  <c:v>44074.125000040105</c:v>
                </c:pt>
                <c:pt idx="8269">
                  <c:v>44074.135416706777</c:v>
                </c:pt>
                <c:pt idx="8270">
                  <c:v>44074.145833373448</c:v>
                </c:pt>
                <c:pt idx="8271">
                  <c:v>44074.15625004012</c:v>
                </c:pt>
                <c:pt idx="8272">
                  <c:v>44074.166666706791</c:v>
                </c:pt>
                <c:pt idx="8273">
                  <c:v>44074.177083373463</c:v>
                </c:pt>
                <c:pt idx="8274">
                  <c:v>44074.187500040134</c:v>
                </c:pt>
                <c:pt idx="8275">
                  <c:v>44074.197916706806</c:v>
                </c:pt>
                <c:pt idx="8276">
                  <c:v>44074.208333373477</c:v>
                </c:pt>
                <c:pt idx="8277">
                  <c:v>44074.218750040149</c:v>
                </c:pt>
                <c:pt idx="8278">
                  <c:v>44074.22916670682</c:v>
                </c:pt>
                <c:pt idx="8279">
                  <c:v>44074.239583373492</c:v>
                </c:pt>
                <c:pt idx="8280">
                  <c:v>44074.250000040163</c:v>
                </c:pt>
                <c:pt idx="8281">
                  <c:v>44074.260416706835</c:v>
                </c:pt>
                <c:pt idx="8282">
                  <c:v>44074.270833373506</c:v>
                </c:pt>
                <c:pt idx="8283">
                  <c:v>44074.281250040178</c:v>
                </c:pt>
                <c:pt idx="8284">
                  <c:v>44074.291666706849</c:v>
                </c:pt>
                <c:pt idx="8285">
                  <c:v>44074.302083373521</c:v>
                </c:pt>
                <c:pt idx="8286">
                  <c:v>44074.312500040192</c:v>
                </c:pt>
                <c:pt idx="8287">
                  <c:v>44074.322916706864</c:v>
                </c:pt>
                <c:pt idx="8288">
                  <c:v>44074.333333373535</c:v>
                </c:pt>
                <c:pt idx="8289">
                  <c:v>44074.343750040207</c:v>
                </c:pt>
                <c:pt idx="8290">
                  <c:v>44074.354166706878</c:v>
                </c:pt>
                <c:pt idx="8291">
                  <c:v>44074.36458337355</c:v>
                </c:pt>
                <c:pt idx="8292">
                  <c:v>44074.375000040221</c:v>
                </c:pt>
                <c:pt idx="8293">
                  <c:v>44074.385416706893</c:v>
                </c:pt>
                <c:pt idx="8294">
                  <c:v>44074.395833373565</c:v>
                </c:pt>
                <c:pt idx="8295">
                  <c:v>44074.406250040236</c:v>
                </c:pt>
                <c:pt idx="8296">
                  <c:v>44074.416666706908</c:v>
                </c:pt>
                <c:pt idx="8297">
                  <c:v>44074.427083373579</c:v>
                </c:pt>
                <c:pt idx="8298">
                  <c:v>44074.437500040251</c:v>
                </c:pt>
                <c:pt idx="8299">
                  <c:v>44074.447916706922</c:v>
                </c:pt>
                <c:pt idx="8300">
                  <c:v>44074.458333373594</c:v>
                </c:pt>
                <c:pt idx="8301">
                  <c:v>44074.468750040265</c:v>
                </c:pt>
                <c:pt idx="8302">
                  <c:v>44074.479166706937</c:v>
                </c:pt>
                <c:pt idx="8303">
                  <c:v>44074.489583373608</c:v>
                </c:pt>
                <c:pt idx="8304">
                  <c:v>44074.50000004028</c:v>
                </c:pt>
                <c:pt idx="8305">
                  <c:v>44074.510416706951</c:v>
                </c:pt>
                <c:pt idx="8306">
                  <c:v>44074.520833373623</c:v>
                </c:pt>
                <c:pt idx="8307">
                  <c:v>44074.531250040294</c:v>
                </c:pt>
                <c:pt idx="8308">
                  <c:v>44074.541666706966</c:v>
                </c:pt>
                <c:pt idx="8309">
                  <c:v>44074.552083373637</c:v>
                </c:pt>
                <c:pt idx="8310">
                  <c:v>44074.562500040309</c:v>
                </c:pt>
                <c:pt idx="8311">
                  <c:v>44074.57291670698</c:v>
                </c:pt>
                <c:pt idx="8312">
                  <c:v>44074.583333373652</c:v>
                </c:pt>
                <c:pt idx="8313">
                  <c:v>44074.593750040323</c:v>
                </c:pt>
                <c:pt idx="8314">
                  <c:v>44074.604166706995</c:v>
                </c:pt>
                <c:pt idx="8315">
                  <c:v>44074.614583373666</c:v>
                </c:pt>
                <c:pt idx="8316">
                  <c:v>44074.625000040338</c:v>
                </c:pt>
                <c:pt idx="8317">
                  <c:v>44074.635416707009</c:v>
                </c:pt>
                <c:pt idx="8318">
                  <c:v>44074.645833373681</c:v>
                </c:pt>
                <c:pt idx="8319">
                  <c:v>44074.656250040352</c:v>
                </c:pt>
                <c:pt idx="8320">
                  <c:v>44074.666666707024</c:v>
                </c:pt>
                <c:pt idx="8321">
                  <c:v>44074.677083373695</c:v>
                </c:pt>
                <c:pt idx="8322">
                  <c:v>44074.687500040367</c:v>
                </c:pt>
                <c:pt idx="8323">
                  <c:v>44074.697916707039</c:v>
                </c:pt>
                <c:pt idx="8324">
                  <c:v>44074.70833337371</c:v>
                </c:pt>
                <c:pt idx="8325">
                  <c:v>44074.718750040382</c:v>
                </c:pt>
                <c:pt idx="8326">
                  <c:v>44074.729166707053</c:v>
                </c:pt>
                <c:pt idx="8327">
                  <c:v>44074.739583373725</c:v>
                </c:pt>
                <c:pt idx="8328">
                  <c:v>44074.750000040396</c:v>
                </c:pt>
                <c:pt idx="8329">
                  <c:v>44074.760416707068</c:v>
                </c:pt>
                <c:pt idx="8330">
                  <c:v>44074.770833373739</c:v>
                </c:pt>
                <c:pt idx="8331">
                  <c:v>44074.781250040411</c:v>
                </c:pt>
                <c:pt idx="8332">
                  <c:v>44074.791666707082</c:v>
                </c:pt>
                <c:pt idx="8333">
                  <c:v>44074.802083373754</c:v>
                </c:pt>
                <c:pt idx="8334">
                  <c:v>44074.812500040425</c:v>
                </c:pt>
                <c:pt idx="8335">
                  <c:v>44074.822916707097</c:v>
                </c:pt>
                <c:pt idx="8336">
                  <c:v>44074.833333373768</c:v>
                </c:pt>
                <c:pt idx="8337">
                  <c:v>44074.84375004044</c:v>
                </c:pt>
                <c:pt idx="8338">
                  <c:v>44074.854166707111</c:v>
                </c:pt>
                <c:pt idx="8339">
                  <c:v>44074.864583373783</c:v>
                </c:pt>
                <c:pt idx="8340">
                  <c:v>44074.875000040454</c:v>
                </c:pt>
                <c:pt idx="8341">
                  <c:v>44074.885416707126</c:v>
                </c:pt>
                <c:pt idx="8342">
                  <c:v>44074.895833373797</c:v>
                </c:pt>
                <c:pt idx="8343">
                  <c:v>44074.906250040469</c:v>
                </c:pt>
                <c:pt idx="8344">
                  <c:v>44074.91666670714</c:v>
                </c:pt>
                <c:pt idx="8345">
                  <c:v>44074.927083373812</c:v>
                </c:pt>
                <c:pt idx="8346">
                  <c:v>44074.937500040483</c:v>
                </c:pt>
                <c:pt idx="8347">
                  <c:v>44074.947916707155</c:v>
                </c:pt>
                <c:pt idx="8348">
                  <c:v>44074.958333373826</c:v>
                </c:pt>
                <c:pt idx="8349">
                  <c:v>44074.968750040498</c:v>
                </c:pt>
                <c:pt idx="8350">
                  <c:v>44074.979166707169</c:v>
                </c:pt>
                <c:pt idx="8351">
                  <c:v>44074.989583373841</c:v>
                </c:pt>
                <c:pt idx="8352">
                  <c:v>44075.000000040513</c:v>
                </c:pt>
                <c:pt idx="8353">
                  <c:v>44075.010416707184</c:v>
                </c:pt>
                <c:pt idx="8354">
                  <c:v>44075.020833373856</c:v>
                </c:pt>
                <c:pt idx="8355">
                  <c:v>44075.031250040527</c:v>
                </c:pt>
                <c:pt idx="8356">
                  <c:v>44075.041666707199</c:v>
                </c:pt>
                <c:pt idx="8357">
                  <c:v>44075.05208337387</c:v>
                </c:pt>
                <c:pt idx="8358">
                  <c:v>44075.062500040542</c:v>
                </c:pt>
                <c:pt idx="8359">
                  <c:v>44075.072916707213</c:v>
                </c:pt>
                <c:pt idx="8360">
                  <c:v>44075.083333373885</c:v>
                </c:pt>
                <c:pt idx="8361">
                  <c:v>44075.093750040556</c:v>
                </c:pt>
                <c:pt idx="8362">
                  <c:v>44075.104166707228</c:v>
                </c:pt>
                <c:pt idx="8363">
                  <c:v>44075.114583373899</c:v>
                </c:pt>
                <c:pt idx="8364">
                  <c:v>44075.125000040571</c:v>
                </c:pt>
                <c:pt idx="8365">
                  <c:v>44075.135416707242</c:v>
                </c:pt>
                <c:pt idx="8366">
                  <c:v>44075.145833373914</c:v>
                </c:pt>
                <c:pt idx="8367">
                  <c:v>44075.156250040585</c:v>
                </c:pt>
                <c:pt idx="8368">
                  <c:v>44075.166666707257</c:v>
                </c:pt>
                <c:pt idx="8369">
                  <c:v>44075.177083373928</c:v>
                </c:pt>
                <c:pt idx="8370">
                  <c:v>44075.1875000406</c:v>
                </c:pt>
                <c:pt idx="8371">
                  <c:v>44075.197916707271</c:v>
                </c:pt>
                <c:pt idx="8372">
                  <c:v>44075.208333373943</c:v>
                </c:pt>
                <c:pt idx="8373">
                  <c:v>44075.218750040614</c:v>
                </c:pt>
                <c:pt idx="8374">
                  <c:v>44075.229166707286</c:v>
                </c:pt>
                <c:pt idx="8375">
                  <c:v>44075.239583373957</c:v>
                </c:pt>
                <c:pt idx="8376">
                  <c:v>44075.250000040629</c:v>
                </c:pt>
                <c:pt idx="8377">
                  <c:v>44075.2604167073</c:v>
                </c:pt>
                <c:pt idx="8378">
                  <c:v>44075.270833373972</c:v>
                </c:pt>
                <c:pt idx="8379">
                  <c:v>44075.281250040643</c:v>
                </c:pt>
                <c:pt idx="8380">
                  <c:v>44075.291666707315</c:v>
                </c:pt>
                <c:pt idx="8381">
                  <c:v>44075.302083373987</c:v>
                </c:pt>
                <c:pt idx="8382">
                  <c:v>44075.312500040658</c:v>
                </c:pt>
                <c:pt idx="8383">
                  <c:v>44075.32291670733</c:v>
                </c:pt>
                <c:pt idx="8384">
                  <c:v>44075.333333374001</c:v>
                </c:pt>
                <c:pt idx="8385">
                  <c:v>44075.343750040673</c:v>
                </c:pt>
                <c:pt idx="8386">
                  <c:v>44075.354166707344</c:v>
                </c:pt>
                <c:pt idx="8387">
                  <c:v>44075.364583374016</c:v>
                </c:pt>
                <c:pt idx="8388">
                  <c:v>44075.375000040687</c:v>
                </c:pt>
                <c:pt idx="8389">
                  <c:v>44075.385416707359</c:v>
                </c:pt>
                <c:pt idx="8390">
                  <c:v>44075.39583337403</c:v>
                </c:pt>
                <c:pt idx="8391">
                  <c:v>44075.406250040702</c:v>
                </c:pt>
                <c:pt idx="8392">
                  <c:v>44075.416666707373</c:v>
                </c:pt>
                <c:pt idx="8393">
                  <c:v>44075.427083374045</c:v>
                </c:pt>
                <c:pt idx="8394">
                  <c:v>44075.437500040716</c:v>
                </c:pt>
                <c:pt idx="8395">
                  <c:v>44075.447916707388</c:v>
                </c:pt>
                <c:pt idx="8396">
                  <c:v>44075.458333374059</c:v>
                </c:pt>
                <c:pt idx="8397">
                  <c:v>44075.468750040731</c:v>
                </c:pt>
                <c:pt idx="8398">
                  <c:v>44075.479166707402</c:v>
                </c:pt>
                <c:pt idx="8399">
                  <c:v>44075.489583374074</c:v>
                </c:pt>
                <c:pt idx="8400">
                  <c:v>44075.500000040745</c:v>
                </c:pt>
                <c:pt idx="8401">
                  <c:v>44075.510416707417</c:v>
                </c:pt>
                <c:pt idx="8402">
                  <c:v>44075.520833374088</c:v>
                </c:pt>
                <c:pt idx="8403">
                  <c:v>44075.53125004076</c:v>
                </c:pt>
                <c:pt idx="8404">
                  <c:v>44075.541666707431</c:v>
                </c:pt>
                <c:pt idx="8405">
                  <c:v>44075.552083374103</c:v>
                </c:pt>
                <c:pt idx="8406">
                  <c:v>44075.562500040774</c:v>
                </c:pt>
                <c:pt idx="8407">
                  <c:v>44075.572916707446</c:v>
                </c:pt>
                <c:pt idx="8408">
                  <c:v>44075.583333374118</c:v>
                </c:pt>
                <c:pt idx="8409">
                  <c:v>44075.593750040789</c:v>
                </c:pt>
                <c:pt idx="8410">
                  <c:v>44075.604166707461</c:v>
                </c:pt>
                <c:pt idx="8411">
                  <c:v>44075.614583374132</c:v>
                </c:pt>
                <c:pt idx="8412">
                  <c:v>44075.625000040804</c:v>
                </c:pt>
                <c:pt idx="8413">
                  <c:v>44075.635416707475</c:v>
                </c:pt>
                <c:pt idx="8414">
                  <c:v>44075.645833374147</c:v>
                </c:pt>
                <c:pt idx="8415">
                  <c:v>44075.656250040818</c:v>
                </c:pt>
                <c:pt idx="8416">
                  <c:v>44075.66666670749</c:v>
                </c:pt>
                <c:pt idx="8417">
                  <c:v>44075.677083374161</c:v>
                </c:pt>
                <c:pt idx="8418">
                  <c:v>44075.687500040833</c:v>
                </c:pt>
                <c:pt idx="8419">
                  <c:v>44075.697916707504</c:v>
                </c:pt>
                <c:pt idx="8420">
                  <c:v>44075.708333374176</c:v>
                </c:pt>
                <c:pt idx="8421">
                  <c:v>44075.718750040847</c:v>
                </c:pt>
                <c:pt idx="8422">
                  <c:v>44075.729166707519</c:v>
                </c:pt>
                <c:pt idx="8423">
                  <c:v>44075.73958337419</c:v>
                </c:pt>
                <c:pt idx="8424">
                  <c:v>44075.750000040862</c:v>
                </c:pt>
                <c:pt idx="8425">
                  <c:v>44075.760416707533</c:v>
                </c:pt>
                <c:pt idx="8426">
                  <c:v>44075.770833374205</c:v>
                </c:pt>
                <c:pt idx="8427">
                  <c:v>44075.781250040876</c:v>
                </c:pt>
                <c:pt idx="8428">
                  <c:v>44075.791666707548</c:v>
                </c:pt>
                <c:pt idx="8429">
                  <c:v>44075.802083374219</c:v>
                </c:pt>
                <c:pt idx="8430">
                  <c:v>44075.812500040891</c:v>
                </c:pt>
                <c:pt idx="8431">
                  <c:v>44075.822916707562</c:v>
                </c:pt>
                <c:pt idx="8432">
                  <c:v>44075.833333374234</c:v>
                </c:pt>
                <c:pt idx="8433">
                  <c:v>44075.843750040905</c:v>
                </c:pt>
                <c:pt idx="8434">
                  <c:v>44075.854166707577</c:v>
                </c:pt>
                <c:pt idx="8435">
                  <c:v>44075.864583374248</c:v>
                </c:pt>
                <c:pt idx="8436">
                  <c:v>44075.87500004092</c:v>
                </c:pt>
                <c:pt idx="8437">
                  <c:v>44075.885416707592</c:v>
                </c:pt>
                <c:pt idx="8438">
                  <c:v>44075.895833374263</c:v>
                </c:pt>
                <c:pt idx="8439">
                  <c:v>44075.906250040935</c:v>
                </c:pt>
                <c:pt idx="8440">
                  <c:v>44075.916666707606</c:v>
                </c:pt>
                <c:pt idx="8441">
                  <c:v>44075.927083374278</c:v>
                </c:pt>
                <c:pt idx="8442">
                  <c:v>44075.937500040949</c:v>
                </c:pt>
                <c:pt idx="8443">
                  <c:v>44075.947916707621</c:v>
                </c:pt>
                <c:pt idx="8444">
                  <c:v>44075.958333374292</c:v>
                </c:pt>
                <c:pt idx="8445">
                  <c:v>44075.968750040964</c:v>
                </c:pt>
                <c:pt idx="8446">
                  <c:v>44075.979166707635</c:v>
                </c:pt>
                <c:pt idx="8447">
                  <c:v>44075.989583374307</c:v>
                </c:pt>
                <c:pt idx="8448">
                  <c:v>44076.000000040978</c:v>
                </c:pt>
                <c:pt idx="8449">
                  <c:v>44076.01041670765</c:v>
                </c:pt>
                <c:pt idx="8450">
                  <c:v>44076.020833374321</c:v>
                </c:pt>
                <c:pt idx="8451">
                  <c:v>44076.031250040993</c:v>
                </c:pt>
                <c:pt idx="8452">
                  <c:v>44076.041666707664</c:v>
                </c:pt>
                <c:pt idx="8453">
                  <c:v>44076.052083374336</c:v>
                </c:pt>
                <c:pt idx="8454">
                  <c:v>44076.062500041007</c:v>
                </c:pt>
                <c:pt idx="8455">
                  <c:v>44076.072916707679</c:v>
                </c:pt>
                <c:pt idx="8456">
                  <c:v>44076.08333337435</c:v>
                </c:pt>
                <c:pt idx="8457">
                  <c:v>44076.093750041022</c:v>
                </c:pt>
                <c:pt idx="8458">
                  <c:v>44076.104166707693</c:v>
                </c:pt>
                <c:pt idx="8459">
                  <c:v>44076.114583374365</c:v>
                </c:pt>
                <c:pt idx="8460">
                  <c:v>44076.125000041036</c:v>
                </c:pt>
                <c:pt idx="8461">
                  <c:v>44076.135416707708</c:v>
                </c:pt>
                <c:pt idx="8462">
                  <c:v>44076.145833374379</c:v>
                </c:pt>
                <c:pt idx="8463">
                  <c:v>44076.156250041051</c:v>
                </c:pt>
                <c:pt idx="8464">
                  <c:v>44076.166666707722</c:v>
                </c:pt>
                <c:pt idx="8465">
                  <c:v>44076.177083374394</c:v>
                </c:pt>
                <c:pt idx="8466">
                  <c:v>44076.187500041066</c:v>
                </c:pt>
                <c:pt idx="8467">
                  <c:v>44076.197916707737</c:v>
                </c:pt>
                <c:pt idx="8468">
                  <c:v>44076.208333374409</c:v>
                </c:pt>
                <c:pt idx="8469">
                  <c:v>44076.21875004108</c:v>
                </c:pt>
                <c:pt idx="8470">
                  <c:v>44076.229166707752</c:v>
                </c:pt>
                <c:pt idx="8471">
                  <c:v>44076.239583374423</c:v>
                </c:pt>
                <c:pt idx="8472">
                  <c:v>44076.250000041095</c:v>
                </c:pt>
                <c:pt idx="8473">
                  <c:v>44076.260416707766</c:v>
                </c:pt>
                <c:pt idx="8474">
                  <c:v>44076.270833374438</c:v>
                </c:pt>
                <c:pt idx="8475">
                  <c:v>44076.281250041109</c:v>
                </c:pt>
                <c:pt idx="8476">
                  <c:v>44076.291666707781</c:v>
                </c:pt>
                <c:pt idx="8477">
                  <c:v>44076.302083374452</c:v>
                </c:pt>
                <c:pt idx="8478">
                  <c:v>44076.312500041124</c:v>
                </c:pt>
                <c:pt idx="8479">
                  <c:v>44076.322916707795</c:v>
                </c:pt>
                <c:pt idx="8480">
                  <c:v>44076.333333374467</c:v>
                </c:pt>
                <c:pt idx="8481">
                  <c:v>44076.343750041138</c:v>
                </c:pt>
                <c:pt idx="8482">
                  <c:v>44076.35416670781</c:v>
                </c:pt>
                <c:pt idx="8483">
                  <c:v>44076.364583374481</c:v>
                </c:pt>
                <c:pt idx="8484">
                  <c:v>44076.375000041153</c:v>
                </c:pt>
                <c:pt idx="8485">
                  <c:v>44076.385416707824</c:v>
                </c:pt>
                <c:pt idx="8486">
                  <c:v>44076.395833374496</c:v>
                </c:pt>
                <c:pt idx="8487">
                  <c:v>44076.406250041167</c:v>
                </c:pt>
                <c:pt idx="8488">
                  <c:v>44076.416666707839</c:v>
                </c:pt>
                <c:pt idx="8489">
                  <c:v>44076.42708337451</c:v>
                </c:pt>
                <c:pt idx="8490">
                  <c:v>44076.437500041182</c:v>
                </c:pt>
                <c:pt idx="8491">
                  <c:v>44076.447916707853</c:v>
                </c:pt>
                <c:pt idx="8492">
                  <c:v>44076.458333374525</c:v>
                </c:pt>
                <c:pt idx="8493">
                  <c:v>44076.468750041196</c:v>
                </c:pt>
                <c:pt idx="8494">
                  <c:v>44076.479166707868</c:v>
                </c:pt>
                <c:pt idx="8495">
                  <c:v>44076.48958337454</c:v>
                </c:pt>
                <c:pt idx="8496">
                  <c:v>44076.500000041211</c:v>
                </c:pt>
                <c:pt idx="8497">
                  <c:v>44076.510416707883</c:v>
                </c:pt>
                <c:pt idx="8498">
                  <c:v>44076.520833374554</c:v>
                </c:pt>
                <c:pt idx="8499">
                  <c:v>44076.531250041226</c:v>
                </c:pt>
                <c:pt idx="8500">
                  <c:v>44076.541666707897</c:v>
                </c:pt>
                <c:pt idx="8501">
                  <c:v>44076.552083374569</c:v>
                </c:pt>
                <c:pt idx="8502">
                  <c:v>44076.56250004124</c:v>
                </c:pt>
                <c:pt idx="8503">
                  <c:v>44076.572916707912</c:v>
                </c:pt>
                <c:pt idx="8504">
                  <c:v>44076.583333374583</c:v>
                </c:pt>
                <c:pt idx="8505">
                  <c:v>44076.593750041255</c:v>
                </c:pt>
                <c:pt idx="8506">
                  <c:v>44076.604166707926</c:v>
                </c:pt>
                <c:pt idx="8507">
                  <c:v>44076.614583374598</c:v>
                </c:pt>
                <c:pt idx="8508">
                  <c:v>44076.625000041269</c:v>
                </c:pt>
                <c:pt idx="8509">
                  <c:v>44076.635416707941</c:v>
                </c:pt>
                <c:pt idx="8510">
                  <c:v>44076.645833374612</c:v>
                </c:pt>
                <c:pt idx="8511">
                  <c:v>44076.656250041284</c:v>
                </c:pt>
                <c:pt idx="8512">
                  <c:v>44076.666666707955</c:v>
                </c:pt>
                <c:pt idx="8513">
                  <c:v>44076.677083374627</c:v>
                </c:pt>
                <c:pt idx="8514">
                  <c:v>44076.687500041298</c:v>
                </c:pt>
                <c:pt idx="8515">
                  <c:v>44076.69791670797</c:v>
                </c:pt>
                <c:pt idx="8516">
                  <c:v>44076.708333374641</c:v>
                </c:pt>
                <c:pt idx="8517">
                  <c:v>44076.718750041313</c:v>
                </c:pt>
                <c:pt idx="8518">
                  <c:v>44076.729166707984</c:v>
                </c:pt>
                <c:pt idx="8519">
                  <c:v>44076.739583374656</c:v>
                </c:pt>
                <c:pt idx="8520">
                  <c:v>44076.750000041327</c:v>
                </c:pt>
                <c:pt idx="8521">
                  <c:v>44076.760416707999</c:v>
                </c:pt>
                <c:pt idx="8522">
                  <c:v>44076.77083337467</c:v>
                </c:pt>
                <c:pt idx="8523">
                  <c:v>44076.781250041342</c:v>
                </c:pt>
                <c:pt idx="8524">
                  <c:v>44076.791666708014</c:v>
                </c:pt>
                <c:pt idx="8525">
                  <c:v>44076.802083374685</c:v>
                </c:pt>
                <c:pt idx="8526">
                  <c:v>44076.812500041357</c:v>
                </c:pt>
                <c:pt idx="8527">
                  <c:v>44076.822916708028</c:v>
                </c:pt>
                <c:pt idx="8528">
                  <c:v>44076.8333333747</c:v>
                </c:pt>
                <c:pt idx="8529">
                  <c:v>44076.843750041371</c:v>
                </c:pt>
                <c:pt idx="8530">
                  <c:v>44076.854166708043</c:v>
                </c:pt>
                <c:pt idx="8531">
                  <c:v>44076.864583374714</c:v>
                </c:pt>
                <c:pt idx="8532">
                  <c:v>44076.875000041386</c:v>
                </c:pt>
                <c:pt idx="8533">
                  <c:v>44076.885416708057</c:v>
                </c:pt>
                <c:pt idx="8534">
                  <c:v>44076.895833374729</c:v>
                </c:pt>
                <c:pt idx="8535">
                  <c:v>44076.9062500414</c:v>
                </c:pt>
                <c:pt idx="8536">
                  <c:v>44076.916666708072</c:v>
                </c:pt>
                <c:pt idx="8537">
                  <c:v>44076.927083374743</c:v>
                </c:pt>
                <c:pt idx="8538">
                  <c:v>44076.937500041415</c:v>
                </c:pt>
                <c:pt idx="8539">
                  <c:v>44076.947916708086</c:v>
                </c:pt>
                <c:pt idx="8540">
                  <c:v>44076.958333374758</c:v>
                </c:pt>
                <c:pt idx="8541">
                  <c:v>44076.968750041429</c:v>
                </c:pt>
                <c:pt idx="8542">
                  <c:v>44076.979166708101</c:v>
                </c:pt>
                <c:pt idx="8543">
                  <c:v>44076.989583374772</c:v>
                </c:pt>
                <c:pt idx="8544">
                  <c:v>44077.000000041444</c:v>
                </c:pt>
                <c:pt idx="8545">
                  <c:v>44077.010416708115</c:v>
                </c:pt>
                <c:pt idx="8546">
                  <c:v>44077.020833374787</c:v>
                </c:pt>
                <c:pt idx="8547">
                  <c:v>44077.031250041458</c:v>
                </c:pt>
                <c:pt idx="8548">
                  <c:v>44077.04166670813</c:v>
                </c:pt>
                <c:pt idx="8549">
                  <c:v>44077.052083374801</c:v>
                </c:pt>
                <c:pt idx="8550">
                  <c:v>44077.062500041473</c:v>
                </c:pt>
                <c:pt idx="8551">
                  <c:v>44077.072916708144</c:v>
                </c:pt>
                <c:pt idx="8552">
                  <c:v>44077.083333374816</c:v>
                </c:pt>
                <c:pt idx="8553">
                  <c:v>44077.093750041488</c:v>
                </c:pt>
                <c:pt idx="8554">
                  <c:v>44077.104166708159</c:v>
                </c:pt>
                <c:pt idx="8555">
                  <c:v>44077.114583374831</c:v>
                </c:pt>
                <c:pt idx="8556">
                  <c:v>44077.125000041502</c:v>
                </c:pt>
                <c:pt idx="8557">
                  <c:v>44077.135416708174</c:v>
                </c:pt>
                <c:pt idx="8558">
                  <c:v>44077.145833374845</c:v>
                </c:pt>
                <c:pt idx="8559">
                  <c:v>44077.156250041517</c:v>
                </c:pt>
                <c:pt idx="8560">
                  <c:v>44077.166666708188</c:v>
                </c:pt>
                <c:pt idx="8561">
                  <c:v>44077.17708337486</c:v>
                </c:pt>
                <c:pt idx="8562">
                  <c:v>44077.187500041531</c:v>
                </c:pt>
                <c:pt idx="8563">
                  <c:v>44077.197916708203</c:v>
                </c:pt>
                <c:pt idx="8564">
                  <c:v>44077.208333374874</c:v>
                </c:pt>
                <c:pt idx="8565">
                  <c:v>44077.218750041546</c:v>
                </c:pt>
                <c:pt idx="8566">
                  <c:v>44077.229166708217</c:v>
                </c:pt>
                <c:pt idx="8567">
                  <c:v>44077.239583374889</c:v>
                </c:pt>
                <c:pt idx="8568">
                  <c:v>44077.25000004156</c:v>
                </c:pt>
                <c:pt idx="8569">
                  <c:v>44077.260416708232</c:v>
                </c:pt>
                <c:pt idx="8570">
                  <c:v>44077.270833374903</c:v>
                </c:pt>
                <c:pt idx="8571">
                  <c:v>44077.281250041575</c:v>
                </c:pt>
                <c:pt idx="8572">
                  <c:v>44077.291666708246</c:v>
                </c:pt>
                <c:pt idx="8573">
                  <c:v>44077.302083374918</c:v>
                </c:pt>
                <c:pt idx="8574">
                  <c:v>44077.312500041589</c:v>
                </c:pt>
                <c:pt idx="8575">
                  <c:v>44077.322916708261</c:v>
                </c:pt>
                <c:pt idx="8576">
                  <c:v>44077.333333374932</c:v>
                </c:pt>
                <c:pt idx="8577">
                  <c:v>44077.343750041604</c:v>
                </c:pt>
                <c:pt idx="8578">
                  <c:v>44077.354166708275</c:v>
                </c:pt>
                <c:pt idx="8579">
                  <c:v>44077.364583374947</c:v>
                </c:pt>
                <c:pt idx="8580">
                  <c:v>44077.375000041618</c:v>
                </c:pt>
                <c:pt idx="8581">
                  <c:v>44077.38541670829</c:v>
                </c:pt>
                <c:pt idx="8582">
                  <c:v>44077.395833374962</c:v>
                </c:pt>
                <c:pt idx="8583">
                  <c:v>44077.406250041633</c:v>
                </c:pt>
                <c:pt idx="8584">
                  <c:v>44077.416666708305</c:v>
                </c:pt>
                <c:pt idx="8585">
                  <c:v>44077.427083374976</c:v>
                </c:pt>
                <c:pt idx="8586">
                  <c:v>44077.437500041648</c:v>
                </c:pt>
                <c:pt idx="8587">
                  <c:v>44077.447916708319</c:v>
                </c:pt>
                <c:pt idx="8588">
                  <c:v>44077.458333374991</c:v>
                </c:pt>
                <c:pt idx="8589">
                  <c:v>44077.468750041662</c:v>
                </c:pt>
                <c:pt idx="8590">
                  <c:v>44077.479166708334</c:v>
                </c:pt>
                <c:pt idx="8591">
                  <c:v>44077.489583375005</c:v>
                </c:pt>
                <c:pt idx="8592">
                  <c:v>44077.500000041677</c:v>
                </c:pt>
                <c:pt idx="8593">
                  <c:v>44077.510416708348</c:v>
                </c:pt>
                <c:pt idx="8594">
                  <c:v>44077.52083337502</c:v>
                </c:pt>
                <c:pt idx="8595">
                  <c:v>44077.531250041691</c:v>
                </c:pt>
                <c:pt idx="8596">
                  <c:v>44077.541666708363</c:v>
                </c:pt>
                <c:pt idx="8597">
                  <c:v>44077.552083375034</c:v>
                </c:pt>
                <c:pt idx="8598">
                  <c:v>44077.562500041706</c:v>
                </c:pt>
                <c:pt idx="8599">
                  <c:v>44077.572916708377</c:v>
                </c:pt>
                <c:pt idx="8600">
                  <c:v>44077.583333375049</c:v>
                </c:pt>
                <c:pt idx="8601">
                  <c:v>44077.59375004172</c:v>
                </c:pt>
                <c:pt idx="8602">
                  <c:v>44077.604166708392</c:v>
                </c:pt>
                <c:pt idx="8603">
                  <c:v>44077.614583375063</c:v>
                </c:pt>
                <c:pt idx="8604">
                  <c:v>44077.625000041735</c:v>
                </c:pt>
                <c:pt idx="8605">
                  <c:v>44077.635416708406</c:v>
                </c:pt>
                <c:pt idx="8606">
                  <c:v>44077.645833375078</c:v>
                </c:pt>
                <c:pt idx="8607">
                  <c:v>44077.656250041749</c:v>
                </c:pt>
                <c:pt idx="8608">
                  <c:v>44077.666666708421</c:v>
                </c:pt>
                <c:pt idx="8609">
                  <c:v>44077.677083375092</c:v>
                </c:pt>
                <c:pt idx="8610">
                  <c:v>44077.687500041764</c:v>
                </c:pt>
                <c:pt idx="8611">
                  <c:v>44077.697916708436</c:v>
                </c:pt>
                <c:pt idx="8612">
                  <c:v>44077.708333375107</c:v>
                </c:pt>
                <c:pt idx="8613">
                  <c:v>44077.718750041779</c:v>
                </c:pt>
                <c:pt idx="8614">
                  <c:v>44077.72916670845</c:v>
                </c:pt>
                <c:pt idx="8615">
                  <c:v>44077.739583375122</c:v>
                </c:pt>
                <c:pt idx="8616">
                  <c:v>44077.750000041793</c:v>
                </c:pt>
                <c:pt idx="8617">
                  <c:v>44077.760416708465</c:v>
                </c:pt>
                <c:pt idx="8618">
                  <c:v>44077.770833375136</c:v>
                </c:pt>
                <c:pt idx="8619">
                  <c:v>44077.781250041808</c:v>
                </c:pt>
                <c:pt idx="8620">
                  <c:v>44077.791666708479</c:v>
                </c:pt>
                <c:pt idx="8621">
                  <c:v>44077.802083375151</c:v>
                </c:pt>
                <c:pt idx="8622">
                  <c:v>44077.812500041822</c:v>
                </c:pt>
                <c:pt idx="8623">
                  <c:v>44077.822916708494</c:v>
                </c:pt>
                <c:pt idx="8624">
                  <c:v>44077.833333375165</c:v>
                </c:pt>
                <c:pt idx="8625">
                  <c:v>44077.843750041837</c:v>
                </c:pt>
                <c:pt idx="8626">
                  <c:v>44077.854166708508</c:v>
                </c:pt>
                <c:pt idx="8627">
                  <c:v>44077.86458337518</c:v>
                </c:pt>
                <c:pt idx="8628">
                  <c:v>44077.875000041851</c:v>
                </c:pt>
                <c:pt idx="8629">
                  <c:v>44077.885416708523</c:v>
                </c:pt>
                <c:pt idx="8630">
                  <c:v>44077.895833375194</c:v>
                </c:pt>
                <c:pt idx="8631">
                  <c:v>44077.906250041866</c:v>
                </c:pt>
                <c:pt idx="8632">
                  <c:v>44077.916666708537</c:v>
                </c:pt>
                <c:pt idx="8633">
                  <c:v>44077.927083375209</c:v>
                </c:pt>
                <c:pt idx="8634">
                  <c:v>44077.93750004188</c:v>
                </c:pt>
                <c:pt idx="8635">
                  <c:v>44077.947916708552</c:v>
                </c:pt>
                <c:pt idx="8636">
                  <c:v>44077.958333375223</c:v>
                </c:pt>
                <c:pt idx="8637">
                  <c:v>44077.968750041895</c:v>
                </c:pt>
                <c:pt idx="8638">
                  <c:v>44077.979166708566</c:v>
                </c:pt>
                <c:pt idx="8639">
                  <c:v>44077.989583375238</c:v>
                </c:pt>
                <c:pt idx="8640">
                  <c:v>44078.00000004191</c:v>
                </c:pt>
                <c:pt idx="8641">
                  <c:v>44078.010416708581</c:v>
                </c:pt>
                <c:pt idx="8642">
                  <c:v>44078.020833375253</c:v>
                </c:pt>
                <c:pt idx="8643">
                  <c:v>44078.031250041924</c:v>
                </c:pt>
                <c:pt idx="8644">
                  <c:v>44078.041666708596</c:v>
                </c:pt>
                <c:pt idx="8645">
                  <c:v>44078.052083375267</c:v>
                </c:pt>
                <c:pt idx="8646">
                  <c:v>44078.062500041939</c:v>
                </c:pt>
                <c:pt idx="8647">
                  <c:v>44078.07291670861</c:v>
                </c:pt>
                <c:pt idx="8648">
                  <c:v>44078.083333375282</c:v>
                </c:pt>
                <c:pt idx="8649">
                  <c:v>44078.093750041953</c:v>
                </c:pt>
                <c:pt idx="8650">
                  <c:v>44078.104166708625</c:v>
                </c:pt>
                <c:pt idx="8651">
                  <c:v>44078.114583375296</c:v>
                </c:pt>
                <c:pt idx="8652">
                  <c:v>44078.125000041968</c:v>
                </c:pt>
                <c:pt idx="8653">
                  <c:v>44078.135416708639</c:v>
                </c:pt>
                <c:pt idx="8654">
                  <c:v>44078.145833375311</c:v>
                </c:pt>
                <c:pt idx="8655">
                  <c:v>44078.156250041982</c:v>
                </c:pt>
                <c:pt idx="8656">
                  <c:v>44078.166666708654</c:v>
                </c:pt>
                <c:pt idx="8657">
                  <c:v>44078.177083375325</c:v>
                </c:pt>
                <c:pt idx="8658">
                  <c:v>44078.187500041997</c:v>
                </c:pt>
                <c:pt idx="8659">
                  <c:v>44078.197916708668</c:v>
                </c:pt>
                <c:pt idx="8660">
                  <c:v>44078.20833337534</c:v>
                </c:pt>
                <c:pt idx="8661">
                  <c:v>44078.218750042011</c:v>
                </c:pt>
                <c:pt idx="8662">
                  <c:v>44078.229166708683</c:v>
                </c:pt>
                <c:pt idx="8663">
                  <c:v>44078.239583375354</c:v>
                </c:pt>
                <c:pt idx="8664">
                  <c:v>44078.250000042026</c:v>
                </c:pt>
                <c:pt idx="8665">
                  <c:v>44078.260416708697</c:v>
                </c:pt>
                <c:pt idx="8666">
                  <c:v>44078.270833375369</c:v>
                </c:pt>
                <c:pt idx="8667">
                  <c:v>44078.28125004204</c:v>
                </c:pt>
                <c:pt idx="8668">
                  <c:v>44078.291666708712</c:v>
                </c:pt>
                <c:pt idx="8669">
                  <c:v>44078.302083375384</c:v>
                </c:pt>
                <c:pt idx="8670">
                  <c:v>44078.312500042055</c:v>
                </c:pt>
                <c:pt idx="8671">
                  <c:v>44078.322916708727</c:v>
                </c:pt>
                <c:pt idx="8672">
                  <c:v>44078.333333375398</c:v>
                </c:pt>
                <c:pt idx="8673">
                  <c:v>44078.34375004207</c:v>
                </c:pt>
                <c:pt idx="8674">
                  <c:v>44078.354166708741</c:v>
                </c:pt>
                <c:pt idx="8675">
                  <c:v>44078.364583375413</c:v>
                </c:pt>
                <c:pt idx="8676">
                  <c:v>44078.375000042084</c:v>
                </c:pt>
                <c:pt idx="8677">
                  <c:v>44078.385416708756</c:v>
                </c:pt>
                <c:pt idx="8678">
                  <c:v>44078.395833375427</c:v>
                </c:pt>
                <c:pt idx="8679">
                  <c:v>44078.406250042099</c:v>
                </c:pt>
                <c:pt idx="8680">
                  <c:v>44078.41666670877</c:v>
                </c:pt>
                <c:pt idx="8681">
                  <c:v>44078.427083375442</c:v>
                </c:pt>
                <c:pt idx="8682">
                  <c:v>44078.437500042113</c:v>
                </c:pt>
                <c:pt idx="8683">
                  <c:v>44078.447916708785</c:v>
                </c:pt>
                <c:pt idx="8684">
                  <c:v>44078.458333375456</c:v>
                </c:pt>
                <c:pt idx="8685">
                  <c:v>44078.468750042128</c:v>
                </c:pt>
                <c:pt idx="8686">
                  <c:v>44078.479166708799</c:v>
                </c:pt>
                <c:pt idx="8687">
                  <c:v>44078.489583375471</c:v>
                </c:pt>
                <c:pt idx="8688">
                  <c:v>44078.500000042142</c:v>
                </c:pt>
                <c:pt idx="8689">
                  <c:v>44078.510416708814</c:v>
                </c:pt>
                <c:pt idx="8690">
                  <c:v>44078.520833375485</c:v>
                </c:pt>
                <c:pt idx="8691">
                  <c:v>44078.531250042157</c:v>
                </c:pt>
                <c:pt idx="8692">
                  <c:v>44078.541666708828</c:v>
                </c:pt>
                <c:pt idx="8693">
                  <c:v>44078.5520833755</c:v>
                </c:pt>
                <c:pt idx="8694">
                  <c:v>44078.562500042171</c:v>
                </c:pt>
                <c:pt idx="8695">
                  <c:v>44078.572916708843</c:v>
                </c:pt>
                <c:pt idx="8696">
                  <c:v>44078.583333375514</c:v>
                </c:pt>
                <c:pt idx="8697">
                  <c:v>44078.593750042186</c:v>
                </c:pt>
                <c:pt idx="8698">
                  <c:v>44078.604166708858</c:v>
                </c:pt>
                <c:pt idx="8699">
                  <c:v>44078.614583375529</c:v>
                </c:pt>
                <c:pt idx="8700">
                  <c:v>44078.625000042201</c:v>
                </c:pt>
                <c:pt idx="8701">
                  <c:v>44078.635416708872</c:v>
                </c:pt>
                <c:pt idx="8702">
                  <c:v>44078.645833375544</c:v>
                </c:pt>
                <c:pt idx="8703">
                  <c:v>44078.656250042215</c:v>
                </c:pt>
                <c:pt idx="8704">
                  <c:v>44078.666666708887</c:v>
                </c:pt>
                <c:pt idx="8705">
                  <c:v>44078.677083375558</c:v>
                </c:pt>
                <c:pt idx="8706">
                  <c:v>44078.68750004223</c:v>
                </c:pt>
                <c:pt idx="8707">
                  <c:v>44078.697916708901</c:v>
                </c:pt>
                <c:pt idx="8708">
                  <c:v>44078.708333375573</c:v>
                </c:pt>
                <c:pt idx="8709">
                  <c:v>44078.718750042244</c:v>
                </c:pt>
                <c:pt idx="8710">
                  <c:v>44078.729166708916</c:v>
                </c:pt>
                <c:pt idx="8711">
                  <c:v>44078.739583375587</c:v>
                </c:pt>
                <c:pt idx="8712">
                  <c:v>44078.750000042259</c:v>
                </c:pt>
                <c:pt idx="8713">
                  <c:v>44078.76041670893</c:v>
                </c:pt>
                <c:pt idx="8714">
                  <c:v>44078.770833375602</c:v>
                </c:pt>
                <c:pt idx="8715">
                  <c:v>44078.781250042273</c:v>
                </c:pt>
                <c:pt idx="8716">
                  <c:v>44078.791666708945</c:v>
                </c:pt>
                <c:pt idx="8717">
                  <c:v>44078.802083375616</c:v>
                </c:pt>
                <c:pt idx="8718">
                  <c:v>44078.812500042288</c:v>
                </c:pt>
                <c:pt idx="8719">
                  <c:v>44078.822916708959</c:v>
                </c:pt>
                <c:pt idx="8720">
                  <c:v>44078.833333375631</c:v>
                </c:pt>
                <c:pt idx="8721">
                  <c:v>44078.843750042302</c:v>
                </c:pt>
                <c:pt idx="8722">
                  <c:v>44078.854166708974</c:v>
                </c:pt>
                <c:pt idx="8723">
                  <c:v>44078.864583375645</c:v>
                </c:pt>
                <c:pt idx="8724">
                  <c:v>44078.875000042317</c:v>
                </c:pt>
                <c:pt idx="8725">
                  <c:v>44078.885416708988</c:v>
                </c:pt>
                <c:pt idx="8726">
                  <c:v>44078.89583337566</c:v>
                </c:pt>
                <c:pt idx="8727">
                  <c:v>44078.906250042332</c:v>
                </c:pt>
                <c:pt idx="8728">
                  <c:v>44078.916666709003</c:v>
                </c:pt>
                <c:pt idx="8729">
                  <c:v>44078.927083375675</c:v>
                </c:pt>
                <c:pt idx="8730">
                  <c:v>44078.937500042346</c:v>
                </c:pt>
                <c:pt idx="8731">
                  <c:v>44078.947916709018</c:v>
                </c:pt>
                <c:pt idx="8732">
                  <c:v>44078.958333375689</c:v>
                </c:pt>
                <c:pt idx="8733">
                  <c:v>44078.968750042361</c:v>
                </c:pt>
                <c:pt idx="8734">
                  <c:v>44078.979166709032</c:v>
                </c:pt>
                <c:pt idx="8735">
                  <c:v>44078.989583375704</c:v>
                </c:pt>
                <c:pt idx="8736">
                  <c:v>44079.000000042375</c:v>
                </c:pt>
                <c:pt idx="8737">
                  <c:v>44079.010416709047</c:v>
                </c:pt>
                <c:pt idx="8738">
                  <c:v>44079.020833375718</c:v>
                </c:pt>
                <c:pt idx="8739">
                  <c:v>44079.03125004239</c:v>
                </c:pt>
                <c:pt idx="8740">
                  <c:v>44079.041666709061</c:v>
                </c:pt>
                <c:pt idx="8741">
                  <c:v>44079.052083375733</c:v>
                </c:pt>
                <c:pt idx="8742">
                  <c:v>44079.062500042404</c:v>
                </c:pt>
                <c:pt idx="8743">
                  <c:v>44079.072916709076</c:v>
                </c:pt>
                <c:pt idx="8744">
                  <c:v>44079.083333375747</c:v>
                </c:pt>
                <c:pt idx="8745">
                  <c:v>44079.093750042419</c:v>
                </c:pt>
                <c:pt idx="8746">
                  <c:v>44079.10416670909</c:v>
                </c:pt>
                <c:pt idx="8747">
                  <c:v>44079.114583375762</c:v>
                </c:pt>
                <c:pt idx="8748">
                  <c:v>44079.125000042433</c:v>
                </c:pt>
                <c:pt idx="8749">
                  <c:v>44079.135416709105</c:v>
                </c:pt>
                <c:pt idx="8750">
                  <c:v>44079.145833375776</c:v>
                </c:pt>
                <c:pt idx="8751">
                  <c:v>44079.156250042448</c:v>
                </c:pt>
                <c:pt idx="8752">
                  <c:v>44079.166666709119</c:v>
                </c:pt>
                <c:pt idx="8753">
                  <c:v>44079.177083375791</c:v>
                </c:pt>
                <c:pt idx="8754">
                  <c:v>44079.187500042462</c:v>
                </c:pt>
                <c:pt idx="8755">
                  <c:v>44079.197916709134</c:v>
                </c:pt>
                <c:pt idx="8756">
                  <c:v>44079.208333375806</c:v>
                </c:pt>
                <c:pt idx="8757">
                  <c:v>44079.218750042477</c:v>
                </c:pt>
                <c:pt idx="8758">
                  <c:v>44079.229166709149</c:v>
                </c:pt>
                <c:pt idx="8759">
                  <c:v>44079.23958337582</c:v>
                </c:pt>
                <c:pt idx="8760">
                  <c:v>44079.250000042492</c:v>
                </c:pt>
                <c:pt idx="8761">
                  <c:v>44079.260416709163</c:v>
                </c:pt>
                <c:pt idx="8762">
                  <c:v>44079.270833375835</c:v>
                </c:pt>
                <c:pt idx="8763">
                  <c:v>44079.281250042506</c:v>
                </c:pt>
                <c:pt idx="8764">
                  <c:v>44079.291666709178</c:v>
                </c:pt>
                <c:pt idx="8765">
                  <c:v>44079.302083375849</c:v>
                </c:pt>
                <c:pt idx="8766">
                  <c:v>44079.312500042521</c:v>
                </c:pt>
                <c:pt idx="8767">
                  <c:v>44079.322916709192</c:v>
                </c:pt>
                <c:pt idx="8768">
                  <c:v>44079.333333375864</c:v>
                </c:pt>
                <c:pt idx="8769">
                  <c:v>44079.343750042535</c:v>
                </c:pt>
                <c:pt idx="8770">
                  <c:v>44079.354166709207</c:v>
                </c:pt>
                <c:pt idx="8771">
                  <c:v>44079.364583375878</c:v>
                </c:pt>
                <c:pt idx="8772">
                  <c:v>44079.37500004255</c:v>
                </c:pt>
                <c:pt idx="8773">
                  <c:v>44079.385416709221</c:v>
                </c:pt>
                <c:pt idx="8774">
                  <c:v>44079.395833375893</c:v>
                </c:pt>
                <c:pt idx="8775">
                  <c:v>44079.406250042564</c:v>
                </c:pt>
                <c:pt idx="8776">
                  <c:v>44079.416666709236</c:v>
                </c:pt>
                <c:pt idx="8777">
                  <c:v>44079.427083375907</c:v>
                </c:pt>
                <c:pt idx="8778">
                  <c:v>44079.437500042579</c:v>
                </c:pt>
                <c:pt idx="8779">
                  <c:v>44079.44791670925</c:v>
                </c:pt>
                <c:pt idx="8780">
                  <c:v>44079.458333375922</c:v>
                </c:pt>
                <c:pt idx="8781">
                  <c:v>44079.468750042593</c:v>
                </c:pt>
                <c:pt idx="8782">
                  <c:v>44079.479166709265</c:v>
                </c:pt>
                <c:pt idx="8783">
                  <c:v>44079.489583375936</c:v>
                </c:pt>
                <c:pt idx="8784">
                  <c:v>44079.500000042608</c:v>
                </c:pt>
                <c:pt idx="8785">
                  <c:v>44079.51041670928</c:v>
                </c:pt>
                <c:pt idx="8786">
                  <c:v>44079.520833375951</c:v>
                </c:pt>
                <c:pt idx="8787">
                  <c:v>44079.531250042623</c:v>
                </c:pt>
                <c:pt idx="8788">
                  <c:v>44079.541666709294</c:v>
                </c:pt>
                <c:pt idx="8789">
                  <c:v>44079.552083375966</c:v>
                </c:pt>
                <c:pt idx="8790">
                  <c:v>44079.562500042637</c:v>
                </c:pt>
                <c:pt idx="8791">
                  <c:v>44079.572916709309</c:v>
                </c:pt>
                <c:pt idx="8792">
                  <c:v>44079.58333337598</c:v>
                </c:pt>
                <c:pt idx="8793">
                  <c:v>44079.593750042652</c:v>
                </c:pt>
                <c:pt idx="8794">
                  <c:v>44079.604166709323</c:v>
                </c:pt>
                <c:pt idx="8795">
                  <c:v>44079.614583375995</c:v>
                </c:pt>
                <c:pt idx="8796">
                  <c:v>44079.625000042666</c:v>
                </c:pt>
                <c:pt idx="8797">
                  <c:v>44079.635416709338</c:v>
                </c:pt>
                <c:pt idx="8798">
                  <c:v>44079.645833376009</c:v>
                </c:pt>
                <c:pt idx="8799">
                  <c:v>44079.656250042681</c:v>
                </c:pt>
                <c:pt idx="8800">
                  <c:v>44079.666666709352</c:v>
                </c:pt>
                <c:pt idx="8801">
                  <c:v>44079.677083376024</c:v>
                </c:pt>
                <c:pt idx="8802">
                  <c:v>44079.687500042695</c:v>
                </c:pt>
                <c:pt idx="8803">
                  <c:v>44079.697916709367</c:v>
                </c:pt>
                <c:pt idx="8804">
                  <c:v>44079.708333376038</c:v>
                </c:pt>
                <c:pt idx="8805">
                  <c:v>44079.71875004271</c:v>
                </c:pt>
                <c:pt idx="8806">
                  <c:v>44079.729166709381</c:v>
                </c:pt>
                <c:pt idx="8807">
                  <c:v>44079.739583376053</c:v>
                </c:pt>
                <c:pt idx="8808">
                  <c:v>44079.750000042724</c:v>
                </c:pt>
                <c:pt idx="8809">
                  <c:v>44079.760416709396</c:v>
                </c:pt>
                <c:pt idx="8810">
                  <c:v>44079.770833376067</c:v>
                </c:pt>
                <c:pt idx="8811">
                  <c:v>44079.781250042739</c:v>
                </c:pt>
                <c:pt idx="8812">
                  <c:v>44079.79166670941</c:v>
                </c:pt>
                <c:pt idx="8813">
                  <c:v>44079.802083376082</c:v>
                </c:pt>
                <c:pt idx="8814">
                  <c:v>44079.812500042754</c:v>
                </c:pt>
                <c:pt idx="8815">
                  <c:v>44079.822916709425</c:v>
                </c:pt>
                <c:pt idx="8816">
                  <c:v>44079.833333376097</c:v>
                </c:pt>
                <c:pt idx="8817">
                  <c:v>44079.843750042768</c:v>
                </c:pt>
                <c:pt idx="8818">
                  <c:v>44079.85416670944</c:v>
                </c:pt>
                <c:pt idx="8819">
                  <c:v>44079.864583376111</c:v>
                </c:pt>
                <c:pt idx="8820">
                  <c:v>44079.875000042783</c:v>
                </c:pt>
                <c:pt idx="8821">
                  <c:v>44079.885416709454</c:v>
                </c:pt>
                <c:pt idx="8822">
                  <c:v>44079.895833376126</c:v>
                </c:pt>
                <c:pt idx="8823">
                  <c:v>44079.906250042797</c:v>
                </c:pt>
                <c:pt idx="8824">
                  <c:v>44079.916666709469</c:v>
                </c:pt>
                <c:pt idx="8825">
                  <c:v>44079.92708337614</c:v>
                </c:pt>
                <c:pt idx="8826">
                  <c:v>44079.937500042812</c:v>
                </c:pt>
                <c:pt idx="8827">
                  <c:v>44079.947916709483</c:v>
                </c:pt>
                <c:pt idx="8828">
                  <c:v>44079.958333376155</c:v>
                </c:pt>
                <c:pt idx="8829">
                  <c:v>44079.968750042826</c:v>
                </c:pt>
                <c:pt idx="8830">
                  <c:v>44079.979166709498</c:v>
                </c:pt>
                <c:pt idx="8831">
                  <c:v>44079.989583376169</c:v>
                </c:pt>
                <c:pt idx="8832">
                  <c:v>44080.000000042841</c:v>
                </c:pt>
                <c:pt idx="8833">
                  <c:v>44080.010416709512</c:v>
                </c:pt>
                <c:pt idx="8834">
                  <c:v>44080.020833376184</c:v>
                </c:pt>
                <c:pt idx="8835">
                  <c:v>44080.031250042855</c:v>
                </c:pt>
                <c:pt idx="8836">
                  <c:v>44080.041666709527</c:v>
                </c:pt>
                <c:pt idx="8837">
                  <c:v>44080.052083376198</c:v>
                </c:pt>
                <c:pt idx="8838">
                  <c:v>44080.06250004287</c:v>
                </c:pt>
                <c:pt idx="8839">
                  <c:v>44080.072916709541</c:v>
                </c:pt>
                <c:pt idx="8840">
                  <c:v>44080.083333376213</c:v>
                </c:pt>
                <c:pt idx="8841">
                  <c:v>44080.093750042884</c:v>
                </c:pt>
                <c:pt idx="8842">
                  <c:v>44080.104166709556</c:v>
                </c:pt>
                <c:pt idx="8843">
                  <c:v>44080.114583376228</c:v>
                </c:pt>
                <c:pt idx="8844">
                  <c:v>44080.125000042899</c:v>
                </c:pt>
                <c:pt idx="8845">
                  <c:v>44080.135416709571</c:v>
                </c:pt>
                <c:pt idx="8846">
                  <c:v>44080.145833376242</c:v>
                </c:pt>
                <c:pt idx="8847">
                  <c:v>44080.156250042914</c:v>
                </c:pt>
                <c:pt idx="8848">
                  <c:v>44080.166666709585</c:v>
                </c:pt>
                <c:pt idx="8849">
                  <c:v>44080.177083376257</c:v>
                </c:pt>
                <c:pt idx="8850">
                  <c:v>44080.187500042928</c:v>
                </c:pt>
                <c:pt idx="8851">
                  <c:v>44080.1979167096</c:v>
                </c:pt>
                <c:pt idx="8852">
                  <c:v>44080.208333376271</c:v>
                </c:pt>
                <c:pt idx="8853">
                  <c:v>44080.218750042943</c:v>
                </c:pt>
                <c:pt idx="8854">
                  <c:v>44080.229166709614</c:v>
                </c:pt>
                <c:pt idx="8855">
                  <c:v>44080.239583376286</c:v>
                </c:pt>
                <c:pt idx="8856">
                  <c:v>44080.250000042957</c:v>
                </c:pt>
                <c:pt idx="8857">
                  <c:v>44080.260416709629</c:v>
                </c:pt>
                <c:pt idx="8858">
                  <c:v>44080.2708333763</c:v>
                </c:pt>
                <c:pt idx="8859">
                  <c:v>44080.281250042972</c:v>
                </c:pt>
                <c:pt idx="8860">
                  <c:v>44080.291666709643</c:v>
                </c:pt>
                <c:pt idx="8861">
                  <c:v>44080.302083376315</c:v>
                </c:pt>
                <c:pt idx="8862">
                  <c:v>44080.312500042986</c:v>
                </c:pt>
                <c:pt idx="8863">
                  <c:v>44080.322916709658</c:v>
                </c:pt>
                <c:pt idx="8864">
                  <c:v>44080.333333376329</c:v>
                </c:pt>
                <c:pt idx="8865">
                  <c:v>44080.343750043001</c:v>
                </c:pt>
                <c:pt idx="8866">
                  <c:v>44080.354166709672</c:v>
                </c:pt>
                <c:pt idx="8867">
                  <c:v>44080.364583376344</c:v>
                </c:pt>
                <c:pt idx="8868">
                  <c:v>44080.375000043015</c:v>
                </c:pt>
                <c:pt idx="8869">
                  <c:v>44080.385416709687</c:v>
                </c:pt>
                <c:pt idx="8870">
                  <c:v>44080.395833376358</c:v>
                </c:pt>
                <c:pt idx="8871">
                  <c:v>44080.40625004303</c:v>
                </c:pt>
                <c:pt idx="8872">
                  <c:v>44080.416666709702</c:v>
                </c:pt>
                <c:pt idx="8873">
                  <c:v>44080.427083376373</c:v>
                </c:pt>
                <c:pt idx="8874">
                  <c:v>44080.437500043045</c:v>
                </c:pt>
                <c:pt idx="8875">
                  <c:v>44080.447916709716</c:v>
                </c:pt>
                <c:pt idx="8876">
                  <c:v>44080.458333376388</c:v>
                </c:pt>
                <c:pt idx="8877">
                  <c:v>44080.468750043059</c:v>
                </c:pt>
                <c:pt idx="8878">
                  <c:v>44080.479166709731</c:v>
                </c:pt>
                <c:pt idx="8879">
                  <c:v>44080.489583376402</c:v>
                </c:pt>
                <c:pt idx="8880">
                  <c:v>44080.500000043074</c:v>
                </c:pt>
                <c:pt idx="8881">
                  <c:v>44080.510416709745</c:v>
                </c:pt>
                <c:pt idx="8882">
                  <c:v>44080.520833376417</c:v>
                </c:pt>
                <c:pt idx="8883">
                  <c:v>44080.531250043088</c:v>
                </c:pt>
                <c:pt idx="8884">
                  <c:v>44080.54166670976</c:v>
                </c:pt>
                <c:pt idx="8885">
                  <c:v>44080.552083376431</c:v>
                </c:pt>
                <c:pt idx="8886">
                  <c:v>44080.562500043103</c:v>
                </c:pt>
                <c:pt idx="8887">
                  <c:v>44080.572916709774</c:v>
                </c:pt>
                <c:pt idx="8888">
                  <c:v>44080.583333376446</c:v>
                </c:pt>
                <c:pt idx="8889">
                  <c:v>44080.593750043117</c:v>
                </c:pt>
                <c:pt idx="8890">
                  <c:v>44080.604166709789</c:v>
                </c:pt>
                <c:pt idx="8891">
                  <c:v>44080.61458337646</c:v>
                </c:pt>
                <c:pt idx="8892">
                  <c:v>44080.625000043132</c:v>
                </c:pt>
                <c:pt idx="8893">
                  <c:v>44080.635416709803</c:v>
                </c:pt>
                <c:pt idx="8894">
                  <c:v>44080.645833376475</c:v>
                </c:pt>
                <c:pt idx="8895">
                  <c:v>44080.656250043146</c:v>
                </c:pt>
                <c:pt idx="8896">
                  <c:v>44080.666666709818</c:v>
                </c:pt>
                <c:pt idx="8897">
                  <c:v>44080.677083376489</c:v>
                </c:pt>
                <c:pt idx="8898">
                  <c:v>44080.687500043161</c:v>
                </c:pt>
                <c:pt idx="8899">
                  <c:v>44080.697916709832</c:v>
                </c:pt>
                <c:pt idx="8900">
                  <c:v>44080.708333376504</c:v>
                </c:pt>
                <c:pt idx="8901">
                  <c:v>44080.718750043176</c:v>
                </c:pt>
                <c:pt idx="8902">
                  <c:v>44080.729166709847</c:v>
                </c:pt>
                <c:pt idx="8903">
                  <c:v>44080.739583376519</c:v>
                </c:pt>
                <c:pt idx="8904">
                  <c:v>44080.75000004319</c:v>
                </c:pt>
                <c:pt idx="8905">
                  <c:v>44080.760416709862</c:v>
                </c:pt>
                <c:pt idx="8906">
                  <c:v>44080.770833376533</c:v>
                </c:pt>
                <c:pt idx="8907">
                  <c:v>44080.781250043205</c:v>
                </c:pt>
                <c:pt idx="8908">
                  <c:v>44080.791666709876</c:v>
                </c:pt>
                <c:pt idx="8909">
                  <c:v>44080.802083376548</c:v>
                </c:pt>
                <c:pt idx="8910">
                  <c:v>44080.812500043219</c:v>
                </c:pt>
                <c:pt idx="8911">
                  <c:v>44080.822916709891</c:v>
                </c:pt>
                <c:pt idx="8912">
                  <c:v>44080.833333376562</c:v>
                </c:pt>
                <c:pt idx="8913">
                  <c:v>44080.843750043234</c:v>
                </c:pt>
                <c:pt idx="8914">
                  <c:v>44080.854166709905</c:v>
                </c:pt>
                <c:pt idx="8915">
                  <c:v>44080.864583376577</c:v>
                </c:pt>
                <c:pt idx="8916">
                  <c:v>44080.875000043248</c:v>
                </c:pt>
                <c:pt idx="8917">
                  <c:v>44080.88541670992</c:v>
                </c:pt>
                <c:pt idx="8918">
                  <c:v>44080.895833376591</c:v>
                </c:pt>
                <c:pt idx="8919">
                  <c:v>44080.906250043263</c:v>
                </c:pt>
                <c:pt idx="8920">
                  <c:v>44080.916666709934</c:v>
                </c:pt>
                <c:pt idx="8921">
                  <c:v>44080.927083376606</c:v>
                </c:pt>
                <c:pt idx="8922">
                  <c:v>44080.937500043277</c:v>
                </c:pt>
                <c:pt idx="8923">
                  <c:v>44080.947916709949</c:v>
                </c:pt>
                <c:pt idx="8924">
                  <c:v>44080.95833337662</c:v>
                </c:pt>
                <c:pt idx="8925">
                  <c:v>44080.968750043292</c:v>
                </c:pt>
                <c:pt idx="8926">
                  <c:v>44080.979166709963</c:v>
                </c:pt>
                <c:pt idx="8927">
                  <c:v>44080.989583376635</c:v>
                </c:pt>
                <c:pt idx="8928">
                  <c:v>44081.000000043306</c:v>
                </c:pt>
                <c:pt idx="8929">
                  <c:v>44081.010416709978</c:v>
                </c:pt>
                <c:pt idx="8930">
                  <c:v>44081.02083337665</c:v>
                </c:pt>
                <c:pt idx="8931">
                  <c:v>44081.031250043321</c:v>
                </c:pt>
                <c:pt idx="8932">
                  <c:v>44081.041666709993</c:v>
                </c:pt>
                <c:pt idx="8933">
                  <c:v>44081.052083376664</c:v>
                </c:pt>
                <c:pt idx="8934">
                  <c:v>44081.062500043336</c:v>
                </c:pt>
                <c:pt idx="8935">
                  <c:v>44081.072916710007</c:v>
                </c:pt>
                <c:pt idx="8936">
                  <c:v>44081.083333376679</c:v>
                </c:pt>
                <c:pt idx="8937">
                  <c:v>44081.09375004335</c:v>
                </c:pt>
                <c:pt idx="8938">
                  <c:v>44081.104166710022</c:v>
                </c:pt>
                <c:pt idx="8939">
                  <c:v>44081.114583376693</c:v>
                </c:pt>
                <c:pt idx="8940">
                  <c:v>44081.125000043365</c:v>
                </c:pt>
                <c:pt idx="8941">
                  <c:v>44081.135416710036</c:v>
                </c:pt>
                <c:pt idx="8942">
                  <c:v>44081.145833376708</c:v>
                </c:pt>
                <c:pt idx="8943">
                  <c:v>44081.156250043379</c:v>
                </c:pt>
                <c:pt idx="8944">
                  <c:v>44081.166666710051</c:v>
                </c:pt>
                <c:pt idx="8945">
                  <c:v>44081.177083376722</c:v>
                </c:pt>
                <c:pt idx="8946">
                  <c:v>44081.187500043394</c:v>
                </c:pt>
                <c:pt idx="8947">
                  <c:v>44081.197916710065</c:v>
                </c:pt>
                <c:pt idx="8948">
                  <c:v>44081.208333376737</c:v>
                </c:pt>
                <c:pt idx="8949">
                  <c:v>44081.218750043408</c:v>
                </c:pt>
                <c:pt idx="8950">
                  <c:v>44081.22916671008</c:v>
                </c:pt>
                <c:pt idx="8951">
                  <c:v>44081.239583376751</c:v>
                </c:pt>
                <c:pt idx="8952">
                  <c:v>44081.250000043423</c:v>
                </c:pt>
                <c:pt idx="8953">
                  <c:v>44081.260416710094</c:v>
                </c:pt>
                <c:pt idx="8954">
                  <c:v>44081.270833376766</c:v>
                </c:pt>
                <c:pt idx="8955">
                  <c:v>44081.281250043437</c:v>
                </c:pt>
                <c:pt idx="8956">
                  <c:v>44081.291666710109</c:v>
                </c:pt>
                <c:pt idx="8957">
                  <c:v>44081.302083376781</c:v>
                </c:pt>
                <c:pt idx="8958">
                  <c:v>44081.312500043452</c:v>
                </c:pt>
                <c:pt idx="8959">
                  <c:v>44081.322916710124</c:v>
                </c:pt>
                <c:pt idx="8960">
                  <c:v>44081.333333376795</c:v>
                </c:pt>
                <c:pt idx="8961">
                  <c:v>44081.343750043467</c:v>
                </c:pt>
                <c:pt idx="8962">
                  <c:v>44081.354166710138</c:v>
                </c:pt>
                <c:pt idx="8963">
                  <c:v>44081.36458337681</c:v>
                </c:pt>
                <c:pt idx="8964">
                  <c:v>44081.375000043481</c:v>
                </c:pt>
                <c:pt idx="8965">
                  <c:v>44081.385416710153</c:v>
                </c:pt>
                <c:pt idx="8966">
                  <c:v>44081.395833376824</c:v>
                </c:pt>
                <c:pt idx="8967">
                  <c:v>44081.406250043496</c:v>
                </c:pt>
                <c:pt idx="8968">
                  <c:v>44081.416666710167</c:v>
                </c:pt>
                <c:pt idx="8969">
                  <c:v>44081.427083376839</c:v>
                </c:pt>
                <c:pt idx="8970">
                  <c:v>44081.43750004351</c:v>
                </c:pt>
                <c:pt idx="8971">
                  <c:v>44081.447916710182</c:v>
                </c:pt>
                <c:pt idx="8972">
                  <c:v>44081.458333376853</c:v>
                </c:pt>
                <c:pt idx="8973">
                  <c:v>44081.468750043525</c:v>
                </c:pt>
                <c:pt idx="8974">
                  <c:v>44081.479166710196</c:v>
                </c:pt>
                <c:pt idx="8975">
                  <c:v>44081.489583376868</c:v>
                </c:pt>
                <c:pt idx="8976">
                  <c:v>44081.500000043539</c:v>
                </c:pt>
                <c:pt idx="8977">
                  <c:v>44081.510416710211</c:v>
                </c:pt>
                <c:pt idx="8978">
                  <c:v>44081.520833376882</c:v>
                </c:pt>
                <c:pt idx="8979">
                  <c:v>44081.531250043554</c:v>
                </c:pt>
                <c:pt idx="8980">
                  <c:v>44081.541666710225</c:v>
                </c:pt>
                <c:pt idx="8981">
                  <c:v>44081.552083376897</c:v>
                </c:pt>
                <c:pt idx="8982">
                  <c:v>44081.562500043568</c:v>
                </c:pt>
                <c:pt idx="8983">
                  <c:v>44081.57291671024</c:v>
                </c:pt>
                <c:pt idx="8984">
                  <c:v>44081.583333376911</c:v>
                </c:pt>
                <c:pt idx="8985">
                  <c:v>44081.593750043583</c:v>
                </c:pt>
                <c:pt idx="8986">
                  <c:v>44081.604166710255</c:v>
                </c:pt>
                <c:pt idx="8987">
                  <c:v>44081.614583376926</c:v>
                </c:pt>
                <c:pt idx="8988">
                  <c:v>44081.625000043598</c:v>
                </c:pt>
                <c:pt idx="8989">
                  <c:v>44081.635416710269</c:v>
                </c:pt>
                <c:pt idx="8990">
                  <c:v>44081.645833376941</c:v>
                </c:pt>
                <c:pt idx="8991">
                  <c:v>44081.656250043612</c:v>
                </c:pt>
                <c:pt idx="8992">
                  <c:v>44081.666666710284</c:v>
                </c:pt>
                <c:pt idx="8993">
                  <c:v>44081.677083376955</c:v>
                </c:pt>
                <c:pt idx="8994">
                  <c:v>44081.687500043627</c:v>
                </c:pt>
                <c:pt idx="8995">
                  <c:v>44081.697916710298</c:v>
                </c:pt>
                <c:pt idx="8996">
                  <c:v>44081.70833337697</c:v>
                </c:pt>
                <c:pt idx="8997">
                  <c:v>44081.718750043641</c:v>
                </c:pt>
                <c:pt idx="8998">
                  <c:v>44081.729166710313</c:v>
                </c:pt>
                <c:pt idx="8999">
                  <c:v>44081.739583376984</c:v>
                </c:pt>
                <c:pt idx="9000">
                  <c:v>44081.750000043656</c:v>
                </c:pt>
                <c:pt idx="9001">
                  <c:v>44081.760416710327</c:v>
                </c:pt>
                <c:pt idx="9002">
                  <c:v>44081.770833376999</c:v>
                </c:pt>
                <c:pt idx="9003">
                  <c:v>44081.78125004367</c:v>
                </c:pt>
                <c:pt idx="9004">
                  <c:v>44081.791666710342</c:v>
                </c:pt>
                <c:pt idx="9005">
                  <c:v>44081.802083377013</c:v>
                </c:pt>
                <c:pt idx="9006">
                  <c:v>44081.812500043685</c:v>
                </c:pt>
                <c:pt idx="9007">
                  <c:v>44081.822916710356</c:v>
                </c:pt>
                <c:pt idx="9008">
                  <c:v>44081.833333377028</c:v>
                </c:pt>
                <c:pt idx="9009">
                  <c:v>44081.843750043699</c:v>
                </c:pt>
                <c:pt idx="9010">
                  <c:v>44081.854166710371</c:v>
                </c:pt>
                <c:pt idx="9011">
                  <c:v>44081.864583377042</c:v>
                </c:pt>
                <c:pt idx="9012">
                  <c:v>44081.875000043714</c:v>
                </c:pt>
                <c:pt idx="9013">
                  <c:v>44081.885416710385</c:v>
                </c:pt>
                <c:pt idx="9014">
                  <c:v>44081.895833377057</c:v>
                </c:pt>
                <c:pt idx="9015">
                  <c:v>44081.906250043729</c:v>
                </c:pt>
                <c:pt idx="9016">
                  <c:v>44081.9166667104</c:v>
                </c:pt>
                <c:pt idx="9017">
                  <c:v>44081.927083377072</c:v>
                </c:pt>
                <c:pt idx="9018">
                  <c:v>44081.937500043743</c:v>
                </c:pt>
                <c:pt idx="9019">
                  <c:v>44081.947916710415</c:v>
                </c:pt>
                <c:pt idx="9020">
                  <c:v>44081.958333377086</c:v>
                </c:pt>
                <c:pt idx="9021">
                  <c:v>44081.968750043758</c:v>
                </c:pt>
                <c:pt idx="9022">
                  <c:v>44081.979166710429</c:v>
                </c:pt>
                <c:pt idx="9023">
                  <c:v>44081.989583377101</c:v>
                </c:pt>
                <c:pt idx="9024">
                  <c:v>44082.000000043772</c:v>
                </c:pt>
                <c:pt idx="9025">
                  <c:v>44082.010416710444</c:v>
                </c:pt>
                <c:pt idx="9026">
                  <c:v>44082.020833377115</c:v>
                </c:pt>
                <c:pt idx="9027">
                  <c:v>44082.031250043787</c:v>
                </c:pt>
                <c:pt idx="9028">
                  <c:v>44082.041666710458</c:v>
                </c:pt>
                <c:pt idx="9029">
                  <c:v>44082.05208337713</c:v>
                </c:pt>
                <c:pt idx="9030">
                  <c:v>44082.062500043801</c:v>
                </c:pt>
                <c:pt idx="9031">
                  <c:v>44082.072916710473</c:v>
                </c:pt>
                <c:pt idx="9032">
                  <c:v>44082.083333377144</c:v>
                </c:pt>
                <c:pt idx="9033">
                  <c:v>44082.093750043816</c:v>
                </c:pt>
                <c:pt idx="9034">
                  <c:v>44082.104166710487</c:v>
                </c:pt>
                <c:pt idx="9035">
                  <c:v>44082.114583377159</c:v>
                </c:pt>
                <c:pt idx="9036">
                  <c:v>44082.12500004383</c:v>
                </c:pt>
                <c:pt idx="9037">
                  <c:v>44082.135416710502</c:v>
                </c:pt>
                <c:pt idx="9038">
                  <c:v>44082.145833377173</c:v>
                </c:pt>
                <c:pt idx="9039">
                  <c:v>44082.156250043845</c:v>
                </c:pt>
                <c:pt idx="9040">
                  <c:v>44082.166666710516</c:v>
                </c:pt>
                <c:pt idx="9041">
                  <c:v>44082.177083377188</c:v>
                </c:pt>
                <c:pt idx="9042">
                  <c:v>44082.187500043859</c:v>
                </c:pt>
                <c:pt idx="9043">
                  <c:v>44082.197916710531</c:v>
                </c:pt>
                <c:pt idx="9044">
                  <c:v>44082.208333377203</c:v>
                </c:pt>
                <c:pt idx="9045">
                  <c:v>44082.218750043874</c:v>
                </c:pt>
                <c:pt idx="9046">
                  <c:v>44082.229166710546</c:v>
                </c:pt>
                <c:pt idx="9047">
                  <c:v>44082.239583377217</c:v>
                </c:pt>
                <c:pt idx="9048">
                  <c:v>44082.250000043889</c:v>
                </c:pt>
                <c:pt idx="9049">
                  <c:v>44082.26041671056</c:v>
                </c:pt>
                <c:pt idx="9050">
                  <c:v>44082.270833377232</c:v>
                </c:pt>
                <c:pt idx="9051">
                  <c:v>44082.281250043903</c:v>
                </c:pt>
                <c:pt idx="9052">
                  <c:v>44082.291666710575</c:v>
                </c:pt>
                <c:pt idx="9053">
                  <c:v>44082.302083377246</c:v>
                </c:pt>
                <c:pt idx="9054">
                  <c:v>44082.312500043918</c:v>
                </c:pt>
                <c:pt idx="9055">
                  <c:v>44082.322916710589</c:v>
                </c:pt>
                <c:pt idx="9056">
                  <c:v>44082.333333377261</c:v>
                </c:pt>
                <c:pt idx="9057">
                  <c:v>44082.343750043932</c:v>
                </c:pt>
                <c:pt idx="9058">
                  <c:v>44082.354166710604</c:v>
                </c:pt>
                <c:pt idx="9059">
                  <c:v>44082.364583377275</c:v>
                </c:pt>
                <c:pt idx="9060">
                  <c:v>44082.375000043947</c:v>
                </c:pt>
                <c:pt idx="9061">
                  <c:v>44082.385416710618</c:v>
                </c:pt>
                <c:pt idx="9062">
                  <c:v>44082.39583337729</c:v>
                </c:pt>
                <c:pt idx="9063">
                  <c:v>44082.406250043961</c:v>
                </c:pt>
                <c:pt idx="9064">
                  <c:v>44082.416666710633</c:v>
                </c:pt>
                <c:pt idx="9065">
                  <c:v>44082.427083377304</c:v>
                </c:pt>
                <c:pt idx="9066">
                  <c:v>44082.437500043976</c:v>
                </c:pt>
                <c:pt idx="9067">
                  <c:v>44082.447916710647</c:v>
                </c:pt>
                <c:pt idx="9068">
                  <c:v>44082.458333377319</c:v>
                </c:pt>
                <c:pt idx="9069">
                  <c:v>44082.46875004399</c:v>
                </c:pt>
                <c:pt idx="9070">
                  <c:v>44082.479166710662</c:v>
                </c:pt>
                <c:pt idx="9071">
                  <c:v>44082.489583377333</c:v>
                </c:pt>
                <c:pt idx="9072">
                  <c:v>44082.500000044005</c:v>
                </c:pt>
                <c:pt idx="9073">
                  <c:v>44082.510416710677</c:v>
                </c:pt>
                <c:pt idx="9074">
                  <c:v>44082.520833377348</c:v>
                </c:pt>
                <c:pt idx="9075">
                  <c:v>44082.53125004402</c:v>
                </c:pt>
                <c:pt idx="9076">
                  <c:v>44082.541666710691</c:v>
                </c:pt>
                <c:pt idx="9077">
                  <c:v>44082.552083377363</c:v>
                </c:pt>
                <c:pt idx="9078">
                  <c:v>44082.562500044034</c:v>
                </c:pt>
                <c:pt idx="9079">
                  <c:v>44082.572916710706</c:v>
                </c:pt>
                <c:pt idx="9080">
                  <c:v>44082.583333377377</c:v>
                </c:pt>
                <c:pt idx="9081">
                  <c:v>44082.593750044049</c:v>
                </c:pt>
                <c:pt idx="9082">
                  <c:v>44082.60416671072</c:v>
                </c:pt>
                <c:pt idx="9083">
                  <c:v>44082.614583377392</c:v>
                </c:pt>
                <c:pt idx="9084">
                  <c:v>44082.625000044063</c:v>
                </c:pt>
                <c:pt idx="9085">
                  <c:v>44082.635416710735</c:v>
                </c:pt>
                <c:pt idx="9086">
                  <c:v>44082.645833377406</c:v>
                </c:pt>
                <c:pt idx="9087">
                  <c:v>44082.656250044078</c:v>
                </c:pt>
                <c:pt idx="9088">
                  <c:v>44082.666666710749</c:v>
                </c:pt>
                <c:pt idx="9089">
                  <c:v>44082.677083377421</c:v>
                </c:pt>
                <c:pt idx="9090">
                  <c:v>44082.687500044092</c:v>
                </c:pt>
                <c:pt idx="9091">
                  <c:v>44082.697916710764</c:v>
                </c:pt>
                <c:pt idx="9092">
                  <c:v>44082.708333377435</c:v>
                </c:pt>
                <c:pt idx="9093">
                  <c:v>44082.718750044107</c:v>
                </c:pt>
                <c:pt idx="9094">
                  <c:v>44082.729166710778</c:v>
                </c:pt>
                <c:pt idx="9095">
                  <c:v>44082.73958337745</c:v>
                </c:pt>
                <c:pt idx="9096">
                  <c:v>44082.750000044121</c:v>
                </c:pt>
                <c:pt idx="9097">
                  <c:v>44082.760416710793</c:v>
                </c:pt>
                <c:pt idx="9098">
                  <c:v>44082.770833377464</c:v>
                </c:pt>
                <c:pt idx="9099">
                  <c:v>44082.781250044136</c:v>
                </c:pt>
                <c:pt idx="9100">
                  <c:v>44082.791666710807</c:v>
                </c:pt>
                <c:pt idx="9101">
                  <c:v>44082.802083377479</c:v>
                </c:pt>
                <c:pt idx="9102">
                  <c:v>44082.812500044151</c:v>
                </c:pt>
                <c:pt idx="9103">
                  <c:v>44082.822916710822</c:v>
                </c:pt>
                <c:pt idx="9104">
                  <c:v>44082.833333377494</c:v>
                </c:pt>
                <c:pt idx="9105">
                  <c:v>44082.843750044165</c:v>
                </c:pt>
                <c:pt idx="9106">
                  <c:v>44082.854166710837</c:v>
                </c:pt>
                <c:pt idx="9107">
                  <c:v>44082.864583377508</c:v>
                </c:pt>
                <c:pt idx="9108">
                  <c:v>44082.87500004418</c:v>
                </c:pt>
                <c:pt idx="9109">
                  <c:v>44082.885416710851</c:v>
                </c:pt>
                <c:pt idx="9110">
                  <c:v>44082.895833377523</c:v>
                </c:pt>
                <c:pt idx="9111">
                  <c:v>44082.906250044194</c:v>
                </c:pt>
                <c:pt idx="9112">
                  <c:v>44082.916666710866</c:v>
                </c:pt>
                <c:pt idx="9113">
                  <c:v>44082.927083377537</c:v>
                </c:pt>
                <c:pt idx="9114">
                  <c:v>44082.937500044209</c:v>
                </c:pt>
                <c:pt idx="9115">
                  <c:v>44082.94791671088</c:v>
                </c:pt>
                <c:pt idx="9116">
                  <c:v>44082.958333377552</c:v>
                </c:pt>
                <c:pt idx="9117">
                  <c:v>44082.968750044223</c:v>
                </c:pt>
                <c:pt idx="9118">
                  <c:v>44082.979166710895</c:v>
                </c:pt>
                <c:pt idx="9119">
                  <c:v>44082.989583377566</c:v>
                </c:pt>
                <c:pt idx="9120">
                  <c:v>44083.000000044238</c:v>
                </c:pt>
                <c:pt idx="9121">
                  <c:v>44083.010416710909</c:v>
                </c:pt>
                <c:pt idx="9122">
                  <c:v>44083.020833377581</c:v>
                </c:pt>
                <c:pt idx="9123">
                  <c:v>44083.031250044252</c:v>
                </c:pt>
                <c:pt idx="9124">
                  <c:v>44083.041666710924</c:v>
                </c:pt>
                <c:pt idx="9125">
                  <c:v>44083.052083377595</c:v>
                </c:pt>
                <c:pt idx="9126">
                  <c:v>44083.062500044267</c:v>
                </c:pt>
                <c:pt idx="9127">
                  <c:v>44083.072916710938</c:v>
                </c:pt>
                <c:pt idx="9128">
                  <c:v>44083.08333337761</c:v>
                </c:pt>
                <c:pt idx="9129">
                  <c:v>44083.093750044281</c:v>
                </c:pt>
                <c:pt idx="9130">
                  <c:v>44083.104166710953</c:v>
                </c:pt>
                <c:pt idx="9131">
                  <c:v>44083.114583377625</c:v>
                </c:pt>
                <c:pt idx="9132">
                  <c:v>44083.125000044296</c:v>
                </c:pt>
                <c:pt idx="9133">
                  <c:v>44083.135416710968</c:v>
                </c:pt>
                <c:pt idx="9134">
                  <c:v>44083.145833377639</c:v>
                </c:pt>
                <c:pt idx="9135">
                  <c:v>44083.156250044311</c:v>
                </c:pt>
                <c:pt idx="9136">
                  <c:v>44083.166666710982</c:v>
                </c:pt>
                <c:pt idx="9137">
                  <c:v>44083.177083377654</c:v>
                </c:pt>
                <c:pt idx="9138">
                  <c:v>44083.187500044325</c:v>
                </c:pt>
                <c:pt idx="9139">
                  <c:v>44083.197916710997</c:v>
                </c:pt>
                <c:pt idx="9140">
                  <c:v>44083.208333377668</c:v>
                </c:pt>
                <c:pt idx="9141">
                  <c:v>44083.21875004434</c:v>
                </c:pt>
                <c:pt idx="9142">
                  <c:v>44083.229166711011</c:v>
                </c:pt>
                <c:pt idx="9143">
                  <c:v>44083.239583377683</c:v>
                </c:pt>
                <c:pt idx="9144">
                  <c:v>44083.250000044354</c:v>
                </c:pt>
                <c:pt idx="9145">
                  <c:v>44083.260416711026</c:v>
                </c:pt>
                <c:pt idx="9146">
                  <c:v>44083.270833377697</c:v>
                </c:pt>
                <c:pt idx="9147">
                  <c:v>44083.281250044369</c:v>
                </c:pt>
                <c:pt idx="9148">
                  <c:v>44083.29166671104</c:v>
                </c:pt>
                <c:pt idx="9149">
                  <c:v>44083.302083377712</c:v>
                </c:pt>
                <c:pt idx="9150">
                  <c:v>44083.312500044383</c:v>
                </c:pt>
                <c:pt idx="9151">
                  <c:v>44083.322916711055</c:v>
                </c:pt>
                <c:pt idx="9152">
                  <c:v>44083.333333377726</c:v>
                </c:pt>
                <c:pt idx="9153">
                  <c:v>44083.343750044398</c:v>
                </c:pt>
                <c:pt idx="9154">
                  <c:v>44083.354166711069</c:v>
                </c:pt>
                <c:pt idx="9155">
                  <c:v>44083.364583377741</c:v>
                </c:pt>
                <c:pt idx="9156">
                  <c:v>44083.375000044412</c:v>
                </c:pt>
                <c:pt idx="9157">
                  <c:v>44083.385416711084</c:v>
                </c:pt>
                <c:pt idx="9158">
                  <c:v>44083.395833377755</c:v>
                </c:pt>
                <c:pt idx="9159">
                  <c:v>44083.406250044427</c:v>
                </c:pt>
                <c:pt idx="9160">
                  <c:v>44083.416666711099</c:v>
                </c:pt>
                <c:pt idx="9161">
                  <c:v>44083.42708337777</c:v>
                </c:pt>
                <c:pt idx="9162">
                  <c:v>44083.437500044442</c:v>
                </c:pt>
                <c:pt idx="9163">
                  <c:v>44083.447916711113</c:v>
                </c:pt>
                <c:pt idx="9164">
                  <c:v>44083.458333377785</c:v>
                </c:pt>
                <c:pt idx="9165">
                  <c:v>44083.468750044456</c:v>
                </c:pt>
                <c:pt idx="9166">
                  <c:v>44083.479166711128</c:v>
                </c:pt>
                <c:pt idx="9167">
                  <c:v>44083.489583377799</c:v>
                </c:pt>
                <c:pt idx="9168">
                  <c:v>44083.500000044471</c:v>
                </c:pt>
                <c:pt idx="9169">
                  <c:v>44083.510416711142</c:v>
                </c:pt>
                <c:pt idx="9170">
                  <c:v>44083.520833377814</c:v>
                </c:pt>
                <c:pt idx="9171">
                  <c:v>44083.531250044485</c:v>
                </c:pt>
                <c:pt idx="9172">
                  <c:v>44083.541666711157</c:v>
                </c:pt>
                <c:pt idx="9173">
                  <c:v>44083.552083377828</c:v>
                </c:pt>
                <c:pt idx="9174">
                  <c:v>44083.5625000445</c:v>
                </c:pt>
                <c:pt idx="9175">
                  <c:v>44083.572916711171</c:v>
                </c:pt>
                <c:pt idx="9176">
                  <c:v>44083.583333377843</c:v>
                </c:pt>
                <c:pt idx="9177">
                  <c:v>44083.593750044514</c:v>
                </c:pt>
                <c:pt idx="9178">
                  <c:v>44083.604166711186</c:v>
                </c:pt>
                <c:pt idx="9179">
                  <c:v>44083.614583377857</c:v>
                </c:pt>
                <c:pt idx="9180">
                  <c:v>44083.625000044529</c:v>
                </c:pt>
                <c:pt idx="9181">
                  <c:v>44083.6354167112</c:v>
                </c:pt>
                <c:pt idx="9182">
                  <c:v>44083.645833377872</c:v>
                </c:pt>
                <c:pt idx="9183">
                  <c:v>44083.656250044543</c:v>
                </c:pt>
                <c:pt idx="9184">
                  <c:v>44083.666666711215</c:v>
                </c:pt>
                <c:pt idx="9185">
                  <c:v>44083.677083377886</c:v>
                </c:pt>
                <c:pt idx="9186">
                  <c:v>44083.687500044558</c:v>
                </c:pt>
                <c:pt idx="9187">
                  <c:v>44083.697916711229</c:v>
                </c:pt>
                <c:pt idx="9188">
                  <c:v>44083.708333377901</c:v>
                </c:pt>
                <c:pt idx="9189">
                  <c:v>44083.718750044573</c:v>
                </c:pt>
                <c:pt idx="9190">
                  <c:v>44083.729166711244</c:v>
                </c:pt>
                <c:pt idx="9191">
                  <c:v>44083.739583377916</c:v>
                </c:pt>
                <c:pt idx="9192">
                  <c:v>44083.750000044587</c:v>
                </c:pt>
                <c:pt idx="9193">
                  <c:v>44083.760416711259</c:v>
                </c:pt>
                <c:pt idx="9194">
                  <c:v>44083.77083337793</c:v>
                </c:pt>
                <c:pt idx="9195">
                  <c:v>44083.781250044602</c:v>
                </c:pt>
                <c:pt idx="9196">
                  <c:v>44083.791666711273</c:v>
                </c:pt>
                <c:pt idx="9197">
                  <c:v>44083.802083377945</c:v>
                </c:pt>
                <c:pt idx="9198">
                  <c:v>44083.812500044616</c:v>
                </c:pt>
                <c:pt idx="9199">
                  <c:v>44083.822916711288</c:v>
                </c:pt>
                <c:pt idx="9200">
                  <c:v>44083.833333377959</c:v>
                </c:pt>
                <c:pt idx="9201">
                  <c:v>44083.843750044631</c:v>
                </c:pt>
                <c:pt idx="9202">
                  <c:v>44083.854166711302</c:v>
                </c:pt>
                <c:pt idx="9203">
                  <c:v>44083.864583377974</c:v>
                </c:pt>
                <c:pt idx="9204">
                  <c:v>44083.875000044645</c:v>
                </c:pt>
                <c:pt idx="9205">
                  <c:v>44083.885416711317</c:v>
                </c:pt>
                <c:pt idx="9206">
                  <c:v>44083.895833377988</c:v>
                </c:pt>
                <c:pt idx="9207">
                  <c:v>44083.90625004466</c:v>
                </c:pt>
                <c:pt idx="9208">
                  <c:v>44083.916666711331</c:v>
                </c:pt>
                <c:pt idx="9209">
                  <c:v>44083.927083378003</c:v>
                </c:pt>
                <c:pt idx="9210">
                  <c:v>44083.937500044674</c:v>
                </c:pt>
                <c:pt idx="9211">
                  <c:v>44083.947916711346</c:v>
                </c:pt>
                <c:pt idx="9212">
                  <c:v>44083.958333378017</c:v>
                </c:pt>
                <c:pt idx="9213">
                  <c:v>44083.968750044689</c:v>
                </c:pt>
                <c:pt idx="9214">
                  <c:v>44083.97916671136</c:v>
                </c:pt>
                <c:pt idx="9215">
                  <c:v>44083.989583378032</c:v>
                </c:pt>
                <c:pt idx="9216">
                  <c:v>44084.000000044703</c:v>
                </c:pt>
                <c:pt idx="9217">
                  <c:v>44084.010416711375</c:v>
                </c:pt>
                <c:pt idx="9218">
                  <c:v>44084.020833378047</c:v>
                </c:pt>
                <c:pt idx="9219">
                  <c:v>44084.031250044718</c:v>
                </c:pt>
                <c:pt idx="9220">
                  <c:v>44084.04166671139</c:v>
                </c:pt>
                <c:pt idx="9221">
                  <c:v>44084.052083378061</c:v>
                </c:pt>
                <c:pt idx="9222">
                  <c:v>44084.062500044733</c:v>
                </c:pt>
                <c:pt idx="9223">
                  <c:v>44084.072916711404</c:v>
                </c:pt>
                <c:pt idx="9224">
                  <c:v>44084.083333378076</c:v>
                </c:pt>
                <c:pt idx="9225">
                  <c:v>44084.093750044747</c:v>
                </c:pt>
                <c:pt idx="9226">
                  <c:v>44084.104166711419</c:v>
                </c:pt>
                <c:pt idx="9227">
                  <c:v>44084.11458337809</c:v>
                </c:pt>
                <c:pt idx="9228">
                  <c:v>44084.125000044762</c:v>
                </c:pt>
                <c:pt idx="9229">
                  <c:v>44084.135416711433</c:v>
                </c:pt>
                <c:pt idx="9230">
                  <c:v>44084.145833378105</c:v>
                </c:pt>
                <c:pt idx="9231">
                  <c:v>44084.156250044776</c:v>
                </c:pt>
                <c:pt idx="9232">
                  <c:v>44084.166666711448</c:v>
                </c:pt>
                <c:pt idx="9233">
                  <c:v>44084.177083378119</c:v>
                </c:pt>
                <c:pt idx="9234">
                  <c:v>44084.187500044791</c:v>
                </c:pt>
                <c:pt idx="9235">
                  <c:v>44084.197916711462</c:v>
                </c:pt>
                <c:pt idx="9236">
                  <c:v>44084.208333378134</c:v>
                </c:pt>
                <c:pt idx="9237">
                  <c:v>44084.218750044805</c:v>
                </c:pt>
                <c:pt idx="9238">
                  <c:v>44084.229166711477</c:v>
                </c:pt>
                <c:pt idx="9239">
                  <c:v>44084.239583378148</c:v>
                </c:pt>
                <c:pt idx="9240">
                  <c:v>44084.25000004482</c:v>
                </c:pt>
                <c:pt idx="9241">
                  <c:v>44084.260416711491</c:v>
                </c:pt>
                <c:pt idx="9242">
                  <c:v>44084.270833378163</c:v>
                </c:pt>
                <c:pt idx="9243">
                  <c:v>44084.281250044834</c:v>
                </c:pt>
                <c:pt idx="9244">
                  <c:v>44084.291666711506</c:v>
                </c:pt>
                <c:pt idx="9245">
                  <c:v>44084.302083378177</c:v>
                </c:pt>
                <c:pt idx="9246">
                  <c:v>44084.312500044849</c:v>
                </c:pt>
                <c:pt idx="9247">
                  <c:v>44084.322916711521</c:v>
                </c:pt>
                <c:pt idx="9248">
                  <c:v>44084.333333378192</c:v>
                </c:pt>
                <c:pt idx="9249">
                  <c:v>44084.343750044864</c:v>
                </c:pt>
                <c:pt idx="9250">
                  <c:v>44084.354166711535</c:v>
                </c:pt>
                <c:pt idx="9251">
                  <c:v>44084.364583378207</c:v>
                </c:pt>
                <c:pt idx="9252">
                  <c:v>44084.375000044878</c:v>
                </c:pt>
                <c:pt idx="9253">
                  <c:v>44084.38541671155</c:v>
                </c:pt>
                <c:pt idx="9254">
                  <c:v>44084.395833378221</c:v>
                </c:pt>
                <c:pt idx="9255">
                  <c:v>44084.406250044893</c:v>
                </c:pt>
                <c:pt idx="9256">
                  <c:v>44084.416666711564</c:v>
                </c:pt>
                <c:pt idx="9257">
                  <c:v>44084.427083378236</c:v>
                </c:pt>
                <c:pt idx="9258">
                  <c:v>44084.437500044907</c:v>
                </c:pt>
                <c:pt idx="9259">
                  <c:v>44084.447916711579</c:v>
                </c:pt>
                <c:pt idx="9260">
                  <c:v>44084.45833337825</c:v>
                </c:pt>
                <c:pt idx="9261">
                  <c:v>44084.468750044922</c:v>
                </c:pt>
                <c:pt idx="9262">
                  <c:v>44084.479166711593</c:v>
                </c:pt>
                <c:pt idx="9263">
                  <c:v>44084.489583378265</c:v>
                </c:pt>
                <c:pt idx="9264">
                  <c:v>44084.500000044936</c:v>
                </c:pt>
                <c:pt idx="9265">
                  <c:v>44084.510416711608</c:v>
                </c:pt>
                <c:pt idx="9266">
                  <c:v>44084.520833378279</c:v>
                </c:pt>
                <c:pt idx="9267">
                  <c:v>44084.531250044951</c:v>
                </c:pt>
                <c:pt idx="9268">
                  <c:v>44084.541666711622</c:v>
                </c:pt>
                <c:pt idx="9269">
                  <c:v>44084.552083378294</c:v>
                </c:pt>
                <c:pt idx="9270">
                  <c:v>44084.562500044965</c:v>
                </c:pt>
                <c:pt idx="9271">
                  <c:v>44084.572916711637</c:v>
                </c:pt>
                <c:pt idx="9272">
                  <c:v>44084.583333378308</c:v>
                </c:pt>
                <c:pt idx="9273">
                  <c:v>44084.59375004498</c:v>
                </c:pt>
                <c:pt idx="9274">
                  <c:v>44084.604166711651</c:v>
                </c:pt>
                <c:pt idx="9275">
                  <c:v>44084.614583378323</c:v>
                </c:pt>
                <c:pt idx="9276">
                  <c:v>44084.625000044995</c:v>
                </c:pt>
                <c:pt idx="9277">
                  <c:v>44084.635416711666</c:v>
                </c:pt>
                <c:pt idx="9278">
                  <c:v>44084.645833378338</c:v>
                </c:pt>
                <c:pt idx="9279">
                  <c:v>44084.656250045009</c:v>
                </c:pt>
                <c:pt idx="9280">
                  <c:v>44084.666666711681</c:v>
                </c:pt>
                <c:pt idx="9281">
                  <c:v>44084.677083378352</c:v>
                </c:pt>
                <c:pt idx="9282">
                  <c:v>44084.687500045024</c:v>
                </c:pt>
                <c:pt idx="9283">
                  <c:v>44084.697916711695</c:v>
                </c:pt>
                <c:pt idx="9284">
                  <c:v>44084.708333378367</c:v>
                </c:pt>
                <c:pt idx="9285">
                  <c:v>44084.718750045038</c:v>
                </c:pt>
                <c:pt idx="9286">
                  <c:v>44084.72916671171</c:v>
                </c:pt>
                <c:pt idx="9287">
                  <c:v>44084.739583378381</c:v>
                </c:pt>
                <c:pt idx="9288">
                  <c:v>44084.750000045053</c:v>
                </c:pt>
                <c:pt idx="9289">
                  <c:v>44084.760416711724</c:v>
                </c:pt>
                <c:pt idx="9290">
                  <c:v>44084.770833378396</c:v>
                </c:pt>
                <c:pt idx="9291">
                  <c:v>44084.781250045067</c:v>
                </c:pt>
                <c:pt idx="9292">
                  <c:v>44084.791666711739</c:v>
                </c:pt>
                <c:pt idx="9293">
                  <c:v>44084.80208337841</c:v>
                </c:pt>
                <c:pt idx="9294">
                  <c:v>44084.812500045082</c:v>
                </c:pt>
                <c:pt idx="9295">
                  <c:v>44084.822916711753</c:v>
                </c:pt>
                <c:pt idx="9296">
                  <c:v>44084.833333378425</c:v>
                </c:pt>
                <c:pt idx="9297">
                  <c:v>44084.843750045096</c:v>
                </c:pt>
                <c:pt idx="9298">
                  <c:v>44084.854166711768</c:v>
                </c:pt>
                <c:pt idx="9299">
                  <c:v>44084.864583378439</c:v>
                </c:pt>
                <c:pt idx="9300">
                  <c:v>44084.875000045111</c:v>
                </c:pt>
                <c:pt idx="9301">
                  <c:v>44084.885416711782</c:v>
                </c:pt>
                <c:pt idx="9302">
                  <c:v>44084.895833378454</c:v>
                </c:pt>
                <c:pt idx="9303">
                  <c:v>44084.906250045125</c:v>
                </c:pt>
                <c:pt idx="9304">
                  <c:v>44084.916666711797</c:v>
                </c:pt>
                <c:pt idx="9305">
                  <c:v>44084.927083378469</c:v>
                </c:pt>
                <c:pt idx="9306">
                  <c:v>44084.93750004514</c:v>
                </c:pt>
                <c:pt idx="9307">
                  <c:v>44084.947916711812</c:v>
                </c:pt>
                <c:pt idx="9308">
                  <c:v>44084.958333378483</c:v>
                </c:pt>
                <c:pt idx="9309">
                  <c:v>44084.968750045155</c:v>
                </c:pt>
                <c:pt idx="9310">
                  <c:v>44084.979166711826</c:v>
                </c:pt>
                <c:pt idx="9311">
                  <c:v>44084.989583378498</c:v>
                </c:pt>
                <c:pt idx="9312">
                  <c:v>44085.000000045169</c:v>
                </c:pt>
                <c:pt idx="9313">
                  <c:v>44085.010416711841</c:v>
                </c:pt>
                <c:pt idx="9314">
                  <c:v>44085.020833378512</c:v>
                </c:pt>
                <c:pt idx="9315">
                  <c:v>44085.031250045184</c:v>
                </c:pt>
                <c:pt idx="9316">
                  <c:v>44085.041666711855</c:v>
                </c:pt>
                <c:pt idx="9317">
                  <c:v>44085.052083378527</c:v>
                </c:pt>
                <c:pt idx="9318">
                  <c:v>44085.062500045198</c:v>
                </c:pt>
                <c:pt idx="9319">
                  <c:v>44085.07291671187</c:v>
                </c:pt>
                <c:pt idx="9320">
                  <c:v>44085.083333378541</c:v>
                </c:pt>
                <c:pt idx="9321">
                  <c:v>44085.093750045213</c:v>
                </c:pt>
                <c:pt idx="9322">
                  <c:v>44085.104166711884</c:v>
                </c:pt>
                <c:pt idx="9323">
                  <c:v>44085.114583378556</c:v>
                </c:pt>
                <c:pt idx="9324">
                  <c:v>44085.125000045227</c:v>
                </c:pt>
                <c:pt idx="9325">
                  <c:v>44085.135416711899</c:v>
                </c:pt>
                <c:pt idx="9326">
                  <c:v>44085.14583337857</c:v>
                </c:pt>
                <c:pt idx="9327">
                  <c:v>44085.156250045242</c:v>
                </c:pt>
                <c:pt idx="9328">
                  <c:v>44085.166666711913</c:v>
                </c:pt>
                <c:pt idx="9329">
                  <c:v>44085.177083378585</c:v>
                </c:pt>
                <c:pt idx="9330">
                  <c:v>44085.187500045256</c:v>
                </c:pt>
                <c:pt idx="9331">
                  <c:v>44085.197916711928</c:v>
                </c:pt>
                <c:pt idx="9332">
                  <c:v>44085.208333378599</c:v>
                </c:pt>
                <c:pt idx="9333">
                  <c:v>44085.218750045271</c:v>
                </c:pt>
                <c:pt idx="9334">
                  <c:v>44085.229166711943</c:v>
                </c:pt>
                <c:pt idx="9335">
                  <c:v>44085.239583378614</c:v>
                </c:pt>
                <c:pt idx="9336">
                  <c:v>44085.250000045286</c:v>
                </c:pt>
                <c:pt idx="9337">
                  <c:v>44085.260416711957</c:v>
                </c:pt>
                <c:pt idx="9338">
                  <c:v>44085.270833378629</c:v>
                </c:pt>
                <c:pt idx="9339">
                  <c:v>44085.2812500453</c:v>
                </c:pt>
                <c:pt idx="9340">
                  <c:v>44085.291666711972</c:v>
                </c:pt>
                <c:pt idx="9341">
                  <c:v>44085.302083378643</c:v>
                </c:pt>
                <c:pt idx="9342">
                  <c:v>44085.312500045315</c:v>
                </c:pt>
                <c:pt idx="9343">
                  <c:v>44085.322916711986</c:v>
                </c:pt>
                <c:pt idx="9344">
                  <c:v>44085.333333378658</c:v>
                </c:pt>
                <c:pt idx="9345">
                  <c:v>44085.343750045329</c:v>
                </c:pt>
                <c:pt idx="9346">
                  <c:v>44085.354166712001</c:v>
                </c:pt>
                <c:pt idx="9347">
                  <c:v>44085.364583378672</c:v>
                </c:pt>
                <c:pt idx="9348">
                  <c:v>44085.375000045344</c:v>
                </c:pt>
                <c:pt idx="9349">
                  <c:v>44085.385416712015</c:v>
                </c:pt>
                <c:pt idx="9350">
                  <c:v>44085.395833378687</c:v>
                </c:pt>
                <c:pt idx="9351">
                  <c:v>44085.406250045358</c:v>
                </c:pt>
                <c:pt idx="9352">
                  <c:v>44085.41666671203</c:v>
                </c:pt>
                <c:pt idx="9353">
                  <c:v>44085.427083378701</c:v>
                </c:pt>
                <c:pt idx="9354">
                  <c:v>44085.437500045373</c:v>
                </c:pt>
                <c:pt idx="9355">
                  <c:v>44085.447916712044</c:v>
                </c:pt>
                <c:pt idx="9356">
                  <c:v>44085.458333378716</c:v>
                </c:pt>
                <c:pt idx="9357">
                  <c:v>44085.468750045387</c:v>
                </c:pt>
                <c:pt idx="9358">
                  <c:v>44085.479166712059</c:v>
                </c:pt>
                <c:pt idx="9359">
                  <c:v>44085.48958337873</c:v>
                </c:pt>
                <c:pt idx="9360">
                  <c:v>44085.500000045402</c:v>
                </c:pt>
                <c:pt idx="9361">
                  <c:v>44085.510416712073</c:v>
                </c:pt>
                <c:pt idx="9362">
                  <c:v>44085.520833378745</c:v>
                </c:pt>
                <c:pt idx="9363">
                  <c:v>44085.531250045417</c:v>
                </c:pt>
                <c:pt idx="9364">
                  <c:v>44085.541666712088</c:v>
                </c:pt>
                <c:pt idx="9365">
                  <c:v>44085.55208337876</c:v>
                </c:pt>
                <c:pt idx="9366">
                  <c:v>44085.562500045431</c:v>
                </c:pt>
                <c:pt idx="9367">
                  <c:v>44085.572916712103</c:v>
                </c:pt>
                <c:pt idx="9368">
                  <c:v>44085.583333378774</c:v>
                </c:pt>
                <c:pt idx="9369">
                  <c:v>44085.593750045446</c:v>
                </c:pt>
                <c:pt idx="9370">
                  <c:v>44085.604166712117</c:v>
                </c:pt>
                <c:pt idx="9371">
                  <c:v>44085.614583378789</c:v>
                </c:pt>
                <c:pt idx="9372">
                  <c:v>44085.62500004546</c:v>
                </c:pt>
                <c:pt idx="9373">
                  <c:v>44085.635416712132</c:v>
                </c:pt>
                <c:pt idx="9374">
                  <c:v>44085.645833378803</c:v>
                </c:pt>
                <c:pt idx="9375">
                  <c:v>44085.656250045475</c:v>
                </c:pt>
                <c:pt idx="9376">
                  <c:v>44085.666666712146</c:v>
                </c:pt>
                <c:pt idx="9377">
                  <c:v>44085.677083378818</c:v>
                </c:pt>
                <c:pt idx="9378">
                  <c:v>44085.687500045489</c:v>
                </c:pt>
                <c:pt idx="9379">
                  <c:v>44085.697916712161</c:v>
                </c:pt>
                <c:pt idx="9380">
                  <c:v>44085.708333378832</c:v>
                </c:pt>
                <c:pt idx="9381">
                  <c:v>44085.718750045504</c:v>
                </c:pt>
                <c:pt idx="9382">
                  <c:v>44085.729166712175</c:v>
                </c:pt>
                <c:pt idx="9383">
                  <c:v>44085.739583378847</c:v>
                </c:pt>
                <c:pt idx="9384">
                  <c:v>44085.750000045518</c:v>
                </c:pt>
                <c:pt idx="9385">
                  <c:v>44085.76041671219</c:v>
                </c:pt>
                <c:pt idx="9386">
                  <c:v>44085.770833378861</c:v>
                </c:pt>
                <c:pt idx="9387">
                  <c:v>44085.781250045533</c:v>
                </c:pt>
                <c:pt idx="9388">
                  <c:v>44085.791666712204</c:v>
                </c:pt>
                <c:pt idx="9389">
                  <c:v>44085.802083378876</c:v>
                </c:pt>
                <c:pt idx="9390">
                  <c:v>44085.812500045547</c:v>
                </c:pt>
                <c:pt idx="9391">
                  <c:v>44085.822916712219</c:v>
                </c:pt>
                <c:pt idx="9392">
                  <c:v>44085.833333378891</c:v>
                </c:pt>
                <c:pt idx="9393">
                  <c:v>44085.843750045562</c:v>
                </c:pt>
                <c:pt idx="9394">
                  <c:v>44085.854166712234</c:v>
                </c:pt>
                <c:pt idx="9395">
                  <c:v>44085.864583378905</c:v>
                </c:pt>
                <c:pt idx="9396">
                  <c:v>44085.875000045577</c:v>
                </c:pt>
                <c:pt idx="9397">
                  <c:v>44085.885416712248</c:v>
                </c:pt>
                <c:pt idx="9398">
                  <c:v>44085.89583337892</c:v>
                </c:pt>
                <c:pt idx="9399">
                  <c:v>44085.906250045591</c:v>
                </c:pt>
                <c:pt idx="9400">
                  <c:v>44085.916666712263</c:v>
                </c:pt>
                <c:pt idx="9401">
                  <c:v>44085.927083378934</c:v>
                </c:pt>
                <c:pt idx="9402">
                  <c:v>44085.937500045606</c:v>
                </c:pt>
                <c:pt idx="9403">
                  <c:v>44085.947916712277</c:v>
                </c:pt>
                <c:pt idx="9404">
                  <c:v>44085.958333378949</c:v>
                </c:pt>
                <c:pt idx="9405">
                  <c:v>44085.96875004562</c:v>
                </c:pt>
                <c:pt idx="9406">
                  <c:v>44085.979166712292</c:v>
                </c:pt>
                <c:pt idx="9407">
                  <c:v>44085.989583378963</c:v>
                </c:pt>
                <c:pt idx="9408">
                  <c:v>44086.000000045635</c:v>
                </c:pt>
                <c:pt idx="9409">
                  <c:v>44086.010416712306</c:v>
                </c:pt>
                <c:pt idx="9410">
                  <c:v>44086.020833378978</c:v>
                </c:pt>
                <c:pt idx="9411">
                  <c:v>44086.031250045649</c:v>
                </c:pt>
                <c:pt idx="9412">
                  <c:v>44086.041666712321</c:v>
                </c:pt>
                <c:pt idx="9413">
                  <c:v>44086.052083378992</c:v>
                </c:pt>
                <c:pt idx="9414">
                  <c:v>44086.062500045664</c:v>
                </c:pt>
                <c:pt idx="9415">
                  <c:v>44086.072916712335</c:v>
                </c:pt>
                <c:pt idx="9416">
                  <c:v>44086.083333379007</c:v>
                </c:pt>
                <c:pt idx="9417">
                  <c:v>44086.093750045678</c:v>
                </c:pt>
                <c:pt idx="9418">
                  <c:v>44086.10416671235</c:v>
                </c:pt>
                <c:pt idx="9419">
                  <c:v>44086.114583379021</c:v>
                </c:pt>
                <c:pt idx="9420">
                  <c:v>44086.125000045693</c:v>
                </c:pt>
                <c:pt idx="9421">
                  <c:v>44086.135416712365</c:v>
                </c:pt>
                <c:pt idx="9422">
                  <c:v>44086.145833379036</c:v>
                </c:pt>
                <c:pt idx="9423">
                  <c:v>44086.156250045708</c:v>
                </c:pt>
                <c:pt idx="9424">
                  <c:v>44086.166666712379</c:v>
                </c:pt>
                <c:pt idx="9425">
                  <c:v>44086.177083379051</c:v>
                </c:pt>
                <c:pt idx="9426">
                  <c:v>44086.187500045722</c:v>
                </c:pt>
                <c:pt idx="9427">
                  <c:v>44086.197916712394</c:v>
                </c:pt>
                <c:pt idx="9428">
                  <c:v>44086.208333379065</c:v>
                </c:pt>
                <c:pt idx="9429">
                  <c:v>44086.218750045737</c:v>
                </c:pt>
                <c:pt idx="9430">
                  <c:v>44086.229166712408</c:v>
                </c:pt>
                <c:pt idx="9431">
                  <c:v>44086.23958337908</c:v>
                </c:pt>
                <c:pt idx="9432">
                  <c:v>44086.250000045751</c:v>
                </c:pt>
                <c:pt idx="9433">
                  <c:v>44086.260416712423</c:v>
                </c:pt>
                <c:pt idx="9434">
                  <c:v>44086.270833379094</c:v>
                </c:pt>
                <c:pt idx="9435">
                  <c:v>44086.281250045766</c:v>
                </c:pt>
                <c:pt idx="9436">
                  <c:v>44086.291666712437</c:v>
                </c:pt>
                <c:pt idx="9437">
                  <c:v>44086.302083379109</c:v>
                </c:pt>
                <c:pt idx="9438">
                  <c:v>44086.31250004578</c:v>
                </c:pt>
                <c:pt idx="9439">
                  <c:v>44086.322916712452</c:v>
                </c:pt>
                <c:pt idx="9440">
                  <c:v>44086.333333379123</c:v>
                </c:pt>
                <c:pt idx="9441">
                  <c:v>44086.343750045795</c:v>
                </c:pt>
                <c:pt idx="9442">
                  <c:v>44086.354166712466</c:v>
                </c:pt>
                <c:pt idx="9443">
                  <c:v>44086.364583379138</c:v>
                </c:pt>
                <c:pt idx="9444">
                  <c:v>44086.375000045809</c:v>
                </c:pt>
                <c:pt idx="9445">
                  <c:v>44086.385416712481</c:v>
                </c:pt>
                <c:pt idx="9446">
                  <c:v>44086.395833379152</c:v>
                </c:pt>
                <c:pt idx="9447">
                  <c:v>44086.406250045824</c:v>
                </c:pt>
                <c:pt idx="9448">
                  <c:v>44086.416666712495</c:v>
                </c:pt>
                <c:pt idx="9449">
                  <c:v>44086.427083379167</c:v>
                </c:pt>
                <c:pt idx="9450">
                  <c:v>44086.437500045839</c:v>
                </c:pt>
                <c:pt idx="9451">
                  <c:v>44086.44791671251</c:v>
                </c:pt>
                <c:pt idx="9452">
                  <c:v>44086.458333379182</c:v>
                </c:pt>
                <c:pt idx="9453">
                  <c:v>44086.468750045853</c:v>
                </c:pt>
                <c:pt idx="9454">
                  <c:v>44086.479166712525</c:v>
                </c:pt>
                <c:pt idx="9455">
                  <c:v>44086.489583379196</c:v>
                </c:pt>
                <c:pt idx="9456">
                  <c:v>44086.500000045868</c:v>
                </c:pt>
                <c:pt idx="9457">
                  <c:v>44086.510416712539</c:v>
                </c:pt>
                <c:pt idx="9458">
                  <c:v>44086.520833379211</c:v>
                </c:pt>
                <c:pt idx="9459">
                  <c:v>44086.531250045882</c:v>
                </c:pt>
                <c:pt idx="9460">
                  <c:v>44086.541666712554</c:v>
                </c:pt>
                <c:pt idx="9461">
                  <c:v>44086.552083379225</c:v>
                </c:pt>
                <c:pt idx="9462">
                  <c:v>44086.562500045897</c:v>
                </c:pt>
                <c:pt idx="9463">
                  <c:v>44086.572916712568</c:v>
                </c:pt>
                <c:pt idx="9464">
                  <c:v>44086.58333337924</c:v>
                </c:pt>
                <c:pt idx="9465">
                  <c:v>44086.593750045911</c:v>
                </c:pt>
                <c:pt idx="9466">
                  <c:v>44086.604166712583</c:v>
                </c:pt>
                <c:pt idx="9467">
                  <c:v>44086.614583379254</c:v>
                </c:pt>
                <c:pt idx="9468">
                  <c:v>44086.625000045926</c:v>
                </c:pt>
                <c:pt idx="9469">
                  <c:v>44086.635416712597</c:v>
                </c:pt>
                <c:pt idx="9470">
                  <c:v>44086.645833379269</c:v>
                </c:pt>
                <c:pt idx="9471">
                  <c:v>44086.65625004594</c:v>
                </c:pt>
                <c:pt idx="9472">
                  <c:v>44086.666666712612</c:v>
                </c:pt>
                <c:pt idx="9473">
                  <c:v>44086.677083379283</c:v>
                </c:pt>
                <c:pt idx="9474">
                  <c:v>44086.687500045955</c:v>
                </c:pt>
                <c:pt idx="9475">
                  <c:v>44086.697916712626</c:v>
                </c:pt>
                <c:pt idx="9476">
                  <c:v>44086.708333379298</c:v>
                </c:pt>
                <c:pt idx="9477">
                  <c:v>44086.71875004597</c:v>
                </c:pt>
                <c:pt idx="9478">
                  <c:v>44086.729166712641</c:v>
                </c:pt>
                <c:pt idx="9479">
                  <c:v>44086.739583379313</c:v>
                </c:pt>
                <c:pt idx="9480">
                  <c:v>44086.750000045984</c:v>
                </c:pt>
                <c:pt idx="9481">
                  <c:v>44086.760416712656</c:v>
                </c:pt>
                <c:pt idx="9482">
                  <c:v>44086.770833379327</c:v>
                </c:pt>
                <c:pt idx="9483">
                  <c:v>44086.781250045999</c:v>
                </c:pt>
                <c:pt idx="9484">
                  <c:v>44086.79166671267</c:v>
                </c:pt>
                <c:pt idx="9485">
                  <c:v>44086.802083379342</c:v>
                </c:pt>
                <c:pt idx="9486">
                  <c:v>44086.812500046013</c:v>
                </c:pt>
                <c:pt idx="9487">
                  <c:v>44086.822916712685</c:v>
                </c:pt>
                <c:pt idx="9488">
                  <c:v>44086.833333379356</c:v>
                </c:pt>
                <c:pt idx="9489">
                  <c:v>44086.843750046028</c:v>
                </c:pt>
                <c:pt idx="9490">
                  <c:v>44086.854166712699</c:v>
                </c:pt>
                <c:pt idx="9491">
                  <c:v>44086.864583379371</c:v>
                </c:pt>
                <c:pt idx="9492">
                  <c:v>44086.875000046042</c:v>
                </c:pt>
                <c:pt idx="9493">
                  <c:v>44086.885416712714</c:v>
                </c:pt>
                <c:pt idx="9494">
                  <c:v>44086.895833379385</c:v>
                </c:pt>
                <c:pt idx="9495">
                  <c:v>44086.906250046057</c:v>
                </c:pt>
                <c:pt idx="9496">
                  <c:v>44086.916666712728</c:v>
                </c:pt>
                <c:pt idx="9497">
                  <c:v>44086.9270833794</c:v>
                </c:pt>
                <c:pt idx="9498">
                  <c:v>44086.937500046071</c:v>
                </c:pt>
                <c:pt idx="9499">
                  <c:v>44086.947916712743</c:v>
                </c:pt>
                <c:pt idx="9500">
                  <c:v>44086.958333379414</c:v>
                </c:pt>
                <c:pt idx="9501">
                  <c:v>44086.968750046086</c:v>
                </c:pt>
                <c:pt idx="9502">
                  <c:v>44086.979166712757</c:v>
                </c:pt>
                <c:pt idx="9503">
                  <c:v>44086.989583379429</c:v>
                </c:pt>
                <c:pt idx="9504">
                  <c:v>44087.0000000461</c:v>
                </c:pt>
                <c:pt idx="9505">
                  <c:v>44087.010416712772</c:v>
                </c:pt>
                <c:pt idx="9506">
                  <c:v>44087.020833379444</c:v>
                </c:pt>
                <c:pt idx="9507">
                  <c:v>44087.031250046115</c:v>
                </c:pt>
                <c:pt idx="9508">
                  <c:v>44087.041666712787</c:v>
                </c:pt>
                <c:pt idx="9509">
                  <c:v>44087.052083379458</c:v>
                </c:pt>
                <c:pt idx="9510">
                  <c:v>44087.06250004613</c:v>
                </c:pt>
                <c:pt idx="9511">
                  <c:v>44087.072916712801</c:v>
                </c:pt>
                <c:pt idx="9512">
                  <c:v>44087.083333379473</c:v>
                </c:pt>
                <c:pt idx="9513">
                  <c:v>44087.093750046144</c:v>
                </c:pt>
                <c:pt idx="9514">
                  <c:v>44087.104166712816</c:v>
                </c:pt>
                <c:pt idx="9515">
                  <c:v>44087.114583379487</c:v>
                </c:pt>
                <c:pt idx="9516">
                  <c:v>44087.125000046159</c:v>
                </c:pt>
                <c:pt idx="9517">
                  <c:v>44087.13541671283</c:v>
                </c:pt>
                <c:pt idx="9518">
                  <c:v>44087.145833379502</c:v>
                </c:pt>
                <c:pt idx="9519">
                  <c:v>44087.156250046173</c:v>
                </c:pt>
                <c:pt idx="9520">
                  <c:v>44087.166666712845</c:v>
                </c:pt>
                <c:pt idx="9521">
                  <c:v>44087.177083379516</c:v>
                </c:pt>
                <c:pt idx="9522">
                  <c:v>44087.187500046188</c:v>
                </c:pt>
                <c:pt idx="9523">
                  <c:v>44087.197916712859</c:v>
                </c:pt>
                <c:pt idx="9524">
                  <c:v>44087.208333379531</c:v>
                </c:pt>
                <c:pt idx="9525">
                  <c:v>44087.218750046202</c:v>
                </c:pt>
                <c:pt idx="9526">
                  <c:v>44087.229166712874</c:v>
                </c:pt>
                <c:pt idx="9527">
                  <c:v>44087.239583379545</c:v>
                </c:pt>
                <c:pt idx="9528">
                  <c:v>44087.250000046217</c:v>
                </c:pt>
                <c:pt idx="9529">
                  <c:v>44087.260416712888</c:v>
                </c:pt>
                <c:pt idx="9530">
                  <c:v>44087.27083337956</c:v>
                </c:pt>
                <c:pt idx="9531">
                  <c:v>44087.281250046231</c:v>
                </c:pt>
                <c:pt idx="9532">
                  <c:v>44087.291666712903</c:v>
                </c:pt>
                <c:pt idx="9533">
                  <c:v>44087.302083379574</c:v>
                </c:pt>
                <c:pt idx="9534">
                  <c:v>44087.312500046246</c:v>
                </c:pt>
                <c:pt idx="9535">
                  <c:v>44087.322916712918</c:v>
                </c:pt>
                <c:pt idx="9536">
                  <c:v>44087.333333379589</c:v>
                </c:pt>
                <c:pt idx="9537">
                  <c:v>44087.343750046261</c:v>
                </c:pt>
                <c:pt idx="9538">
                  <c:v>44087.354166712932</c:v>
                </c:pt>
                <c:pt idx="9539">
                  <c:v>44087.364583379604</c:v>
                </c:pt>
                <c:pt idx="9540">
                  <c:v>44087.375000046275</c:v>
                </c:pt>
                <c:pt idx="9541">
                  <c:v>44087.385416712947</c:v>
                </c:pt>
                <c:pt idx="9542">
                  <c:v>44087.395833379618</c:v>
                </c:pt>
                <c:pt idx="9543">
                  <c:v>44087.40625004629</c:v>
                </c:pt>
                <c:pt idx="9544">
                  <c:v>44087.416666712961</c:v>
                </c:pt>
                <c:pt idx="9545">
                  <c:v>44087.427083379633</c:v>
                </c:pt>
                <c:pt idx="9546">
                  <c:v>44087.437500046304</c:v>
                </c:pt>
                <c:pt idx="9547">
                  <c:v>44087.447916712976</c:v>
                </c:pt>
                <c:pt idx="9548">
                  <c:v>44087.458333379647</c:v>
                </c:pt>
                <c:pt idx="9549">
                  <c:v>44087.468750046319</c:v>
                </c:pt>
                <c:pt idx="9550">
                  <c:v>44087.47916671299</c:v>
                </c:pt>
                <c:pt idx="9551">
                  <c:v>44087.489583379662</c:v>
                </c:pt>
                <c:pt idx="9552">
                  <c:v>44087.500000046333</c:v>
                </c:pt>
                <c:pt idx="9553">
                  <c:v>44087.510416713005</c:v>
                </c:pt>
                <c:pt idx="9554">
                  <c:v>44087.520833379676</c:v>
                </c:pt>
                <c:pt idx="9555">
                  <c:v>44087.531250046348</c:v>
                </c:pt>
                <c:pt idx="9556">
                  <c:v>44087.541666713019</c:v>
                </c:pt>
                <c:pt idx="9557">
                  <c:v>44087.552083379691</c:v>
                </c:pt>
                <c:pt idx="9558">
                  <c:v>44087.562500046362</c:v>
                </c:pt>
                <c:pt idx="9559">
                  <c:v>44087.572916713034</c:v>
                </c:pt>
                <c:pt idx="9560">
                  <c:v>44087.583333379705</c:v>
                </c:pt>
                <c:pt idx="9561">
                  <c:v>44087.593750046377</c:v>
                </c:pt>
                <c:pt idx="9562">
                  <c:v>44087.604166713048</c:v>
                </c:pt>
                <c:pt idx="9563">
                  <c:v>44087.61458337972</c:v>
                </c:pt>
                <c:pt idx="9564">
                  <c:v>44087.625000046392</c:v>
                </c:pt>
                <c:pt idx="9565">
                  <c:v>44087.635416713063</c:v>
                </c:pt>
                <c:pt idx="9566">
                  <c:v>44087.645833379735</c:v>
                </c:pt>
                <c:pt idx="9567">
                  <c:v>44087.656250046406</c:v>
                </c:pt>
                <c:pt idx="9568">
                  <c:v>44087.666666713078</c:v>
                </c:pt>
                <c:pt idx="9569">
                  <c:v>44087.677083379749</c:v>
                </c:pt>
                <c:pt idx="9570">
                  <c:v>44087.687500046421</c:v>
                </c:pt>
                <c:pt idx="9571">
                  <c:v>44087.697916713092</c:v>
                </c:pt>
                <c:pt idx="9572">
                  <c:v>44087.708333379764</c:v>
                </c:pt>
                <c:pt idx="9573">
                  <c:v>44087.718750046435</c:v>
                </c:pt>
                <c:pt idx="9574">
                  <c:v>44087.729166713107</c:v>
                </c:pt>
                <c:pt idx="9575">
                  <c:v>44087.739583379778</c:v>
                </c:pt>
                <c:pt idx="9576">
                  <c:v>44087.75000004645</c:v>
                </c:pt>
                <c:pt idx="9577">
                  <c:v>44087.760416713121</c:v>
                </c:pt>
                <c:pt idx="9578">
                  <c:v>44087.770833379793</c:v>
                </c:pt>
                <c:pt idx="9579">
                  <c:v>44087.781250046464</c:v>
                </c:pt>
                <c:pt idx="9580">
                  <c:v>44087.791666713136</c:v>
                </c:pt>
                <c:pt idx="9581">
                  <c:v>44087.802083379807</c:v>
                </c:pt>
                <c:pt idx="9582">
                  <c:v>44087.812500046479</c:v>
                </c:pt>
                <c:pt idx="9583">
                  <c:v>44087.82291671315</c:v>
                </c:pt>
                <c:pt idx="9584">
                  <c:v>44087.833333379822</c:v>
                </c:pt>
                <c:pt idx="9585">
                  <c:v>44087.843750046493</c:v>
                </c:pt>
                <c:pt idx="9586">
                  <c:v>44087.854166713165</c:v>
                </c:pt>
                <c:pt idx="9587">
                  <c:v>44087.864583379836</c:v>
                </c:pt>
                <c:pt idx="9588">
                  <c:v>44087.875000046508</c:v>
                </c:pt>
                <c:pt idx="9589">
                  <c:v>44087.885416713179</c:v>
                </c:pt>
                <c:pt idx="9590">
                  <c:v>44087.895833379851</c:v>
                </c:pt>
                <c:pt idx="9591">
                  <c:v>44087.906250046522</c:v>
                </c:pt>
                <c:pt idx="9592">
                  <c:v>44087.916666713194</c:v>
                </c:pt>
                <c:pt idx="9593">
                  <c:v>44087.927083379866</c:v>
                </c:pt>
                <c:pt idx="9594">
                  <c:v>44087.937500046537</c:v>
                </c:pt>
                <c:pt idx="9595">
                  <c:v>44087.947916713209</c:v>
                </c:pt>
                <c:pt idx="9596">
                  <c:v>44087.95833337988</c:v>
                </c:pt>
                <c:pt idx="9597">
                  <c:v>44087.968750046552</c:v>
                </c:pt>
                <c:pt idx="9598">
                  <c:v>44087.979166713223</c:v>
                </c:pt>
                <c:pt idx="9599">
                  <c:v>44087.989583379895</c:v>
                </c:pt>
                <c:pt idx="9600">
                  <c:v>44088.000000046566</c:v>
                </c:pt>
                <c:pt idx="9601">
                  <c:v>44088.010416713238</c:v>
                </c:pt>
                <c:pt idx="9602">
                  <c:v>44088.020833379909</c:v>
                </c:pt>
                <c:pt idx="9603">
                  <c:v>44088.031250046581</c:v>
                </c:pt>
                <c:pt idx="9604">
                  <c:v>44088.041666713252</c:v>
                </c:pt>
                <c:pt idx="9605">
                  <c:v>44088.052083379924</c:v>
                </c:pt>
                <c:pt idx="9606">
                  <c:v>44088.062500046595</c:v>
                </c:pt>
                <c:pt idx="9607">
                  <c:v>44088.072916713267</c:v>
                </c:pt>
                <c:pt idx="9608">
                  <c:v>44088.083333379938</c:v>
                </c:pt>
                <c:pt idx="9609">
                  <c:v>44088.09375004661</c:v>
                </c:pt>
                <c:pt idx="9610">
                  <c:v>44088.104166713281</c:v>
                </c:pt>
                <c:pt idx="9611">
                  <c:v>44088.114583379953</c:v>
                </c:pt>
                <c:pt idx="9612">
                  <c:v>44088.125000046624</c:v>
                </c:pt>
                <c:pt idx="9613">
                  <c:v>44088.135416713296</c:v>
                </c:pt>
                <c:pt idx="9614">
                  <c:v>44088.145833379967</c:v>
                </c:pt>
                <c:pt idx="9615">
                  <c:v>44088.156250046639</c:v>
                </c:pt>
                <c:pt idx="9616">
                  <c:v>44088.16666671331</c:v>
                </c:pt>
                <c:pt idx="9617">
                  <c:v>44088.177083379982</c:v>
                </c:pt>
                <c:pt idx="9618">
                  <c:v>44088.187500046653</c:v>
                </c:pt>
                <c:pt idx="9619">
                  <c:v>44088.197916713325</c:v>
                </c:pt>
                <c:pt idx="9620">
                  <c:v>44088.208333379996</c:v>
                </c:pt>
                <c:pt idx="9621">
                  <c:v>44088.218750046668</c:v>
                </c:pt>
                <c:pt idx="9622">
                  <c:v>44088.22916671334</c:v>
                </c:pt>
                <c:pt idx="9623">
                  <c:v>44088.239583380011</c:v>
                </c:pt>
                <c:pt idx="9624">
                  <c:v>44088.250000046683</c:v>
                </c:pt>
                <c:pt idx="9625">
                  <c:v>44088.260416713354</c:v>
                </c:pt>
                <c:pt idx="9626">
                  <c:v>44088.270833380026</c:v>
                </c:pt>
                <c:pt idx="9627">
                  <c:v>44088.281250046697</c:v>
                </c:pt>
                <c:pt idx="9628">
                  <c:v>44088.291666713369</c:v>
                </c:pt>
                <c:pt idx="9629">
                  <c:v>44088.30208338004</c:v>
                </c:pt>
                <c:pt idx="9630">
                  <c:v>44088.312500046712</c:v>
                </c:pt>
                <c:pt idx="9631">
                  <c:v>44088.322916713383</c:v>
                </c:pt>
                <c:pt idx="9632">
                  <c:v>44088.333333380055</c:v>
                </c:pt>
                <c:pt idx="9633">
                  <c:v>44088.343750046726</c:v>
                </c:pt>
                <c:pt idx="9634">
                  <c:v>44088.354166713398</c:v>
                </c:pt>
                <c:pt idx="9635">
                  <c:v>44088.364583380069</c:v>
                </c:pt>
                <c:pt idx="9636">
                  <c:v>44088.375000046741</c:v>
                </c:pt>
                <c:pt idx="9637">
                  <c:v>44088.385416713412</c:v>
                </c:pt>
                <c:pt idx="9638">
                  <c:v>44088.395833380084</c:v>
                </c:pt>
                <c:pt idx="9639">
                  <c:v>44088.406250046755</c:v>
                </c:pt>
                <c:pt idx="9640">
                  <c:v>44088.416666713427</c:v>
                </c:pt>
                <c:pt idx="9641">
                  <c:v>44088.427083380098</c:v>
                </c:pt>
                <c:pt idx="9642">
                  <c:v>44088.43750004677</c:v>
                </c:pt>
                <c:pt idx="9643">
                  <c:v>44088.447916713441</c:v>
                </c:pt>
                <c:pt idx="9644">
                  <c:v>44088.458333380113</c:v>
                </c:pt>
                <c:pt idx="9645">
                  <c:v>44088.468750046784</c:v>
                </c:pt>
                <c:pt idx="9646">
                  <c:v>44088.479166713456</c:v>
                </c:pt>
                <c:pt idx="9647">
                  <c:v>44088.489583380127</c:v>
                </c:pt>
                <c:pt idx="9648">
                  <c:v>44088.500000046799</c:v>
                </c:pt>
                <c:pt idx="9649">
                  <c:v>44088.51041671347</c:v>
                </c:pt>
                <c:pt idx="9650">
                  <c:v>44088.520833380142</c:v>
                </c:pt>
                <c:pt idx="9651">
                  <c:v>44088.531250046814</c:v>
                </c:pt>
                <c:pt idx="9652">
                  <c:v>44088.541666713485</c:v>
                </c:pt>
                <c:pt idx="9653">
                  <c:v>44088.552083380157</c:v>
                </c:pt>
                <c:pt idx="9654">
                  <c:v>44088.562500046828</c:v>
                </c:pt>
                <c:pt idx="9655">
                  <c:v>44088.5729167135</c:v>
                </c:pt>
                <c:pt idx="9656">
                  <c:v>44088.583333380171</c:v>
                </c:pt>
                <c:pt idx="9657">
                  <c:v>44088.593750046843</c:v>
                </c:pt>
                <c:pt idx="9658">
                  <c:v>44088.604166713514</c:v>
                </c:pt>
                <c:pt idx="9659">
                  <c:v>44088.614583380186</c:v>
                </c:pt>
                <c:pt idx="9660">
                  <c:v>44088.625000046857</c:v>
                </c:pt>
                <c:pt idx="9661">
                  <c:v>44088.635416713529</c:v>
                </c:pt>
                <c:pt idx="9662">
                  <c:v>44088.6458333802</c:v>
                </c:pt>
                <c:pt idx="9663">
                  <c:v>44088.656250046872</c:v>
                </c:pt>
                <c:pt idx="9664">
                  <c:v>44088.666666713543</c:v>
                </c:pt>
                <c:pt idx="9665">
                  <c:v>44088.677083380215</c:v>
                </c:pt>
                <c:pt idx="9666">
                  <c:v>44088.687500046886</c:v>
                </c:pt>
                <c:pt idx="9667">
                  <c:v>44088.697916713558</c:v>
                </c:pt>
                <c:pt idx="9668">
                  <c:v>44088.708333380229</c:v>
                </c:pt>
                <c:pt idx="9669">
                  <c:v>44088.718750046901</c:v>
                </c:pt>
                <c:pt idx="9670">
                  <c:v>44088.729166713572</c:v>
                </c:pt>
                <c:pt idx="9671">
                  <c:v>44088.739583380244</c:v>
                </c:pt>
                <c:pt idx="9672">
                  <c:v>44088.750000046915</c:v>
                </c:pt>
                <c:pt idx="9673">
                  <c:v>44088.760416713587</c:v>
                </c:pt>
                <c:pt idx="9674">
                  <c:v>44088.770833380258</c:v>
                </c:pt>
                <c:pt idx="9675">
                  <c:v>44088.78125004693</c:v>
                </c:pt>
                <c:pt idx="9676">
                  <c:v>44088.791666713601</c:v>
                </c:pt>
                <c:pt idx="9677">
                  <c:v>44088.802083380273</c:v>
                </c:pt>
                <c:pt idx="9678">
                  <c:v>44088.812500046944</c:v>
                </c:pt>
                <c:pt idx="9679">
                  <c:v>44088.822916713616</c:v>
                </c:pt>
                <c:pt idx="9680">
                  <c:v>44088.833333380288</c:v>
                </c:pt>
                <c:pt idx="9681">
                  <c:v>44088.843750046959</c:v>
                </c:pt>
                <c:pt idx="9682">
                  <c:v>44088.854166713631</c:v>
                </c:pt>
                <c:pt idx="9683">
                  <c:v>44088.864583380302</c:v>
                </c:pt>
                <c:pt idx="9684">
                  <c:v>44088.875000046974</c:v>
                </c:pt>
                <c:pt idx="9685">
                  <c:v>44088.885416713645</c:v>
                </c:pt>
                <c:pt idx="9686">
                  <c:v>44088.895833380317</c:v>
                </c:pt>
                <c:pt idx="9687">
                  <c:v>44088.906250046988</c:v>
                </c:pt>
                <c:pt idx="9688">
                  <c:v>44088.91666671366</c:v>
                </c:pt>
                <c:pt idx="9689">
                  <c:v>44088.927083380331</c:v>
                </c:pt>
                <c:pt idx="9690">
                  <c:v>44088.937500047003</c:v>
                </c:pt>
                <c:pt idx="9691">
                  <c:v>44088.947916713674</c:v>
                </c:pt>
                <c:pt idx="9692">
                  <c:v>44088.958333380346</c:v>
                </c:pt>
                <c:pt idx="9693">
                  <c:v>44088.968750047017</c:v>
                </c:pt>
                <c:pt idx="9694">
                  <c:v>44088.979166713689</c:v>
                </c:pt>
                <c:pt idx="9695">
                  <c:v>44088.98958338036</c:v>
                </c:pt>
                <c:pt idx="9696">
                  <c:v>44089.000000047032</c:v>
                </c:pt>
                <c:pt idx="9697">
                  <c:v>44089.010416713703</c:v>
                </c:pt>
                <c:pt idx="9698">
                  <c:v>44089.020833380375</c:v>
                </c:pt>
                <c:pt idx="9699">
                  <c:v>44089.031250047046</c:v>
                </c:pt>
                <c:pt idx="9700">
                  <c:v>44089.041666713718</c:v>
                </c:pt>
                <c:pt idx="9701">
                  <c:v>44089.052083380389</c:v>
                </c:pt>
                <c:pt idx="9702">
                  <c:v>44089.062500047061</c:v>
                </c:pt>
                <c:pt idx="9703">
                  <c:v>44089.072916713732</c:v>
                </c:pt>
                <c:pt idx="9704">
                  <c:v>44089.083333380404</c:v>
                </c:pt>
                <c:pt idx="9705">
                  <c:v>44089.093750047075</c:v>
                </c:pt>
                <c:pt idx="9706">
                  <c:v>44089.104166713747</c:v>
                </c:pt>
                <c:pt idx="9707">
                  <c:v>44089.114583380418</c:v>
                </c:pt>
                <c:pt idx="9708">
                  <c:v>44089.12500004709</c:v>
                </c:pt>
                <c:pt idx="9709">
                  <c:v>44089.135416713762</c:v>
                </c:pt>
                <c:pt idx="9710">
                  <c:v>44089.145833380433</c:v>
                </c:pt>
                <c:pt idx="9711">
                  <c:v>44089.156250047105</c:v>
                </c:pt>
                <c:pt idx="9712">
                  <c:v>44089.166666713776</c:v>
                </c:pt>
                <c:pt idx="9713">
                  <c:v>44089.177083380448</c:v>
                </c:pt>
                <c:pt idx="9714">
                  <c:v>44089.187500047119</c:v>
                </c:pt>
                <c:pt idx="9715">
                  <c:v>44089.197916713791</c:v>
                </c:pt>
                <c:pt idx="9716">
                  <c:v>44089.208333380462</c:v>
                </c:pt>
                <c:pt idx="9717">
                  <c:v>44089.218750047134</c:v>
                </c:pt>
                <c:pt idx="9718">
                  <c:v>44089.229166713805</c:v>
                </c:pt>
                <c:pt idx="9719">
                  <c:v>44089.239583380477</c:v>
                </c:pt>
                <c:pt idx="9720">
                  <c:v>44089.250000047148</c:v>
                </c:pt>
                <c:pt idx="9721">
                  <c:v>44089.26041671382</c:v>
                </c:pt>
                <c:pt idx="9722">
                  <c:v>44089.270833380491</c:v>
                </c:pt>
                <c:pt idx="9723">
                  <c:v>44089.281250047163</c:v>
                </c:pt>
                <c:pt idx="9724">
                  <c:v>44089.291666713834</c:v>
                </c:pt>
                <c:pt idx="9725">
                  <c:v>44089.302083380506</c:v>
                </c:pt>
                <c:pt idx="9726">
                  <c:v>44089.312500047177</c:v>
                </c:pt>
                <c:pt idx="9727">
                  <c:v>44089.322916713849</c:v>
                </c:pt>
                <c:pt idx="9728">
                  <c:v>44089.33333338052</c:v>
                </c:pt>
                <c:pt idx="9729">
                  <c:v>44089.343750047192</c:v>
                </c:pt>
                <c:pt idx="9730">
                  <c:v>44089.354166713863</c:v>
                </c:pt>
                <c:pt idx="9731">
                  <c:v>44089.364583380535</c:v>
                </c:pt>
                <c:pt idx="9732">
                  <c:v>44089.375000047206</c:v>
                </c:pt>
                <c:pt idx="9733">
                  <c:v>44089.385416713878</c:v>
                </c:pt>
                <c:pt idx="9734">
                  <c:v>44089.395833380549</c:v>
                </c:pt>
                <c:pt idx="9735">
                  <c:v>44089.406250047221</c:v>
                </c:pt>
                <c:pt idx="9736">
                  <c:v>44089.416666713892</c:v>
                </c:pt>
                <c:pt idx="9737">
                  <c:v>44089.427083380564</c:v>
                </c:pt>
                <c:pt idx="9738">
                  <c:v>44089.437500047236</c:v>
                </c:pt>
                <c:pt idx="9739">
                  <c:v>44089.447916713907</c:v>
                </c:pt>
                <c:pt idx="9740">
                  <c:v>44089.458333380579</c:v>
                </c:pt>
                <c:pt idx="9741">
                  <c:v>44089.46875004725</c:v>
                </c:pt>
                <c:pt idx="9742">
                  <c:v>44089.479166713922</c:v>
                </c:pt>
                <c:pt idx="9743">
                  <c:v>44089.489583380593</c:v>
                </c:pt>
                <c:pt idx="9744">
                  <c:v>44089.500000047265</c:v>
                </c:pt>
                <c:pt idx="9745">
                  <c:v>44089.510416713936</c:v>
                </c:pt>
                <c:pt idx="9746">
                  <c:v>44089.520833380608</c:v>
                </c:pt>
                <c:pt idx="9747">
                  <c:v>44089.531250047279</c:v>
                </c:pt>
                <c:pt idx="9748">
                  <c:v>44089.541666713951</c:v>
                </c:pt>
                <c:pt idx="9749">
                  <c:v>44089.552083380622</c:v>
                </c:pt>
                <c:pt idx="9750">
                  <c:v>44089.562500047294</c:v>
                </c:pt>
                <c:pt idx="9751">
                  <c:v>44089.572916713965</c:v>
                </c:pt>
                <c:pt idx="9752">
                  <c:v>44089.583333380637</c:v>
                </c:pt>
                <c:pt idx="9753">
                  <c:v>44089.593750047308</c:v>
                </c:pt>
                <c:pt idx="9754">
                  <c:v>44089.60416671398</c:v>
                </c:pt>
                <c:pt idx="9755">
                  <c:v>44089.614583380651</c:v>
                </c:pt>
                <c:pt idx="9756">
                  <c:v>44089.625000047323</c:v>
                </c:pt>
                <c:pt idx="9757">
                  <c:v>44089.635416713994</c:v>
                </c:pt>
                <c:pt idx="9758">
                  <c:v>44089.645833380666</c:v>
                </c:pt>
                <c:pt idx="9759">
                  <c:v>44089.656250047337</c:v>
                </c:pt>
                <c:pt idx="9760">
                  <c:v>44089.666666714009</c:v>
                </c:pt>
                <c:pt idx="9761">
                  <c:v>44089.67708338068</c:v>
                </c:pt>
                <c:pt idx="9762">
                  <c:v>44089.687500047352</c:v>
                </c:pt>
                <c:pt idx="9763">
                  <c:v>44089.697916714023</c:v>
                </c:pt>
                <c:pt idx="9764">
                  <c:v>44089.708333380695</c:v>
                </c:pt>
                <c:pt idx="9765">
                  <c:v>44089.718750047366</c:v>
                </c:pt>
                <c:pt idx="9766">
                  <c:v>44089.729166714038</c:v>
                </c:pt>
                <c:pt idx="9767">
                  <c:v>44089.73958338071</c:v>
                </c:pt>
                <c:pt idx="9768">
                  <c:v>44089.750000047381</c:v>
                </c:pt>
                <c:pt idx="9769">
                  <c:v>44089.760416714053</c:v>
                </c:pt>
                <c:pt idx="9770">
                  <c:v>44089.770833380724</c:v>
                </c:pt>
                <c:pt idx="9771">
                  <c:v>44089.781250047396</c:v>
                </c:pt>
                <c:pt idx="9772">
                  <c:v>44089.791666714067</c:v>
                </c:pt>
                <c:pt idx="9773">
                  <c:v>44089.802083380739</c:v>
                </c:pt>
                <c:pt idx="9774">
                  <c:v>44089.81250004741</c:v>
                </c:pt>
                <c:pt idx="9775">
                  <c:v>44089.822916714082</c:v>
                </c:pt>
                <c:pt idx="9776">
                  <c:v>44089.833333380753</c:v>
                </c:pt>
                <c:pt idx="9777">
                  <c:v>44089.843750047425</c:v>
                </c:pt>
                <c:pt idx="9778">
                  <c:v>44089.854166714096</c:v>
                </c:pt>
                <c:pt idx="9779">
                  <c:v>44089.864583380768</c:v>
                </c:pt>
                <c:pt idx="9780">
                  <c:v>44089.875000047439</c:v>
                </c:pt>
                <c:pt idx="9781">
                  <c:v>44089.885416714111</c:v>
                </c:pt>
                <c:pt idx="9782">
                  <c:v>44089.895833380782</c:v>
                </c:pt>
                <c:pt idx="9783">
                  <c:v>44089.906250047454</c:v>
                </c:pt>
                <c:pt idx="9784">
                  <c:v>44089.916666714125</c:v>
                </c:pt>
                <c:pt idx="9785">
                  <c:v>44089.927083380797</c:v>
                </c:pt>
                <c:pt idx="9786">
                  <c:v>44089.937500047468</c:v>
                </c:pt>
                <c:pt idx="9787">
                  <c:v>44089.94791671414</c:v>
                </c:pt>
                <c:pt idx="9788">
                  <c:v>44089.958333380811</c:v>
                </c:pt>
                <c:pt idx="9789">
                  <c:v>44089.968750047483</c:v>
                </c:pt>
                <c:pt idx="9790">
                  <c:v>44089.979166714154</c:v>
                </c:pt>
                <c:pt idx="9791">
                  <c:v>44089.989583380826</c:v>
                </c:pt>
                <c:pt idx="9792">
                  <c:v>44090.000000047497</c:v>
                </c:pt>
                <c:pt idx="9793">
                  <c:v>44090.010416714169</c:v>
                </c:pt>
                <c:pt idx="9794">
                  <c:v>44090.02083338084</c:v>
                </c:pt>
                <c:pt idx="9795">
                  <c:v>44090.031250047512</c:v>
                </c:pt>
                <c:pt idx="9796">
                  <c:v>44090.041666714184</c:v>
                </c:pt>
                <c:pt idx="9797">
                  <c:v>44090.052083380855</c:v>
                </c:pt>
                <c:pt idx="9798">
                  <c:v>44090.062500047527</c:v>
                </c:pt>
                <c:pt idx="9799">
                  <c:v>44090.072916714198</c:v>
                </c:pt>
                <c:pt idx="9800">
                  <c:v>44090.08333338087</c:v>
                </c:pt>
                <c:pt idx="9801">
                  <c:v>44090.093750047541</c:v>
                </c:pt>
                <c:pt idx="9802">
                  <c:v>44090.104166714213</c:v>
                </c:pt>
                <c:pt idx="9803">
                  <c:v>44090.114583380884</c:v>
                </c:pt>
                <c:pt idx="9804">
                  <c:v>44090.125000047556</c:v>
                </c:pt>
                <c:pt idx="9805">
                  <c:v>44090.135416714227</c:v>
                </c:pt>
                <c:pt idx="9806">
                  <c:v>44090.145833380899</c:v>
                </c:pt>
                <c:pt idx="9807">
                  <c:v>44090.15625004757</c:v>
                </c:pt>
                <c:pt idx="9808">
                  <c:v>44090.166666714242</c:v>
                </c:pt>
                <c:pt idx="9809">
                  <c:v>44090.177083380913</c:v>
                </c:pt>
                <c:pt idx="9810">
                  <c:v>44090.187500047585</c:v>
                </c:pt>
                <c:pt idx="9811">
                  <c:v>44090.197916714256</c:v>
                </c:pt>
                <c:pt idx="9812">
                  <c:v>44090.208333380928</c:v>
                </c:pt>
                <c:pt idx="9813">
                  <c:v>44090.218750047599</c:v>
                </c:pt>
                <c:pt idx="9814">
                  <c:v>44090.229166714271</c:v>
                </c:pt>
                <c:pt idx="9815">
                  <c:v>44090.239583380942</c:v>
                </c:pt>
                <c:pt idx="9816">
                  <c:v>44090.250000047614</c:v>
                </c:pt>
                <c:pt idx="9817">
                  <c:v>44090.260416714285</c:v>
                </c:pt>
                <c:pt idx="9818">
                  <c:v>44090.270833380957</c:v>
                </c:pt>
                <c:pt idx="9819">
                  <c:v>44090.281250047628</c:v>
                </c:pt>
                <c:pt idx="9820">
                  <c:v>44090.2916667143</c:v>
                </c:pt>
                <c:pt idx="9821">
                  <c:v>44090.302083380971</c:v>
                </c:pt>
                <c:pt idx="9822">
                  <c:v>44090.312500047643</c:v>
                </c:pt>
                <c:pt idx="9823">
                  <c:v>44090.322916714314</c:v>
                </c:pt>
                <c:pt idx="9824">
                  <c:v>44090.333333380986</c:v>
                </c:pt>
                <c:pt idx="9825">
                  <c:v>44090.343750047658</c:v>
                </c:pt>
                <c:pt idx="9826">
                  <c:v>44090.354166714329</c:v>
                </c:pt>
                <c:pt idx="9827">
                  <c:v>44090.364583381001</c:v>
                </c:pt>
                <c:pt idx="9828">
                  <c:v>44090.375000047672</c:v>
                </c:pt>
                <c:pt idx="9829">
                  <c:v>44090.385416714344</c:v>
                </c:pt>
                <c:pt idx="9830">
                  <c:v>44090.395833381015</c:v>
                </c:pt>
                <c:pt idx="9831">
                  <c:v>44090.406250047687</c:v>
                </c:pt>
                <c:pt idx="9832">
                  <c:v>44090.416666714358</c:v>
                </c:pt>
                <c:pt idx="9833">
                  <c:v>44090.42708338103</c:v>
                </c:pt>
                <c:pt idx="9834">
                  <c:v>44090.437500047701</c:v>
                </c:pt>
                <c:pt idx="9835">
                  <c:v>44090.447916714373</c:v>
                </c:pt>
                <c:pt idx="9836">
                  <c:v>44090.458333381044</c:v>
                </c:pt>
                <c:pt idx="9837">
                  <c:v>44090.468750047716</c:v>
                </c:pt>
                <c:pt idx="9838">
                  <c:v>44090.479166714387</c:v>
                </c:pt>
                <c:pt idx="9839">
                  <c:v>44090.489583381059</c:v>
                </c:pt>
                <c:pt idx="9840">
                  <c:v>44090.50000004773</c:v>
                </c:pt>
                <c:pt idx="9841">
                  <c:v>44090.510416714402</c:v>
                </c:pt>
                <c:pt idx="9842">
                  <c:v>44090.520833381073</c:v>
                </c:pt>
                <c:pt idx="9843">
                  <c:v>44090.531250047745</c:v>
                </c:pt>
                <c:pt idx="9844">
                  <c:v>44090.541666714416</c:v>
                </c:pt>
                <c:pt idx="9845">
                  <c:v>44090.552083381088</c:v>
                </c:pt>
                <c:pt idx="9846">
                  <c:v>44090.562500047759</c:v>
                </c:pt>
                <c:pt idx="9847">
                  <c:v>44090.572916714431</c:v>
                </c:pt>
                <c:pt idx="9848">
                  <c:v>44090.583333381102</c:v>
                </c:pt>
                <c:pt idx="9849">
                  <c:v>44090.593750047774</c:v>
                </c:pt>
                <c:pt idx="9850">
                  <c:v>44090.604166714445</c:v>
                </c:pt>
                <c:pt idx="9851">
                  <c:v>44090.614583381117</c:v>
                </c:pt>
                <c:pt idx="9852">
                  <c:v>44090.625000047788</c:v>
                </c:pt>
                <c:pt idx="9853">
                  <c:v>44090.63541671446</c:v>
                </c:pt>
                <c:pt idx="9854">
                  <c:v>44090.645833381132</c:v>
                </c:pt>
                <c:pt idx="9855">
                  <c:v>44090.656250047803</c:v>
                </c:pt>
                <c:pt idx="9856">
                  <c:v>44090.666666714475</c:v>
                </c:pt>
                <c:pt idx="9857">
                  <c:v>44090.677083381146</c:v>
                </c:pt>
                <c:pt idx="9858">
                  <c:v>44090.687500047818</c:v>
                </c:pt>
                <c:pt idx="9859">
                  <c:v>44090.697916714489</c:v>
                </c:pt>
                <c:pt idx="9860">
                  <c:v>44090.708333381161</c:v>
                </c:pt>
                <c:pt idx="9861">
                  <c:v>44090.718750047832</c:v>
                </c:pt>
                <c:pt idx="9862">
                  <c:v>44090.729166714504</c:v>
                </c:pt>
                <c:pt idx="9863">
                  <c:v>44090.739583381175</c:v>
                </c:pt>
                <c:pt idx="9864">
                  <c:v>44090.750000047847</c:v>
                </c:pt>
                <c:pt idx="9865">
                  <c:v>44090.760416714518</c:v>
                </c:pt>
                <c:pt idx="9866">
                  <c:v>44090.77083338119</c:v>
                </c:pt>
                <c:pt idx="9867">
                  <c:v>44090.781250047861</c:v>
                </c:pt>
                <c:pt idx="9868">
                  <c:v>44090.791666714533</c:v>
                </c:pt>
                <c:pt idx="9869">
                  <c:v>44090.802083381204</c:v>
                </c:pt>
                <c:pt idx="9870">
                  <c:v>44090.812500047876</c:v>
                </c:pt>
                <c:pt idx="9871">
                  <c:v>44090.822916714547</c:v>
                </c:pt>
                <c:pt idx="9872">
                  <c:v>44090.833333381219</c:v>
                </c:pt>
                <c:pt idx="9873">
                  <c:v>44090.84375004789</c:v>
                </c:pt>
                <c:pt idx="9874">
                  <c:v>44090.854166714562</c:v>
                </c:pt>
                <c:pt idx="9875">
                  <c:v>44090.864583381233</c:v>
                </c:pt>
                <c:pt idx="9876">
                  <c:v>44090.875000047905</c:v>
                </c:pt>
                <c:pt idx="9877">
                  <c:v>44090.885416714576</c:v>
                </c:pt>
                <c:pt idx="9878">
                  <c:v>44090.895833381248</c:v>
                </c:pt>
                <c:pt idx="9879">
                  <c:v>44090.906250047919</c:v>
                </c:pt>
                <c:pt idx="9880">
                  <c:v>44090.916666714591</c:v>
                </c:pt>
                <c:pt idx="9881">
                  <c:v>44090.927083381262</c:v>
                </c:pt>
                <c:pt idx="9882">
                  <c:v>44090.937500047934</c:v>
                </c:pt>
                <c:pt idx="9883">
                  <c:v>44090.947916714606</c:v>
                </c:pt>
                <c:pt idx="9884">
                  <c:v>44090.958333381277</c:v>
                </c:pt>
                <c:pt idx="9885">
                  <c:v>44090.968750047949</c:v>
                </c:pt>
                <c:pt idx="9886">
                  <c:v>44090.97916671462</c:v>
                </c:pt>
                <c:pt idx="9887">
                  <c:v>44090.989583381292</c:v>
                </c:pt>
                <c:pt idx="9888">
                  <c:v>44091.000000047963</c:v>
                </c:pt>
                <c:pt idx="9889">
                  <c:v>44091.010416714635</c:v>
                </c:pt>
                <c:pt idx="9890">
                  <c:v>44091.020833381306</c:v>
                </c:pt>
                <c:pt idx="9891">
                  <c:v>44091.031250047978</c:v>
                </c:pt>
                <c:pt idx="9892">
                  <c:v>44091.041666714649</c:v>
                </c:pt>
                <c:pt idx="9893">
                  <c:v>44091.052083381321</c:v>
                </c:pt>
                <c:pt idx="9894">
                  <c:v>44091.062500047992</c:v>
                </c:pt>
                <c:pt idx="9895">
                  <c:v>44091.072916714664</c:v>
                </c:pt>
                <c:pt idx="9896">
                  <c:v>44091.083333381335</c:v>
                </c:pt>
                <c:pt idx="9897">
                  <c:v>44091.093750048007</c:v>
                </c:pt>
                <c:pt idx="9898">
                  <c:v>44091.104166714678</c:v>
                </c:pt>
                <c:pt idx="9899">
                  <c:v>44091.11458338135</c:v>
                </c:pt>
                <c:pt idx="9900">
                  <c:v>44091.125000048021</c:v>
                </c:pt>
                <c:pt idx="9901">
                  <c:v>44091.135416714693</c:v>
                </c:pt>
                <c:pt idx="9902">
                  <c:v>44091.145833381364</c:v>
                </c:pt>
                <c:pt idx="9903">
                  <c:v>44091.156250048036</c:v>
                </c:pt>
                <c:pt idx="9904">
                  <c:v>44091.166666714707</c:v>
                </c:pt>
                <c:pt idx="9905">
                  <c:v>44091.177083381379</c:v>
                </c:pt>
                <c:pt idx="9906">
                  <c:v>44091.18750004805</c:v>
                </c:pt>
                <c:pt idx="9907">
                  <c:v>44091.197916714722</c:v>
                </c:pt>
                <c:pt idx="9908">
                  <c:v>44091.208333381393</c:v>
                </c:pt>
                <c:pt idx="9909">
                  <c:v>44091.218750048065</c:v>
                </c:pt>
                <c:pt idx="9910">
                  <c:v>44091.229166714736</c:v>
                </c:pt>
                <c:pt idx="9911">
                  <c:v>44091.239583381408</c:v>
                </c:pt>
                <c:pt idx="9912">
                  <c:v>44091.25000004808</c:v>
                </c:pt>
                <c:pt idx="9913">
                  <c:v>44091.260416714751</c:v>
                </c:pt>
                <c:pt idx="9914">
                  <c:v>44091.270833381423</c:v>
                </c:pt>
                <c:pt idx="9915">
                  <c:v>44091.281250048094</c:v>
                </c:pt>
                <c:pt idx="9916">
                  <c:v>44091.291666714766</c:v>
                </c:pt>
                <c:pt idx="9917">
                  <c:v>44091.302083381437</c:v>
                </c:pt>
                <c:pt idx="9918">
                  <c:v>44091.312500048109</c:v>
                </c:pt>
                <c:pt idx="9919">
                  <c:v>44091.32291671478</c:v>
                </c:pt>
                <c:pt idx="9920">
                  <c:v>44091.333333381452</c:v>
                </c:pt>
                <c:pt idx="9921">
                  <c:v>44091.343750048123</c:v>
                </c:pt>
                <c:pt idx="9922">
                  <c:v>44091.354166714795</c:v>
                </c:pt>
                <c:pt idx="9923">
                  <c:v>44091.364583381466</c:v>
                </c:pt>
                <c:pt idx="9924">
                  <c:v>44091.375000048138</c:v>
                </c:pt>
                <c:pt idx="9925">
                  <c:v>44091.385416714809</c:v>
                </c:pt>
                <c:pt idx="9926">
                  <c:v>44091.395833381481</c:v>
                </c:pt>
                <c:pt idx="9927">
                  <c:v>44091.406250048152</c:v>
                </c:pt>
                <c:pt idx="9928">
                  <c:v>44091.416666714824</c:v>
                </c:pt>
                <c:pt idx="9929">
                  <c:v>44091.427083381495</c:v>
                </c:pt>
                <c:pt idx="9930">
                  <c:v>44091.437500048167</c:v>
                </c:pt>
                <c:pt idx="9931">
                  <c:v>44091.447916714838</c:v>
                </c:pt>
                <c:pt idx="9932">
                  <c:v>44091.45833338151</c:v>
                </c:pt>
                <c:pt idx="9933">
                  <c:v>44091.468750048181</c:v>
                </c:pt>
                <c:pt idx="9934">
                  <c:v>44091.479166714853</c:v>
                </c:pt>
                <c:pt idx="9935">
                  <c:v>44091.489583381524</c:v>
                </c:pt>
                <c:pt idx="9936">
                  <c:v>44091.500000048196</c:v>
                </c:pt>
                <c:pt idx="9937">
                  <c:v>44091.510416714867</c:v>
                </c:pt>
                <c:pt idx="9938">
                  <c:v>44091.520833381539</c:v>
                </c:pt>
                <c:pt idx="9939">
                  <c:v>44091.53125004821</c:v>
                </c:pt>
                <c:pt idx="9940">
                  <c:v>44091.541666714882</c:v>
                </c:pt>
                <c:pt idx="9941">
                  <c:v>44091.552083381554</c:v>
                </c:pt>
                <c:pt idx="9942">
                  <c:v>44091.562500048225</c:v>
                </c:pt>
                <c:pt idx="9943">
                  <c:v>44091.572916714897</c:v>
                </c:pt>
                <c:pt idx="9944">
                  <c:v>44091.583333381568</c:v>
                </c:pt>
                <c:pt idx="9945">
                  <c:v>44091.59375004824</c:v>
                </c:pt>
                <c:pt idx="9946">
                  <c:v>44091.604166714911</c:v>
                </c:pt>
                <c:pt idx="9947">
                  <c:v>44091.614583381583</c:v>
                </c:pt>
                <c:pt idx="9948">
                  <c:v>44091.625000048254</c:v>
                </c:pt>
                <c:pt idx="9949">
                  <c:v>44091.635416714926</c:v>
                </c:pt>
                <c:pt idx="9950">
                  <c:v>44091.645833381597</c:v>
                </c:pt>
                <c:pt idx="9951">
                  <c:v>44091.656250048269</c:v>
                </c:pt>
                <c:pt idx="9952">
                  <c:v>44091.66666671494</c:v>
                </c:pt>
                <c:pt idx="9953">
                  <c:v>44091.677083381612</c:v>
                </c:pt>
                <c:pt idx="9954">
                  <c:v>44091.687500048283</c:v>
                </c:pt>
                <c:pt idx="9955">
                  <c:v>44091.697916714955</c:v>
                </c:pt>
                <c:pt idx="9956">
                  <c:v>44091.708333381626</c:v>
                </c:pt>
                <c:pt idx="9957">
                  <c:v>44091.718750048298</c:v>
                </c:pt>
                <c:pt idx="9958">
                  <c:v>44091.729166714969</c:v>
                </c:pt>
                <c:pt idx="9959">
                  <c:v>44091.739583381641</c:v>
                </c:pt>
                <c:pt idx="9960">
                  <c:v>44091.750000048312</c:v>
                </c:pt>
                <c:pt idx="9961">
                  <c:v>44091.760416714984</c:v>
                </c:pt>
                <c:pt idx="9962">
                  <c:v>44091.770833381655</c:v>
                </c:pt>
                <c:pt idx="9963">
                  <c:v>44091.781250048327</c:v>
                </c:pt>
                <c:pt idx="9964">
                  <c:v>44091.791666714998</c:v>
                </c:pt>
                <c:pt idx="9965">
                  <c:v>44091.80208338167</c:v>
                </c:pt>
                <c:pt idx="9966">
                  <c:v>44091.812500048341</c:v>
                </c:pt>
                <c:pt idx="9967">
                  <c:v>44091.822916715013</c:v>
                </c:pt>
                <c:pt idx="9968">
                  <c:v>44091.833333381684</c:v>
                </c:pt>
                <c:pt idx="9969">
                  <c:v>44091.843750048356</c:v>
                </c:pt>
                <c:pt idx="9970">
                  <c:v>44091.854166715028</c:v>
                </c:pt>
                <c:pt idx="9971">
                  <c:v>44091.864583381699</c:v>
                </c:pt>
                <c:pt idx="9972">
                  <c:v>44091.875000048371</c:v>
                </c:pt>
                <c:pt idx="9973">
                  <c:v>44091.885416715042</c:v>
                </c:pt>
                <c:pt idx="9974">
                  <c:v>44091.895833381714</c:v>
                </c:pt>
                <c:pt idx="9975">
                  <c:v>44091.906250048385</c:v>
                </c:pt>
                <c:pt idx="9976">
                  <c:v>44091.916666715057</c:v>
                </c:pt>
                <c:pt idx="9977">
                  <c:v>44091.927083381728</c:v>
                </c:pt>
                <c:pt idx="9978">
                  <c:v>44091.9375000484</c:v>
                </c:pt>
                <c:pt idx="9979">
                  <c:v>44091.947916715071</c:v>
                </c:pt>
                <c:pt idx="9980">
                  <c:v>44091.958333381743</c:v>
                </c:pt>
                <c:pt idx="9981">
                  <c:v>44091.968750048414</c:v>
                </c:pt>
                <c:pt idx="9982">
                  <c:v>44091.979166715086</c:v>
                </c:pt>
                <c:pt idx="9983">
                  <c:v>44091.989583381757</c:v>
                </c:pt>
                <c:pt idx="9984">
                  <c:v>44092.000000048429</c:v>
                </c:pt>
                <c:pt idx="9985">
                  <c:v>44092.0104167151</c:v>
                </c:pt>
                <c:pt idx="9986">
                  <c:v>44092.020833381772</c:v>
                </c:pt>
                <c:pt idx="9987">
                  <c:v>44092.031250048443</c:v>
                </c:pt>
                <c:pt idx="9988">
                  <c:v>44092.041666715115</c:v>
                </c:pt>
                <c:pt idx="9989">
                  <c:v>44092.052083381786</c:v>
                </c:pt>
                <c:pt idx="9990">
                  <c:v>44092.062500048458</c:v>
                </c:pt>
                <c:pt idx="9991">
                  <c:v>44092.072916715129</c:v>
                </c:pt>
                <c:pt idx="9992">
                  <c:v>44092.083333381801</c:v>
                </c:pt>
                <c:pt idx="9993">
                  <c:v>44092.093750048472</c:v>
                </c:pt>
                <c:pt idx="9994">
                  <c:v>44092.104166715144</c:v>
                </c:pt>
                <c:pt idx="9995">
                  <c:v>44092.114583381815</c:v>
                </c:pt>
                <c:pt idx="9996">
                  <c:v>44092.125000048487</c:v>
                </c:pt>
                <c:pt idx="9997">
                  <c:v>44092.135416715158</c:v>
                </c:pt>
                <c:pt idx="9998">
                  <c:v>44092.14583338183</c:v>
                </c:pt>
                <c:pt idx="9999">
                  <c:v>44092.156250048502</c:v>
                </c:pt>
                <c:pt idx="10000">
                  <c:v>44092.166666715173</c:v>
                </c:pt>
                <c:pt idx="10001">
                  <c:v>44092.177083381845</c:v>
                </c:pt>
                <c:pt idx="10002">
                  <c:v>44092.187500048516</c:v>
                </c:pt>
                <c:pt idx="10003">
                  <c:v>44092.197916715188</c:v>
                </c:pt>
                <c:pt idx="10004">
                  <c:v>44092.208333381859</c:v>
                </c:pt>
                <c:pt idx="10005">
                  <c:v>44092.218750048531</c:v>
                </c:pt>
                <c:pt idx="10006">
                  <c:v>44092.229166715202</c:v>
                </c:pt>
                <c:pt idx="10007">
                  <c:v>44092.239583381874</c:v>
                </c:pt>
                <c:pt idx="10008">
                  <c:v>44092.250000048545</c:v>
                </c:pt>
                <c:pt idx="10009">
                  <c:v>44092.260416715217</c:v>
                </c:pt>
                <c:pt idx="10010">
                  <c:v>44092.270833381888</c:v>
                </c:pt>
                <c:pt idx="10011">
                  <c:v>44092.28125004856</c:v>
                </c:pt>
                <c:pt idx="10012">
                  <c:v>44092.291666715231</c:v>
                </c:pt>
                <c:pt idx="10013">
                  <c:v>44092.302083381903</c:v>
                </c:pt>
                <c:pt idx="10014">
                  <c:v>44092.312500048574</c:v>
                </c:pt>
                <c:pt idx="10015">
                  <c:v>44092.322916715246</c:v>
                </c:pt>
                <c:pt idx="10016">
                  <c:v>44092.333333381917</c:v>
                </c:pt>
                <c:pt idx="10017">
                  <c:v>44092.343750048589</c:v>
                </c:pt>
                <c:pt idx="10018">
                  <c:v>44092.35416671526</c:v>
                </c:pt>
                <c:pt idx="10019">
                  <c:v>44092.364583381932</c:v>
                </c:pt>
                <c:pt idx="10020">
                  <c:v>44092.375000048603</c:v>
                </c:pt>
                <c:pt idx="10021">
                  <c:v>44092.385416715275</c:v>
                </c:pt>
                <c:pt idx="10022">
                  <c:v>44092.395833381946</c:v>
                </c:pt>
                <c:pt idx="10023">
                  <c:v>44092.406250048618</c:v>
                </c:pt>
                <c:pt idx="10024">
                  <c:v>44092.416666715289</c:v>
                </c:pt>
                <c:pt idx="10025">
                  <c:v>44092.427083381961</c:v>
                </c:pt>
                <c:pt idx="10026">
                  <c:v>44092.437500048633</c:v>
                </c:pt>
                <c:pt idx="10027">
                  <c:v>44092.447916715304</c:v>
                </c:pt>
                <c:pt idx="10028">
                  <c:v>44092.458333381976</c:v>
                </c:pt>
                <c:pt idx="10029">
                  <c:v>44092.468750048647</c:v>
                </c:pt>
                <c:pt idx="10030">
                  <c:v>44092.479166715319</c:v>
                </c:pt>
                <c:pt idx="10031">
                  <c:v>44092.48958338199</c:v>
                </c:pt>
                <c:pt idx="10032">
                  <c:v>44092.500000048662</c:v>
                </c:pt>
                <c:pt idx="10033">
                  <c:v>44092.510416715333</c:v>
                </c:pt>
                <c:pt idx="10034">
                  <c:v>44092.520833382005</c:v>
                </c:pt>
                <c:pt idx="10035">
                  <c:v>44092.531250048676</c:v>
                </c:pt>
                <c:pt idx="10036">
                  <c:v>44092.541666715348</c:v>
                </c:pt>
                <c:pt idx="10037">
                  <c:v>44092.552083382019</c:v>
                </c:pt>
                <c:pt idx="10038">
                  <c:v>44092.562500048691</c:v>
                </c:pt>
                <c:pt idx="10039">
                  <c:v>44092.572916715362</c:v>
                </c:pt>
                <c:pt idx="10040">
                  <c:v>44092.583333382034</c:v>
                </c:pt>
                <c:pt idx="10041">
                  <c:v>44092.593750048705</c:v>
                </c:pt>
                <c:pt idx="10042">
                  <c:v>44092.604166715377</c:v>
                </c:pt>
                <c:pt idx="10043">
                  <c:v>44092.614583382048</c:v>
                </c:pt>
                <c:pt idx="10044">
                  <c:v>44092.62500004872</c:v>
                </c:pt>
                <c:pt idx="10045">
                  <c:v>44092.635416715391</c:v>
                </c:pt>
                <c:pt idx="10046">
                  <c:v>44092.645833382063</c:v>
                </c:pt>
                <c:pt idx="10047">
                  <c:v>44092.656250048734</c:v>
                </c:pt>
                <c:pt idx="10048">
                  <c:v>44092.666666715406</c:v>
                </c:pt>
                <c:pt idx="10049">
                  <c:v>44092.677083382077</c:v>
                </c:pt>
                <c:pt idx="10050">
                  <c:v>44092.687500048749</c:v>
                </c:pt>
                <c:pt idx="10051">
                  <c:v>44092.69791671542</c:v>
                </c:pt>
                <c:pt idx="10052">
                  <c:v>44092.708333382092</c:v>
                </c:pt>
                <c:pt idx="10053">
                  <c:v>44092.718750048763</c:v>
                </c:pt>
                <c:pt idx="10054">
                  <c:v>44092.729166715435</c:v>
                </c:pt>
                <c:pt idx="10055">
                  <c:v>44092.739583382107</c:v>
                </c:pt>
                <c:pt idx="10056">
                  <c:v>44092.750000048778</c:v>
                </c:pt>
                <c:pt idx="10057">
                  <c:v>44092.76041671545</c:v>
                </c:pt>
                <c:pt idx="10058">
                  <c:v>44092.770833382121</c:v>
                </c:pt>
                <c:pt idx="10059">
                  <c:v>44092.781250048793</c:v>
                </c:pt>
                <c:pt idx="10060">
                  <c:v>44092.791666715464</c:v>
                </c:pt>
                <c:pt idx="10061">
                  <c:v>44092.802083382136</c:v>
                </c:pt>
                <c:pt idx="10062">
                  <c:v>44092.812500048807</c:v>
                </c:pt>
                <c:pt idx="10063">
                  <c:v>44092.822916715479</c:v>
                </c:pt>
                <c:pt idx="10064">
                  <c:v>44092.83333338215</c:v>
                </c:pt>
                <c:pt idx="10065">
                  <c:v>44092.843750048822</c:v>
                </c:pt>
                <c:pt idx="10066">
                  <c:v>44092.854166715493</c:v>
                </c:pt>
                <c:pt idx="10067">
                  <c:v>44092.864583382165</c:v>
                </c:pt>
                <c:pt idx="10068">
                  <c:v>44092.875000048836</c:v>
                </c:pt>
                <c:pt idx="10069">
                  <c:v>44092.885416715508</c:v>
                </c:pt>
                <c:pt idx="10070">
                  <c:v>44092.895833382179</c:v>
                </c:pt>
                <c:pt idx="10071">
                  <c:v>44092.906250048851</c:v>
                </c:pt>
                <c:pt idx="10072">
                  <c:v>44092.916666715522</c:v>
                </c:pt>
                <c:pt idx="10073">
                  <c:v>44092.927083382194</c:v>
                </c:pt>
                <c:pt idx="10074">
                  <c:v>44092.937500048865</c:v>
                </c:pt>
                <c:pt idx="10075">
                  <c:v>44092.947916715537</c:v>
                </c:pt>
                <c:pt idx="10076">
                  <c:v>44092.958333382208</c:v>
                </c:pt>
                <c:pt idx="10077">
                  <c:v>44092.96875004888</c:v>
                </c:pt>
                <c:pt idx="10078">
                  <c:v>44092.979166715551</c:v>
                </c:pt>
                <c:pt idx="10079">
                  <c:v>44092.989583382223</c:v>
                </c:pt>
                <c:pt idx="10080">
                  <c:v>44093.000000048894</c:v>
                </c:pt>
                <c:pt idx="10081">
                  <c:v>44093.010416715566</c:v>
                </c:pt>
                <c:pt idx="10082">
                  <c:v>44093.020833382237</c:v>
                </c:pt>
                <c:pt idx="10083">
                  <c:v>44093.031250048909</c:v>
                </c:pt>
                <c:pt idx="10084">
                  <c:v>44093.041666715581</c:v>
                </c:pt>
                <c:pt idx="10085">
                  <c:v>44093.052083382252</c:v>
                </c:pt>
                <c:pt idx="10086">
                  <c:v>44093.062500048924</c:v>
                </c:pt>
                <c:pt idx="10087">
                  <c:v>44093.072916715595</c:v>
                </c:pt>
                <c:pt idx="10088">
                  <c:v>44093.083333382267</c:v>
                </c:pt>
                <c:pt idx="10089">
                  <c:v>44093.093750048938</c:v>
                </c:pt>
                <c:pt idx="10090">
                  <c:v>44093.10416671561</c:v>
                </c:pt>
                <c:pt idx="10091">
                  <c:v>44093.114583382281</c:v>
                </c:pt>
                <c:pt idx="10092">
                  <c:v>44093.125000048953</c:v>
                </c:pt>
                <c:pt idx="10093">
                  <c:v>44093.135416715624</c:v>
                </c:pt>
                <c:pt idx="10094">
                  <c:v>44093.145833382296</c:v>
                </c:pt>
                <c:pt idx="10095">
                  <c:v>44093.156250048967</c:v>
                </c:pt>
                <c:pt idx="10096">
                  <c:v>44093.166666715639</c:v>
                </c:pt>
                <c:pt idx="10097">
                  <c:v>44093.17708338231</c:v>
                </c:pt>
                <c:pt idx="10098">
                  <c:v>44093.187500048982</c:v>
                </c:pt>
                <c:pt idx="10099">
                  <c:v>44093.197916715653</c:v>
                </c:pt>
                <c:pt idx="10100">
                  <c:v>44093.208333382325</c:v>
                </c:pt>
                <c:pt idx="10101">
                  <c:v>44093.218750048996</c:v>
                </c:pt>
                <c:pt idx="10102">
                  <c:v>44093.229166715668</c:v>
                </c:pt>
                <c:pt idx="10103">
                  <c:v>44093.239583382339</c:v>
                </c:pt>
                <c:pt idx="10104">
                  <c:v>44093.250000049011</c:v>
                </c:pt>
                <c:pt idx="10105">
                  <c:v>44093.260416715682</c:v>
                </c:pt>
                <c:pt idx="10106">
                  <c:v>44093.270833382354</c:v>
                </c:pt>
                <c:pt idx="10107">
                  <c:v>44093.281250049025</c:v>
                </c:pt>
                <c:pt idx="10108">
                  <c:v>44093.291666715697</c:v>
                </c:pt>
                <c:pt idx="10109">
                  <c:v>44093.302083382368</c:v>
                </c:pt>
                <c:pt idx="10110">
                  <c:v>44093.31250004904</c:v>
                </c:pt>
                <c:pt idx="10111">
                  <c:v>44093.322916715711</c:v>
                </c:pt>
                <c:pt idx="10112">
                  <c:v>44093.333333382383</c:v>
                </c:pt>
                <c:pt idx="10113">
                  <c:v>44093.343750049055</c:v>
                </c:pt>
                <c:pt idx="10114">
                  <c:v>44093.354166715726</c:v>
                </c:pt>
                <c:pt idx="10115">
                  <c:v>44093.364583382398</c:v>
                </c:pt>
                <c:pt idx="10116">
                  <c:v>44093.375000049069</c:v>
                </c:pt>
                <c:pt idx="10117">
                  <c:v>44093.385416715741</c:v>
                </c:pt>
                <c:pt idx="10118">
                  <c:v>44093.395833382412</c:v>
                </c:pt>
                <c:pt idx="10119">
                  <c:v>44093.406250049084</c:v>
                </c:pt>
                <c:pt idx="10120">
                  <c:v>44093.416666715755</c:v>
                </c:pt>
                <c:pt idx="10121">
                  <c:v>44093.427083382427</c:v>
                </c:pt>
                <c:pt idx="10122">
                  <c:v>44093.437500049098</c:v>
                </c:pt>
                <c:pt idx="10123">
                  <c:v>44093.44791671577</c:v>
                </c:pt>
                <c:pt idx="10124">
                  <c:v>44093.458333382441</c:v>
                </c:pt>
                <c:pt idx="10125">
                  <c:v>44093.468750049113</c:v>
                </c:pt>
                <c:pt idx="10126">
                  <c:v>44093.479166715784</c:v>
                </c:pt>
                <c:pt idx="10127">
                  <c:v>44093.489583382456</c:v>
                </c:pt>
                <c:pt idx="10128">
                  <c:v>44093.500000049127</c:v>
                </c:pt>
                <c:pt idx="10129">
                  <c:v>44093.510416715799</c:v>
                </c:pt>
                <c:pt idx="10130">
                  <c:v>44093.52083338247</c:v>
                </c:pt>
                <c:pt idx="10131">
                  <c:v>44093.531250049142</c:v>
                </c:pt>
                <c:pt idx="10132">
                  <c:v>44093.541666715813</c:v>
                </c:pt>
                <c:pt idx="10133">
                  <c:v>44093.552083382485</c:v>
                </c:pt>
                <c:pt idx="10134">
                  <c:v>44093.562500049156</c:v>
                </c:pt>
                <c:pt idx="10135">
                  <c:v>44093.572916715828</c:v>
                </c:pt>
                <c:pt idx="10136">
                  <c:v>44093.583333382499</c:v>
                </c:pt>
                <c:pt idx="10137">
                  <c:v>44093.593750049171</c:v>
                </c:pt>
                <c:pt idx="10138">
                  <c:v>44093.604166715842</c:v>
                </c:pt>
                <c:pt idx="10139">
                  <c:v>44093.614583382514</c:v>
                </c:pt>
                <c:pt idx="10140">
                  <c:v>44093.625000049185</c:v>
                </c:pt>
                <c:pt idx="10141">
                  <c:v>44093.635416715857</c:v>
                </c:pt>
                <c:pt idx="10142">
                  <c:v>44093.645833382529</c:v>
                </c:pt>
                <c:pt idx="10143">
                  <c:v>44093.6562500492</c:v>
                </c:pt>
                <c:pt idx="10144">
                  <c:v>44093.666666715872</c:v>
                </c:pt>
                <c:pt idx="10145">
                  <c:v>44093.677083382543</c:v>
                </c:pt>
                <c:pt idx="10146">
                  <c:v>44093.687500049215</c:v>
                </c:pt>
                <c:pt idx="10147">
                  <c:v>44093.697916715886</c:v>
                </c:pt>
                <c:pt idx="10148">
                  <c:v>44093.708333382558</c:v>
                </c:pt>
                <c:pt idx="10149">
                  <c:v>44093.718750049229</c:v>
                </c:pt>
                <c:pt idx="10150">
                  <c:v>44093.729166715901</c:v>
                </c:pt>
                <c:pt idx="10151">
                  <c:v>44093.739583382572</c:v>
                </c:pt>
                <c:pt idx="10152">
                  <c:v>44093.750000049244</c:v>
                </c:pt>
                <c:pt idx="10153">
                  <c:v>44093.760416715915</c:v>
                </c:pt>
                <c:pt idx="10154">
                  <c:v>44093.770833382587</c:v>
                </c:pt>
                <c:pt idx="10155">
                  <c:v>44093.781250049258</c:v>
                </c:pt>
                <c:pt idx="10156">
                  <c:v>44093.79166671593</c:v>
                </c:pt>
                <c:pt idx="10157">
                  <c:v>44093.802083382601</c:v>
                </c:pt>
                <c:pt idx="10158">
                  <c:v>44093.812500049273</c:v>
                </c:pt>
                <c:pt idx="10159">
                  <c:v>44093.822916715944</c:v>
                </c:pt>
                <c:pt idx="10160">
                  <c:v>44093.833333382616</c:v>
                </c:pt>
                <c:pt idx="10161">
                  <c:v>44093.843750049287</c:v>
                </c:pt>
                <c:pt idx="10162">
                  <c:v>44093.854166715959</c:v>
                </c:pt>
                <c:pt idx="10163">
                  <c:v>44093.86458338263</c:v>
                </c:pt>
                <c:pt idx="10164">
                  <c:v>44093.875000049302</c:v>
                </c:pt>
                <c:pt idx="10165">
                  <c:v>44093.885416715973</c:v>
                </c:pt>
                <c:pt idx="10166">
                  <c:v>44093.895833382645</c:v>
                </c:pt>
                <c:pt idx="10167">
                  <c:v>44093.906250049316</c:v>
                </c:pt>
                <c:pt idx="10168">
                  <c:v>44093.916666715988</c:v>
                </c:pt>
                <c:pt idx="10169">
                  <c:v>44093.927083382659</c:v>
                </c:pt>
                <c:pt idx="10170">
                  <c:v>44093.937500049331</c:v>
                </c:pt>
                <c:pt idx="10171">
                  <c:v>44093.947916716003</c:v>
                </c:pt>
                <c:pt idx="10172">
                  <c:v>44093.958333382674</c:v>
                </c:pt>
                <c:pt idx="10173">
                  <c:v>44093.968750049346</c:v>
                </c:pt>
                <c:pt idx="10174">
                  <c:v>44093.979166716017</c:v>
                </c:pt>
                <c:pt idx="10175">
                  <c:v>44093.989583382689</c:v>
                </c:pt>
                <c:pt idx="10176">
                  <c:v>44094.00000004936</c:v>
                </c:pt>
                <c:pt idx="10177">
                  <c:v>44094.010416716032</c:v>
                </c:pt>
                <c:pt idx="10178">
                  <c:v>44094.020833382703</c:v>
                </c:pt>
                <c:pt idx="10179">
                  <c:v>44094.031250049375</c:v>
                </c:pt>
                <c:pt idx="10180">
                  <c:v>44094.041666716046</c:v>
                </c:pt>
                <c:pt idx="10181">
                  <c:v>44094.052083382718</c:v>
                </c:pt>
                <c:pt idx="10182">
                  <c:v>44094.062500049389</c:v>
                </c:pt>
                <c:pt idx="10183">
                  <c:v>44094.072916716061</c:v>
                </c:pt>
                <c:pt idx="10184">
                  <c:v>44094.083333382732</c:v>
                </c:pt>
                <c:pt idx="10185">
                  <c:v>44094.093750049404</c:v>
                </c:pt>
                <c:pt idx="10186">
                  <c:v>44094.104166716075</c:v>
                </c:pt>
                <c:pt idx="10187">
                  <c:v>44094.114583382747</c:v>
                </c:pt>
                <c:pt idx="10188">
                  <c:v>44094.125000049418</c:v>
                </c:pt>
                <c:pt idx="10189">
                  <c:v>44094.13541671609</c:v>
                </c:pt>
                <c:pt idx="10190">
                  <c:v>44094.145833382761</c:v>
                </c:pt>
                <c:pt idx="10191">
                  <c:v>44094.156250049433</c:v>
                </c:pt>
                <c:pt idx="10192">
                  <c:v>44094.166666716104</c:v>
                </c:pt>
                <c:pt idx="10193">
                  <c:v>44094.177083382776</c:v>
                </c:pt>
                <c:pt idx="10194">
                  <c:v>44094.187500049447</c:v>
                </c:pt>
                <c:pt idx="10195">
                  <c:v>44094.197916716119</c:v>
                </c:pt>
                <c:pt idx="10196">
                  <c:v>44094.20833338279</c:v>
                </c:pt>
                <c:pt idx="10197">
                  <c:v>44094.218750049462</c:v>
                </c:pt>
                <c:pt idx="10198">
                  <c:v>44094.229166716133</c:v>
                </c:pt>
                <c:pt idx="10199">
                  <c:v>44094.239583382805</c:v>
                </c:pt>
                <c:pt idx="10200">
                  <c:v>44094.250000049477</c:v>
                </c:pt>
                <c:pt idx="10201">
                  <c:v>44094.260416716148</c:v>
                </c:pt>
                <c:pt idx="10202">
                  <c:v>44094.27083338282</c:v>
                </c:pt>
                <c:pt idx="10203">
                  <c:v>44094.281250049491</c:v>
                </c:pt>
                <c:pt idx="10204">
                  <c:v>44094.291666716163</c:v>
                </c:pt>
                <c:pt idx="10205">
                  <c:v>44094.302083382834</c:v>
                </c:pt>
                <c:pt idx="10206">
                  <c:v>44094.312500049506</c:v>
                </c:pt>
                <c:pt idx="10207">
                  <c:v>44094.322916716177</c:v>
                </c:pt>
                <c:pt idx="10208">
                  <c:v>44094.333333382849</c:v>
                </c:pt>
                <c:pt idx="10209">
                  <c:v>44094.34375004952</c:v>
                </c:pt>
                <c:pt idx="10210">
                  <c:v>44094.354166716192</c:v>
                </c:pt>
                <c:pt idx="10211">
                  <c:v>44094.364583382863</c:v>
                </c:pt>
                <c:pt idx="10212">
                  <c:v>44094.375000049535</c:v>
                </c:pt>
                <c:pt idx="10213">
                  <c:v>44094.385416716206</c:v>
                </c:pt>
                <c:pt idx="10214">
                  <c:v>44094.395833382878</c:v>
                </c:pt>
                <c:pt idx="10215">
                  <c:v>44094.406250049549</c:v>
                </c:pt>
                <c:pt idx="10216">
                  <c:v>44094.416666716221</c:v>
                </c:pt>
                <c:pt idx="10217">
                  <c:v>44094.427083382892</c:v>
                </c:pt>
                <c:pt idx="10218">
                  <c:v>44094.437500049564</c:v>
                </c:pt>
                <c:pt idx="10219">
                  <c:v>44094.447916716235</c:v>
                </c:pt>
                <c:pt idx="10220">
                  <c:v>44094.458333382907</c:v>
                </c:pt>
                <c:pt idx="10221">
                  <c:v>44094.468750049578</c:v>
                </c:pt>
                <c:pt idx="10222">
                  <c:v>44094.47916671625</c:v>
                </c:pt>
                <c:pt idx="10223">
                  <c:v>44094.489583382921</c:v>
                </c:pt>
                <c:pt idx="10224">
                  <c:v>44094.500000049593</c:v>
                </c:pt>
                <c:pt idx="10225">
                  <c:v>44094.510416716264</c:v>
                </c:pt>
                <c:pt idx="10226">
                  <c:v>44094.520833382936</c:v>
                </c:pt>
                <c:pt idx="10227">
                  <c:v>44094.531250049607</c:v>
                </c:pt>
                <c:pt idx="10228">
                  <c:v>44094.541666716279</c:v>
                </c:pt>
                <c:pt idx="10229">
                  <c:v>44094.552083382951</c:v>
                </c:pt>
                <c:pt idx="10230">
                  <c:v>44094.562500049622</c:v>
                </c:pt>
                <c:pt idx="10231">
                  <c:v>44094.572916716294</c:v>
                </c:pt>
                <c:pt idx="10232">
                  <c:v>44094.583333382965</c:v>
                </c:pt>
                <c:pt idx="10233">
                  <c:v>44094.593750049637</c:v>
                </c:pt>
                <c:pt idx="10234">
                  <c:v>44094.604166716308</c:v>
                </c:pt>
                <c:pt idx="10235">
                  <c:v>44094.61458338298</c:v>
                </c:pt>
                <c:pt idx="10236">
                  <c:v>44094.625000049651</c:v>
                </c:pt>
                <c:pt idx="10237">
                  <c:v>44094.635416716323</c:v>
                </c:pt>
                <c:pt idx="10238">
                  <c:v>44094.645833382994</c:v>
                </c:pt>
                <c:pt idx="10239">
                  <c:v>44094.656250049666</c:v>
                </c:pt>
                <c:pt idx="10240">
                  <c:v>44094.666666716337</c:v>
                </c:pt>
                <c:pt idx="10241">
                  <c:v>44094.677083383009</c:v>
                </c:pt>
                <c:pt idx="10242">
                  <c:v>44094.68750004968</c:v>
                </c:pt>
                <c:pt idx="10243">
                  <c:v>44094.697916716352</c:v>
                </c:pt>
                <c:pt idx="10244">
                  <c:v>44094.708333383023</c:v>
                </c:pt>
                <c:pt idx="10245">
                  <c:v>44094.718750049695</c:v>
                </c:pt>
                <c:pt idx="10246">
                  <c:v>44094.729166716366</c:v>
                </c:pt>
                <c:pt idx="10247">
                  <c:v>44094.739583383038</c:v>
                </c:pt>
                <c:pt idx="10248">
                  <c:v>44094.750000049709</c:v>
                </c:pt>
                <c:pt idx="10249">
                  <c:v>44094.760416716381</c:v>
                </c:pt>
                <c:pt idx="10250">
                  <c:v>44094.770833383052</c:v>
                </c:pt>
                <c:pt idx="10251">
                  <c:v>44094.781250049724</c:v>
                </c:pt>
                <c:pt idx="10252">
                  <c:v>44094.791666716395</c:v>
                </c:pt>
                <c:pt idx="10253">
                  <c:v>44094.802083383067</c:v>
                </c:pt>
                <c:pt idx="10254">
                  <c:v>44094.812500049738</c:v>
                </c:pt>
                <c:pt idx="10255">
                  <c:v>44094.82291671641</c:v>
                </c:pt>
                <c:pt idx="10256">
                  <c:v>44094.833333383081</c:v>
                </c:pt>
                <c:pt idx="10257">
                  <c:v>44094.843750049753</c:v>
                </c:pt>
                <c:pt idx="10258">
                  <c:v>44094.854166716425</c:v>
                </c:pt>
                <c:pt idx="10259">
                  <c:v>44094.864583383096</c:v>
                </c:pt>
                <c:pt idx="10260">
                  <c:v>44094.875000049768</c:v>
                </c:pt>
                <c:pt idx="10261">
                  <c:v>44094.885416716439</c:v>
                </c:pt>
                <c:pt idx="10262">
                  <c:v>44094.895833383111</c:v>
                </c:pt>
                <c:pt idx="10263">
                  <c:v>44094.906250049782</c:v>
                </c:pt>
                <c:pt idx="10264">
                  <c:v>44094.916666716454</c:v>
                </c:pt>
                <c:pt idx="10265">
                  <c:v>44094.927083383125</c:v>
                </c:pt>
                <c:pt idx="10266">
                  <c:v>44094.937500049797</c:v>
                </c:pt>
                <c:pt idx="10267">
                  <c:v>44094.947916716468</c:v>
                </c:pt>
                <c:pt idx="10268">
                  <c:v>44094.95833338314</c:v>
                </c:pt>
                <c:pt idx="10269">
                  <c:v>44094.968750049811</c:v>
                </c:pt>
                <c:pt idx="10270">
                  <c:v>44094.979166716483</c:v>
                </c:pt>
                <c:pt idx="10271">
                  <c:v>44094.989583383154</c:v>
                </c:pt>
                <c:pt idx="10272">
                  <c:v>44095.000000049826</c:v>
                </c:pt>
                <c:pt idx="10273">
                  <c:v>44095.010416716497</c:v>
                </c:pt>
                <c:pt idx="10274">
                  <c:v>44095.020833383169</c:v>
                </c:pt>
                <c:pt idx="10275">
                  <c:v>44095.03125004984</c:v>
                </c:pt>
                <c:pt idx="10276">
                  <c:v>44095.041666716512</c:v>
                </c:pt>
                <c:pt idx="10277">
                  <c:v>44095.052083383183</c:v>
                </c:pt>
                <c:pt idx="10278">
                  <c:v>44095.062500049855</c:v>
                </c:pt>
                <c:pt idx="10279">
                  <c:v>44095.072916716526</c:v>
                </c:pt>
                <c:pt idx="10280">
                  <c:v>44095.083333383198</c:v>
                </c:pt>
                <c:pt idx="10281">
                  <c:v>44095.093750049869</c:v>
                </c:pt>
                <c:pt idx="10282">
                  <c:v>44095.104166716541</c:v>
                </c:pt>
                <c:pt idx="10283">
                  <c:v>44095.114583383212</c:v>
                </c:pt>
                <c:pt idx="10284">
                  <c:v>44095.125000049884</c:v>
                </c:pt>
                <c:pt idx="10285">
                  <c:v>44095.135416716555</c:v>
                </c:pt>
                <c:pt idx="10286">
                  <c:v>44095.145833383227</c:v>
                </c:pt>
                <c:pt idx="10287">
                  <c:v>44095.156250049899</c:v>
                </c:pt>
                <c:pt idx="10288">
                  <c:v>44095.16666671657</c:v>
                </c:pt>
                <c:pt idx="10289">
                  <c:v>44095.177083383242</c:v>
                </c:pt>
                <c:pt idx="10290">
                  <c:v>44095.187500049913</c:v>
                </c:pt>
                <c:pt idx="10291">
                  <c:v>44095.197916716585</c:v>
                </c:pt>
                <c:pt idx="10292">
                  <c:v>44095.208333383256</c:v>
                </c:pt>
                <c:pt idx="10293">
                  <c:v>44095.218750049928</c:v>
                </c:pt>
                <c:pt idx="10294">
                  <c:v>44095.229166716599</c:v>
                </c:pt>
                <c:pt idx="10295">
                  <c:v>44095.239583383271</c:v>
                </c:pt>
                <c:pt idx="10296">
                  <c:v>44095.250000049942</c:v>
                </c:pt>
                <c:pt idx="10297">
                  <c:v>44095.260416716614</c:v>
                </c:pt>
                <c:pt idx="10298">
                  <c:v>44095.270833383285</c:v>
                </c:pt>
                <c:pt idx="10299">
                  <c:v>44095.281250049957</c:v>
                </c:pt>
                <c:pt idx="10300">
                  <c:v>44095.291666716628</c:v>
                </c:pt>
                <c:pt idx="10301">
                  <c:v>44095.3020833833</c:v>
                </c:pt>
                <c:pt idx="10302">
                  <c:v>44095.312500049971</c:v>
                </c:pt>
                <c:pt idx="10303">
                  <c:v>44095.322916716643</c:v>
                </c:pt>
                <c:pt idx="10304">
                  <c:v>44095.333333383314</c:v>
                </c:pt>
                <c:pt idx="10305">
                  <c:v>44095.343750049986</c:v>
                </c:pt>
                <c:pt idx="10306">
                  <c:v>44095.354166716657</c:v>
                </c:pt>
                <c:pt idx="10307">
                  <c:v>44095.364583383329</c:v>
                </c:pt>
                <c:pt idx="10308">
                  <c:v>44095.37500005</c:v>
                </c:pt>
                <c:pt idx="10309">
                  <c:v>44095.385416716672</c:v>
                </c:pt>
                <c:pt idx="10310">
                  <c:v>44095.395833383343</c:v>
                </c:pt>
                <c:pt idx="10311">
                  <c:v>44095.406250050015</c:v>
                </c:pt>
                <c:pt idx="10312">
                  <c:v>44095.416666716686</c:v>
                </c:pt>
                <c:pt idx="10313">
                  <c:v>44095.427083383358</c:v>
                </c:pt>
                <c:pt idx="10314">
                  <c:v>44095.437500050029</c:v>
                </c:pt>
                <c:pt idx="10315">
                  <c:v>44095.447916716701</c:v>
                </c:pt>
                <c:pt idx="10316">
                  <c:v>44095.458333383373</c:v>
                </c:pt>
                <c:pt idx="10317">
                  <c:v>44095.468750050044</c:v>
                </c:pt>
                <c:pt idx="10318">
                  <c:v>44095.479166716716</c:v>
                </c:pt>
                <c:pt idx="10319">
                  <c:v>44095.489583383387</c:v>
                </c:pt>
                <c:pt idx="10320">
                  <c:v>44095.500000050059</c:v>
                </c:pt>
                <c:pt idx="10321">
                  <c:v>44095.51041671673</c:v>
                </c:pt>
                <c:pt idx="10322">
                  <c:v>44095.520833383402</c:v>
                </c:pt>
                <c:pt idx="10323">
                  <c:v>44095.531250050073</c:v>
                </c:pt>
                <c:pt idx="10324">
                  <c:v>44095.541666716745</c:v>
                </c:pt>
                <c:pt idx="10325">
                  <c:v>44095.552083383416</c:v>
                </c:pt>
                <c:pt idx="10326">
                  <c:v>44095.562500050088</c:v>
                </c:pt>
                <c:pt idx="10327">
                  <c:v>44095.572916716759</c:v>
                </c:pt>
                <c:pt idx="10328">
                  <c:v>44095.583333383431</c:v>
                </c:pt>
                <c:pt idx="10329">
                  <c:v>44095.593750050102</c:v>
                </c:pt>
                <c:pt idx="10330">
                  <c:v>44095.604166716774</c:v>
                </c:pt>
                <c:pt idx="10331">
                  <c:v>44095.614583383445</c:v>
                </c:pt>
                <c:pt idx="10332">
                  <c:v>44095.625000050117</c:v>
                </c:pt>
                <c:pt idx="10333">
                  <c:v>44095.635416716788</c:v>
                </c:pt>
                <c:pt idx="10334">
                  <c:v>44095.64583338346</c:v>
                </c:pt>
                <c:pt idx="10335">
                  <c:v>44095.656250050131</c:v>
                </c:pt>
                <c:pt idx="10336">
                  <c:v>44095.666666716803</c:v>
                </c:pt>
                <c:pt idx="10337">
                  <c:v>44095.677083383474</c:v>
                </c:pt>
                <c:pt idx="10338">
                  <c:v>44095.687500050146</c:v>
                </c:pt>
                <c:pt idx="10339">
                  <c:v>44095.697916716817</c:v>
                </c:pt>
                <c:pt idx="10340">
                  <c:v>44095.708333383489</c:v>
                </c:pt>
                <c:pt idx="10341">
                  <c:v>44095.71875005016</c:v>
                </c:pt>
                <c:pt idx="10342">
                  <c:v>44095.729166716832</c:v>
                </c:pt>
                <c:pt idx="10343">
                  <c:v>44095.739583383503</c:v>
                </c:pt>
                <c:pt idx="10344">
                  <c:v>44095.750000050175</c:v>
                </c:pt>
                <c:pt idx="10345">
                  <c:v>44095.760416716847</c:v>
                </c:pt>
                <c:pt idx="10346">
                  <c:v>44095.770833383518</c:v>
                </c:pt>
                <c:pt idx="10347">
                  <c:v>44095.78125005019</c:v>
                </c:pt>
                <c:pt idx="10348">
                  <c:v>44095.791666716861</c:v>
                </c:pt>
                <c:pt idx="10349">
                  <c:v>44095.802083383533</c:v>
                </c:pt>
                <c:pt idx="10350">
                  <c:v>44095.812500050204</c:v>
                </c:pt>
                <c:pt idx="10351">
                  <c:v>44095.822916716876</c:v>
                </c:pt>
                <c:pt idx="10352">
                  <c:v>44095.833333383547</c:v>
                </c:pt>
                <c:pt idx="10353">
                  <c:v>44095.843750050219</c:v>
                </c:pt>
                <c:pt idx="10354">
                  <c:v>44095.85416671689</c:v>
                </c:pt>
                <c:pt idx="10355">
                  <c:v>44095.864583383562</c:v>
                </c:pt>
                <c:pt idx="10356">
                  <c:v>44095.875000050233</c:v>
                </c:pt>
                <c:pt idx="10357">
                  <c:v>44095.885416716905</c:v>
                </c:pt>
                <c:pt idx="10358">
                  <c:v>44095.895833383576</c:v>
                </c:pt>
                <c:pt idx="10359">
                  <c:v>44095.906250050248</c:v>
                </c:pt>
                <c:pt idx="10360">
                  <c:v>44095.916666716919</c:v>
                </c:pt>
                <c:pt idx="10361">
                  <c:v>44095.927083383591</c:v>
                </c:pt>
                <c:pt idx="10362">
                  <c:v>44095.937500050262</c:v>
                </c:pt>
                <c:pt idx="10363">
                  <c:v>44095.947916716934</c:v>
                </c:pt>
                <c:pt idx="10364">
                  <c:v>44095.958333383605</c:v>
                </c:pt>
                <c:pt idx="10365">
                  <c:v>44095.968750050277</c:v>
                </c:pt>
                <c:pt idx="10366">
                  <c:v>44095.979166716948</c:v>
                </c:pt>
                <c:pt idx="10367">
                  <c:v>44095.98958338362</c:v>
                </c:pt>
                <c:pt idx="10368">
                  <c:v>44096.000000050291</c:v>
                </c:pt>
                <c:pt idx="10369">
                  <c:v>44096.010416716963</c:v>
                </c:pt>
                <c:pt idx="10370">
                  <c:v>44096.020833383634</c:v>
                </c:pt>
                <c:pt idx="10371">
                  <c:v>44096.031250050306</c:v>
                </c:pt>
                <c:pt idx="10372">
                  <c:v>44096.041666716977</c:v>
                </c:pt>
                <c:pt idx="10373">
                  <c:v>44096.052083383649</c:v>
                </c:pt>
                <c:pt idx="10374">
                  <c:v>44096.062500050321</c:v>
                </c:pt>
                <c:pt idx="10375">
                  <c:v>44096.072916716992</c:v>
                </c:pt>
                <c:pt idx="10376">
                  <c:v>44096.083333383664</c:v>
                </c:pt>
                <c:pt idx="10377">
                  <c:v>44096.093750050335</c:v>
                </c:pt>
                <c:pt idx="10378">
                  <c:v>44096.104166717007</c:v>
                </c:pt>
                <c:pt idx="10379">
                  <c:v>44096.114583383678</c:v>
                </c:pt>
                <c:pt idx="10380">
                  <c:v>44096.12500005035</c:v>
                </c:pt>
                <c:pt idx="10381">
                  <c:v>44096.135416717021</c:v>
                </c:pt>
                <c:pt idx="10382">
                  <c:v>44096.145833383693</c:v>
                </c:pt>
                <c:pt idx="10383">
                  <c:v>44096.156250050364</c:v>
                </c:pt>
                <c:pt idx="10384">
                  <c:v>44096.166666717036</c:v>
                </c:pt>
                <c:pt idx="10385">
                  <c:v>44096.177083383707</c:v>
                </c:pt>
                <c:pt idx="10386">
                  <c:v>44096.187500050379</c:v>
                </c:pt>
                <c:pt idx="10387">
                  <c:v>44096.19791671705</c:v>
                </c:pt>
                <c:pt idx="10388">
                  <c:v>44096.208333383722</c:v>
                </c:pt>
                <c:pt idx="10389">
                  <c:v>44096.218750050393</c:v>
                </c:pt>
                <c:pt idx="10390">
                  <c:v>44096.229166717065</c:v>
                </c:pt>
                <c:pt idx="10391">
                  <c:v>44096.239583383736</c:v>
                </c:pt>
                <c:pt idx="10392">
                  <c:v>44096.250000050408</c:v>
                </c:pt>
                <c:pt idx="10393">
                  <c:v>44096.260416717079</c:v>
                </c:pt>
                <c:pt idx="10394">
                  <c:v>44096.270833383751</c:v>
                </c:pt>
                <c:pt idx="10395">
                  <c:v>44096.281250050422</c:v>
                </c:pt>
                <c:pt idx="10396">
                  <c:v>44096.291666717094</c:v>
                </c:pt>
                <c:pt idx="10397">
                  <c:v>44096.302083383765</c:v>
                </c:pt>
                <c:pt idx="10398">
                  <c:v>44096.312500050437</c:v>
                </c:pt>
                <c:pt idx="10399">
                  <c:v>44096.322916717108</c:v>
                </c:pt>
                <c:pt idx="10400">
                  <c:v>44096.33333338378</c:v>
                </c:pt>
                <c:pt idx="10401">
                  <c:v>44096.343750050451</c:v>
                </c:pt>
                <c:pt idx="10402">
                  <c:v>44096.354166717123</c:v>
                </c:pt>
                <c:pt idx="10403">
                  <c:v>44096.364583383795</c:v>
                </c:pt>
                <c:pt idx="10404">
                  <c:v>44096.375000050466</c:v>
                </c:pt>
                <c:pt idx="10405">
                  <c:v>44096.385416717138</c:v>
                </c:pt>
                <c:pt idx="10406">
                  <c:v>44096.395833383809</c:v>
                </c:pt>
                <c:pt idx="10407">
                  <c:v>44096.406250050481</c:v>
                </c:pt>
                <c:pt idx="10408">
                  <c:v>44096.416666717152</c:v>
                </c:pt>
                <c:pt idx="10409">
                  <c:v>44096.427083383824</c:v>
                </c:pt>
                <c:pt idx="10410">
                  <c:v>44096.437500050495</c:v>
                </c:pt>
                <c:pt idx="10411">
                  <c:v>44096.447916717167</c:v>
                </c:pt>
                <c:pt idx="10412">
                  <c:v>44096.458333383838</c:v>
                </c:pt>
                <c:pt idx="10413">
                  <c:v>44096.46875005051</c:v>
                </c:pt>
                <c:pt idx="10414">
                  <c:v>44096.479166717181</c:v>
                </c:pt>
                <c:pt idx="10415">
                  <c:v>44096.489583383853</c:v>
                </c:pt>
                <c:pt idx="10416">
                  <c:v>44096.500000050524</c:v>
                </c:pt>
                <c:pt idx="10417">
                  <c:v>44096.510416717196</c:v>
                </c:pt>
                <c:pt idx="10418">
                  <c:v>44096.520833383867</c:v>
                </c:pt>
                <c:pt idx="10419">
                  <c:v>44096.531250050539</c:v>
                </c:pt>
                <c:pt idx="10420">
                  <c:v>44096.54166671721</c:v>
                </c:pt>
                <c:pt idx="10421">
                  <c:v>44096.552083383882</c:v>
                </c:pt>
                <c:pt idx="10422">
                  <c:v>44096.562500050553</c:v>
                </c:pt>
                <c:pt idx="10423">
                  <c:v>44096.572916717225</c:v>
                </c:pt>
                <c:pt idx="10424">
                  <c:v>44096.583333383896</c:v>
                </c:pt>
                <c:pt idx="10425">
                  <c:v>44096.593750050568</c:v>
                </c:pt>
                <c:pt idx="10426">
                  <c:v>44096.604166717239</c:v>
                </c:pt>
                <c:pt idx="10427">
                  <c:v>44096.614583383911</c:v>
                </c:pt>
                <c:pt idx="10428">
                  <c:v>44096.625000050582</c:v>
                </c:pt>
                <c:pt idx="10429">
                  <c:v>44096.635416717254</c:v>
                </c:pt>
                <c:pt idx="10430">
                  <c:v>44096.645833383925</c:v>
                </c:pt>
                <c:pt idx="10431">
                  <c:v>44096.656250050597</c:v>
                </c:pt>
                <c:pt idx="10432">
                  <c:v>44096.666666717269</c:v>
                </c:pt>
                <c:pt idx="10433">
                  <c:v>44096.67708338394</c:v>
                </c:pt>
                <c:pt idx="10434">
                  <c:v>44096.687500050612</c:v>
                </c:pt>
                <c:pt idx="10435">
                  <c:v>44096.697916717283</c:v>
                </c:pt>
                <c:pt idx="10436">
                  <c:v>44096.708333383955</c:v>
                </c:pt>
                <c:pt idx="10437">
                  <c:v>44096.718750050626</c:v>
                </c:pt>
                <c:pt idx="10438">
                  <c:v>44096.729166717298</c:v>
                </c:pt>
                <c:pt idx="10439">
                  <c:v>44096.739583383969</c:v>
                </c:pt>
                <c:pt idx="10440">
                  <c:v>44096.750000050641</c:v>
                </c:pt>
                <c:pt idx="10441">
                  <c:v>44096.760416717312</c:v>
                </c:pt>
                <c:pt idx="10442">
                  <c:v>44096.770833383984</c:v>
                </c:pt>
                <c:pt idx="10443">
                  <c:v>44096.781250050655</c:v>
                </c:pt>
                <c:pt idx="10444">
                  <c:v>44096.791666717327</c:v>
                </c:pt>
                <c:pt idx="10445">
                  <c:v>44096.802083383998</c:v>
                </c:pt>
                <c:pt idx="10446">
                  <c:v>44096.81250005067</c:v>
                </c:pt>
                <c:pt idx="10447">
                  <c:v>44096.822916717341</c:v>
                </c:pt>
                <c:pt idx="10448">
                  <c:v>44096.833333384013</c:v>
                </c:pt>
                <c:pt idx="10449">
                  <c:v>44096.843750050684</c:v>
                </c:pt>
                <c:pt idx="10450">
                  <c:v>44096.854166717356</c:v>
                </c:pt>
                <c:pt idx="10451">
                  <c:v>44096.864583384027</c:v>
                </c:pt>
                <c:pt idx="10452">
                  <c:v>44096.875000050699</c:v>
                </c:pt>
                <c:pt idx="10453">
                  <c:v>44096.88541671737</c:v>
                </c:pt>
                <c:pt idx="10454">
                  <c:v>44096.895833384042</c:v>
                </c:pt>
                <c:pt idx="10455">
                  <c:v>44096.906250050713</c:v>
                </c:pt>
                <c:pt idx="10456">
                  <c:v>44096.916666717385</c:v>
                </c:pt>
                <c:pt idx="10457">
                  <c:v>44096.927083384056</c:v>
                </c:pt>
                <c:pt idx="10458">
                  <c:v>44096.937500050728</c:v>
                </c:pt>
                <c:pt idx="10459">
                  <c:v>44096.947916717399</c:v>
                </c:pt>
                <c:pt idx="10460">
                  <c:v>44096.958333384071</c:v>
                </c:pt>
                <c:pt idx="10461">
                  <c:v>44096.968750050743</c:v>
                </c:pt>
                <c:pt idx="10462">
                  <c:v>44096.979166717414</c:v>
                </c:pt>
                <c:pt idx="10463">
                  <c:v>44096.989583384086</c:v>
                </c:pt>
                <c:pt idx="10464">
                  <c:v>44097.000000050757</c:v>
                </c:pt>
                <c:pt idx="10465">
                  <c:v>44097.010416717429</c:v>
                </c:pt>
                <c:pt idx="10466">
                  <c:v>44097.0208333841</c:v>
                </c:pt>
                <c:pt idx="10467">
                  <c:v>44097.031250050772</c:v>
                </c:pt>
                <c:pt idx="10468">
                  <c:v>44097.041666717443</c:v>
                </c:pt>
                <c:pt idx="10469">
                  <c:v>44097.052083384115</c:v>
                </c:pt>
                <c:pt idx="10470">
                  <c:v>44097.062500050786</c:v>
                </c:pt>
                <c:pt idx="10471">
                  <c:v>44097.072916717458</c:v>
                </c:pt>
                <c:pt idx="10472">
                  <c:v>44097.083333384129</c:v>
                </c:pt>
                <c:pt idx="10473">
                  <c:v>44097.093750050801</c:v>
                </c:pt>
                <c:pt idx="10474">
                  <c:v>44097.104166717472</c:v>
                </c:pt>
                <c:pt idx="10475">
                  <c:v>44097.114583384144</c:v>
                </c:pt>
                <c:pt idx="10476">
                  <c:v>44097.125000050815</c:v>
                </c:pt>
                <c:pt idx="10477">
                  <c:v>44097.135416717487</c:v>
                </c:pt>
                <c:pt idx="10478">
                  <c:v>44097.145833384158</c:v>
                </c:pt>
                <c:pt idx="10479">
                  <c:v>44097.15625005083</c:v>
                </c:pt>
                <c:pt idx="10480">
                  <c:v>44097.166666717501</c:v>
                </c:pt>
                <c:pt idx="10481">
                  <c:v>44097.177083384173</c:v>
                </c:pt>
                <c:pt idx="10482">
                  <c:v>44097.187500050844</c:v>
                </c:pt>
                <c:pt idx="10483">
                  <c:v>44097.197916717516</c:v>
                </c:pt>
                <c:pt idx="10484">
                  <c:v>44097.208333384187</c:v>
                </c:pt>
                <c:pt idx="10485">
                  <c:v>44097.218750050859</c:v>
                </c:pt>
                <c:pt idx="10486">
                  <c:v>44097.22916671753</c:v>
                </c:pt>
                <c:pt idx="10487">
                  <c:v>44097.239583384202</c:v>
                </c:pt>
                <c:pt idx="10488">
                  <c:v>44097.250000050873</c:v>
                </c:pt>
                <c:pt idx="10489">
                  <c:v>44097.260416717545</c:v>
                </c:pt>
                <c:pt idx="10490">
                  <c:v>44097.270833384217</c:v>
                </c:pt>
                <c:pt idx="10491">
                  <c:v>44097.281250050888</c:v>
                </c:pt>
                <c:pt idx="10492">
                  <c:v>44097.29166671756</c:v>
                </c:pt>
                <c:pt idx="10493">
                  <c:v>44097.302083384231</c:v>
                </c:pt>
                <c:pt idx="10494">
                  <c:v>44097.312500050903</c:v>
                </c:pt>
                <c:pt idx="10495">
                  <c:v>44097.322916717574</c:v>
                </c:pt>
                <c:pt idx="10496">
                  <c:v>44097.333333384246</c:v>
                </c:pt>
                <c:pt idx="10497">
                  <c:v>44097.343750050917</c:v>
                </c:pt>
                <c:pt idx="10498">
                  <c:v>44097.354166717589</c:v>
                </c:pt>
                <c:pt idx="10499">
                  <c:v>44097.36458338426</c:v>
                </c:pt>
                <c:pt idx="10500">
                  <c:v>44097.375000050932</c:v>
                </c:pt>
                <c:pt idx="10501">
                  <c:v>44097.385416717603</c:v>
                </c:pt>
                <c:pt idx="10502">
                  <c:v>44097.395833384275</c:v>
                </c:pt>
                <c:pt idx="10503">
                  <c:v>44097.406250050946</c:v>
                </c:pt>
                <c:pt idx="10504">
                  <c:v>44097.416666717618</c:v>
                </c:pt>
                <c:pt idx="10505">
                  <c:v>44097.427083384289</c:v>
                </c:pt>
                <c:pt idx="10506">
                  <c:v>44097.437500050961</c:v>
                </c:pt>
                <c:pt idx="10507">
                  <c:v>44097.447916717632</c:v>
                </c:pt>
                <c:pt idx="10508">
                  <c:v>44097.458333384304</c:v>
                </c:pt>
                <c:pt idx="10509">
                  <c:v>44097.468750050975</c:v>
                </c:pt>
                <c:pt idx="10510">
                  <c:v>44097.479166717647</c:v>
                </c:pt>
                <c:pt idx="10511">
                  <c:v>44097.489583384318</c:v>
                </c:pt>
                <c:pt idx="10512">
                  <c:v>44097.50000005099</c:v>
                </c:pt>
                <c:pt idx="10513">
                  <c:v>44097.510416717661</c:v>
                </c:pt>
                <c:pt idx="10514">
                  <c:v>44097.520833384333</c:v>
                </c:pt>
                <c:pt idx="10515">
                  <c:v>44097.531250051004</c:v>
                </c:pt>
                <c:pt idx="10516">
                  <c:v>44097.541666717676</c:v>
                </c:pt>
                <c:pt idx="10517">
                  <c:v>44097.552083384347</c:v>
                </c:pt>
                <c:pt idx="10518">
                  <c:v>44097.562500051019</c:v>
                </c:pt>
                <c:pt idx="10519">
                  <c:v>44097.572916717691</c:v>
                </c:pt>
                <c:pt idx="10520">
                  <c:v>44097.583333384362</c:v>
                </c:pt>
                <c:pt idx="10521">
                  <c:v>44097.593750051034</c:v>
                </c:pt>
                <c:pt idx="10522">
                  <c:v>44097.604166717705</c:v>
                </c:pt>
                <c:pt idx="10523">
                  <c:v>44097.614583384377</c:v>
                </c:pt>
                <c:pt idx="10524">
                  <c:v>44097.625000051048</c:v>
                </c:pt>
                <c:pt idx="10525">
                  <c:v>44097.63541671772</c:v>
                </c:pt>
                <c:pt idx="10526">
                  <c:v>44097.645833384391</c:v>
                </c:pt>
                <c:pt idx="10527">
                  <c:v>44097.656250051063</c:v>
                </c:pt>
                <c:pt idx="10528">
                  <c:v>44097.666666717734</c:v>
                </c:pt>
                <c:pt idx="10529">
                  <c:v>44097.677083384406</c:v>
                </c:pt>
                <c:pt idx="10530">
                  <c:v>44097.687500051077</c:v>
                </c:pt>
                <c:pt idx="10531">
                  <c:v>44097.697916717749</c:v>
                </c:pt>
                <c:pt idx="10532">
                  <c:v>44097.70833338442</c:v>
                </c:pt>
                <c:pt idx="10533">
                  <c:v>44097.718750051092</c:v>
                </c:pt>
                <c:pt idx="10534">
                  <c:v>44097.729166717763</c:v>
                </c:pt>
                <c:pt idx="10535">
                  <c:v>44097.739583384435</c:v>
                </c:pt>
                <c:pt idx="10536">
                  <c:v>44097.750000051106</c:v>
                </c:pt>
                <c:pt idx="10537">
                  <c:v>44097.760416717778</c:v>
                </c:pt>
                <c:pt idx="10538">
                  <c:v>44097.770833384449</c:v>
                </c:pt>
                <c:pt idx="10539">
                  <c:v>44097.781250051121</c:v>
                </c:pt>
                <c:pt idx="10540">
                  <c:v>44097.791666717792</c:v>
                </c:pt>
                <c:pt idx="10541">
                  <c:v>44097.802083384464</c:v>
                </c:pt>
                <c:pt idx="10542">
                  <c:v>44097.812500051135</c:v>
                </c:pt>
                <c:pt idx="10543">
                  <c:v>44097.822916717807</c:v>
                </c:pt>
                <c:pt idx="10544">
                  <c:v>44097.833333384478</c:v>
                </c:pt>
                <c:pt idx="10545">
                  <c:v>44097.84375005115</c:v>
                </c:pt>
                <c:pt idx="10546">
                  <c:v>44097.854166717821</c:v>
                </c:pt>
                <c:pt idx="10547">
                  <c:v>44097.864583384493</c:v>
                </c:pt>
                <c:pt idx="10548">
                  <c:v>44097.875000051165</c:v>
                </c:pt>
                <c:pt idx="10549">
                  <c:v>44097.885416717836</c:v>
                </c:pt>
                <c:pt idx="10550">
                  <c:v>44097.895833384508</c:v>
                </c:pt>
                <c:pt idx="10551">
                  <c:v>44097.906250051179</c:v>
                </c:pt>
                <c:pt idx="10552">
                  <c:v>44097.916666717851</c:v>
                </c:pt>
                <c:pt idx="10553">
                  <c:v>44097.927083384522</c:v>
                </c:pt>
                <c:pt idx="10554">
                  <c:v>44097.937500051194</c:v>
                </c:pt>
                <c:pt idx="10555">
                  <c:v>44097.947916717865</c:v>
                </c:pt>
                <c:pt idx="10556">
                  <c:v>44097.958333384537</c:v>
                </c:pt>
                <c:pt idx="10557">
                  <c:v>44097.968750051208</c:v>
                </c:pt>
                <c:pt idx="10558">
                  <c:v>44097.97916671788</c:v>
                </c:pt>
                <c:pt idx="10559">
                  <c:v>44097.989583384551</c:v>
                </c:pt>
                <c:pt idx="10560">
                  <c:v>44098.000000051223</c:v>
                </c:pt>
                <c:pt idx="10561">
                  <c:v>44098.010416717894</c:v>
                </c:pt>
                <c:pt idx="10562">
                  <c:v>44098.020833384566</c:v>
                </c:pt>
                <c:pt idx="10563">
                  <c:v>44098.031250051237</c:v>
                </c:pt>
                <c:pt idx="10564">
                  <c:v>44098.041666717909</c:v>
                </c:pt>
                <c:pt idx="10565">
                  <c:v>44098.05208338458</c:v>
                </c:pt>
                <c:pt idx="10566">
                  <c:v>44098.062500051252</c:v>
                </c:pt>
                <c:pt idx="10567">
                  <c:v>44098.072916717923</c:v>
                </c:pt>
                <c:pt idx="10568">
                  <c:v>44098.083333384595</c:v>
                </c:pt>
                <c:pt idx="10569">
                  <c:v>44098.093750051266</c:v>
                </c:pt>
                <c:pt idx="10570">
                  <c:v>44098.104166717938</c:v>
                </c:pt>
                <c:pt idx="10571">
                  <c:v>44098.114583384609</c:v>
                </c:pt>
                <c:pt idx="10572">
                  <c:v>44098.125000051281</c:v>
                </c:pt>
                <c:pt idx="10573">
                  <c:v>44098.135416717952</c:v>
                </c:pt>
                <c:pt idx="10574">
                  <c:v>44098.145833384624</c:v>
                </c:pt>
                <c:pt idx="10575">
                  <c:v>44098.156250051296</c:v>
                </c:pt>
                <c:pt idx="10576">
                  <c:v>44098.166666717967</c:v>
                </c:pt>
                <c:pt idx="10577">
                  <c:v>44098.177083384639</c:v>
                </c:pt>
                <c:pt idx="10578">
                  <c:v>44098.18750005131</c:v>
                </c:pt>
                <c:pt idx="10579">
                  <c:v>44098.197916717982</c:v>
                </c:pt>
                <c:pt idx="10580">
                  <c:v>44098.208333384653</c:v>
                </c:pt>
                <c:pt idx="10581">
                  <c:v>44098.218750051325</c:v>
                </c:pt>
                <c:pt idx="10582">
                  <c:v>44098.229166717996</c:v>
                </c:pt>
                <c:pt idx="10583">
                  <c:v>44098.239583384668</c:v>
                </c:pt>
                <c:pt idx="10584">
                  <c:v>44098.250000051339</c:v>
                </c:pt>
                <c:pt idx="10585">
                  <c:v>44098.260416718011</c:v>
                </c:pt>
                <c:pt idx="10586">
                  <c:v>44098.270833384682</c:v>
                </c:pt>
                <c:pt idx="10587">
                  <c:v>44098.281250051354</c:v>
                </c:pt>
                <c:pt idx="10588">
                  <c:v>44098.291666718025</c:v>
                </c:pt>
                <c:pt idx="10589">
                  <c:v>44098.302083384697</c:v>
                </c:pt>
                <c:pt idx="10590">
                  <c:v>44098.312500051368</c:v>
                </c:pt>
                <c:pt idx="10591">
                  <c:v>44098.32291671804</c:v>
                </c:pt>
                <c:pt idx="10592">
                  <c:v>44098.333333384711</c:v>
                </c:pt>
                <c:pt idx="10593">
                  <c:v>44098.343750051383</c:v>
                </c:pt>
                <c:pt idx="10594">
                  <c:v>44098.354166718054</c:v>
                </c:pt>
                <c:pt idx="10595">
                  <c:v>44098.364583384726</c:v>
                </c:pt>
                <c:pt idx="10596">
                  <c:v>44098.375000051397</c:v>
                </c:pt>
                <c:pt idx="10597">
                  <c:v>44098.385416718069</c:v>
                </c:pt>
                <c:pt idx="10598">
                  <c:v>44098.39583338474</c:v>
                </c:pt>
                <c:pt idx="10599">
                  <c:v>44098.406250051412</c:v>
                </c:pt>
                <c:pt idx="10600">
                  <c:v>44098.416666718083</c:v>
                </c:pt>
                <c:pt idx="10601">
                  <c:v>44098.427083384755</c:v>
                </c:pt>
                <c:pt idx="10602">
                  <c:v>44098.437500051426</c:v>
                </c:pt>
                <c:pt idx="10603">
                  <c:v>44098.447916718098</c:v>
                </c:pt>
                <c:pt idx="10604">
                  <c:v>44098.45833338477</c:v>
                </c:pt>
                <c:pt idx="10605">
                  <c:v>44098.468750051441</c:v>
                </c:pt>
                <c:pt idx="10606">
                  <c:v>44098.479166718113</c:v>
                </c:pt>
                <c:pt idx="10607">
                  <c:v>44098.489583384784</c:v>
                </c:pt>
                <c:pt idx="10608">
                  <c:v>44098.500000051456</c:v>
                </c:pt>
                <c:pt idx="10609">
                  <c:v>44098.510416718127</c:v>
                </c:pt>
                <c:pt idx="10610">
                  <c:v>44098.520833384799</c:v>
                </c:pt>
                <c:pt idx="10611">
                  <c:v>44098.53125005147</c:v>
                </c:pt>
                <c:pt idx="10612">
                  <c:v>44098.541666718142</c:v>
                </c:pt>
                <c:pt idx="10613">
                  <c:v>44098.552083384813</c:v>
                </c:pt>
                <c:pt idx="10614">
                  <c:v>44098.562500051485</c:v>
                </c:pt>
                <c:pt idx="10615">
                  <c:v>44098.572916718156</c:v>
                </c:pt>
                <c:pt idx="10616">
                  <c:v>44098.583333384828</c:v>
                </c:pt>
                <c:pt idx="10617">
                  <c:v>44098.593750051499</c:v>
                </c:pt>
                <c:pt idx="10618">
                  <c:v>44098.604166718171</c:v>
                </c:pt>
                <c:pt idx="10619">
                  <c:v>44098.614583384842</c:v>
                </c:pt>
                <c:pt idx="10620">
                  <c:v>44098.625000051514</c:v>
                </c:pt>
                <c:pt idx="10621">
                  <c:v>44098.635416718185</c:v>
                </c:pt>
                <c:pt idx="10622">
                  <c:v>44098.645833384857</c:v>
                </c:pt>
                <c:pt idx="10623">
                  <c:v>44098.656250051528</c:v>
                </c:pt>
                <c:pt idx="10624">
                  <c:v>44098.6666667182</c:v>
                </c:pt>
                <c:pt idx="10625">
                  <c:v>44098.677083384871</c:v>
                </c:pt>
                <c:pt idx="10626">
                  <c:v>44098.687500051543</c:v>
                </c:pt>
                <c:pt idx="10627">
                  <c:v>44098.697916718214</c:v>
                </c:pt>
                <c:pt idx="10628">
                  <c:v>44098.708333384886</c:v>
                </c:pt>
                <c:pt idx="10629">
                  <c:v>44098.718750051557</c:v>
                </c:pt>
                <c:pt idx="10630">
                  <c:v>44098.729166718229</c:v>
                </c:pt>
                <c:pt idx="10631">
                  <c:v>44098.7395833849</c:v>
                </c:pt>
                <c:pt idx="10632">
                  <c:v>44098.750000051572</c:v>
                </c:pt>
                <c:pt idx="10633">
                  <c:v>44098.760416718244</c:v>
                </c:pt>
                <c:pt idx="10634">
                  <c:v>44098.770833384915</c:v>
                </c:pt>
                <c:pt idx="10635">
                  <c:v>44098.781250051587</c:v>
                </c:pt>
                <c:pt idx="10636">
                  <c:v>44098.791666718258</c:v>
                </c:pt>
                <c:pt idx="10637">
                  <c:v>44098.80208338493</c:v>
                </c:pt>
                <c:pt idx="10638">
                  <c:v>44098.812500051601</c:v>
                </c:pt>
                <c:pt idx="10639">
                  <c:v>44098.822916718273</c:v>
                </c:pt>
                <c:pt idx="10640">
                  <c:v>44098.833333384944</c:v>
                </c:pt>
                <c:pt idx="10641">
                  <c:v>44098.843750051616</c:v>
                </c:pt>
                <c:pt idx="10642">
                  <c:v>44098.854166718287</c:v>
                </c:pt>
                <c:pt idx="10643">
                  <c:v>44098.864583384959</c:v>
                </c:pt>
                <c:pt idx="10644">
                  <c:v>44098.87500005163</c:v>
                </c:pt>
                <c:pt idx="10645">
                  <c:v>44098.885416718302</c:v>
                </c:pt>
                <c:pt idx="10646">
                  <c:v>44098.895833384973</c:v>
                </c:pt>
                <c:pt idx="10647">
                  <c:v>44098.906250051645</c:v>
                </c:pt>
                <c:pt idx="10648">
                  <c:v>44098.916666718316</c:v>
                </c:pt>
                <c:pt idx="10649">
                  <c:v>44098.927083384988</c:v>
                </c:pt>
                <c:pt idx="10650">
                  <c:v>44098.937500051659</c:v>
                </c:pt>
                <c:pt idx="10651">
                  <c:v>44098.947916718331</c:v>
                </c:pt>
                <c:pt idx="10652">
                  <c:v>44098.958333385002</c:v>
                </c:pt>
                <c:pt idx="10653">
                  <c:v>44098.968750051674</c:v>
                </c:pt>
                <c:pt idx="10654">
                  <c:v>44098.979166718345</c:v>
                </c:pt>
                <c:pt idx="10655">
                  <c:v>44098.989583385017</c:v>
                </c:pt>
                <c:pt idx="10656">
                  <c:v>44099.000000051688</c:v>
                </c:pt>
                <c:pt idx="10657">
                  <c:v>44099.01041671836</c:v>
                </c:pt>
                <c:pt idx="10658">
                  <c:v>44099.020833385031</c:v>
                </c:pt>
                <c:pt idx="10659">
                  <c:v>44099.031250051703</c:v>
                </c:pt>
                <c:pt idx="10660">
                  <c:v>44099.041666718374</c:v>
                </c:pt>
                <c:pt idx="10661">
                  <c:v>44099.052083385046</c:v>
                </c:pt>
                <c:pt idx="10662">
                  <c:v>44099.062500051718</c:v>
                </c:pt>
                <c:pt idx="10663">
                  <c:v>44099.072916718389</c:v>
                </c:pt>
                <c:pt idx="10664">
                  <c:v>44099.083333385061</c:v>
                </c:pt>
                <c:pt idx="10665">
                  <c:v>44099.093750051732</c:v>
                </c:pt>
                <c:pt idx="10666">
                  <c:v>44099.104166718404</c:v>
                </c:pt>
                <c:pt idx="10667">
                  <c:v>44099.114583385075</c:v>
                </c:pt>
                <c:pt idx="10668">
                  <c:v>44099.125000051747</c:v>
                </c:pt>
                <c:pt idx="10669">
                  <c:v>44099.135416718418</c:v>
                </c:pt>
                <c:pt idx="10670">
                  <c:v>44099.14583338509</c:v>
                </c:pt>
                <c:pt idx="10671">
                  <c:v>44099.156250051761</c:v>
                </c:pt>
                <c:pt idx="10672">
                  <c:v>44099.166666718433</c:v>
                </c:pt>
                <c:pt idx="10673">
                  <c:v>44099.177083385104</c:v>
                </c:pt>
                <c:pt idx="10674">
                  <c:v>44099.187500051776</c:v>
                </c:pt>
                <c:pt idx="10675">
                  <c:v>44099.197916718447</c:v>
                </c:pt>
                <c:pt idx="10676">
                  <c:v>44099.208333385119</c:v>
                </c:pt>
                <c:pt idx="10677">
                  <c:v>44099.21875005179</c:v>
                </c:pt>
                <c:pt idx="10678">
                  <c:v>44099.229166718462</c:v>
                </c:pt>
                <c:pt idx="10679">
                  <c:v>44099.239583385133</c:v>
                </c:pt>
                <c:pt idx="10680">
                  <c:v>44099.250000051805</c:v>
                </c:pt>
                <c:pt idx="10681">
                  <c:v>44099.260416718476</c:v>
                </c:pt>
                <c:pt idx="10682">
                  <c:v>44099.270833385148</c:v>
                </c:pt>
                <c:pt idx="10683">
                  <c:v>44099.281250051819</c:v>
                </c:pt>
                <c:pt idx="10684">
                  <c:v>44099.291666718491</c:v>
                </c:pt>
                <c:pt idx="10685">
                  <c:v>44099.302083385162</c:v>
                </c:pt>
                <c:pt idx="10686">
                  <c:v>44099.312500051834</c:v>
                </c:pt>
                <c:pt idx="10687">
                  <c:v>44099.322916718505</c:v>
                </c:pt>
                <c:pt idx="10688">
                  <c:v>44099.333333385177</c:v>
                </c:pt>
                <c:pt idx="10689">
                  <c:v>44099.343750051848</c:v>
                </c:pt>
                <c:pt idx="10690">
                  <c:v>44099.35416671852</c:v>
                </c:pt>
                <c:pt idx="10691">
                  <c:v>44099.364583385192</c:v>
                </c:pt>
                <c:pt idx="10692">
                  <c:v>44099.375000051863</c:v>
                </c:pt>
                <c:pt idx="10693">
                  <c:v>44099.385416718535</c:v>
                </c:pt>
                <c:pt idx="10694">
                  <c:v>44099.395833385206</c:v>
                </c:pt>
                <c:pt idx="10695">
                  <c:v>44099.406250051878</c:v>
                </c:pt>
                <c:pt idx="10696">
                  <c:v>44099.416666718549</c:v>
                </c:pt>
                <c:pt idx="10697">
                  <c:v>44099.427083385221</c:v>
                </c:pt>
                <c:pt idx="10698">
                  <c:v>44099.437500051892</c:v>
                </c:pt>
                <c:pt idx="10699">
                  <c:v>44099.447916718564</c:v>
                </c:pt>
                <c:pt idx="10700">
                  <c:v>44099.458333385235</c:v>
                </c:pt>
                <c:pt idx="10701">
                  <c:v>44099.468750051907</c:v>
                </c:pt>
                <c:pt idx="10702">
                  <c:v>44099.479166718578</c:v>
                </c:pt>
                <c:pt idx="10703">
                  <c:v>44099.48958338525</c:v>
                </c:pt>
                <c:pt idx="10704">
                  <c:v>44099.500000051921</c:v>
                </c:pt>
                <c:pt idx="10705">
                  <c:v>44099.510416718593</c:v>
                </c:pt>
                <c:pt idx="10706">
                  <c:v>44099.520833385264</c:v>
                </c:pt>
                <c:pt idx="10707">
                  <c:v>44099.531250051936</c:v>
                </c:pt>
                <c:pt idx="10708">
                  <c:v>44099.541666718607</c:v>
                </c:pt>
                <c:pt idx="10709">
                  <c:v>44099.552083385279</c:v>
                </c:pt>
                <c:pt idx="10710">
                  <c:v>44099.56250005195</c:v>
                </c:pt>
                <c:pt idx="10711">
                  <c:v>44099.572916718622</c:v>
                </c:pt>
                <c:pt idx="10712">
                  <c:v>44099.583333385293</c:v>
                </c:pt>
                <c:pt idx="10713">
                  <c:v>44099.593750051965</c:v>
                </c:pt>
                <c:pt idx="10714">
                  <c:v>44099.604166718636</c:v>
                </c:pt>
                <c:pt idx="10715">
                  <c:v>44099.614583385308</c:v>
                </c:pt>
                <c:pt idx="10716">
                  <c:v>44099.625000051979</c:v>
                </c:pt>
                <c:pt idx="10717">
                  <c:v>44099.635416718651</c:v>
                </c:pt>
                <c:pt idx="10718">
                  <c:v>44099.645833385322</c:v>
                </c:pt>
                <c:pt idx="10719">
                  <c:v>44099.656250051994</c:v>
                </c:pt>
                <c:pt idx="10720">
                  <c:v>44099.666666718666</c:v>
                </c:pt>
                <c:pt idx="10721">
                  <c:v>44099.677083385337</c:v>
                </c:pt>
                <c:pt idx="10722">
                  <c:v>44099.687500052009</c:v>
                </c:pt>
                <c:pt idx="10723">
                  <c:v>44099.69791671868</c:v>
                </c:pt>
                <c:pt idx="10724">
                  <c:v>44099.708333385352</c:v>
                </c:pt>
                <c:pt idx="10725">
                  <c:v>44099.718750052023</c:v>
                </c:pt>
                <c:pt idx="10726">
                  <c:v>44099.729166718695</c:v>
                </c:pt>
                <c:pt idx="10727">
                  <c:v>44099.739583385366</c:v>
                </c:pt>
                <c:pt idx="10728">
                  <c:v>44099.750000052038</c:v>
                </c:pt>
                <c:pt idx="10729">
                  <c:v>44099.760416718709</c:v>
                </c:pt>
                <c:pt idx="10730">
                  <c:v>44099.770833385381</c:v>
                </c:pt>
                <c:pt idx="10731">
                  <c:v>44099.781250052052</c:v>
                </c:pt>
                <c:pt idx="10732">
                  <c:v>44099.791666718724</c:v>
                </c:pt>
                <c:pt idx="10733">
                  <c:v>44099.802083385395</c:v>
                </c:pt>
                <c:pt idx="10734">
                  <c:v>44099.812500052067</c:v>
                </c:pt>
                <c:pt idx="10735">
                  <c:v>44099.822916718738</c:v>
                </c:pt>
                <c:pt idx="10736">
                  <c:v>44099.83333338541</c:v>
                </c:pt>
                <c:pt idx="10737">
                  <c:v>44099.843750052081</c:v>
                </c:pt>
                <c:pt idx="10738">
                  <c:v>44099.854166718753</c:v>
                </c:pt>
                <c:pt idx="10739">
                  <c:v>44099.864583385424</c:v>
                </c:pt>
                <c:pt idx="10740">
                  <c:v>44099.875000052096</c:v>
                </c:pt>
                <c:pt idx="10741">
                  <c:v>44099.885416718767</c:v>
                </c:pt>
                <c:pt idx="10742">
                  <c:v>44099.895833385439</c:v>
                </c:pt>
                <c:pt idx="10743">
                  <c:v>44099.90625005211</c:v>
                </c:pt>
                <c:pt idx="10744">
                  <c:v>44099.916666718782</c:v>
                </c:pt>
                <c:pt idx="10745">
                  <c:v>44099.927083385453</c:v>
                </c:pt>
                <c:pt idx="10746">
                  <c:v>44099.937500052125</c:v>
                </c:pt>
                <c:pt idx="10747">
                  <c:v>44099.947916718796</c:v>
                </c:pt>
                <c:pt idx="10748">
                  <c:v>44099.958333385468</c:v>
                </c:pt>
                <c:pt idx="10749">
                  <c:v>44099.96875005214</c:v>
                </c:pt>
                <c:pt idx="10750">
                  <c:v>44099.979166718811</c:v>
                </c:pt>
                <c:pt idx="10751">
                  <c:v>44099.989583385483</c:v>
                </c:pt>
                <c:pt idx="10752">
                  <c:v>44100.000000052154</c:v>
                </c:pt>
                <c:pt idx="10753">
                  <c:v>44100.010416718826</c:v>
                </c:pt>
                <c:pt idx="10754">
                  <c:v>44100.020833385497</c:v>
                </c:pt>
                <c:pt idx="10755">
                  <c:v>44100.031250052169</c:v>
                </c:pt>
                <c:pt idx="10756">
                  <c:v>44100.04166671884</c:v>
                </c:pt>
                <c:pt idx="10757">
                  <c:v>44100.052083385512</c:v>
                </c:pt>
                <c:pt idx="10758">
                  <c:v>44100.062500052183</c:v>
                </c:pt>
                <c:pt idx="10759">
                  <c:v>44100.072916718855</c:v>
                </c:pt>
                <c:pt idx="10760">
                  <c:v>44100.083333385526</c:v>
                </c:pt>
                <c:pt idx="10761">
                  <c:v>44100.093750052198</c:v>
                </c:pt>
                <c:pt idx="10762">
                  <c:v>44100.104166718869</c:v>
                </c:pt>
                <c:pt idx="10763">
                  <c:v>44100.114583385541</c:v>
                </c:pt>
                <c:pt idx="10764">
                  <c:v>44100.125000052212</c:v>
                </c:pt>
                <c:pt idx="10765">
                  <c:v>44100.135416718884</c:v>
                </c:pt>
                <c:pt idx="10766">
                  <c:v>44100.145833385555</c:v>
                </c:pt>
                <c:pt idx="10767">
                  <c:v>44100.156250052227</c:v>
                </c:pt>
                <c:pt idx="10768">
                  <c:v>44100.166666718898</c:v>
                </c:pt>
                <c:pt idx="10769">
                  <c:v>44100.17708338557</c:v>
                </c:pt>
                <c:pt idx="10770">
                  <c:v>44100.187500052241</c:v>
                </c:pt>
                <c:pt idx="10771">
                  <c:v>44100.197916718913</c:v>
                </c:pt>
                <c:pt idx="10772">
                  <c:v>44100.208333385584</c:v>
                </c:pt>
                <c:pt idx="10773">
                  <c:v>44100.218750052256</c:v>
                </c:pt>
                <c:pt idx="10774">
                  <c:v>44100.229166718927</c:v>
                </c:pt>
                <c:pt idx="10775">
                  <c:v>44100.239583385599</c:v>
                </c:pt>
                <c:pt idx="10776">
                  <c:v>44100.25000005227</c:v>
                </c:pt>
                <c:pt idx="10777">
                  <c:v>44100.260416718942</c:v>
                </c:pt>
                <c:pt idx="10778">
                  <c:v>44100.270833385614</c:v>
                </c:pt>
                <c:pt idx="10779">
                  <c:v>44100.281250052285</c:v>
                </c:pt>
                <c:pt idx="10780">
                  <c:v>44100.291666718957</c:v>
                </c:pt>
                <c:pt idx="10781">
                  <c:v>44100.302083385628</c:v>
                </c:pt>
                <c:pt idx="10782">
                  <c:v>44100.3125000523</c:v>
                </c:pt>
                <c:pt idx="10783">
                  <c:v>44100.322916718971</c:v>
                </c:pt>
                <c:pt idx="10784">
                  <c:v>44100.333333385643</c:v>
                </c:pt>
                <c:pt idx="10785">
                  <c:v>44100.343750052314</c:v>
                </c:pt>
                <c:pt idx="10786">
                  <c:v>44100.354166718986</c:v>
                </c:pt>
                <c:pt idx="10787">
                  <c:v>44100.364583385657</c:v>
                </c:pt>
                <c:pt idx="10788">
                  <c:v>44100.375000052329</c:v>
                </c:pt>
                <c:pt idx="10789">
                  <c:v>44100.385416719</c:v>
                </c:pt>
                <c:pt idx="10790">
                  <c:v>44100.395833385672</c:v>
                </c:pt>
                <c:pt idx="10791">
                  <c:v>44100.406250052343</c:v>
                </c:pt>
                <c:pt idx="10792">
                  <c:v>44100.416666719015</c:v>
                </c:pt>
                <c:pt idx="10793">
                  <c:v>44100.427083385686</c:v>
                </c:pt>
                <c:pt idx="10794">
                  <c:v>44100.437500052358</c:v>
                </c:pt>
                <c:pt idx="10795">
                  <c:v>44100.447916719029</c:v>
                </c:pt>
                <c:pt idx="10796">
                  <c:v>44100.458333385701</c:v>
                </c:pt>
                <c:pt idx="10797">
                  <c:v>44100.468750052372</c:v>
                </c:pt>
                <c:pt idx="10798">
                  <c:v>44100.479166719044</c:v>
                </c:pt>
                <c:pt idx="10799">
                  <c:v>44100.489583385715</c:v>
                </c:pt>
                <c:pt idx="10800">
                  <c:v>44100.500000052387</c:v>
                </c:pt>
                <c:pt idx="10801">
                  <c:v>44100.510416719058</c:v>
                </c:pt>
                <c:pt idx="10802">
                  <c:v>44100.52083338573</c:v>
                </c:pt>
                <c:pt idx="10803">
                  <c:v>44100.531250052401</c:v>
                </c:pt>
                <c:pt idx="10804">
                  <c:v>44100.541666719073</c:v>
                </c:pt>
                <c:pt idx="10805">
                  <c:v>44100.552083385744</c:v>
                </c:pt>
                <c:pt idx="10806">
                  <c:v>44100.562500052416</c:v>
                </c:pt>
                <c:pt idx="10807">
                  <c:v>44100.572916719088</c:v>
                </c:pt>
                <c:pt idx="10808">
                  <c:v>44100.583333385759</c:v>
                </c:pt>
                <c:pt idx="10809">
                  <c:v>44100.593750052431</c:v>
                </c:pt>
                <c:pt idx="10810">
                  <c:v>44100.604166719102</c:v>
                </c:pt>
                <c:pt idx="10811">
                  <c:v>44100.614583385774</c:v>
                </c:pt>
                <c:pt idx="10812">
                  <c:v>44100.625000052445</c:v>
                </c:pt>
                <c:pt idx="10813">
                  <c:v>44100.635416719117</c:v>
                </c:pt>
                <c:pt idx="10814">
                  <c:v>44100.645833385788</c:v>
                </c:pt>
                <c:pt idx="10815">
                  <c:v>44100.65625005246</c:v>
                </c:pt>
                <c:pt idx="10816">
                  <c:v>44100.666666719131</c:v>
                </c:pt>
                <c:pt idx="10817">
                  <c:v>44100.677083385803</c:v>
                </c:pt>
                <c:pt idx="10818">
                  <c:v>44100.687500052474</c:v>
                </c:pt>
                <c:pt idx="10819">
                  <c:v>44100.697916719146</c:v>
                </c:pt>
                <c:pt idx="10820">
                  <c:v>44100.708333385817</c:v>
                </c:pt>
                <c:pt idx="10821">
                  <c:v>44100.718750052489</c:v>
                </c:pt>
                <c:pt idx="10822">
                  <c:v>44100.72916671916</c:v>
                </c:pt>
                <c:pt idx="10823">
                  <c:v>44100.739583385832</c:v>
                </c:pt>
                <c:pt idx="10824">
                  <c:v>44100.750000052503</c:v>
                </c:pt>
                <c:pt idx="10825">
                  <c:v>44100.760416719175</c:v>
                </c:pt>
                <c:pt idx="10826">
                  <c:v>44100.770833385846</c:v>
                </c:pt>
                <c:pt idx="10827">
                  <c:v>44100.781250052518</c:v>
                </c:pt>
                <c:pt idx="10828">
                  <c:v>44100.791666719189</c:v>
                </c:pt>
                <c:pt idx="10829">
                  <c:v>44100.802083385861</c:v>
                </c:pt>
                <c:pt idx="10830">
                  <c:v>44100.812500052532</c:v>
                </c:pt>
                <c:pt idx="10831">
                  <c:v>44100.822916719204</c:v>
                </c:pt>
                <c:pt idx="10832">
                  <c:v>44100.833333385875</c:v>
                </c:pt>
                <c:pt idx="10833">
                  <c:v>44100.843750052547</c:v>
                </c:pt>
                <c:pt idx="10834">
                  <c:v>44100.854166719218</c:v>
                </c:pt>
                <c:pt idx="10835">
                  <c:v>44100.86458338589</c:v>
                </c:pt>
                <c:pt idx="10836">
                  <c:v>44100.875000052562</c:v>
                </c:pt>
                <c:pt idx="10837">
                  <c:v>44100.885416719233</c:v>
                </c:pt>
                <c:pt idx="10838">
                  <c:v>44100.895833385905</c:v>
                </c:pt>
                <c:pt idx="10839">
                  <c:v>44100.906250052576</c:v>
                </c:pt>
                <c:pt idx="10840">
                  <c:v>44100.916666719248</c:v>
                </c:pt>
                <c:pt idx="10841">
                  <c:v>44100.927083385919</c:v>
                </c:pt>
                <c:pt idx="10842">
                  <c:v>44100.937500052591</c:v>
                </c:pt>
                <c:pt idx="10843">
                  <c:v>44100.947916719262</c:v>
                </c:pt>
                <c:pt idx="10844">
                  <c:v>44100.958333385934</c:v>
                </c:pt>
                <c:pt idx="10845">
                  <c:v>44100.968750052605</c:v>
                </c:pt>
                <c:pt idx="10846">
                  <c:v>44100.979166719277</c:v>
                </c:pt>
                <c:pt idx="10847">
                  <c:v>44100.989583385948</c:v>
                </c:pt>
                <c:pt idx="10848">
                  <c:v>44101.00000005262</c:v>
                </c:pt>
                <c:pt idx="10849">
                  <c:v>44101.010416719291</c:v>
                </c:pt>
                <c:pt idx="10850">
                  <c:v>44101.020833385963</c:v>
                </c:pt>
                <c:pt idx="10851">
                  <c:v>44101.031250052634</c:v>
                </c:pt>
                <c:pt idx="10852">
                  <c:v>44101.041666719306</c:v>
                </c:pt>
                <c:pt idx="10853">
                  <c:v>44101.052083385977</c:v>
                </c:pt>
                <c:pt idx="10854">
                  <c:v>44101.062500052649</c:v>
                </c:pt>
                <c:pt idx="10855">
                  <c:v>44101.07291671932</c:v>
                </c:pt>
                <c:pt idx="10856">
                  <c:v>44101.083333385992</c:v>
                </c:pt>
                <c:pt idx="10857">
                  <c:v>44101.093750052663</c:v>
                </c:pt>
                <c:pt idx="10858">
                  <c:v>44101.104166719335</c:v>
                </c:pt>
                <c:pt idx="10859">
                  <c:v>44101.114583386006</c:v>
                </c:pt>
                <c:pt idx="10860">
                  <c:v>44101.125000052678</c:v>
                </c:pt>
                <c:pt idx="10861">
                  <c:v>44101.135416719349</c:v>
                </c:pt>
                <c:pt idx="10862">
                  <c:v>44101.145833386021</c:v>
                </c:pt>
                <c:pt idx="10863">
                  <c:v>44101.156250052692</c:v>
                </c:pt>
                <c:pt idx="10864">
                  <c:v>44101.166666719364</c:v>
                </c:pt>
                <c:pt idx="10865">
                  <c:v>44101.177083386036</c:v>
                </c:pt>
                <c:pt idx="10866">
                  <c:v>44101.187500052707</c:v>
                </c:pt>
                <c:pt idx="10867">
                  <c:v>44101.197916719379</c:v>
                </c:pt>
                <c:pt idx="10868">
                  <c:v>44101.20833338605</c:v>
                </c:pt>
                <c:pt idx="10869">
                  <c:v>44101.218750052722</c:v>
                </c:pt>
                <c:pt idx="10870">
                  <c:v>44101.229166719393</c:v>
                </c:pt>
                <c:pt idx="10871">
                  <c:v>44101.239583386065</c:v>
                </c:pt>
                <c:pt idx="10872">
                  <c:v>44101.250000052736</c:v>
                </c:pt>
                <c:pt idx="10873">
                  <c:v>44101.260416719408</c:v>
                </c:pt>
                <c:pt idx="10874">
                  <c:v>44101.270833386079</c:v>
                </c:pt>
                <c:pt idx="10875">
                  <c:v>44101.281250052751</c:v>
                </c:pt>
                <c:pt idx="10876">
                  <c:v>44101.291666719422</c:v>
                </c:pt>
                <c:pt idx="10877">
                  <c:v>44101.302083386094</c:v>
                </c:pt>
                <c:pt idx="10878">
                  <c:v>44101.312500052765</c:v>
                </c:pt>
                <c:pt idx="10879">
                  <c:v>44101.322916719437</c:v>
                </c:pt>
                <c:pt idx="10880">
                  <c:v>44101.333333386108</c:v>
                </c:pt>
                <c:pt idx="10881">
                  <c:v>44101.34375005278</c:v>
                </c:pt>
                <c:pt idx="10882">
                  <c:v>44101.354166719451</c:v>
                </c:pt>
                <c:pt idx="10883">
                  <c:v>44101.364583386123</c:v>
                </c:pt>
                <c:pt idx="10884">
                  <c:v>44101.375000052794</c:v>
                </c:pt>
                <c:pt idx="10885">
                  <c:v>44101.385416719466</c:v>
                </c:pt>
                <c:pt idx="10886">
                  <c:v>44101.395833386137</c:v>
                </c:pt>
                <c:pt idx="10887">
                  <c:v>44101.406250052809</c:v>
                </c:pt>
                <c:pt idx="10888">
                  <c:v>44101.41666671948</c:v>
                </c:pt>
                <c:pt idx="10889">
                  <c:v>44101.427083386152</c:v>
                </c:pt>
                <c:pt idx="10890">
                  <c:v>44101.437500052823</c:v>
                </c:pt>
                <c:pt idx="10891">
                  <c:v>44101.447916719495</c:v>
                </c:pt>
                <c:pt idx="10892">
                  <c:v>44101.458333386166</c:v>
                </c:pt>
                <c:pt idx="10893">
                  <c:v>44101.468750052838</c:v>
                </c:pt>
                <c:pt idx="10894">
                  <c:v>44101.47916671951</c:v>
                </c:pt>
                <c:pt idx="10895">
                  <c:v>44101.489583386181</c:v>
                </c:pt>
                <c:pt idx="10896">
                  <c:v>44101.500000052853</c:v>
                </c:pt>
                <c:pt idx="10897">
                  <c:v>44101.510416719524</c:v>
                </c:pt>
                <c:pt idx="10898">
                  <c:v>44101.520833386196</c:v>
                </c:pt>
                <c:pt idx="10899">
                  <c:v>44101.531250052867</c:v>
                </c:pt>
                <c:pt idx="10900">
                  <c:v>44101.541666719539</c:v>
                </c:pt>
                <c:pt idx="10901">
                  <c:v>44101.55208338621</c:v>
                </c:pt>
                <c:pt idx="10902">
                  <c:v>44101.562500052882</c:v>
                </c:pt>
                <c:pt idx="10903">
                  <c:v>44101.572916719553</c:v>
                </c:pt>
                <c:pt idx="10904">
                  <c:v>44101.583333386225</c:v>
                </c:pt>
                <c:pt idx="10905">
                  <c:v>44101.593750052896</c:v>
                </c:pt>
                <c:pt idx="10906">
                  <c:v>44101.604166719568</c:v>
                </c:pt>
                <c:pt idx="10907">
                  <c:v>44101.614583386239</c:v>
                </c:pt>
                <c:pt idx="10908">
                  <c:v>44101.625000052911</c:v>
                </c:pt>
                <c:pt idx="10909">
                  <c:v>44101.635416719582</c:v>
                </c:pt>
                <c:pt idx="10910">
                  <c:v>44101.645833386254</c:v>
                </c:pt>
                <c:pt idx="10911">
                  <c:v>44101.656250052925</c:v>
                </c:pt>
                <c:pt idx="10912">
                  <c:v>44101.666666719597</c:v>
                </c:pt>
                <c:pt idx="10913">
                  <c:v>44101.677083386268</c:v>
                </c:pt>
                <c:pt idx="10914">
                  <c:v>44101.68750005294</c:v>
                </c:pt>
                <c:pt idx="10915">
                  <c:v>44101.697916719611</c:v>
                </c:pt>
                <c:pt idx="10916">
                  <c:v>44101.708333386283</c:v>
                </c:pt>
                <c:pt idx="10917">
                  <c:v>44101.718750052954</c:v>
                </c:pt>
                <c:pt idx="10918">
                  <c:v>44101.729166719626</c:v>
                </c:pt>
                <c:pt idx="10919">
                  <c:v>44101.739583386297</c:v>
                </c:pt>
                <c:pt idx="10920">
                  <c:v>44101.750000052969</c:v>
                </c:pt>
                <c:pt idx="10921">
                  <c:v>44101.76041671964</c:v>
                </c:pt>
                <c:pt idx="10922">
                  <c:v>44101.770833386312</c:v>
                </c:pt>
                <c:pt idx="10923">
                  <c:v>44101.781250052984</c:v>
                </c:pt>
                <c:pt idx="10924">
                  <c:v>44101.791666719655</c:v>
                </c:pt>
                <c:pt idx="10925">
                  <c:v>44101.802083386327</c:v>
                </c:pt>
                <c:pt idx="10926">
                  <c:v>44101.812500052998</c:v>
                </c:pt>
                <c:pt idx="10927">
                  <c:v>44101.82291671967</c:v>
                </c:pt>
                <c:pt idx="10928">
                  <c:v>44101.833333386341</c:v>
                </c:pt>
                <c:pt idx="10929">
                  <c:v>44101.843750053013</c:v>
                </c:pt>
                <c:pt idx="10930">
                  <c:v>44101.854166719684</c:v>
                </c:pt>
                <c:pt idx="10931">
                  <c:v>44101.864583386356</c:v>
                </c:pt>
                <c:pt idx="10932">
                  <c:v>44101.875000053027</c:v>
                </c:pt>
                <c:pt idx="10933">
                  <c:v>44101.885416719699</c:v>
                </c:pt>
                <c:pt idx="10934">
                  <c:v>44101.89583338637</c:v>
                </c:pt>
                <c:pt idx="10935">
                  <c:v>44101.906250053042</c:v>
                </c:pt>
                <c:pt idx="10936">
                  <c:v>44101.916666719713</c:v>
                </c:pt>
                <c:pt idx="10937">
                  <c:v>44101.927083386385</c:v>
                </c:pt>
                <c:pt idx="10938">
                  <c:v>44101.937500053056</c:v>
                </c:pt>
                <c:pt idx="10939">
                  <c:v>44101.947916719728</c:v>
                </c:pt>
                <c:pt idx="10940">
                  <c:v>44101.958333386399</c:v>
                </c:pt>
                <c:pt idx="10941">
                  <c:v>44101.968750053071</c:v>
                </c:pt>
                <c:pt idx="10942">
                  <c:v>44101.979166719742</c:v>
                </c:pt>
                <c:pt idx="10943">
                  <c:v>44101.989583386414</c:v>
                </c:pt>
                <c:pt idx="10944">
                  <c:v>44102.000000053085</c:v>
                </c:pt>
                <c:pt idx="10945">
                  <c:v>44102.010416719757</c:v>
                </c:pt>
                <c:pt idx="10946">
                  <c:v>44102.020833386428</c:v>
                </c:pt>
                <c:pt idx="10947">
                  <c:v>44102.0312500531</c:v>
                </c:pt>
                <c:pt idx="10948">
                  <c:v>44102.041666719771</c:v>
                </c:pt>
                <c:pt idx="10949">
                  <c:v>44102.052083386443</c:v>
                </c:pt>
                <c:pt idx="10950">
                  <c:v>44102.062500053114</c:v>
                </c:pt>
                <c:pt idx="10951">
                  <c:v>44102.072916719786</c:v>
                </c:pt>
                <c:pt idx="10952">
                  <c:v>44102.083333386458</c:v>
                </c:pt>
                <c:pt idx="10953">
                  <c:v>44102.093750053129</c:v>
                </c:pt>
                <c:pt idx="10954">
                  <c:v>44102.104166719801</c:v>
                </c:pt>
                <c:pt idx="10955">
                  <c:v>44102.114583386472</c:v>
                </c:pt>
                <c:pt idx="10956">
                  <c:v>44102.125000053144</c:v>
                </c:pt>
                <c:pt idx="10957">
                  <c:v>44102.135416719815</c:v>
                </c:pt>
                <c:pt idx="10958">
                  <c:v>44102.145833386487</c:v>
                </c:pt>
                <c:pt idx="10959">
                  <c:v>44102.156250053158</c:v>
                </c:pt>
                <c:pt idx="10960">
                  <c:v>44102.16666671983</c:v>
                </c:pt>
                <c:pt idx="10961">
                  <c:v>44102.177083386501</c:v>
                </c:pt>
                <c:pt idx="10962">
                  <c:v>44102.187500053173</c:v>
                </c:pt>
                <c:pt idx="10963">
                  <c:v>44102.197916719844</c:v>
                </c:pt>
                <c:pt idx="10964">
                  <c:v>44102.208333386516</c:v>
                </c:pt>
                <c:pt idx="10965">
                  <c:v>44102.218750053187</c:v>
                </c:pt>
                <c:pt idx="10966">
                  <c:v>44102.229166719859</c:v>
                </c:pt>
                <c:pt idx="10967">
                  <c:v>44102.23958338653</c:v>
                </c:pt>
                <c:pt idx="10968">
                  <c:v>44102.250000053202</c:v>
                </c:pt>
                <c:pt idx="10969">
                  <c:v>44102.260416719873</c:v>
                </c:pt>
                <c:pt idx="10970">
                  <c:v>44102.270833386545</c:v>
                </c:pt>
                <c:pt idx="10971">
                  <c:v>44102.281250053216</c:v>
                </c:pt>
                <c:pt idx="10972">
                  <c:v>44102.291666719888</c:v>
                </c:pt>
                <c:pt idx="10973">
                  <c:v>44102.302083386559</c:v>
                </c:pt>
                <c:pt idx="10974">
                  <c:v>44102.312500053231</c:v>
                </c:pt>
                <c:pt idx="10975">
                  <c:v>44102.322916719902</c:v>
                </c:pt>
                <c:pt idx="10976">
                  <c:v>44102.333333386574</c:v>
                </c:pt>
                <c:pt idx="10977">
                  <c:v>44102.343750053245</c:v>
                </c:pt>
                <c:pt idx="10978">
                  <c:v>44102.354166719917</c:v>
                </c:pt>
                <c:pt idx="10979">
                  <c:v>44102.364583386588</c:v>
                </c:pt>
                <c:pt idx="10980">
                  <c:v>44102.37500005326</c:v>
                </c:pt>
                <c:pt idx="10981">
                  <c:v>44102.385416719932</c:v>
                </c:pt>
                <c:pt idx="10982">
                  <c:v>44102.395833386603</c:v>
                </c:pt>
                <c:pt idx="10983">
                  <c:v>44102.406250053275</c:v>
                </c:pt>
                <c:pt idx="10984">
                  <c:v>44102.416666719946</c:v>
                </c:pt>
                <c:pt idx="10985">
                  <c:v>44102.427083386618</c:v>
                </c:pt>
                <c:pt idx="10986">
                  <c:v>44102.437500053289</c:v>
                </c:pt>
                <c:pt idx="10987">
                  <c:v>44102.447916719961</c:v>
                </c:pt>
                <c:pt idx="10988">
                  <c:v>44102.458333386632</c:v>
                </c:pt>
                <c:pt idx="10989">
                  <c:v>44102.468750053304</c:v>
                </c:pt>
                <c:pt idx="10990">
                  <c:v>44102.479166719975</c:v>
                </c:pt>
                <c:pt idx="10991">
                  <c:v>44102.489583386647</c:v>
                </c:pt>
                <c:pt idx="10992">
                  <c:v>44102.500000053318</c:v>
                </c:pt>
                <c:pt idx="10993">
                  <c:v>44102.51041671999</c:v>
                </c:pt>
                <c:pt idx="10994">
                  <c:v>44102.520833386661</c:v>
                </c:pt>
                <c:pt idx="10995">
                  <c:v>44102.531250053333</c:v>
                </c:pt>
                <c:pt idx="10996">
                  <c:v>44102.541666720004</c:v>
                </c:pt>
                <c:pt idx="10997">
                  <c:v>44102.552083386676</c:v>
                </c:pt>
                <c:pt idx="10998">
                  <c:v>44102.562500053347</c:v>
                </c:pt>
                <c:pt idx="10999">
                  <c:v>44102.572916720019</c:v>
                </c:pt>
                <c:pt idx="11000">
                  <c:v>44102.58333338669</c:v>
                </c:pt>
                <c:pt idx="11001">
                  <c:v>44102.593750053362</c:v>
                </c:pt>
                <c:pt idx="11002">
                  <c:v>44102.604166720033</c:v>
                </c:pt>
                <c:pt idx="11003">
                  <c:v>44102.614583386705</c:v>
                </c:pt>
                <c:pt idx="11004">
                  <c:v>44102.625000053376</c:v>
                </c:pt>
                <c:pt idx="11005">
                  <c:v>44102.635416720048</c:v>
                </c:pt>
                <c:pt idx="11006">
                  <c:v>44102.645833386719</c:v>
                </c:pt>
                <c:pt idx="11007">
                  <c:v>44102.656250053391</c:v>
                </c:pt>
                <c:pt idx="11008">
                  <c:v>44102.666666720062</c:v>
                </c:pt>
                <c:pt idx="11009">
                  <c:v>44102.677083386734</c:v>
                </c:pt>
                <c:pt idx="11010">
                  <c:v>44102.687500053406</c:v>
                </c:pt>
                <c:pt idx="11011">
                  <c:v>44102.697916720077</c:v>
                </c:pt>
                <c:pt idx="11012">
                  <c:v>44102.708333386749</c:v>
                </c:pt>
                <c:pt idx="11013">
                  <c:v>44102.71875005342</c:v>
                </c:pt>
                <c:pt idx="11014">
                  <c:v>44102.729166720092</c:v>
                </c:pt>
                <c:pt idx="11015">
                  <c:v>44102.739583386763</c:v>
                </c:pt>
                <c:pt idx="11016">
                  <c:v>44102.750000053435</c:v>
                </c:pt>
                <c:pt idx="11017">
                  <c:v>44102.760416720106</c:v>
                </c:pt>
                <c:pt idx="11018">
                  <c:v>44102.770833386778</c:v>
                </c:pt>
                <c:pt idx="11019">
                  <c:v>44102.781250053449</c:v>
                </c:pt>
                <c:pt idx="11020">
                  <c:v>44102.791666720121</c:v>
                </c:pt>
                <c:pt idx="11021">
                  <c:v>44102.802083386792</c:v>
                </c:pt>
                <c:pt idx="11022">
                  <c:v>44102.812500053464</c:v>
                </c:pt>
                <c:pt idx="11023">
                  <c:v>44102.822916720135</c:v>
                </c:pt>
                <c:pt idx="11024">
                  <c:v>44102.833333386807</c:v>
                </c:pt>
                <c:pt idx="11025">
                  <c:v>44102.843750053478</c:v>
                </c:pt>
                <c:pt idx="11026">
                  <c:v>44102.85416672015</c:v>
                </c:pt>
                <c:pt idx="11027">
                  <c:v>44102.864583386821</c:v>
                </c:pt>
                <c:pt idx="11028">
                  <c:v>44102.875000053493</c:v>
                </c:pt>
                <c:pt idx="11029">
                  <c:v>44102.885416720164</c:v>
                </c:pt>
                <c:pt idx="11030">
                  <c:v>44102.895833386836</c:v>
                </c:pt>
                <c:pt idx="11031">
                  <c:v>44102.906250053507</c:v>
                </c:pt>
                <c:pt idx="11032">
                  <c:v>44102.916666720179</c:v>
                </c:pt>
                <c:pt idx="11033">
                  <c:v>44102.92708338685</c:v>
                </c:pt>
                <c:pt idx="11034">
                  <c:v>44102.937500053522</c:v>
                </c:pt>
                <c:pt idx="11035">
                  <c:v>44102.947916720193</c:v>
                </c:pt>
                <c:pt idx="11036">
                  <c:v>44102.958333386865</c:v>
                </c:pt>
                <c:pt idx="11037">
                  <c:v>44102.968750053536</c:v>
                </c:pt>
                <c:pt idx="11038">
                  <c:v>44102.979166720208</c:v>
                </c:pt>
                <c:pt idx="11039">
                  <c:v>44102.98958338688</c:v>
                </c:pt>
                <c:pt idx="11040">
                  <c:v>44103.000000053551</c:v>
                </c:pt>
                <c:pt idx="11041">
                  <c:v>44103.010416720223</c:v>
                </c:pt>
                <c:pt idx="11042">
                  <c:v>44103.020833386894</c:v>
                </c:pt>
                <c:pt idx="11043">
                  <c:v>44103.031250053566</c:v>
                </c:pt>
                <c:pt idx="11044">
                  <c:v>44103.041666720237</c:v>
                </c:pt>
                <c:pt idx="11045">
                  <c:v>44103.052083386909</c:v>
                </c:pt>
                <c:pt idx="11046">
                  <c:v>44103.06250005358</c:v>
                </c:pt>
                <c:pt idx="11047">
                  <c:v>44103.072916720252</c:v>
                </c:pt>
                <c:pt idx="11048">
                  <c:v>44103.083333386923</c:v>
                </c:pt>
                <c:pt idx="11049">
                  <c:v>44103.093750053595</c:v>
                </c:pt>
                <c:pt idx="11050">
                  <c:v>44103.104166720266</c:v>
                </c:pt>
                <c:pt idx="11051">
                  <c:v>44103.114583386938</c:v>
                </c:pt>
                <c:pt idx="11052">
                  <c:v>44103.125000053609</c:v>
                </c:pt>
                <c:pt idx="11053">
                  <c:v>44103.135416720281</c:v>
                </c:pt>
                <c:pt idx="11054">
                  <c:v>44103.145833386952</c:v>
                </c:pt>
                <c:pt idx="11055">
                  <c:v>44103.156250053624</c:v>
                </c:pt>
                <c:pt idx="11056">
                  <c:v>44103.166666720295</c:v>
                </c:pt>
                <c:pt idx="11057">
                  <c:v>44103.177083386967</c:v>
                </c:pt>
                <c:pt idx="11058">
                  <c:v>44103.187500053638</c:v>
                </c:pt>
                <c:pt idx="11059">
                  <c:v>44103.19791672031</c:v>
                </c:pt>
                <c:pt idx="11060">
                  <c:v>44103.208333386981</c:v>
                </c:pt>
                <c:pt idx="11061">
                  <c:v>44103.218750053653</c:v>
                </c:pt>
                <c:pt idx="11062">
                  <c:v>44103.229166720324</c:v>
                </c:pt>
                <c:pt idx="11063">
                  <c:v>44103.239583386996</c:v>
                </c:pt>
                <c:pt idx="11064">
                  <c:v>44103.250000053667</c:v>
                </c:pt>
                <c:pt idx="11065">
                  <c:v>44103.260416720339</c:v>
                </c:pt>
                <c:pt idx="11066">
                  <c:v>44103.27083338701</c:v>
                </c:pt>
                <c:pt idx="11067">
                  <c:v>44103.281250053682</c:v>
                </c:pt>
                <c:pt idx="11068">
                  <c:v>44103.291666720354</c:v>
                </c:pt>
                <c:pt idx="11069">
                  <c:v>44103.302083387025</c:v>
                </c:pt>
                <c:pt idx="11070">
                  <c:v>44103.312500053697</c:v>
                </c:pt>
                <c:pt idx="11071">
                  <c:v>44103.322916720368</c:v>
                </c:pt>
                <c:pt idx="11072">
                  <c:v>44103.33333338704</c:v>
                </c:pt>
                <c:pt idx="11073">
                  <c:v>44103.343750053711</c:v>
                </c:pt>
                <c:pt idx="11074">
                  <c:v>44103.354166720383</c:v>
                </c:pt>
                <c:pt idx="11075">
                  <c:v>44103.364583387054</c:v>
                </c:pt>
                <c:pt idx="11076">
                  <c:v>44103.375000053726</c:v>
                </c:pt>
                <c:pt idx="11077">
                  <c:v>44103.385416720397</c:v>
                </c:pt>
                <c:pt idx="11078">
                  <c:v>44103.395833387069</c:v>
                </c:pt>
                <c:pt idx="11079">
                  <c:v>44103.40625005374</c:v>
                </c:pt>
                <c:pt idx="11080">
                  <c:v>44103.416666720412</c:v>
                </c:pt>
                <c:pt idx="11081">
                  <c:v>44103.427083387083</c:v>
                </c:pt>
                <c:pt idx="11082">
                  <c:v>44103.437500053755</c:v>
                </c:pt>
                <c:pt idx="11083">
                  <c:v>44103.447916720426</c:v>
                </c:pt>
                <c:pt idx="11084">
                  <c:v>44103.458333387098</c:v>
                </c:pt>
                <c:pt idx="11085">
                  <c:v>44103.468750053769</c:v>
                </c:pt>
                <c:pt idx="11086">
                  <c:v>44103.479166720441</c:v>
                </c:pt>
                <c:pt idx="11087">
                  <c:v>44103.489583387112</c:v>
                </c:pt>
                <c:pt idx="11088">
                  <c:v>44103.500000053784</c:v>
                </c:pt>
                <c:pt idx="11089">
                  <c:v>44103.510416720455</c:v>
                </c:pt>
                <c:pt idx="11090">
                  <c:v>44103.520833387127</c:v>
                </c:pt>
                <c:pt idx="11091">
                  <c:v>44103.531250053798</c:v>
                </c:pt>
                <c:pt idx="11092">
                  <c:v>44103.54166672047</c:v>
                </c:pt>
                <c:pt idx="11093">
                  <c:v>44103.552083387141</c:v>
                </c:pt>
                <c:pt idx="11094">
                  <c:v>44103.562500053813</c:v>
                </c:pt>
                <c:pt idx="11095">
                  <c:v>44103.572916720484</c:v>
                </c:pt>
                <c:pt idx="11096">
                  <c:v>44103.583333387156</c:v>
                </c:pt>
                <c:pt idx="11097">
                  <c:v>44103.593750053828</c:v>
                </c:pt>
                <c:pt idx="11098">
                  <c:v>44103.604166720499</c:v>
                </c:pt>
                <c:pt idx="11099">
                  <c:v>44103.614583387171</c:v>
                </c:pt>
                <c:pt idx="11100">
                  <c:v>44103.625000053842</c:v>
                </c:pt>
                <c:pt idx="11101">
                  <c:v>44103.635416720514</c:v>
                </c:pt>
                <c:pt idx="11102">
                  <c:v>44103.645833387185</c:v>
                </c:pt>
                <c:pt idx="11103">
                  <c:v>44103.656250053857</c:v>
                </c:pt>
                <c:pt idx="11104">
                  <c:v>44103.666666720528</c:v>
                </c:pt>
                <c:pt idx="11105">
                  <c:v>44103.6770833872</c:v>
                </c:pt>
                <c:pt idx="11106">
                  <c:v>44103.687500053871</c:v>
                </c:pt>
                <c:pt idx="11107">
                  <c:v>44103.697916720543</c:v>
                </c:pt>
                <c:pt idx="11108">
                  <c:v>44103.708333387214</c:v>
                </c:pt>
                <c:pt idx="11109">
                  <c:v>44103.718750053886</c:v>
                </c:pt>
                <c:pt idx="11110">
                  <c:v>44103.729166720557</c:v>
                </c:pt>
                <c:pt idx="11111">
                  <c:v>44103.739583387229</c:v>
                </c:pt>
                <c:pt idx="11112">
                  <c:v>44103.7500000539</c:v>
                </c:pt>
                <c:pt idx="11113">
                  <c:v>44103.760416720572</c:v>
                </c:pt>
                <c:pt idx="11114">
                  <c:v>44103.770833387243</c:v>
                </c:pt>
                <c:pt idx="11115">
                  <c:v>44103.781250053915</c:v>
                </c:pt>
                <c:pt idx="11116">
                  <c:v>44103.791666720586</c:v>
                </c:pt>
                <c:pt idx="11117">
                  <c:v>44103.802083387258</c:v>
                </c:pt>
                <c:pt idx="11118">
                  <c:v>44103.812500053929</c:v>
                </c:pt>
                <c:pt idx="11119">
                  <c:v>44103.822916720601</c:v>
                </c:pt>
                <c:pt idx="11120">
                  <c:v>44103.833333387272</c:v>
                </c:pt>
                <c:pt idx="11121">
                  <c:v>44103.843750053944</c:v>
                </c:pt>
                <c:pt idx="11122">
                  <c:v>44103.854166720615</c:v>
                </c:pt>
                <c:pt idx="11123">
                  <c:v>44103.864583387287</c:v>
                </c:pt>
                <c:pt idx="11124">
                  <c:v>44103.875000053959</c:v>
                </c:pt>
                <c:pt idx="11125">
                  <c:v>44103.88541672063</c:v>
                </c:pt>
                <c:pt idx="11126">
                  <c:v>44103.895833387302</c:v>
                </c:pt>
                <c:pt idx="11127">
                  <c:v>44103.906250053973</c:v>
                </c:pt>
                <c:pt idx="11128">
                  <c:v>44103.916666720645</c:v>
                </c:pt>
                <c:pt idx="11129">
                  <c:v>44103.927083387316</c:v>
                </c:pt>
                <c:pt idx="11130">
                  <c:v>44103.937500053988</c:v>
                </c:pt>
                <c:pt idx="11131">
                  <c:v>44103.947916720659</c:v>
                </c:pt>
                <c:pt idx="11132">
                  <c:v>44103.958333387331</c:v>
                </c:pt>
                <c:pt idx="11133">
                  <c:v>44103.968750054002</c:v>
                </c:pt>
                <c:pt idx="11134">
                  <c:v>44103.979166720674</c:v>
                </c:pt>
                <c:pt idx="11135">
                  <c:v>44103.989583387345</c:v>
                </c:pt>
                <c:pt idx="11136">
                  <c:v>44104.000000054017</c:v>
                </c:pt>
                <c:pt idx="11137">
                  <c:v>44104.010416720688</c:v>
                </c:pt>
                <c:pt idx="11138">
                  <c:v>44104.02083338736</c:v>
                </c:pt>
                <c:pt idx="11139">
                  <c:v>44104.031250054031</c:v>
                </c:pt>
                <c:pt idx="11140">
                  <c:v>44104.041666720703</c:v>
                </c:pt>
                <c:pt idx="11141">
                  <c:v>44104.052083387374</c:v>
                </c:pt>
                <c:pt idx="11142">
                  <c:v>44104.062500054046</c:v>
                </c:pt>
                <c:pt idx="11143">
                  <c:v>44104.072916720717</c:v>
                </c:pt>
                <c:pt idx="11144">
                  <c:v>44104.083333387389</c:v>
                </c:pt>
                <c:pt idx="11145">
                  <c:v>44104.09375005406</c:v>
                </c:pt>
                <c:pt idx="11146">
                  <c:v>44104.104166720732</c:v>
                </c:pt>
                <c:pt idx="11147">
                  <c:v>44104.114583387403</c:v>
                </c:pt>
                <c:pt idx="11148">
                  <c:v>44104.125000054075</c:v>
                </c:pt>
                <c:pt idx="11149">
                  <c:v>44104.135416720746</c:v>
                </c:pt>
                <c:pt idx="11150">
                  <c:v>44104.145833387418</c:v>
                </c:pt>
                <c:pt idx="11151">
                  <c:v>44104.156250054089</c:v>
                </c:pt>
                <c:pt idx="11152">
                  <c:v>44104.166666720761</c:v>
                </c:pt>
                <c:pt idx="11153">
                  <c:v>44104.177083387433</c:v>
                </c:pt>
                <c:pt idx="11154">
                  <c:v>44104.187500054104</c:v>
                </c:pt>
                <c:pt idx="11155">
                  <c:v>44104.197916720776</c:v>
                </c:pt>
                <c:pt idx="11156">
                  <c:v>44104.208333387447</c:v>
                </c:pt>
                <c:pt idx="11157">
                  <c:v>44104.218750054119</c:v>
                </c:pt>
                <c:pt idx="11158">
                  <c:v>44104.22916672079</c:v>
                </c:pt>
                <c:pt idx="11159">
                  <c:v>44104.239583387462</c:v>
                </c:pt>
                <c:pt idx="11160">
                  <c:v>44104.250000054133</c:v>
                </c:pt>
                <c:pt idx="11161">
                  <c:v>44104.260416720805</c:v>
                </c:pt>
                <c:pt idx="11162">
                  <c:v>44104.270833387476</c:v>
                </c:pt>
                <c:pt idx="11163">
                  <c:v>44104.281250054148</c:v>
                </c:pt>
                <c:pt idx="11164">
                  <c:v>44104.291666720819</c:v>
                </c:pt>
                <c:pt idx="11165">
                  <c:v>44104.302083387491</c:v>
                </c:pt>
                <c:pt idx="11166">
                  <c:v>44104.312500054162</c:v>
                </c:pt>
                <c:pt idx="11167">
                  <c:v>44104.322916720834</c:v>
                </c:pt>
                <c:pt idx="11168">
                  <c:v>44104.333333387505</c:v>
                </c:pt>
                <c:pt idx="11169">
                  <c:v>44104.343750054177</c:v>
                </c:pt>
                <c:pt idx="11170">
                  <c:v>44104.354166720848</c:v>
                </c:pt>
                <c:pt idx="11171">
                  <c:v>44104.36458338752</c:v>
                </c:pt>
                <c:pt idx="11172">
                  <c:v>44104.375000054191</c:v>
                </c:pt>
                <c:pt idx="11173">
                  <c:v>44104.385416720863</c:v>
                </c:pt>
                <c:pt idx="11174">
                  <c:v>44104.395833387534</c:v>
                </c:pt>
                <c:pt idx="11175">
                  <c:v>44104.406250054206</c:v>
                </c:pt>
                <c:pt idx="11176">
                  <c:v>44104.416666720877</c:v>
                </c:pt>
                <c:pt idx="11177">
                  <c:v>44104.427083387549</c:v>
                </c:pt>
                <c:pt idx="11178">
                  <c:v>44104.43750005422</c:v>
                </c:pt>
                <c:pt idx="11179">
                  <c:v>44104.447916720892</c:v>
                </c:pt>
                <c:pt idx="11180">
                  <c:v>44104.458333387563</c:v>
                </c:pt>
                <c:pt idx="11181">
                  <c:v>44104.468750054235</c:v>
                </c:pt>
                <c:pt idx="11182">
                  <c:v>44104.479166720907</c:v>
                </c:pt>
                <c:pt idx="11183">
                  <c:v>44104.489583387578</c:v>
                </c:pt>
                <c:pt idx="11184">
                  <c:v>44104.50000005425</c:v>
                </c:pt>
                <c:pt idx="11185">
                  <c:v>44104.510416720921</c:v>
                </c:pt>
                <c:pt idx="11186">
                  <c:v>44104.520833387593</c:v>
                </c:pt>
                <c:pt idx="11187">
                  <c:v>44104.531250054264</c:v>
                </c:pt>
                <c:pt idx="11188">
                  <c:v>44104.541666720936</c:v>
                </c:pt>
                <c:pt idx="11189">
                  <c:v>44104.552083387607</c:v>
                </c:pt>
                <c:pt idx="11190">
                  <c:v>44104.562500054279</c:v>
                </c:pt>
                <c:pt idx="11191">
                  <c:v>44104.57291672095</c:v>
                </c:pt>
                <c:pt idx="11192">
                  <c:v>44104.583333387622</c:v>
                </c:pt>
                <c:pt idx="11193">
                  <c:v>44104.593750054293</c:v>
                </c:pt>
                <c:pt idx="11194">
                  <c:v>44104.604166720965</c:v>
                </c:pt>
                <c:pt idx="11195">
                  <c:v>44104.614583387636</c:v>
                </c:pt>
                <c:pt idx="11196">
                  <c:v>44104.625000054308</c:v>
                </c:pt>
                <c:pt idx="11197">
                  <c:v>44104.635416720979</c:v>
                </c:pt>
                <c:pt idx="11198">
                  <c:v>44104.645833387651</c:v>
                </c:pt>
                <c:pt idx="11199">
                  <c:v>44104.656250054322</c:v>
                </c:pt>
                <c:pt idx="11200">
                  <c:v>44104.666666720994</c:v>
                </c:pt>
                <c:pt idx="11201">
                  <c:v>44104.677083387665</c:v>
                </c:pt>
                <c:pt idx="11202">
                  <c:v>44104.687500054337</c:v>
                </c:pt>
                <c:pt idx="11203">
                  <c:v>44104.697916721008</c:v>
                </c:pt>
                <c:pt idx="11204">
                  <c:v>44104.70833338768</c:v>
                </c:pt>
                <c:pt idx="11205">
                  <c:v>44104.718750054351</c:v>
                </c:pt>
                <c:pt idx="11206">
                  <c:v>44104.729166721023</c:v>
                </c:pt>
                <c:pt idx="11207">
                  <c:v>44104.739583387694</c:v>
                </c:pt>
                <c:pt idx="11208">
                  <c:v>44104.750000054366</c:v>
                </c:pt>
                <c:pt idx="11209">
                  <c:v>44104.760416721037</c:v>
                </c:pt>
                <c:pt idx="11210">
                  <c:v>44104.770833387709</c:v>
                </c:pt>
                <c:pt idx="11211">
                  <c:v>44104.781250054381</c:v>
                </c:pt>
                <c:pt idx="11212">
                  <c:v>44104.791666721052</c:v>
                </c:pt>
                <c:pt idx="11213">
                  <c:v>44104.802083387724</c:v>
                </c:pt>
                <c:pt idx="11214">
                  <c:v>44104.812500054395</c:v>
                </c:pt>
                <c:pt idx="11215">
                  <c:v>44104.822916721067</c:v>
                </c:pt>
                <c:pt idx="11216">
                  <c:v>44104.833333387738</c:v>
                </c:pt>
                <c:pt idx="11217">
                  <c:v>44104.84375005441</c:v>
                </c:pt>
                <c:pt idx="11218">
                  <c:v>44104.854166721081</c:v>
                </c:pt>
                <c:pt idx="11219">
                  <c:v>44104.864583387753</c:v>
                </c:pt>
                <c:pt idx="11220">
                  <c:v>44104.875000054424</c:v>
                </c:pt>
                <c:pt idx="11221">
                  <c:v>44104.885416721096</c:v>
                </c:pt>
                <c:pt idx="11222">
                  <c:v>44104.895833387767</c:v>
                </c:pt>
                <c:pt idx="11223">
                  <c:v>44104.906250054439</c:v>
                </c:pt>
                <c:pt idx="11224">
                  <c:v>44104.91666672111</c:v>
                </c:pt>
                <c:pt idx="11225">
                  <c:v>44104.927083387782</c:v>
                </c:pt>
                <c:pt idx="11226">
                  <c:v>44104.937500054453</c:v>
                </c:pt>
                <c:pt idx="11227">
                  <c:v>44104.947916721125</c:v>
                </c:pt>
                <c:pt idx="11228">
                  <c:v>44104.958333387796</c:v>
                </c:pt>
                <c:pt idx="11229">
                  <c:v>44104.968750054468</c:v>
                </c:pt>
                <c:pt idx="11230">
                  <c:v>44104.979166721139</c:v>
                </c:pt>
                <c:pt idx="11231">
                  <c:v>44104.989583387811</c:v>
                </c:pt>
                <c:pt idx="11232">
                  <c:v>44105.000000054482</c:v>
                </c:pt>
                <c:pt idx="11233">
                  <c:v>44105.010416721154</c:v>
                </c:pt>
                <c:pt idx="11234">
                  <c:v>44105.020833387825</c:v>
                </c:pt>
                <c:pt idx="11235">
                  <c:v>44105.031250054497</c:v>
                </c:pt>
                <c:pt idx="11236">
                  <c:v>44105.041666721168</c:v>
                </c:pt>
                <c:pt idx="11237">
                  <c:v>44105.05208338784</c:v>
                </c:pt>
                <c:pt idx="11238">
                  <c:v>44105.062500054511</c:v>
                </c:pt>
                <c:pt idx="11239">
                  <c:v>44105.072916721183</c:v>
                </c:pt>
                <c:pt idx="11240">
                  <c:v>44105.083333387855</c:v>
                </c:pt>
                <c:pt idx="11241">
                  <c:v>44105.093750054526</c:v>
                </c:pt>
                <c:pt idx="11242">
                  <c:v>44105.104166721198</c:v>
                </c:pt>
                <c:pt idx="11243">
                  <c:v>44105.114583387869</c:v>
                </c:pt>
                <c:pt idx="11244">
                  <c:v>44105.125000054541</c:v>
                </c:pt>
                <c:pt idx="11245">
                  <c:v>44105.135416721212</c:v>
                </c:pt>
                <c:pt idx="11246">
                  <c:v>44105.145833387884</c:v>
                </c:pt>
                <c:pt idx="11247">
                  <c:v>44105.156250054555</c:v>
                </c:pt>
                <c:pt idx="11248">
                  <c:v>44105.166666721227</c:v>
                </c:pt>
                <c:pt idx="11249">
                  <c:v>44105.177083387898</c:v>
                </c:pt>
                <c:pt idx="11250">
                  <c:v>44105.18750005457</c:v>
                </c:pt>
                <c:pt idx="11251">
                  <c:v>44105.197916721241</c:v>
                </c:pt>
                <c:pt idx="11252">
                  <c:v>44105.208333387913</c:v>
                </c:pt>
                <c:pt idx="11253">
                  <c:v>44105.218750054584</c:v>
                </c:pt>
                <c:pt idx="11254">
                  <c:v>44105.229166721256</c:v>
                </c:pt>
                <c:pt idx="11255">
                  <c:v>44105.239583387927</c:v>
                </c:pt>
                <c:pt idx="11256">
                  <c:v>44105.250000054599</c:v>
                </c:pt>
                <c:pt idx="11257">
                  <c:v>44105.26041672127</c:v>
                </c:pt>
                <c:pt idx="11258">
                  <c:v>44105.270833387942</c:v>
                </c:pt>
                <c:pt idx="11259">
                  <c:v>44105.281250054613</c:v>
                </c:pt>
                <c:pt idx="11260">
                  <c:v>44105.291666721285</c:v>
                </c:pt>
                <c:pt idx="11261">
                  <c:v>44105.302083387956</c:v>
                </c:pt>
                <c:pt idx="11262">
                  <c:v>44105.312500054628</c:v>
                </c:pt>
                <c:pt idx="11263">
                  <c:v>44105.322916721299</c:v>
                </c:pt>
                <c:pt idx="11264">
                  <c:v>44105.333333387971</c:v>
                </c:pt>
                <c:pt idx="11265">
                  <c:v>44105.343750054642</c:v>
                </c:pt>
                <c:pt idx="11266">
                  <c:v>44105.354166721314</c:v>
                </c:pt>
                <c:pt idx="11267">
                  <c:v>44105.364583387985</c:v>
                </c:pt>
                <c:pt idx="11268">
                  <c:v>44105.375000054657</c:v>
                </c:pt>
                <c:pt idx="11269">
                  <c:v>44105.385416721329</c:v>
                </c:pt>
                <c:pt idx="11270">
                  <c:v>44105.395833388</c:v>
                </c:pt>
                <c:pt idx="11271">
                  <c:v>44105.406250054672</c:v>
                </c:pt>
                <c:pt idx="11272">
                  <c:v>44105.416666721343</c:v>
                </c:pt>
                <c:pt idx="11273">
                  <c:v>44105.427083388015</c:v>
                </c:pt>
                <c:pt idx="11274">
                  <c:v>44105.437500054686</c:v>
                </c:pt>
                <c:pt idx="11275">
                  <c:v>44105.447916721358</c:v>
                </c:pt>
                <c:pt idx="11276">
                  <c:v>44105.458333388029</c:v>
                </c:pt>
                <c:pt idx="11277">
                  <c:v>44105.468750054701</c:v>
                </c:pt>
                <c:pt idx="11278">
                  <c:v>44105.479166721372</c:v>
                </c:pt>
                <c:pt idx="11279">
                  <c:v>44105.489583388044</c:v>
                </c:pt>
                <c:pt idx="11280">
                  <c:v>44105.500000054715</c:v>
                </c:pt>
                <c:pt idx="11281">
                  <c:v>44105.510416721387</c:v>
                </c:pt>
                <c:pt idx="11282">
                  <c:v>44105.520833388058</c:v>
                </c:pt>
                <c:pt idx="11283">
                  <c:v>44105.53125005473</c:v>
                </c:pt>
                <c:pt idx="11284">
                  <c:v>44105.541666721401</c:v>
                </c:pt>
                <c:pt idx="11285">
                  <c:v>44105.552083388073</c:v>
                </c:pt>
                <c:pt idx="11286">
                  <c:v>44105.562500054744</c:v>
                </c:pt>
                <c:pt idx="11287">
                  <c:v>44105.572916721416</c:v>
                </c:pt>
                <c:pt idx="11288">
                  <c:v>44105.583333388087</c:v>
                </c:pt>
                <c:pt idx="11289">
                  <c:v>44105.593750054759</c:v>
                </c:pt>
                <c:pt idx="11290">
                  <c:v>44105.60416672143</c:v>
                </c:pt>
                <c:pt idx="11291">
                  <c:v>44105.614583388102</c:v>
                </c:pt>
                <c:pt idx="11292">
                  <c:v>44105.625000054773</c:v>
                </c:pt>
                <c:pt idx="11293">
                  <c:v>44105.635416721445</c:v>
                </c:pt>
                <c:pt idx="11294">
                  <c:v>44105.645833388116</c:v>
                </c:pt>
                <c:pt idx="11295">
                  <c:v>44105.656250054788</c:v>
                </c:pt>
                <c:pt idx="11296">
                  <c:v>44105.666666721459</c:v>
                </c:pt>
                <c:pt idx="11297">
                  <c:v>44105.677083388131</c:v>
                </c:pt>
                <c:pt idx="11298">
                  <c:v>44105.687500054803</c:v>
                </c:pt>
                <c:pt idx="11299">
                  <c:v>44105.697916721474</c:v>
                </c:pt>
                <c:pt idx="11300">
                  <c:v>44105.708333388146</c:v>
                </c:pt>
                <c:pt idx="11301">
                  <c:v>44105.718750054817</c:v>
                </c:pt>
                <c:pt idx="11302">
                  <c:v>44105.729166721489</c:v>
                </c:pt>
                <c:pt idx="11303">
                  <c:v>44105.73958338816</c:v>
                </c:pt>
                <c:pt idx="11304">
                  <c:v>44105.750000054832</c:v>
                </c:pt>
                <c:pt idx="11305">
                  <c:v>44105.760416721503</c:v>
                </c:pt>
                <c:pt idx="11306">
                  <c:v>44105.770833388175</c:v>
                </c:pt>
                <c:pt idx="11307">
                  <c:v>44105.781250054846</c:v>
                </c:pt>
                <c:pt idx="11308">
                  <c:v>44105.791666721518</c:v>
                </c:pt>
                <c:pt idx="11309">
                  <c:v>44105.802083388189</c:v>
                </c:pt>
                <c:pt idx="11310">
                  <c:v>44105.812500054861</c:v>
                </c:pt>
                <c:pt idx="11311">
                  <c:v>44105.822916721532</c:v>
                </c:pt>
                <c:pt idx="11312">
                  <c:v>44105.833333388204</c:v>
                </c:pt>
                <c:pt idx="11313">
                  <c:v>44105.843750054875</c:v>
                </c:pt>
                <c:pt idx="11314">
                  <c:v>44105.854166721547</c:v>
                </c:pt>
                <c:pt idx="11315">
                  <c:v>44105.864583388218</c:v>
                </c:pt>
                <c:pt idx="11316">
                  <c:v>44105.87500005489</c:v>
                </c:pt>
                <c:pt idx="11317">
                  <c:v>44105.885416721561</c:v>
                </c:pt>
                <c:pt idx="11318">
                  <c:v>44105.895833388233</c:v>
                </c:pt>
                <c:pt idx="11319">
                  <c:v>44105.906250054904</c:v>
                </c:pt>
                <c:pt idx="11320">
                  <c:v>44105.916666721576</c:v>
                </c:pt>
                <c:pt idx="11321">
                  <c:v>44105.927083388247</c:v>
                </c:pt>
                <c:pt idx="11322">
                  <c:v>44105.937500054919</c:v>
                </c:pt>
                <c:pt idx="11323">
                  <c:v>44105.94791672159</c:v>
                </c:pt>
                <c:pt idx="11324">
                  <c:v>44105.958333388262</c:v>
                </c:pt>
                <c:pt idx="11325">
                  <c:v>44105.968750054933</c:v>
                </c:pt>
                <c:pt idx="11326">
                  <c:v>44105.979166721605</c:v>
                </c:pt>
                <c:pt idx="11327">
                  <c:v>44105.989583388277</c:v>
                </c:pt>
                <c:pt idx="11328">
                  <c:v>44106.000000054948</c:v>
                </c:pt>
                <c:pt idx="11329">
                  <c:v>44106.01041672162</c:v>
                </c:pt>
                <c:pt idx="11330">
                  <c:v>44106.020833388291</c:v>
                </c:pt>
                <c:pt idx="11331">
                  <c:v>44106.031250054963</c:v>
                </c:pt>
                <c:pt idx="11332">
                  <c:v>44106.041666721634</c:v>
                </c:pt>
                <c:pt idx="11333">
                  <c:v>44106.052083388306</c:v>
                </c:pt>
                <c:pt idx="11334">
                  <c:v>44106.062500054977</c:v>
                </c:pt>
                <c:pt idx="11335">
                  <c:v>44106.072916721649</c:v>
                </c:pt>
                <c:pt idx="11336">
                  <c:v>44106.08333338832</c:v>
                </c:pt>
                <c:pt idx="11337">
                  <c:v>44106.093750054992</c:v>
                </c:pt>
                <c:pt idx="11338">
                  <c:v>44106.104166721663</c:v>
                </c:pt>
                <c:pt idx="11339">
                  <c:v>44106.114583388335</c:v>
                </c:pt>
                <c:pt idx="11340">
                  <c:v>44106.125000055006</c:v>
                </c:pt>
                <c:pt idx="11341">
                  <c:v>44106.135416721678</c:v>
                </c:pt>
                <c:pt idx="11342">
                  <c:v>44106.145833388349</c:v>
                </c:pt>
                <c:pt idx="11343">
                  <c:v>44106.156250055021</c:v>
                </c:pt>
                <c:pt idx="11344">
                  <c:v>44106.166666721692</c:v>
                </c:pt>
                <c:pt idx="11345">
                  <c:v>44106.177083388364</c:v>
                </c:pt>
                <c:pt idx="11346">
                  <c:v>44106.187500055035</c:v>
                </c:pt>
                <c:pt idx="11347">
                  <c:v>44106.197916721707</c:v>
                </c:pt>
                <c:pt idx="11348">
                  <c:v>44106.208333388378</c:v>
                </c:pt>
                <c:pt idx="11349">
                  <c:v>44106.21875005505</c:v>
                </c:pt>
                <c:pt idx="11350">
                  <c:v>44106.229166721721</c:v>
                </c:pt>
                <c:pt idx="11351">
                  <c:v>44106.239583388393</c:v>
                </c:pt>
                <c:pt idx="11352">
                  <c:v>44106.250000055064</c:v>
                </c:pt>
                <c:pt idx="11353">
                  <c:v>44106.260416721736</c:v>
                </c:pt>
                <c:pt idx="11354">
                  <c:v>44106.270833388407</c:v>
                </c:pt>
                <c:pt idx="11355">
                  <c:v>44106.281250055079</c:v>
                </c:pt>
                <c:pt idx="11356">
                  <c:v>44106.291666721751</c:v>
                </c:pt>
                <c:pt idx="11357">
                  <c:v>44106.302083388422</c:v>
                </c:pt>
                <c:pt idx="11358">
                  <c:v>44106.312500055094</c:v>
                </c:pt>
                <c:pt idx="11359">
                  <c:v>44106.322916721765</c:v>
                </c:pt>
                <c:pt idx="11360">
                  <c:v>44106.333333388437</c:v>
                </c:pt>
                <c:pt idx="11361">
                  <c:v>44106.343750055108</c:v>
                </c:pt>
                <c:pt idx="11362">
                  <c:v>44106.35416672178</c:v>
                </c:pt>
                <c:pt idx="11363">
                  <c:v>44106.364583388451</c:v>
                </c:pt>
                <c:pt idx="11364">
                  <c:v>44106.375000055123</c:v>
                </c:pt>
                <c:pt idx="11365">
                  <c:v>44106.385416721794</c:v>
                </c:pt>
                <c:pt idx="11366">
                  <c:v>44106.395833388466</c:v>
                </c:pt>
                <c:pt idx="11367">
                  <c:v>44106.406250055137</c:v>
                </c:pt>
                <c:pt idx="11368">
                  <c:v>44106.416666721809</c:v>
                </c:pt>
                <c:pt idx="11369">
                  <c:v>44106.42708338848</c:v>
                </c:pt>
                <c:pt idx="11370">
                  <c:v>44106.437500055152</c:v>
                </c:pt>
                <c:pt idx="11371">
                  <c:v>44106.447916721823</c:v>
                </c:pt>
                <c:pt idx="11372">
                  <c:v>44106.458333388495</c:v>
                </c:pt>
                <c:pt idx="11373">
                  <c:v>44106.468750055166</c:v>
                </c:pt>
                <c:pt idx="11374">
                  <c:v>44106.479166721838</c:v>
                </c:pt>
                <c:pt idx="11375">
                  <c:v>44106.489583388509</c:v>
                </c:pt>
                <c:pt idx="11376">
                  <c:v>44106.500000055181</c:v>
                </c:pt>
                <c:pt idx="11377">
                  <c:v>44106.510416721852</c:v>
                </c:pt>
                <c:pt idx="11378">
                  <c:v>44106.520833388524</c:v>
                </c:pt>
                <c:pt idx="11379">
                  <c:v>44106.531250055195</c:v>
                </c:pt>
                <c:pt idx="11380">
                  <c:v>44106.541666721867</c:v>
                </c:pt>
                <c:pt idx="11381">
                  <c:v>44106.552083388538</c:v>
                </c:pt>
                <c:pt idx="11382">
                  <c:v>44106.56250005521</c:v>
                </c:pt>
                <c:pt idx="11383">
                  <c:v>44106.572916721881</c:v>
                </c:pt>
                <c:pt idx="11384">
                  <c:v>44106.583333388553</c:v>
                </c:pt>
                <c:pt idx="11385">
                  <c:v>44106.593750055225</c:v>
                </c:pt>
                <c:pt idx="11386">
                  <c:v>44106.604166721896</c:v>
                </c:pt>
                <c:pt idx="11387">
                  <c:v>44106.614583388568</c:v>
                </c:pt>
                <c:pt idx="11388">
                  <c:v>44106.625000055239</c:v>
                </c:pt>
                <c:pt idx="11389">
                  <c:v>44106.635416721911</c:v>
                </c:pt>
                <c:pt idx="11390">
                  <c:v>44106.645833388582</c:v>
                </c:pt>
                <c:pt idx="11391">
                  <c:v>44106.656250055254</c:v>
                </c:pt>
                <c:pt idx="11392">
                  <c:v>44106.666666721925</c:v>
                </c:pt>
                <c:pt idx="11393">
                  <c:v>44106.677083388597</c:v>
                </c:pt>
                <c:pt idx="11394">
                  <c:v>44106.687500055268</c:v>
                </c:pt>
                <c:pt idx="11395">
                  <c:v>44106.69791672194</c:v>
                </c:pt>
                <c:pt idx="11396">
                  <c:v>44106.708333388611</c:v>
                </c:pt>
                <c:pt idx="11397">
                  <c:v>44106.718750055283</c:v>
                </c:pt>
                <c:pt idx="11398">
                  <c:v>44106.729166721954</c:v>
                </c:pt>
                <c:pt idx="11399">
                  <c:v>44106.739583388626</c:v>
                </c:pt>
                <c:pt idx="11400">
                  <c:v>44106.750000055297</c:v>
                </c:pt>
                <c:pt idx="11401">
                  <c:v>44106.760416721969</c:v>
                </c:pt>
                <c:pt idx="11402">
                  <c:v>44106.77083338864</c:v>
                </c:pt>
                <c:pt idx="11403">
                  <c:v>44106.781250055312</c:v>
                </c:pt>
                <c:pt idx="11404">
                  <c:v>44106.791666721983</c:v>
                </c:pt>
                <c:pt idx="11405">
                  <c:v>44106.802083388655</c:v>
                </c:pt>
                <c:pt idx="11406">
                  <c:v>44106.812500055326</c:v>
                </c:pt>
                <c:pt idx="11407">
                  <c:v>44106.822916721998</c:v>
                </c:pt>
                <c:pt idx="11408">
                  <c:v>44106.833333388669</c:v>
                </c:pt>
                <c:pt idx="11409">
                  <c:v>44106.843750055341</c:v>
                </c:pt>
                <c:pt idx="11410">
                  <c:v>44106.854166722012</c:v>
                </c:pt>
                <c:pt idx="11411">
                  <c:v>44106.864583388684</c:v>
                </c:pt>
                <c:pt idx="11412">
                  <c:v>44106.875000055355</c:v>
                </c:pt>
                <c:pt idx="11413">
                  <c:v>44106.885416722027</c:v>
                </c:pt>
                <c:pt idx="11414">
                  <c:v>44106.895833388699</c:v>
                </c:pt>
                <c:pt idx="11415">
                  <c:v>44106.90625005537</c:v>
                </c:pt>
                <c:pt idx="11416">
                  <c:v>44106.916666722042</c:v>
                </c:pt>
                <c:pt idx="11417">
                  <c:v>44106.927083388713</c:v>
                </c:pt>
                <c:pt idx="11418">
                  <c:v>44106.937500055385</c:v>
                </c:pt>
                <c:pt idx="11419">
                  <c:v>44106.947916722056</c:v>
                </c:pt>
                <c:pt idx="11420">
                  <c:v>44106.958333388728</c:v>
                </c:pt>
                <c:pt idx="11421">
                  <c:v>44106.968750055399</c:v>
                </c:pt>
                <c:pt idx="11422">
                  <c:v>44106.979166722071</c:v>
                </c:pt>
                <c:pt idx="11423">
                  <c:v>44106.989583388742</c:v>
                </c:pt>
                <c:pt idx="11424">
                  <c:v>44107.000000055414</c:v>
                </c:pt>
                <c:pt idx="11425">
                  <c:v>44107.010416722085</c:v>
                </c:pt>
                <c:pt idx="11426">
                  <c:v>44107.020833388757</c:v>
                </c:pt>
                <c:pt idx="11427">
                  <c:v>44107.031250055428</c:v>
                </c:pt>
                <c:pt idx="11428">
                  <c:v>44107.0416667221</c:v>
                </c:pt>
                <c:pt idx="11429">
                  <c:v>44107.052083388771</c:v>
                </c:pt>
                <c:pt idx="11430">
                  <c:v>44107.062500055443</c:v>
                </c:pt>
                <c:pt idx="11431">
                  <c:v>44107.072916722114</c:v>
                </c:pt>
                <c:pt idx="11432">
                  <c:v>44107.083333388786</c:v>
                </c:pt>
                <c:pt idx="11433">
                  <c:v>44107.093750055457</c:v>
                </c:pt>
                <c:pt idx="11434">
                  <c:v>44107.104166722129</c:v>
                </c:pt>
                <c:pt idx="11435">
                  <c:v>44107.1145833888</c:v>
                </c:pt>
                <c:pt idx="11436">
                  <c:v>44107.125000055472</c:v>
                </c:pt>
                <c:pt idx="11437">
                  <c:v>44107.135416722143</c:v>
                </c:pt>
                <c:pt idx="11438">
                  <c:v>44107.145833388815</c:v>
                </c:pt>
                <c:pt idx="11439">
                  <c:v>44107.156250055486</c:v>
                </c:pt>
                <c:pt idx="11440">
                  <c:v>44107.166666722158</c:v>
                </c:pt>
                <c:pt idx="11441">
                  <c:v>44107.177083388829</c:v>
                </c:pt>
                <c:pt idx="11442">
                  <c:v>44107.187500055501</c:v>
                </c:pt>
                <c:pt idx="11443">
                  <c:v>44107.197916722173</c:v>
                </c:pt>
                <c:pt idx="11444">
                  <c:v>44107.208333388844</c:v>
                </c:pt>
                <c:pt idx="11445">
                  <c:v>44107.218750055516</c:v>
                </c:pt>
                <c:pt idx="11446">
                  <c:v>44107.229166722187</c:v>
                </c:pt>
                <c:pt idx="11447">
                  <c:v>44107.239583388859</c:v>
                </c:pt>
                <c:pt idx="11448">
                  <c:v>44107.25000005553</c:v>
                </c:pt>
                <c:pt idx="11449">
                  <c:v>44107.260416722202</c:v>
                </c:pt>
                <c:pt idx="11450">
                  <c:v>44107.270833388873</c:v>
                </c:pt>
                <c:pt idx="11451">
                  <c:v>44107.281250055545</c:v>
                </c:pt>
                <c:pt idx="11452">
                  <c:v>44107.291666722216</c:v>
                </c:pt>
                <c:pt idx="11453">
                  <c:v>44107.302083388888</c:v>
                </c:pt>
                <c:pt idx="11454">
                  <c:v>44107.312500055559</c:v>
                </c:pt>
                <c:pt idx="11455">
                  <c:v>44107.322916722231</c:v>
                </c:pt>
                <c:pt idx="11456">
                  <c:v>44107.333333388902</c:v>
                </c:pt>
                <c:pt idx="11457">
                  <c:v>44107.343750055574</c:v>
                </c:pt>
                <c:pt idx="11458">
                  <c:v>44107.354166722245</c:v>
                </c:pt>
                <c:pt idx="11459">
                  <c:v>44107.364583388917</c:v>
                </c:pt>
                <c:pt idx="11460">
                  <c:v>44107.375000055588</c:v>
                </c:pt>
                <c:pt idx="11461">
                  <c:v>44107.38541672226</c:v>
                </c:pt>
                <c:pt idx="11462">
                  <c:v>44107.395833388931</c:v>
                </c:pt>
                <c:pt idx="11463">
                  <c:v>44107.406250055603</c:v>
                </c:pt>
                <c:pt idx="11464">
                  <c:v>44107.416666722274</c:v>
                </c:pt>
                <c:pt idx="11465">
                  <c:v>44107.427083388946</c:v>
                </c:pt>
                <c:pt idx="11466">
                  <c:v>44107.437500055617</c:v>
                </c:pt>
                <c:pt idx="11467">
                  <c:v>44107.447916722289</c:v>
                </c:pt>
                <c:pt idx="11468">
                  <c:v>44107.45833338896</c:v>
                </c:pt>
                <c:pt idx="11469">
                  <c:v>44107.468750055632</c:v>
                </c:pt>
                <c:pt idx="11470">
                  <c:v>44107.479166722303</c:v>
                </c:pt>
                <c:pt idx="11471">
                  <c:v>44107.489583388975</c:v>
                </c:pt>
                <c:pt idx="11472">
                  <c:v>44107.500000055647</c:v>
                </c:pt>
                <c:pt idx="11473">
                  <c:v>44107.510416722318</c:v>
                </c:pt>
                <c:pt idx="11474">
                  <c:v>44107.52083338899</c:v>
                </c:pt>
                <c:pt idx="11475">
                  <c:v>44107.531250055661</c:v>
                </c:pt>
                <c:pt idx="11476">
                  <c:v>44107.541666722333</c:v>
                </c:pt>
                <c:pt idx="11477">
                  <c:v>44107.552083389004</c:v>
                </c:pt>
                <c:pt idx="11478">
                  <c:v>44107.562500055676</c:v>
                </c:pt>
                <c:pt idx="11479">
                  <c:v>44107.572916722347</c:v>
                </c:pt>
                <c:pt idx="11480">
                  <c:v>44107.583333389019</c:v>
                </c:pt>
                <c:pt idx="11481">
                  <c:v>44107.59375005569</c:v>
                </c:pt>
                <c:pt idx="11482">
                  <c:v>44107.604166722362</c:v>
                </c:pt>
                <c:pt idx="11483">
                  <c:v>44107.614583389033</c:v>
                </c:pt>
                <c:pt idx="11484">
                  <c:v>44107.625000055705</c:v>
                </c:pt>
                <c:pt idx="11485">
                  <c:v>44107.635416722376</c:v>
                </c:pt>
                <c:pt idx="11486">
                  <c:v>44107.645833389048</c:v>
                </c:pt>
                <c:pt idx="11487">
                  <c:v>44107.656250055719</c:v>
                </c:pt>
                <c:pt idx="11488">
                  <c:v>44107.666666722391</c:v>
                </c:pt>
                <c:pt idx="11489">
                  <c:v>44107.677083389062</c:v>
                </c:pt>
                <c:pt idx="11490">
                  <c:v>44107.687500055734</c:v>
                </c:pt>
                <c:pt idx="11491">
                  <c:v>44107.697916722405</c:v>
                </c:pt>
                <c:pt idx="11492">
                  <c:v>44107.708333389077</c:v>
                </c:pt>
                <c:pt idx="11493">
                  <c:v>44107.718750055748</c:v>
                </c:pt>
                <c:pt idx="11494">
                  <c:v>44107.72916672242</c:v>
                </c:pt>
                <c:pt idx="11495">
                  <c:v>44107.739583389091</c:v>
                </c:pt>
                <c:pt idx="11496">
                  <c:v>44107.750000055763</c:v>
                </c:pt>
                <c:pt idx="11497">
                  <c:v>44107.760416722434</c:v>
                </c:pt>
                <c:pt idx="11498">
                  <c:v>44107.770833389106</c:v>
                </c:pt>
                <c:pt idx="11499">
                  <c:v>44107.781250055777</c:v>
                </c:pt>
                <c:pt idx="11500">
                  <c:v>44107.791666722449</c:v>
                </c:pt>
                <c:pt idx="11501">
                  <c:v>44107.802083389121</c:v>
                </c:pt>
                <c:pt idx="11502">
                  <c:v>44107.812500055792</c:v>
                </c:pt>
                <c:pt idx="11503">
                  <c:v>44107.822916722464</c:v>
                </c:pt>
                <c:pt idx="11504">
                  <c:v>44107.833333389135</c:v>
                </c:pt>
                <c:pt idx="11505">
                  <c:v>44107.843750055807</c:v>
                </c:pt>
                <c:pt idx="11506">
                  <c:v>44107.854166722478</c:v>
                </c:pt>
                <c:pt idx="11507">
                  <c:v>44107.86458338915</c:v>
                </c:pt>
                <c:pt idx="11508">
                  <c:v>44107.875000055821</c:v>
                </c:pt>
                <c:pt idx="11509">
                  <c:v>44107.885416722493</c:v>
                </c:pt>
                <c:pt idx="11510">
                  <c:v>44107.895833389164</c:v>
                </c:pt>
                <c:pt idx="11511">
                  <c:v>44107.906250055836</c:v>
                </c:pt>
                <c:pt idx="11512">
                  <c:v>44107.916666722507</c:v>
                </c:pt>
                <c:pt idx="11513">
                  <c:v>44107.927083389179</c:v>
                </c:pt>
                <c:pt idx="11514">
                  <c:v>44107.93750005585</c:v>
                </c:pt>
                <c:pt idx="11515">
                  <c:v>44107.947916722522</c:v>
                </c:pt>
                <c:pt idx="11516">
                  <c:v>44107.958333389193</c:v>
                </c:pt>
                <c:pt idx="11517">
                  <c:v>44107.968750055865</c:v>
                </c:pt>
                <c:pt idx="11518">
                  <c:v>44107.979166722536</c:v>
                </c:pt>
                <c:pt idx="11519">
                  <c:v>44107.989583389208</c:v>
                </c:pt>
                <c:pt idx="11520">
                  <c:v>44108.000000055879</c:v>
                </c:pt>
                <c:pt idx="11521">
                  <c:v>44108.010416722551</c:v>
                </c:pt>
                <c:pt idx="11522">
                  <c:v>44108.020833389222</c:v>
                </c:pt>
                <c:pt idx="11523">
                  <c:v>44108.031250055894</c:v>
                </c:pt>
                <c:pt idx="11524">
                  <c:v>44108.041666722565</c:v>
                </c:pt>
                <c:pt idx="11525">
                  <c:v>44108.052083389237</c:v>
                </c:pt>
                <c:pt idx="11526">
                  <c:v>44108.062500055908</c:v>
                </c:pt>
                <c:pt idx="11527">
                  <c:v>44108.07291672258</c:v>
                </c:pt>
                <c:pt idx="11528">
                  <c:v>44108.083333389251</c:v>
                </c:pt>
                <c:pt idx="11529">
                  <c:v>44108.093750055923</c:v>
                </c:pt>
                <c:pt idx="11530">
                  <c:v>44108.104166722595</c:v>
                </c:pt>
                <c:pt idx="11531">
                  <c:v>44108.114583389266</c:v>
                </c:pt>
                <c:pt idx="11532">
                  <c:v>44108.125000055938</c:v>
                </c:pt>
                <c:pt idx="11533">
                  <c:v>44108.135416722609</c:v>
                </c:pt>
                <c:pt idx="11534">
                  <c:v>44108.145833389281</c:v>
                </c:pt>
                <c:pt idx="11535">
                  <c:v>44108.156250055952</c:v>
                </c:pt>
                <c:pt idx="11536">
                  <c:v>44108.166666722624</c:v>
                </c:pt>
                <c:pt idx="11537">
                  <c:v>44108.177083389295</c:v>
                </c:pt>
                <c:pt idx="11538">
                  <c:v>44108.187500055967</c:v>
                </c:pt>
                <c:pt idx="11539">
                  <c:v>44108.197916722638</c:v>
                </c:pt>
                <c:pt idx="11540">
                  <c:v>44108.20833338931</c:v>
                </c:pt>
                <c:pt idx="11541">
                  <c:v>44108.218750055981</c:v>
                </c:pt>
                <c:pt idx="11542">
                  <c:v>44108.229166722653</c:v>
                </c:pt>
                <c:pt idx="11543">
                  <c:v>44108.239583389324</c:v>
                </c:pt>
                <c:pt idx="11544">
                  <c:v>44108.250000055996</c:v>
                </c:pt>
                <c:pt idx="11545">
                  <c:v>44108.260416722667</c:v>
                </c:pt>
                <c:pt idx="11546">
                  <c:v>44108.270833389339</c:v>
                </c:pt>
                <c:pt idx="11547">
                  <c:v>44108.28125005601</c:v>
                </c:pt>
                <c:pt idx="11548">
                  <c:v>44108.291666722682</c:v>
                </c:pt>
                <c:pt idx="11549">
                  <c:v>44108.302083389353</c:v>
                </c:pt>
                <c:pt idx="11550">
                  <c:v>44108.312500056025</c:v>
                </c:pt>
                <c:pt idx="11551">
                  <c:v>44108.322916722696</c:v>
                </c:pt>
                <c:pt idx="11552">
                  <c:v>44108.333333389368</c:v>
                </c:pt>
                <c:pt idx="11553">
                  <c:v>44108.343750056039</c:v>
                </c:pt>
                <c:pt idx="11554">
                  <c:v>44108.354166722711</c:v>
                </c:pt>
                <c:pt idx="11555">
                  <c:v>44108.364583389382</c:v>
                </c:pt>
                <c:pt idx="11556">
                  <c:v>44108.375000056054</c:v>
                </c:pt>
                <c:pt idx="11557">
                  <c:v>44108.385416722725</c:v>
                </c:pt>
                <c:pt idx="11558">
                  <c:v>44108.395833389397</c:v>
                </c:pt>
                <c:pt idx="11559">
                  <c:v>44108.406250056069</c:v>
                </c:pt>
                <c:pt idx="11560">
                  <c:v>44108.41666672274</c:v>
                </c:pt>
                <c:pt idx="11561">
                  <c:v>44108.427083389412</c:v>
                </c:pt>
                <c:pt idx="11562">
                  <c:v>44108.437500056083</c:v>
                </c:pt>
                <c:pt idx="11563">
                  <c:v>44108.447916722755</c:v>
                </c:pt>
                <c:pt idx="11564">
                  <c:v>44108.458333389426</c:v>
                </c:pt>
                <c:pt idx="11565">
                  <c:v>44108.468750056098</c:v>
                </c:pt>
                <c:pt idx="11566">
                  <c:v>44108.479166722769</c:v>
                </c:pt>
                <c:pt idx="11567">
                  <c:v>44108.489583389441</c:v>
                </c:pt>
                <c:pt idx="11568">
                  <c:v>44108.500000056112</c:v>
                </c:pt>
                <c:pt idx="11569">
                  <c:v>44108.510416722784</c:v>
                </c:pt>
                <c:pt idx="11570">
                  <c:v>44108.520833389455</c:v>
                </c:pt>
                <c:pt idx="11571">
                  <c:v>44108.531250056127</c:v>
                </c:pt>
                <c:pt idx="11572">
                  <c:v>44108.541666722798</c:v>
                </c:pt>
                <c:pt idx="11573">
                  <c:v>44108.55208338947</c:v>
                </c:pt>
                <c:pt idx="11574">
                  <c:v>44108.562500056141</c:v>
                </c:pt>
                <c:pt idx="11575">
                  <c:v>44108.572916722813</c:v>
                </c:pt>
                <c:pt idx="11576">
                  <c:v>44108.583333389484</c:v>
                </c:pt>
                <c:pt idx="11577">
                  <c:v>44108.593750056156</c:v>
                </c:pt>
                <c:pt idx="11578">
                  <c:v>44108.604166722827</c:v>
                </c:pt>
                <c:pt idx="11579">
                  <c:v>44108.614583389499</c:v>
                </c:pt>
                <c:pt idx="11580">
                  <c:v>44108.62500005617</c:v>
                </c:pt>
                <c:pt idx="11581">
                  <c:v>44108.635416722842</c:v>
                </c:pt>
                <c:pt idx="11582">
                  <c:v>44108.645833389513</c:v>
                </c:pt>
                <c:pt idx="11583">
                  <c:v>44108.656250056185</c:v>
                </c:pt>
                <c:pt idx="11584">
                  <c:v>44108.666666722856</c:v>
                </c:pt>
                <c:pt idx="11585">
                  <c:v>44108.677083389528</c:v>
                </c:pt>
                <c:pt idx="11586">
                  <c:v>44108.687500056199</c:v>
                </c:pt>
                <c:pt idx="11587">
                  <c:v>44108.697916722871</c:v>
                </c:pt>
                <c:pt idx="11588">
                  <c:v>44108.708333389543</c:v>
                </c:pt>
                <c:pt idx="11589">
                  <c:v>44108.718750056214</c:v>
                </c:pt>
                <c:pt idx="11590">
                  <c:v>44108.729166722886</c:v>
                </c:pt>
                <c:pt idx="11591">
                  <c:v>44108.739583389557</c:v>
                </c:pt>
                <c:pt idx="11592">
                  <c:v>44108.750000056229</c:v>
                </c:pt>
                <c:pt idx="11593">
                  <c:v>44108.7604167229</c:v>
                </c:pt>
                <c:pt idx="11594">
                  <c:v>44108.770833389572</c:v>
                </c:pt>
                <c:pt idx="11595">
                  <c:v>44108.781250056243</c:v>
                </c:pt>
                <c:pt idx="11596">
                  <c:v>44108.791666722915</c:v>
                </c:pt>
                <c:pt idx="11597">
                  <c:v>44108.802083389586</c:v>
                </c:pt>
                <c:pt idx="11598">
                  <c:v>44108.812500056258</c:v>
                </c:pt>
                <c:pt idx="11599">
                  <c:v>44108.822916722929</c:v>
                </c:pt>
                <c:pt idx="11600">
                  <c:v>44108.833333389601</c:v>
                </c:pt>
                <c:pt idx="11601">
                  <c:v>44108.843750056272</c:v>
                </c:pt>
                <c:pt idx="11602">
                  <c:v>44108.854166722944</c:v>
                </c:pt>
                <c:pt idx="11603">
                  <c:v>44108.864583389615</c:v>
                </c:pt>
                <c:pt idx="11604">
                  <c:v>44108.875000056287</c:v>
                </c:pt>
                <c:pt idx="11605">
                  <c:v>44108.885416722958</c:v>
                </c:pt>
                <c:pt idx="11606">
                  <c:v>44108.89583338963</c:v>
                </c:pt>
                <c:pt idx="11607">
                  <c:v>44108.906250056301</c:v>
                </c:pt>
                <c:pt idx="11608">
                  <c:v>44108.916666722973</c:v>
                </c:pt>
                <c:pt idx="11609">
                  <c:v>44108.927083389644</c:v>
                </c:pt>
                <c:pt idx="11610">
                  <c:v>44108.937500056316</c:v>
                </c:pt>
                <c:pt idx="11611">
                  <c:v>44108.947916722987</c:v>
                </c:pt>
                <c:pt idx="11612">
                  <c:v>44108.958333389659</c:v>
                </c:pt>
                <c:pt idx="11613">
                  <c:v>44108.96875005633</c:v>
                </c:pt>
                <c:pt idx="11614">
                  <c:v>44108.979166723002</c:v>
                </c:pt>
                <c:pt idx="11615">
                  <c:v>44108.989583389673</c:v>
                </c:pt>
                <c:pt idx="11616">
                  <c:v>44109.000000056345</c:v>
                </c:pt>
                <c:pt idx="11617">
                  <c:v>44109.010416723017</c:v>
                </c:pt>
                <c:pt idx="11618">
                  <c:v>44109.020833389688</c:v>
                </c:pt>
                <c:pt idx="11619">
                  <c:v>44109.03125005636</c:v>
                </c:pt>
                <c:pt idx="11620">
                  <c:v>44109.041666723031</c:v>
                </c:pt>
                <c:pt idx="11621">
                  <c:v>44109.052083389703</c:v>
                </c:pt>
                <c:pt idx="11622">
                  <c:v>44109.062500056374</c:v>
                </c:pt>
                <c:pt idx="11623">
                  <c:v>44109.072916723046</c:v>
                </c:pt>
                <c:pt idx="11624">
                  <c:v>44109.083333389717</c:v>
                </c:pt>
                <c:pt idx="11625">
                  <c:v>44109.093750056389</c:v>
                </c:pt>
                <c:pt idx="11626">
                  <c:v>44109.10416672306</c:v>
                </c:pt>
                <c:pt idx="11627">
                  <c:v>44109.114583389732</c:v>
                </c:pt>
                <c:pt idx="11628">
                  <c:v>44109.125000056403</c:v>
                </c:pt>
                <c:pt idx="11629">
                  <c:v>44109.135416723075</c:v>
                </c:pt>
                <c:pt idx="11630">
                  <c:v>44109.145833389746</c:v>
                </c:pt>
                <c:pt idx="11631">
                  <c:v>44109.156250056418</c:v>
                </c:pt>
                <c:pt idx="11632">
                  <c:v>44109.166666723089</c:v>
                </c:pt>
                <c:pt idx="11633">
                  <c:v>44109.177083389761</c:v>
                </c:pt>
                <c:pt idx="11634">
                  <c:v>44109.187500056432</c:v>
                </c:pt>
                <c:pt idx="11635">
                  <c:v>44109.197916723104</c:v>
                </c:pt>
                <c:pt idx="11636">
                  <c:v>44109.208333389775</c:v>
                </c:pt>
                <c:pt idx="11637">
                  <c:v>44109.218750056447</c:v>
                </c:pt>
                <c:pt idx="11638">
                  <c:v>44109.229166723118</c:v>
                </c:pt>
                <c:pt idx="11639">
                  <c:v>44109.23958338979</c:v>
                </c:pt>
                <c:pt idx="11640">
                  <c:v>44109.250000056461</c:v>
                </c:pt>
                <c:pt idx="11641">
                  <c:v>44109.260416723133</c:v>
                </c:pt>
                <c:pt idx="11642">
                  <c:v>44109.270833389804</c:v>
                </c:pt>
                <c:pt idx="11643">
                  <c:v>44109.281250056476</c:v>
                </c:pt>
                <c:pt idx="11644">
                  <c:v>44109.291666723148</c:v>
                </c:pt>
                <c:pt idx="11645">
                  <c:v>44109.302083389819</c:v>
                </c:pt>
                <c:pt idx="11646">
                  <c:v>44109.312500056491</c:v>
                </c:pt>
                <c:pt idx="11647">
                  <c:v>44109.322916723162</c:v>
                </c:pt>
                <c:pt idx="11648">
                  <c:v>44109.333333389834</c:v>
                </c:pt>
                <c:pt idx="11649">
                  <c:v>44109.343750056505</c:v>
                </c:pt>
                <c:pt idx="11650">
                  <c:v>44109.354166723177</c:v>
                </c:pt>
                <c:pt idx="11651">
                  <c:v>44109.364583389848</c:v>
                </c:pt>
                <c:pt idx="11652">
                  <c:v>44109.37500005652</c:v>
                </c:pt>
                <c:pt idx="11653">
                  <c:v>44109.385416723191</c:v>
                </c:pt>
                <c:pt idx="11654">
                  <c:v>44109.395833389863</c:v>
                </c:pt>
                <c:pt idx="11655">
                  <c:v>44109.406250056534</c:v>
                </c:pt>
                <c:pt idx="11656">
                  <c:v>44109.416666723206</c:v>
                </c:pt>
                <c:pt idx="11657">
                  <c:v>44109.427083389877</c:v>
                </c:pt>
                <c:pt idx="11658">
                  <c:v>44109.437500056549</c:v>
                </c:pt>
                <c:pt idx="11659">
                  <c:v>44109.44791672322</c:v>
                </c:pt>
                <c:pt idx="11660">
                  <c:v>44109.458333389892</c:v>
                </c:pt>
                <c:pt idx="11661">
                  <c:v>44109.468750056563</c:v>
                </c:pt>
                <c:pt idx="11662">
                  <c:v>44109.479166723235</c:v>
                </c:pt>
                <c:pt idx="11663">
                  <c:v>44109.489583389906</c:v>
                </c:pt>
                <c:pt idx="11664">
                  <c:v>44109.500000056578</c:v>
                </c:pt>
                <c:pt idx="11665">
                  <c:v>44109.510416723249</c:v>
                </c:pt>
                <c:pt idx="11666">
                  <c:v>44109.520833389921</c:v>
                </c:pt>
                <c:pt idx="11667">
                  <c:v>44109.531250056592</c:v>
                </c:pt>
                <c:pt idx="11668">
                  <c:v>44109.541666723264</c:v>
                </c:pt>
                <c:pt idx="11669">
                  <c:v>44109.552083389935</c:v>
                </c:pt>
                <c:pt idx="11670">
                  <c:v>44109.562500056607</c:v>
                </c:pt>
                <c:pt idx="11671">
                  <c:v>44109.572916723278</c:v>
                </c:pt>
                <c:pt idx="11672">
                  <c:v>44109.58333338995</c:v>
                </c:pt>
                <c:pt idx="11673">
                  <c:v>44109.593750056622</c:v>
                </c:pt>
                <c:pt idx="11674">
                  <c:v>44109.604166723293</c:v>
                </c:pt>
                <c:pt idx="11675">
                  <c:v>44109.614583389965</c:v>
                </c:pt>
                <c:pt idx="11676">
                  <c:v>44109.625000056636</c:v>
                </c:pt>
                <c:pt idx="11677">
                  <c:v>44109.635416723308</c:v>
                </c:pt>
                <c:pt idx="11678">
                  <c:v>44109.645833389979</c:v>
                </c:pt>
                <c:pt idx="11679">
                  <c:v>44109.656250056651</c:v>
                </c:pt>
                <c:pt idx="11680">
                  <c:v>44109.666666723322</c:v>
                </c:pt>
                <c:pt idx="11681">
                  <c:v>44109.677083389994</c:v>
                </c:pt>
                <c:pt idx="11682">
                  <c:v>44109.687500056665</c:v>
                </c:pt>
                <c:pt idx="11683">
                  <c:v>44109.697916723337</c:v>
                </c:pt>
                <c:pt idx="11684">
                  <c:v>44109.708333390008</c:v>
                </c:pt>
                <c:pt idx="11685">
                  <c:v>44109.71875005668</c:v>
                </c:pt>
                <c:pt idx="11686">
                  <c:v>44109.729166723351</c:v>
                </c:pt>
                <c:pt idx="11687">
                  <c:v>44109.739583390023</c:v>
                </c:pt>
                <c:pt idx="11688">
                  <c:v>44109.750000056694</c:v>
                </c:pt>
                <c:pt idx="11689">
                  <c:v>44109.760416723366</c:v>
                </c:pt>
                <c:pt idx="11690">
                  <c:v>44109.770833390037</c:v>
                </c:pt>
                <c:pt idx="11691">
                  <c:v>44109.781250056709</c:v>
                </c:pt>
                <c:pt idx="11692">
                  <c:v>44109.79166672338</c:v>
                </c:pt>
                <c:pt idx="11693">
                  <c:v>44109.802083390052</c:v>
                </c:pt>
                <c:pt idx="11694">
                  <c:v>44109.812500056723</c:v>
                </c:pt>
                <c:pt idx="11695">
                  <c:v>44109.822916723395</c:v>
                </c:pt>
                <c:pt idx="11696">
                  <c:v>44109.833333390066</c:v>
                </c:pt>
                <c:pt idx="11697">
                  <c:v>44109.843750056738</c:v>
                </c:pt>
                <c:pt idx="11698">
                  <c:v>44109.854166723409</c:v>
                </c:pt>
                <c:pt idx="11699">
                  <c:v>44109.864583390081</c:v>
                </c:pt>
                <c:pt idx="11700">
                  <c:v>44109.875000056752</c:v>
                </c:pt>
                <c:pt idx="11701">
                  <c:v>44109.885416723424</c:v>
                </c:pt>
                <c:pt idx="11702">
                  <c:v>44109.895833390096</c:v>
                </c:pt>
                <c:pt idx="11703">
                  <c:v>44109.906250056767</c:v>
                </c:pt>
                <c:pt idx="11704">
                  <c:v>44109.916666723439</c:v>
                </c:pt>
                <c:pt idx="11705">
                  <c:v>44109.92708339011</c:v>
                </c:pt>
                <c:pt idx="11706">
                  <c:v>44109.937500056782</c:v>
                </c:pt>
                <c:pt idx="11707">
                  <c:v>44109.947916723453</c:v>
                </c:pt>
                <c:pt idx="11708">
                  <c:v>44109.958333390125</c:v>
                </c:pt>
                <c:pt idx="11709">
                  <c:v>44109.968750056796</c:v>
                </c:pt>
                <c:pt idx="11710">
                  <c:v>44109.979166723468</c:v>
                </c:pt>
                <c:pt idx="11711">
                  <c:v>44109.989583390139</c:v>
                </c:pt>
                <c:pt idx="11712">
                  <c:v>44110.000000056811</c:v>
                </c:pt>
                <c:pt idx="11713">
                  <c:v>44110.010416723482</c:v>
                </c:pt>
                <c:pt idx="11714">
                  <c:v>44110.020833390154</c:v>
                </c:pt>
                <c:pt idx="11715">
                  <c:v>44110.031250056825</c:v>
                </c:pt>
                <c:pt idx="11716">
                  <c:v>44110.041666723497</c:v>
                </c:pt>
                <c:pt idx="11717">
                  <c:v>44110.052083390168</c:v>
                </c:pt>
                <c:pt idx="11718">
                  <c:v>44110.06250005684</c:v>
                </c:pt>
                <c:pt idx="11719">
                  <c:v>44110.072916723511</c:v>
                </c:pt>
                <c:pt idx="11720">
                  <c:v>44110.083333390183</c:v>
                </c:pt>
                <c:pt idx="11721">
                  <c:v>44110.093750056854</c:v>
                </c:pt>
                <c:pt idx="11722">
                  <c:v>44110.104166723526</c:v>
                </c:pt>
                <c:pt idx="11723">
                  <c:v>44110.114583390197</c:v>
                </c:pt>
                <c:pt idx="11724">
                  <c:v>44110.125000056869</c:v>
                </c:pt>
                <c:pt idx="11725">
                  <c:v>44110.13541672354</c:v>
                </c:pt>
                <c:pt idx="11726">
                  <c:v>44110.145833390212</c:v>
                </c:pt>
                <c:pt idx="11727">
                  <c:v>44110.156250056883</c:v>
                </c:pt>
                <c:pt idx="11728">
                  <c:v>44110.166666723555</c:v>
                </c:pt>
                <c:pt idx="11729">
                  <c:v>44110.177083390226</c:v>
                </c:pt>
                <c:pt idx="11730">
                  <c:v>44110.187500056898</c:v>
                </c:pt>
                <c:pt idx="11731">
                  <c:v>44110.19791672357</c:v>
                </c:pt>
                <c:pt idx="11732">
                  <c:v>44110.208333390241</c:v>
                </c:pt>
                <c:pt idx="11733">
                  <c:v>44110.218750056913</c:v>
                </c:pt>
                <c:pt idx="11734">
                  <c:v>44110.229166723584</c:v>
                </c:pt>
                <c:pt idx="11735">
                  <c:v>44110.239583390256</c:v>
                </c:pt>
                <c:pt idx="11736">
                  <c:v>44110.250000056927</c:v>
                </c:pt>
                <c:pt idx="11737">
                  <c:v>44110.260416723599</c:v>
                </c:pt>
                <c:pt idx="11738">
                  <c:v>44110.27083339027</c:v>
                </c:pt>
                <c:pt idx="11739">
                  <c:v>44110.281250056942</c:v>
                </c:pt>
                <c:pt idx="11740">
                  <c:v>44110.291666723613</c:v>
                </c:pt>
                <c:pt idx="11741">
                  <c:v>44110.302083390285</c:v>
                </c:pt>
                <c:pt idx="11742">
                  <c:v>44110.312500056956</c:v>
                </c:pt>
                <c:pt idx="11743">
                  <c:v>44110.322916723628</c:v>
                </c:pt>
                <c:pt idx="11744">
                  <c:v>44110.333333390299</c:v>
                </c:pt>
                <c:pt idx="11745">
                  <c:v>44110.343750056971</c:v>
                </c:pt>
                <c:pt idx="11746">
                  <c:v>44110.354166723642</c:v>
                </c:pt>
                <c:pt idx="11747">
                  <c:v>44110.364583390314</c:v>
                </c:pt>
                <c:pt idx="11748">
                  <c:v>44110.375000056985</c:v>
                </c:pt>
                <c:pt idx="11749">
                  <c:v>44110.385416723657</c:v>
                </c:pt>
                <c:pt idx="11750">
                  <c:v>44110.395833390328</c:v>
                </c:pt>
                <c:pt idx="11751">
                  <c:v>44110.406250057</c:v>
                </c:pt>
                <c:pt idx="11752">
                  <c:v>44110.416666723671</c:v>
                </c:pt>
                <c:pt idx="11753">
                  <c:v>44110.427083390343</c:v>
                </c:pt>
                <c:pt idx="11754">
                  <c:v>44110.437500057014</c:v>
                </c:pt>
                <c:pt idx="11755">
                  <c:v>44110.447916723686</c:v>
                </c:pt>
                <c:pt idx="11756">
                  <c:v>44110.458333390357</c:v>
                </c:pt>
                <c:pt idx="11757">
                  <c:v>44110.468750057029</c:v>
                </c:pt>
                <c:pt idx="11758">
                  <c:v>44110.4791667237</c:v>
                </c:pt>
                <c:pt idx="11759">
                  <c:v>44110.489583390372</c:v>
                </c:pt>
                <c:pt idx="11760">
                  <c:v>44110.500000057044</c:v>
                </c:pt>
                <c:pt idx="11761">
                  <c:v>44110.510416723715</c:v>
                </c:pt>
                <c:pt idx="11762">
                  <c:v>44110.520833390387</c:v>
                </c:pt>
                <c:pt idx="11763">
                  <c:v>44110.531250057058</c:v>
                </c:pt>
                <c:pt idx="11764">
                  <c:v>44110.54166672373</c:v>
                </c:pt>
                <c:pt idx="11765">
                  <c:v>44110.552083390401</c:v>
                </c:pt>
                <c:pt idx="11766">
                  <c:v>44110.562500057073</c:v>
                </c:pt>
                <c:pt idx="11767">
                  <c:v>44110.572916723744</c:v>
                </c:pt>
                <c:pt idx="11768">
                  <c:v>44110.583333390416</c:v>
                </c:pt>
                <c:pt idx="11769">
                  <c:v>44110.593750057087</c:v>
                </c:pt>
                <c:pt idx="11770">
                  <c:v>44110.604166723759</c:v>
                </c:pt>
                <c:pt idx="11771">
                  <c:v>44110.61458339043</c:v>
                </c:pt>
                <c:pt idx="11772">
                  <c:v>44110.625000057102</c:v>
                </c:pt>
                <c:pt idx="11773">
                  <c:v>44110.635416723773</c:v>
                </c:pt>
                <c:pt idx="11774">
                  <c:v>44110.645833390445</c:v>
                </c:pt>
                <c:pt idx="11775">
                  <c:v>44110.656250057116</c:v>
                </c:pt>
                <c:pt idx="11776">
                  <c:v>44110.666666723788</c:v>
                </c:pt>
                <c:pt idx="11777">
                  <c:v>44110.677083390459</c:v>
                </c:pt>
                <c:pt idx="11778">
                  <c:v>44110.687500057131</c:v>
                </c:pt>
                <c:pt idx="11779">
                  <c:v>44110.697916723802</c:v>
                </c:pt>
                <c:pt idx="11780">
                  <c:v>44110.708333390474</c:v>
                </c:pt>
                <c:pt idx="11781">
                  <c:v>44110.718750057145</c:v>
                </c:pt>
                <c:pt idx="11782">
                  <c:v>44110.729166723817</c:v>
                </c:pt>
                <c:pt idx="11783">
                  <c:v>44110.739583390488</c:v>
                </c:pt>
                <c:pt idx="11784">
                  <c:v>44110.75000005716</c:v>
                </c:pt>
                <c:pt idx="11785">
                  <c:v>44110.760416723831</c:v>
                </c:pt>
                <c:pt idx="11786">
                  <c:v>44110.770833390503</c:v>
                </c:pt>
                <c:pt idx="11787">
                  <c:v>44110.781250057174</c:v>
                </c:pt>
                <c:pt idx="11788">
                  <c:v>44110.791666723846</c:v>
                </c:pt>
                <c:pt idx="11789">
                  <c:v>44110.802083390518</c:v>
                </c:pt>
                <c:pt idx="11790">
                  <c:v>44110.812500057189</c:v>
                </c:pt>
                <c:pt idx="11791">
                  <c:v>44110.822916723861</c:v>
                </c:pt>
                <c:pt idx="11792">
                  <c:v>44110.833333390532</c:v>
                </c:pt>
                <c:pt idx="11793">
                  <c:v>44110.843750057204</c:v>
                </c:pt>
                <c:pt idx="11794">
                  <c:v>44110.854166723875</c:v>
                </c:pt>
                <c:pt idx="11795">
                  <c:v>44110.864583390547</c:v>
                </c:pt>
                <c:pt idx="11796">
                  <c:v>44110.875000057218</c:v>
                </c:pt>
                <c:pt idx="11797">
                  <c:v>44110.88541672389</c:v>
                </c:pt>
                <c:pt idx="11798">
                  <c:v>44110.895833390561</c:v>
                </c:pt>
                <c:pt idx="11799">
                  <c:v>44110.906250057233</c:v>
                </c:pt>
                <c:pt idx="11800">
                  <c:v>44110.916666723904</c:v>
                </c:pt>
                <c:pt idx="11801">
                  <c:v>44110.927083390576</c:v>
                </c:pt>
                <c:pt idx="11802">
                  <c:v>44110.937500057247</c:v>
                </c:pt>
                <c:pt idx="11803">
                  <c:v>44110.947916723919</c:v>
                </c:pt>
                <c:pt idx="11804">
                  <c:v>44110.95833339059</c:v>
                </c:pt>
                <c:pt idx="11805">
                  <c:v>44110.968750057262</c:v>
                </c:pt>
                <c:pt idx="11806">
                  <c:v>44110.979166723933</c:v>
                </c:pt>
                <c:pt idx="11807">
                  <c:v>44110.989583390605</c:v>
                </c:pt>
                <c:pt idx="11808">
                  <c:v>44111.000000057276</c:v>
                </c:pt>
                <c:pt idx="11809">
                  <c:v>44111.010416723948</c:v>
                </c:pt>
                <c:pt idx="11810">
                  <c:v>44111.020833390619</c:v>
                </c:pt>
                <c:pt idx="11811">
                  <c:v>44111.031250057291</c:v>
                </c:pt>
                <c:pt idx="11812">
                  <c:v>44111.041666723962</c:v>
                </c:pt>
                <c:pt idx="11813">
                  <c:v>44111.052083390634</c:v>
                </c:pt>
                <c:pt idx="11814">
                  <c:v>44111.062500057305</c:v>
                </c:pt>
                <c:pt idx="11815">
                  <c:v>44111.072916723977</c:v>
                </c:pt>
                <c:pt idx="11816">
                  <c:v>44111.083333390648</c:v>
                </c:pt>
                <c:pt idx="11817">
                  <c:v>44111.09375005732</c:v>
                </c:pt>
                <c:pt idx="11818">
                  <c:v>44111.104166723992</c:v>
                </c:pt>
                <c:pt idx="11819">
                  <c:v>44111.114583390663</c:v>
                </c:pt>
                <c:pt idx="11820">
                  <c:v>44111.125000057335</c:v>
                </c:pt>
                <c:pt idx="11821">
                  <c:v>44111.135416724006</c:v>
                </c:pt>
                <c:pt idx="11822">
                  <c:v>44111.145833390678</c:v>
                </c:pt>
                <c:pt idx="11823">
                  <c:v>44111.156250057349</c:v>
                </c:pt>
                <c:pt idx="11824">
                  <c:v>44111.166666724021</c:v>
                </c:pt>
                <c:pt idx="11825">
                  <c:v>44111.177083390692</c:v>
                </c:pt>
                <c:pt idx="11826">
                  <c:v>44111.187500057364</c:v>
                </c:pt>
                <c:pt idx="11827">
                  <c:v>44111.197916724035</c:v>
                </c:pt>
                <c:pt idx="11828">
                  <c:v>44111.208333390707</c:v>
                </c:pt>
                <c:pt idx="11829">
                  <c:v>44111.218750057378</c:v>
                </c:pt>
                <c:pt idx="11830">
                  <c:v>44111.22916672405</c:v>
                </c:pt>
                <c:pt idx="11831">
                  <c:v>44111.239583390721</c:v>
                </c:pt>
                <c:pt idx="11832">
                  <c:v>44111.250000057393</c:v>
                </c:pt>
                <c:pt idx="11833">
                  <c:v>44111.260416724064</c:v>
                </c:pt>
                <c:pt idx="11834">
                  <c:v>44111.270833390736</c:v>
                </c:pt>
                <c:pt idx="11835">
                  <c:v>44111.281250057407</c:v>
                </c:pt>
                <c:pt idx="11836">
                  <c:v>44111.291666724079</c:v>
                </c:pt>
                <c:pt idx="11837">
                  <c:v>44111.30208339075</c:v>
                </c:pt>
                <c:pt idx="11838">
                  <c:v>44111.312500057422</c:v>
                </c:pt>
                <c:pt idx="11839">
                  <c:v>44111.322916724093</c:v>
                </c:pt>
                <c:pt idx="11840">
                  <c:v>44111.333333390765</c:v>
                </c:pt>
                <c:pt idx="11841">
                  <c:v>44111.343750057436</c:v>
                </c:pt>
                <c:pt idx="11842">
                  <c:v>44111.354166724108</c:v>
                </c:pt>
                <c:pt idx="11843">
                  <c:v>44111.364583390779</c:v>
                </c:pt>
                <c:pt idx="11844">
                  <c:v>44111.375000057451</c:v>
                </c:pt>
                <c:pt idx="11845">
                  <c:v>44111.385416724122</c:v>
                </c:pt>
                <c:pt idx="11846">
                  <c:v>44111.395833390794</c:v>
                </c:pt>
                <c:pt idx="11847">
                  <c:v>44111.406250057466</c:v>
                </c:pt>
                <c:pt idx="11848">
                  <c:v>44111.416666724137</c:v>
                </c:pt>
                <c:pt idx="11849">
                  <c:v>44111.427083390809</c:v>
                </c:pt>
                <c:pt idx="11850">
                  <c:v>44111.43750005748</c:v>
                </c:pt>
                <c:pt idx="11851">
                  <c:v>44111.447916724152</c:v>
                </c:pt>
                <c:pt idx="11852">
                  <c:v>44111.458333390823</c:v>
                </c:pt>
                <c:pt idx="11853">
                  <c:v>44111.468750057495</c:v>
                </c:pt>
                <c:pt idx="11854">
                  <c:v>44111.479166724166</c:v>
                </c:pt>
                <c:pt idx="11855">
                  <c:v>44111.489583390838</c:v>
                </c:pt>
                <c:pt idx="11856">
                  <c:v>44111.500000057509</c:v>
                </c:pt>
                <c:pt idx="11857">
                  <c:v>44111.510416724181</c:v>
                </c:pt>
                <c:pt idx="11858">
                  <c:v>44111.520833390852</c:v>
                </c:pt>
                <c:pt idx="11859">
                  <c:v>44111.531250057524</c:v>
                </c:pt>
                <c:pt idx="11860">
                  <c:v>44111.541666724195</c:v>
                </c:pt>
                <c:pt idx="11861">
                  <c:v>44111.552083390867</c:v>
                </c:pt>
                <c:pt idx="11862">
                  <c:v>44111.562500057538</c:v>
                </c:pt>
                <c:pt idx="11863">
                  <c:v>44111.57291672421</c:v>
                </c:pt>
                <c:pt idx="11864">
                  <c:v>44111.583333390881</c:v>
                </c:pt>
                <c:pt idx="11865">
                  <c:v>44111.593750057553</c:v>
                </c:pt>
                <c:pt idx="11866">
                  <c:v>44111.604166724224</c:v>
                </c:pt>
                <c:pt idx="11867">
                  <c:v>44111.614583390896</c:v>
                </c:pt>
                <c:pt idx="11868">
                  <c:v>44111.625000057567</c:v>
                </c:pt>
                <c:pt idx="11869">
                  <c:v>44111.635416724239</c:v>
                </c:pt>
                <c:pt idx="11870">
                  <c:v>44111.64583339091</c:v>
                </c:pt>
                <c:pt idx="11871">
                  <c:v>44111.656250057582</c:v>
                </c:pt>
                <c:pt idx="11872">
                  <c:v>44111.666666724253</c:v>
                </c:pt>
                <c:pt idx="11873">
                  <c:v>44111.677083390925</c:v>
                </c:pt>
                <c:pt idx="11874">
                  <c:v>44111.687500057596</c:v>
                </c:pt>
                <c:pt idx="11875">
                  <c:v>44111.697916724268</c:v>
                </c:pt>
                <c:pt idx="11876">
                  <c:v>44111.70833339094</c:v>
                </c:pt>
                <c:pt idx="11877">
                  <c:v>44111.718750057611</c:v>
                </c:pt>
                <c:pt idx="11878">
                  <c:v>44111.729166724283</c:v>
                </c:pt>
                <c:pt idx="11879">
                  <c:v>44111.739583390954</c:v>
                </c:pt>
                <c:pt idx="11880">
                  <c:v>44111.750000057626</c:v>
                </c:pt>
                <c:pt idx="11881">
                  <c:v>44111.760416724297</c:v>
                </c:pt>
                <c:pt idx="11882">
                  <c:v>44111.770833390969</c:v>
                </c:pt>
                <c:pt idx="11883">
                  <c:v>44111.78125005764</c:v>
                </c:pt>
                <c:pt idx="11884">
                  <c:v>44111.791666724312</c:v>
                </c:pt>
                <c:pt idx="11885">
                  <c:v>44111.802083390983</c:v>
                </c:pt>
                <c:pt idx="11886">
                  <c:v>44111.812500057655</c:v>
                </c:pt>
                <c:pt idx="11887">
                  <c:v>44111.822916724326</c:v>
                </c:pt>
                <c:pt idx="11888">
                  <c:v>44111.833333390998</c:v>
                </c:pt>
                <c:pt idx="11889">
                  <c:v>44111.843750057669</c:v>
                </c:pt>
                <c:pt idx="11890">
                  <c:v>44111.854166724341</c:v>
                </c:pt>
                <c:pt idx="11891">
                  <c:v>44111.864583391012</c:v>
                </c:pt>
                <c:pt idx="11892">
                  <c:v>44111.875000057684</c:v>
                </c:pt>
                <c:pt idx="11893">
                  <c:v>44111.885416724355</c:v>
                </c:pt>
                <c:pt idx="11894">
                  <c:v>44111.895833391027</c:v>
                </c:pt>
                <c:pt idx="11895">
                  <c:v>44111.906250057698</c:v>
                </c:pt>
                <c:pt idx="11896">
                  <c:v>44111.91666672437</c:v>
                </c:pt>
                <c:pt idx="11897">
                  <c:v>44111.927083391041</c:v>
                </c:pt>
                <c:pt idx="11898">
                  <c:v>44111.937500057713</c:v>
                </c:pt>
                <c:pt idx="11899">
                  <c:v>44111.947916724384</c:v>
                </c:pt>
                <c:pt idx="11900">
                  <c:v>44111.958333391056</c:v>
                </c:pt>
                <c:pt idx="11901">
                  <c:v>44111.968750057727</c:v>
                </c:pt>
                <c:pt idx="11902">
                  <c:v>44111.979166724399</c:v>
                </c:pt>
                <c:pt idx="11903">
                  <c:v>44111.98958339107</c:v>
                </c:pt>
                <c:pt idx="11904">
                  <c:v>44112.000000057742</c:v>
                </c:pt>
                <c:pt idx="11905">
                  <c:v>44112.010416724414</c:v>
                </c:pt>
                <c:pt idx="11906">
                  <c:v>44112.020833391085</c:v>
                </c:pt>
                <c:pt idx="11907">
                  <c:v>44112.031250057757</c:v>
                </c:pt>
                <c:pt idx="11908">
                  <c:v>44112.041666724428</c:v>
                </c:pt>
                <c:pt idx="11909">
                  <c:v>44112.0520833911</c:v>
                </c:pt>
                <c:pt idx="11910">
                  <c:v>44112.062500057771</c:v>
                </c:pt>
                <c:pt idx="11911">
                  <c:v>44112.072916724443</c:v>
                </c:pt>
                <c:pt idx="11912">
                  <c:v>44112.083333391114</c:v>
                </c:pt>
                <c:pt idx="11913">
                  <c:v>44112.093750057786</c:v>
                </c:pt>
                <c:pt idx="11914">
                  <c:v>44112.104166724457</c:v>
                </c:pt>
                <c:pt idx="11915">
                  <c:v>44112.114583391129</c:v>
                </c:pt>
                <c:pt idx="11916">
                  <c:v>44112.1250000578</c:v>
                </c:pt>
                <c:pt idx="11917">
                  <c:v>44112.135416724472</c:v>
                </c:pt>
                <c:pt idx="11918">
                  <c:v>44112.145833391143</c:v>
                </c:pt>
                <c:pt idx="11919">
                  <c:v>44112.156250057815</c:v>
                </c:pt>
                <c:pt idx="11920">
                  <c:v>44112.166666724486</c:v>
                </c:pt>
                <c:pt idx="11921">
                  <c:v>44112.177083391158</c:v>
                </c:pt>
                <c:pt idx="11922">
                  <c:v>44112.187500057829</c:v>
                </c:pt>
                <c:pt idx="11923">
                  <c:v>44112.197916724501</c:v>
                </c:pt>
                <c:pt idx="11924">
                  <c:v>44112.208333391172</c:v>
                </c:pt>
                <c:pt idx="11925">
                  <c:v>44112.218750057844</c:v>
                </c:pt>
                <c:pt idx="11926">
                  <c:v>44112.229166724515</c:v>
                </c:pt>
                <c:pt idx="11927">
                  <c:v>44112.239583391187</c:v>
                </c:pt>
                <c:pt idx="11928">
                  <c:v>44112.250000057858</c:v>
                </c:pt>
                <c:pt idx="11929">
                  <c:v>44112.26041672453</c:v>
                </c:pt>
                <c:pt idx="11930">
                  <c:v>44112.270833391201</c:v>
                </c:pt>
                <c:pt idx="11931">
                  <c:v>44112.281250057873</c:v>
                </c:pt>
                <c:pt idx="11932">
                  <c:v>44112.291666724544</c:v>
                </c:pt>
                <c:pt idx="11933">
                  <c:v>44112.302083391216</c:v>
                </c:pt>
                <c:pt idx="11934">
                  <c:v>44112.312500057888</c:v>
                </c:pt>
                <c:pt idx="11935">
                  <c:v>44112.322916724559</c:v>
                </c:pt>
                <c:pt idx="11936">
                  <c:v>44112.333333391231</c:v>
                </c:pt>
                <c:pt idx="11937">
                  <c:v>44112.343750057902</c:v>
                </c:pt>
                <c:pt idx="11938">
                  <c:v>44112.354166724574</c:v>
                </c:pt>
                <c:pt idx="11939">
                  <c:v>44112.364583391245</c:v>
                </c:pt>
                <c:pt idx="11940">
                  <c:v>44112.375000057917</c:v>
                </c:pt>
                <c:pt idx="11941">
                  <c:v>44112.385416724588</c:v>
                </c:pt>
                <c:pt idx="11942">
                  <c:v>44112.39583339126</c:v>
                </c:pt>
                <c:pt idx="11943">
                  <c:v>44112.406250057931</c:v>
                </c:pt>
                <c:pt idx="11944">
                  <c:v>44112.416666724603</c:v>
                </c:pt>
                <c:pt idx="11945">
                  <c:v>44112.427083391274</c:v>
                </c:pt>
                <c:pt idx="11946">
                  <c:v>44112.437500057946</c:v>
                </c:pt>
                <c:pt idx="11947">
                  <c:v>44112.447916724617</c:v>
                </c:pt>
                <c:pt idx="11948">
                  <c:v>44112.458333391289</c:v>
                </c:pt>
                <c:pt idx="11949">
                  <c:v>44112.46875005796</c:v>
                </c:pt>
                <c:pt idx="11950">
                  <c:v>44112.479166724632</c:v>
                </c:pt>
                <c:pt idx="11951">
                  <c:v>44112.489583391303</c:v>
                </c:pt>
                <c:pt idx="11952">
                  <c:v>44112.500000057975</c:v>
                </c:pt>
                <c:pt idx="11953">
                  <c:v>44112.510416724646</c:v>
                </c:pt>
                <c:pt idx="11954">
                  <c:v>44112.520833391318</c:v>
                </c:pt>
                <c:pt idx="11955">
                  <c:v>44112.531250057989</c:v>
                </c:pt>
                <c:pt idx="11956">
                  <c:v>44112.541666724661</c:v>
                </c:pt>
                <c:pt idx="11957">
                  <c:v>44112.552083391332</c:v>
                </c:pt>
                <c:pt idx="11958">
                  <c:v>44112.562500058004</c:v>
                </c:pt>
                <c:pt idx="11959">
                  <c:v>44112.572916724675</c:v>
                </c:pt>
                <c:pt idx="11960">
                  <c:v>44112.583333391347</c:v>
                </c:pt>
                <c:pt idx="11961">
                  <c:v>44112.593750058018</c:v>
                </c:pt>
                <c:pt idx="11962">
                  <c:v>44112.60416672469</c:v>
                </c:pt>
                <c:pt idx="11963">
                  <c:v>44112.614583391362</c:v>
                </c:pt>
                <c:pt idx="11964">
                  <c:v>44112.625000058033</c:v>
                </c:pt>
                <c:pt idx="11965">
                  <c:v>44112.635416724705</c:v>
                </c:pt>
                <c:pt idx="11966">
                  <c:v>44112.645833391376</c:v>
                </c:pt>
                <c:pt idx="11967">
                  <c:v>44112.656250058048</c:v>
                </c:pt>
                <c:pt idx="11968">
                  <c:v>44112.666666724719</c:v>
                </c:pt>
                <c:pt idx="11969">
                  <c:v>44112.677083391391</c:v>
                </c:pt>
                <c:pt idx="11970">
                  <c:v>44112.687500058062</c:v>
                </c:pt>
                <c:pt idx="11971">
                  <c:v>44112.697916724734</c:v>
                </c:pt>
                <c:pt idx="11972">
                  <c:v>44112.708333391405</c:v>
                </c:pt>
                <c:pt idx="11973">
                  <c:v>44112.718750058077</c:v>
                </c:pt>
                <c:pt idx="11974">
                  <c:v>44112.729166724748</c:v>
                </c:pt>
                <c:pt idx="11975">
                  <c:v>44112.73958339142</c:v>
                </c:pt>
                <c:pt idx="11976">
                  <c:v>44112.750000058091</c:v>
                </c:pt>
                <c:pt idx="11977">
                  <c:v>44112.760416724763</c:v>
                </c:pt>
                <c:pt idx="11978">
                  <c:v>44112.770833391434</c:v>
                </c:pt>
                <c:pt idx="11979">
                  <c:v>44112.781250058106</c:v>
                </c:pt>
                <c:pt idx="11980">
                  <c:v>44112.791666724777</c:v>
                </c:pt>
                <c:pt idx="11981">
                  <c:v>44112.802083391449</c:v>
                </c:pt>
                <c:pt idx="11982">
                  <c:v>44112.81250005812</c:v>
                </c:pt>
                <c:pt idx="11983">
                  <c:v>44112.822916724792</c:v>
                </c:pt>
                <c:pt idx="11984">
                  <c:v>44112.833333391463</c:v>
                </c:pt>
                <c:pt idx="11985">
                  <c:v>44112.843750058135</c:v>
                </c:pt>
                <c:pt idx="11986">
                  <c:v>44112.854166724806</c:v>
                </c:pt>
                <c:pt idx="11987">
                  <c:v>44112.864583391478</c:v>
                </c:pt>
                <c:pt idx="11988">
                  <c:v>44112.875000058149</c:v>
                </c:pt>
                <c:pt idx="11989">
                  <c:v>44112.885416724821</c:v>
                </c:pt>
                <c:pt idx="11990">
                  <c:v>44112.895833391492</c:v>
                </c:pt>
                <c:pt idx="11991">
                  <c:v>44112.906250058164</c:v>
                </c:pt>
                <c:pt idx="11992">
                  <c:v>44112.916666724836</c:v>
                </c:pt>
                <c:pt idx="11993">
                  <c:v>44112.927083391507</c:v>
                </c:pt>
                <c:pt idx="11994">
                  <c:v>44112.937500058179</c:v>
                </c:pt>
                <c:pt idx="11995">
                  <c:v>44112.94791672485</c:v>
                </c:pt>
                <c:pt idx="11996">
                  <c:v>44112.958333391522</c:v>
                </c:pt>
                <c:pt idx="11997">
                  <c:v>44112.968750058193</c:v>
                </c:pt>
                <c:pt idx="11998">
                  <c:v>44112.979166724865</c:v>
                </c:pt>
                <c:pt idx="11999">
                  <c:v>44112.989583391536</c:v>
                </c:pt>
                <c:pt idx="12000">
                  <c:v>44113.000000058208</c:v>
                </c:pt>
                <c:pt idx="12001">
                  <c:v>44113.010416724879</c:v>
                </c:pt>
                <c:pt idx="12002">
                  <c:v>44113.020833391551</c:v>
                </c:pt>
                <c:pt idx="12003">
                  <c:v>44113.031250058222</c:v>
                </c:pt>
                <c:pt idx="12004">
                  <c:v>44113.041666724894</c:v>
                </c:pt>
                <c:pt idx="12005">
                  <c:v>44113.052083391565</c:v>
                </c:pt>
                <c:pt idx="12006">
                  <c:v>44113.062500058237</c:v>
                </c:pt>
                <c:pt idx="12007">
                  <c:v>44113.072916724908</c:v>
                </c:pt>
                <c:pt idx="12008">
                  <c:v>44113.08333339158</c:v>
                </c:pt>
                <c:pt idx="12009">
                  <c:v>44113.093750058251</c:v>
                </c:pt>
                <c:pt idx="12010">
                  <c:v>44113.104166724923</c:v>
                </c:pt>
                <c:pt idx="12011">
                  <c:v>44113.114583391594</c:v>
                </c:pt>
                <c:pt idx="12012">
                  <c:v>44113.125000058266</c:v>
                </c:pt>
                <c:pt idx="12013">
                  <c:v>44113.135416724937</c:v>
                </c:pt>
                <c:pt idx="12014">
                  <c:v>44113.145833391609</c:v>
                </c:pt>
                <c:pt idx="12015">
                  <c:v>44113.15625005828</c:v>
                </c:pt>
                <c:pt idx="12016">
                  <c:v>44113.166666724952</c:v>
                </c:pt>
                <c:pt idx="12017">
                  <c:v>44113.177083391623</c:v>
                </c:pt>
                <c:pt idx="12018">
                  <c:v>44113.187500058295</c:v>
                </c:pt>
                <c:pt idx="12019">
                  <c:v>44113.197916724966</c:v>
                </c:pt>
                <c:pt idx="12020">
                  <c:v>44113.208333391638</c:v>
                </c:pt>
                <c:pt idx="12021">
                  <c:v>44113.21875005831</c:v>
                </c:pt>
                <c:pt idx="12022">
                  <c:v>44113.229166724981</c:v>
                </c:pt>
                <c:pt idx="12023">
                  <c:v>44113.239583391653</c:v>
                </c:pt>
                <c:pt idx="12024">
                  <c:v>44113.250000058324</c:v>
                </c:pt>
                <c:pt idx="12025">
                  <c:v>44113.260416724996</c:v>
                </c:pt>
                <c:pt idx="12026">
                  <c:v>44113.270833391667</c:v>
                </c:pt>
                <c:pt idx="12027">
                  <c:v>44113.281250058339</c:v>
                </c:pt>
                <c:pt idx="12028">
                  <c:v>44113.29166672501</c:v>
                </c:pt>
                <c:pt idx="12029">
                  <c:v>44113.302083391682</c:v>
                </c:pt>
                <c:pt idx="12030">
                  <c:v>44113.312500058353</c:v>
                </c:pt>
                <c:pt idx="12031">
                  <c:v>44113.322916725025</c:v>
                </c:pt>
                <c:pt idx="12032">
                  <c:v>44113.333333391696</c:v>
                </c:pt>
                <c:pt idx="12033">
                  <c:v>44113.343750058368</c:v>
                </c:pt>
                <c:pt idx="12034">
                  <c:v>44113.354166725039</c:v>
                </c:pt>
                <c:pt idx="12035">
                  <c:v>44113.364583391711</c:v>
                </c:pt>
                <c:pt idx="12036">
                  <c:v>44113.375000058382</c:v>
                </c:pt>
                <c:pt idx="12037">
                  <c:v>44113.385416725054</c:v>
                </c:pt>
                <c:pt idx="12038">
                  <c:v>44113.395833391725</c:v>
                </c:pt>
                <c:pt idx="12039">
                  <c:v>44113.406250058397</c:v>
                </c:pt>
                <c:pt idx="12040">
                  <c:v>44113.416666725068</c:v>
                </c:pt>
                <c:pt idx="12041">
                  <c:v>44113.42708339174</c:v>
                </c:pt>
                <c:pt idx="12042">
                  <c:v>44113.437500058411</c:v>
                </c:pt>
                <c:pt idx="12043">
                  <c:v>44113.447916725083</c:v>
                </c:pt>
                <c:pt idx="12044">
                  <c:v>44113.458333391754</c:v>
                </c:pt>
                <c:pt idx="12045">
                  <c:v>44113.468750058426</c:v>
                </c:pt>
                <c:pt idx="12046">
                  <c:v>44113.479166725097</c:v>
                </c:pt>
                <c:pt idx="12047">
                  <c:v>44113.489583391769</c:v>
                </c:pt>
                <c:pt idx="12048">
                  <c:v>44113.50000005844</c:v>
                </c:pt>
                <c:pt idx="12049">
                  <c:v>44113.510416725112</c:v>
                </c:pt>
                <c:pt idx="12050">
                  <c:v>44113.520833391784</c:v>
                </c:pt>
                <c:pt idx="12051">
                  <c:v>44113.531250058455</c:v>
                </c:pt>
                <c:pt idx="12052">
                  <c:v>44113.541666725127</c:v>
                </c:pt>
                <c:pt idx="12053">
                  <c:v>44113.552083391798</c:v>
                </c:pt>
                <c:pt idx="12054">
                  <c:v>44113.56250005847</c:v>
                </c:pt>
                <c:pt idx="12055">
                  <c:v>44113.572916725141</c:v>
                </c:pt>
                <c:pt idx="12056">
                  <c:v>44113.583333391813</c:v>
                </c:pt>
                <c:pt idx="12057">
                  <c:v>44113.593750058484</c:v>
                </c:pt>
                <c:pt idx="12058">
                  <c:v>44113.604166725156</c:v>
                </c:pt>
                <c:pt idx="12059">
                  <c:v>44113.614583391827</c:v>
                </c:pt>
                <c:pt idx="12060">
                  <c:v>44113.625000058499</c:v>
                </c:pt>
                <c:pt idx="12061">
                  <c:v>44113.63541672517</c:v>
                </c:pt>
                <c:pt idx="12062">
                  <c:v>44113.645833391842</c:v>
                </c:pt>
                <c:pt idx="12063">
                  <c:v>44113.656250058513</c:v>
                </c:pt>
                <c:pt idx="12064">
                  <c:v>44113.666666725185</c:v>
                </c:pt>
                <c:pt idx="12065">
                  <c:v>44113.677083391856</c:v>
                </c:pt>
                <c:pt idx="12066">
                  <c:v>44113.687500058528</c:v>
                </c:pt>
                <c:pt idx="12067">
                  <c:v>44113.697916725199</c:v>
                </c:pt>
                <c:pt idx="12068">
                  <c:v>44113.708333391871</c:v>
                </c:pt>
                <c:pt idx="12069">
                  <c:v>44113.718750058542</c:v>
                </c:pt>
                <c:pt idx="12070">
                  <c:v>44113.729166725214</c:v>
                </c:pt>
                <c:pt idx="12071">
                  <c:v>44113.739583391885</c:v>
                </c:pt>
                <c:pt idx="12072">
                  <c:v>44113.750000058557</c:v>
                </c:pt>
                <c:pt idx="12073">
                  <c:v>44113.760416725228</c:v>
                </c:pt>
                <c:pt idx="12074">
                  <c:v>44113.7708333919</c:v>
                </c:pt>
                <c:pt idx="12075">
                  <c:v>44113.781250058571</c:v>
                </c:pt>
                <c:pt idx="12076">
                  <c:v>44113.791666725243</c:v>
                </c:pt>
                <c:pt idx="12077">
                  <c:v>44113.802083391914</c:v>
                </c:pt>
                <c:pt idx="12078">
                  <c:v>44113.812500058586</c:v>
                </c:pt>
                <c:pt idx="12079">
                  <c:v>44113.822916725258</c:v>
                </c:pt>
                <c:pt idx="12080">
                  <c:v>44113.833333391929</c:v>
                </c:pt>
                <c:pt idx="12081">
                  <c:v>44113.843750058601</c:v>
                </c:pt>
                <c:pt idx="12082">
                  <c:v>44113.854166725272</c:v>
                </c:pt>
                <c:pt idx="12083">
                  <c:v>44113.864583391944</c:v>
                </c:pt>
                <c:pt idx="12084">
                  <c:v>44113.875000058615</c:v>
                </c:pt>
                <c:pt idx="12085">
                  <c:v>44113.885416725287</c:v>
                </c:pt>
                <c:pt idx="12086">
                  <c:v>44113.895833391958</c:v>
                </c:pt>
                <c:pt idx="12087">
                  <c:v>44113.90625005863</c:v>
                </c:pt>
                <c:pt idx="12088">
                  <c:v>44113.916666725301</c:v>
                </c:pt>
                <c:pt idx="12089">
                  <c:v>44113.927083391973</c:v>
                </c:pt>
                <c:pt idx="12090">
                  <c:v>44113.937500058644</c:v>
                </c:pt>
                <c:pt idx="12091">
                  <c:v>44113.947916725316</c:v>
                </c:pt>
                <c:pt idx="12092">
                  <c:v>44113.958333391987</c:v>
                </c:pt>
                <c:pt idx="12093">
                  <c:v>44113.968750058659</c:v>
                </c:pt>
                <c:pt idx="12094">
                  <c:v>44113.97916672533</c:v>
                </c:pt>
                <c:pt idx="12095">
                  <c:v>44113.989583392002</c:v>
                </c:pt>
                <c:pt idx="12096">
                  <c:v>44114.000000058673</c:v>
                </c:pt>
                <c:pt idx="12097">
                  <c:v>44114.010416725345</c:v>
                </c:pt>
                <c:pt idx="12098">
                  <c:v>44114.020833392016</c:v>
                </c:pt>
                <c:pt idx="12099">
                  <c:v>44114.031250058688</c:v>
                </c:pt>
                <c:pt idx="12100">
                  <c:v>44114.041666725359</c:v>
                </c:pt>
                <c:pt idx="12101">
                  <c:v>44114.052083392031</c:v>
                </c:pt>
                <c:pt idx="12102">
                  <c:v>44114.062500058702</c:v>
                </c:pt>
                <c:pt idx="12103">
                  <c:v>44114.072916725374</c:v>
                </c:pt>
                <c:pt idx="12104">
                  <c:v>44114.083333392045</c:v>
                </c:pt>
                <c:pt idx="12105">
                  <c:v>44114.093750058717</c:v>
                </c:pt>
                <c:pt idx="12106">
                  <c:v>44114.104166725388</c:v>
                </c:pt>
                <c:pt idx="12107">
                  <c:v>44114.11458339206</c:v>
                </c:pt>
                <c:pt idx="12108">
                  <c:v>44114.125000058732</c:v>
                </c:pt>
                <c:pt idx="12109">
                  <c:v>44114.135416725403</c:v>
                </c:pt>
                <c:pt idx="12110">
                  <c:v>44114.145833392075</c:v>
                </c:pt>
                <c:pt idx="12111">
                  <c:v>44114.156250058746</c:v>
                </c:pt>
                <c:pt idx="12112">
                  <c:v>44114.166666725418</c:v>
                </c:pt>
                <c:pt idx="12113">
                  <c:v>44114.177083392089</c:v>
                </c:pt>
                <c:pt idx="12114">
                  <c:v>44114.187500058761</c:v>
                </c:pt>
                <c:pt idx="12115">
                  <c:v>44114.197916725432</c:v>
                </c:pt>
                <c:pt idx="12116">
                  <c:v>44114.208333392104</c:v>
                </c:pt>
                <c:pt idx="12117">
                  <c:v>44114.218750058775</c:v>
                </c:pt>
                <c:pt idx="12118">
                  <c:v>44114.229166725447</c:v>
                </c:pt>
                <c:pt idx="12119">
                  <c:v>44114.239583392118</c:v>
                </c:pt>
                <c:pt idx="12120">
                  <c:v>44114.25000005879</c:v>
                </c:pt>
                <c:pt idx="12121">
                  <c:v>44114.260416725461</c:v>
                </c:pt>
                <c:pt idx="12122">
                  <c:v>44114.270833392133</c:v>
                </c:pt>
                <c:pt idx="12123">
                  <c:v>44114.281250058804</c:v>
                </c:pt>
                <c:pt idx="12124">
                  <c:v>44114.291666725476</c:v>
                </c:pt>
                <c:pt idx="12125">
                  <c:v>44114.302083392147</c:v>
                </c:pt>
                <c:pt idx="12126">
                  <c:v>44114.312500058819</c:v>
                </c:pt>
                <c:pt idx="12127">
                  <c:v>44114.32291672549</c:v>
                </c:pt>
                <c:pt idx="12128">
                  <c:v>44114.333333392162</c:v>
                </c:pt>
                <c:pt idx="12129">
                  <c:v>44114.343750058833</c:v>
                </c:pt>
                <c:pt idx="12130">
                  <c:v>44114.354166725505</c:v>
                </c:pt>
                <c:pt idx="12131">
                  <c:v>44114.364583392176</c:v>
                </c:pt>
                <c:pt idx="12132">
                  <c:v>44114.375000058848</c:v>
                </c:pt>
                <c:pt idx="12133">
                  <c:v>44114.385416725519</c:v>
                </c:pt>
                <c:pt idx="12134">
                  <c:v>44114.395833392191</c:v>
                </c:pt>
                <c:pt idx="12135">
                  <c:v>44114.406250058862</c:v>
                </c:pt>
                <c:pt idx="12136">
                  <c:v>44114.416666725534</c:v>
                </c:pt>
                <c:pt idx="12137">
                  <c:v>44114.427083392206</c:v>
                </c:pt>
                <c:pt idx="12138">
                  <c:v>44114.437500058877</c:v>
                </c:pt>
                <c:pt idx="12139">
                  <c:v>44114.447916725549</c:v>
                </c:pt>
                <c:pt idx="12140">
                  <c:v>44114.45833339222</c:v>
                </c:pt>
                <c:pt idx="12141">
                  <c:v>44114.468750058892</c:v>
                </c:pt>
                <c:pt idx="12142">
                  <c:v>44114.479166725563</c:v>
                </c:pt>
                <c:pt idx="12143">
                  <c:v>44114.489583392235</c:v>
                </c:pt>
                <c:pt idx="12144">
                  <c:v>44114.500000058906</c:v>
                </c:pt>
                <c:pt idx="12145">
                  <c:v>44114.510416725578</c:v>
                </c:pt>
                <c:pt idx="12146">
                  <c:v>44114.520833392249</c:v>
                </c:pt>
                <c:pt idx="12147">
                  <c:v>44114.531250058921</c:v>
                </c:pt>
                <c:pt idx="12148">
                  <c:v>44114.541666725592</c:v>
                </c:pt>
                <c:pt idx="12149">
                  <c:v>44114.552083392264</c:v>
                </c:pt>
                <c:pt idx="12150">
                  <c:v>44114.562500058935</c:v>
                </c:pt>
                <c:pt idx="12151">
                  <c:v>44114.572916725607</c:v>
                </c:pt>
                <c:pt idx="12152">
                  <c:v>44114.583333392278</c:v>
                </c:pt>
                <c:pt idx="12153">
                  <c:v>44114.59375005895</c:v>
                </c:pt>
                <c:pt idx="12154">
                  <c:v>44114.604166725621</c:v>
                </c:pt>
                <c:pt idx="12155">
                  <c:v>44114.614583392293</c:v>
                </c:pt>
                <c:pt idx="12156">
                  <c:v>44114.625000058964</c:v>
                </c:pt>
                <c:pt idx="12157">
                  <c:v>44114.635416725636</c:v>
                </c:pt>
                <c:pt idx="12158">
                  <c:v>44114.645833392307</c:v>
                </c:pt>
                <c:pt idx="12159">
                  <c:v>44114.656250058979</c:v>
                </c:pt>
                <c:pt idx="12160">
                  <c:v>44114.66666672565</c:v>
                </c:pt>
                <c:pt idx="12161">
                  <c:v>44114.677083392322</c:v>
                </c:pt>
                <c:pt idx="12162">
                  <c:v>44114.687500058993</c:v>
                </c:pt>
                <c:pt idx="12163">
                  <c:v>44114.697916725665</c:v>
                </c:pt>
                <c:pt idx="12164">
                  <c:v>44114.708333392336</c:v>
                </c:pt>
                <c:pt idx="12165">
                  <c:v>44114.718750059008</c:v>
                </c:pt>
                <c:pt idx="12166">
                  <c:v>44114.72916672568</c:v>
                </c:pt>
                <c:pt idx="12167">
                  <c:v>44114.739583392351</c:v>
                </c:pt>
                <c:pt idx="12168">
                  <c:v>44114.750000059023</c:v>
                </c:pt>
                <c:pt idx="12169">
                  <c:v>44114.760416725694</c:v>
                </c:pt>
                <c:pt idx="12170">
                  <c:v>44114.770833392366</c:v>
                </c:pt>
                <c:pt idx="12171">
                  <c:v>44114.781250059037</c:v>
                </c:pt>
                <c:pt idx="12172">
                  <c:v>44114.791666725709</c:v>
                </c:pt>
                <c:pt idx="12173">
                  <c:v>44114.80208339238</c:v>
                </c:pt>
                <c:pt idx="12174">
                  <c:v>44114.812500059052</c:v>
                </c:pt>
                <c:pt idx="12175">
                  <c:v>44114.822916725723</c:v>
                </c:pt>
                <c:pt idx="12176">
                  <c:v>44114.833333392395</c:v>
                </c:pt>
                <c:pt idx="12177">
                  <c:v>44114.843750059066</c:v>
                </c:pt>
                <c:pt idx="12178">
                  <c:v>44114.854166725738</c:v>
                </c:pt>
                <c:pt idx="12179">
                  <c:v>44114.864583392409</c:v>
                </c:pt>
                <c:pt idx="12180">
                  <c:v>44114.875000059081</c:v>
                </c:pt>
                <c:pt idx="12181">
                  <c:v>44114.885416725752</c:v>
                </c:pt>
                <c:pt idx="12182">
                  <c:v>44114.895833392424</c:v>
                </c:pt>
                <c:pt idx="12183">
                  <c:v>44114.906250059095</c:v>
                </c:pt>
                <c:pt idx="12184">
                  <c:v>44114.916666725767</c:v>
                </c:pt>
                <c:pt idx="12185">
                  <c:v>44114.927083392438</c:v>
                </c:pt>
                <c:pt idx="12186">
                  <c:v>44114.93750005911</c:v>
                </c:pt>
                <c:pt idx="12187">
                  <c:v>44114.947916725781</c:v>
                </c:pt>
                <c:pt idx="12188">
                  <c:v>44114.958333392453</c:v>
                </c:pt>
                <c:pt idx="12189">
                  <c:v>44114.968750059124</c:v>
                </c:pt>
                <c:pt idx="12190">
                  <c:v>44114.979166725796</c:v>
                </c:pt>
                <c:pt idx="12191">
                  <c:v>44114.989583392467</c:v>
                </c:pt>
                <c:pt idx="12192">
                  <c:v>44115.000000059139</c:v>
                </c:pt>
                <c:pt idx="12193">
                  <c:v>44115.010416725811</c:v>
                </c:pt>
                <c:pt idx="12194">
                  <c:v>44115.020833392482</c:v>
                </c:pt>
                <c:pt idx="12195">
                  <c:v>44115.031250059154</c:v>
                </c:pt>
                <c:pt idx="12196">
                  <c:v>44115.041666725825</c:v>
                </c:pt>
                <c:pt idx="12197">
                  <c:v>44115.052083392497</c:v>
                </c:pt>
                <c:pt idx="12198">
                  <c:v>44115.062500059168</c:v>
                </c:pt>
                <c:pt idx="12199">
                  <c:v>44115.07291672584</c:v>
                </c:pt>
                <c:pt idx="12200">
                  <c:v>44115.083333392511</c:v>
                </c:pt>
                <c:pt idx="12201">
                  <c:v>44115.093750059183</c:v>
                </c:pt>
                <c:pt idx="12202">
                  <c:v>44115.104166725854</c:v>
                </c:pt>
                <c:pt idx="12203">
                  <c:v>44115.114583392526</c:v>
                </c:pt>
                <c:pt idx="12204">
                  <c:v>44115.125000059197</c:v>
                </c:pt>
                <c:pt idx="12205">
                  <c:v>44115.135416725869</c:v>
                </c:pt>
                <c:pt idx="12206">
                  <c:v>44115.14583339254</c:v>
                </c:pt>
                <c:pt idx="12207">
                  <c:v>44115.156250059212</c:v>
                </c:pt>
                <c:pt idx="12208">
                  <c:v>44115.166666725883</c:v>
                </c:pt>
                <c:pt idx="12209">
                  <c:v>44115.177083392555</c:v>
                </c:pt>
                <c:pt idx="12210">
                  <c:v>44115.187500059226</c:v>
                </c:pt>
                <c:pt idx="12211">
                  <c:v>44115.197916725898</c:v>
                </c:pt>
                <c:pt idx="12212">
                  <c:v>44115.208333392569</c:v>
                </c:pt>
                <c:pt idx="12213">
                  <c:v>44115.218750059241</c:v>
                </c:pt>
                <c:pt idx="12214">
                  <c:v>44115.229166725912</c:v>
                </c:pt>
                <c:pt idx="12215">
                  <c:v>44115.239583392584</c:v>
                </c:pt>
                <c:pt idx="12216">
                  <c:v>44115.250000059255</c:v>
                </c:pt>
                <c:pt idx="12217">
                  <c:v>44115.260416725927</c:v>
                </c:pt>
                <c:pt idx="12218">
                  <c:v>44115.270833392598</c:v>
                </c:pt>
                <c:pt idx="12219">
                  <c:v>44115.28125005927</c:v>
                </c:pt>
                <c:pt idx="12220">
                  <c:v>44115.291666725941</c:v>
                </c:pt>
                <c:pt idx="12221">
                  <c:v>44115.302083392613</c:v>
                </c:pt>
                <c:pt idx="12222">
                  <c:v>44115.312500059285</c:v>
                </c:pt>
                <c:pt idx="12223">
                  <c:v>44115.322916725956</c:v>
                </c:pt>
                <c:pt idx="12224">
                  <c:v>44115.333333392628</c:v>
                </c:pt>
                <c:pt idx="12225">
                  <c:v>44115.343750059299</c:v>
                </c:pt>
                <c:pt idx="12226">
                  <c:v>44115.354166725971</c:v>
                </c:pt>
                <c:pt idx="12227">
                  <c:v>44115.364583392642</c:v>
                </c:pt>
                <c:pt idx="12228">
                  <c:v>44115.375000059314</c:v>
                </c:pt>
                <c:pt idx="12229">
                  <c:v>44115.385416725985</c:v>
                </c:pt>
                <c:pt idx="12230">
                  <c:v>44115.395833392657</c:v>
                </c:pt>
                <c:pt idx="12231">
                  <c:v>44115.406250059328</c:v>
                </c:pt>
                <c:pt idx="12232">
                  <c:v>44115.416666726</c:v>
                </c:pt>
                <c:pt idx="12233">
                  <c:v>44115.427083392671</c:v>
                </c:pt>
                <c:pt idx="12234">
                  <c:v>44115.437500059343</c:v>
                </c:pt>
                <c:pt idx="12235">
                  <c:v>44115.447916726014</c:v>
                </c:pt>
                <c:pt idx="12236">
                  <c:v>44115.458333392686</c:v>
                </c:pt>
                <c:pt idx="12237">
                  <c:v>44115.468750059357</c:v>
                </c:pt>
                <c:pt idx="12238">
                  <c:v>44115.479166726029</c:v>
                </c:pt>
                <c:pt idx="12239">
                  <c:v>44115.4895833927</c:v>
                </c:pt>
                <c:pt idx="12240">
                  <c:v>44115.500000059372</c:v>
                </c:pt>
                <c:pt idx="12241">
                  <c:v>44115.510416726043</c:v>
                </c:pt>
                <c:pt idx="12242">
                  <c:v>44115.520833392715</c:v>
                </c:pt>
                <c:pt idx="12243">
                  <c:v>44115.531250059386</c:v>
                </c:pt>
                <c:pt idx="12244">
                  <c:v>44115.541666726058</c:v>
                </c:pt>
                <c:pt idx="12245">
                  <c:v>44115.552083392729</c:v>
                </c:pt>
                <c:pt idx="12246">
                  <c:v>44115.562500059401</c:v>
                </c:pt>
                <c:pt idx="12247">
                  <c:v>44115.572916726072</c:v>
                </c:pt>
                <c:pt idx="12248">
                  <c:v>44115.583333392744</c:v>
                </c:pt>
                <c:pt idx="12249">
                  <c:v>44115.593750059415</c:v>
                </c:pt>
                <c:pt idx="12250">
                  <c:v>44115.604166726087</c:v>
                </c:pt>
                <c:pt idx="12251">
                  <c:v>44115.614583392759</c:v>
                </c:pt>
                <c:pt idx="12252">
                  <c:v>44115.62500005943</c:v>
                </c:pt>
                <c:pt idx="12253">
                  <c:v>44115.635416726102</c:v>
                </c:pt>
                <c:pt idx="12254">
                  <c:v>44115.645833392773</c:v>
                </c:pt>
                <c:pt idx="12255">
                  <c:v>44115.656250059445</c:v>
                </c:pt>
                <c:pt idx="12256">
                  <c:v>44115.666666726116</c:v>
                </c:pt>
                <c:pt idx="12257">
                  <c:v>44115.677083392788</c:v>
                </c:pt>
                <c:pt idx="12258">
                  <c:v>44115.687500059459</c:v>
                </c:pt>
                <c:pt idx="12259">
                  <c:v>44115.697916726131</c:v>
                </c:pt>
                <c:pt idx="12260">
                  <c:v>44115.708333392802</c:v>
                </c:pt>
                <c:pt idx="12261">
                  <c:v>44115.718750059474</c:v>
                </c:pt>
                <c:pt idx="12262">
                  <c:v>44115.729166726145</c:v>
                </c:pt>
                <c:pt idx="12263">
                  <c:v>44115.739583392817</c:v>
                </c:pt>
                <c:pt idx="12264">
                  <c:v>44115.750000059488</c:v>
                </c:pt>
                <c:pt idx="12265">
                  <c:v>44115.76041672616</c:v>
                </c:pt>
                <c:pt idx="12266">
                  <c:v>44115.770833392831</c:v>
                </c:pt>
                <c:pt idx="12267">
                  <c:v>44115.781250059503</c:v>
                </c:pt>
                <c:pt idx="12268">
                  <c:v>44115.791666726174</c:v>
                </c:pt>
                <c:pt idx="12269">
                  <c:v>44115.802083392846</c:v>
                </c:pt>
                <c:pt idx="12270">
                  <c:v>44115.812500059517</c:v>
                </c:pt>
                <c:pt idx="12271">
                  <c:v>44115.822916726189</c:v>
                </c:pt>
                <c:pt idx="12272">
                  <c:v>44115.83333339286</c:v>
                </c:pt>
                <c:pt idx="12273">
                  <c:v>44115.843750059532</c:v>
                </c:pt>
                <c:pt idx="12274">
                  <c:v>44115.854166726203</c:v>
                </c:pt>
                <c:pt idx="12275">
                  <c:v>44115.864583392875</c:v>
                </c:pt>
                <c:pt idx="12276">
                  <c:v>44115.875000059546</c:v>
                </c:pt>
                <c:pt idx="12277">
                  <c:v>44115.885416726218</c:v>
                </c:pt>
                <c:pt idx="12278">
                  <c:v>44115.895833392889</c:v>
                </c:pt>
                <c:pt idx="12279">
                  <c:v>44115.906250059561</c:v>
                </c:pt>
                <c:pt idx="12280">
                  <c:v>44115.916666726233</c:v>
                </c:pt>
                <c:pt idx="12281">
                  <c:v>44115.927083392904</c:v>
                </c:pt>
                <c:pt idx="12282">
                  <c:v>44115.937500059576</c:v>
                </c:pt>
                <c:pt idx="12283">
                  <c:v>44115.947916726247</c:v>
                </c:pt>
                <c:pt idx="12284">
                  <c:v>44115.958333392919</c:v>
                </c:pt>
                <c:pt idx="12285">
                  <c:v>44115.96875005959</c:v>
                </c:pt>
                <c:pt idx="12286">
                  <c:v>44115.979166726262</c:v>
                </c:pt>
                <c:pt idx="12287">
                  <c:v>44115.989583392933</c:v>
                </c:pt>
                <c:pt idx="12288">
                  <c:v>44116.000000059605</c:v>
                </c:pt>
                <c:pt idx="12289">
                  <c:v>44116.010416726276</c:v>
                </c:pt>
                <c:pt idx="12290">
                  <c:v>44116.020833392948</c:v>
                </c:pt>
                <c:pt idx="12291">
                  <c:v>44116.031250059619</c:v>
                </c:pt>
                <c:pt idx="12292">
                  <c:v>44116.041666726291</c:v>
                </c:pt>
                <c:pt idx="12293">
                  <c:v>44116.052083392962</c:v>
                </c:pt>
                <c:pt idx="12294">
                  <c:v>44116.062500059634</c:v>
                </c:pt>
                <c:pt idx="12295">
                  <c:v>44116.072916726305</c:v>
                </c:pt>
                <c:pt idx="12296">
                  <c:v>44116.083333392977</c:v>
                </c:pt>
                <c:pt idx="12297">
                  <c:v>44116.093750059648</c:v>
                </c:pt>
                <c:pt idx="12298">
                  <c:v>44116.10416672632</c:v>
                </c:pt>
                <c:pt idx="12299">
                  <c:v>44116.114583392991</c:v>
                </c:pt>
                <c:pt idx="12300">
                  <c:v>44116.125000059663</c:v>
                </c:pt>
                <c:pt idx="12301">
                  <c:v>44116.135416726334</c:v>
                </c:pt>
                <c:pt idx="12302">
                  <c:v>44116.145833393006</c:v>
                </c:pt>
                <c:pt idx="12303">
                  <c:v>44116.156250059677</c:v>
                </c:pt>
                <c:pt idx="12304">
                  <c:v>44116.166666726349</c:v>
                </c:pt>
                <c:pt idx="12305">
                  <c:v>44116.17708339302</c:v>
                </c:pt>
                <c:pt idx="12306">
                  <c:v>44116.187500059692</c:v>
                </c:pt>
                <c:pt idx="12307">
                  <c:v>44116.197916726363</c:v>
                </c:pt>
                <c:pt idx="12308">
                  <c:v>44116.208333393035</c:v>
                </c:pt>
                <c:pt idx="12309">
                  <c:v>44116.218750059707</c:v>
                </c:pt>
                <c:pt idx="12310">
                  <c:v>44116.229166726378</c:v>
                </c:pt>
                <c:pt idx="12311">
                  <c:v>44116.23958339305</c:v>
                </c:pt>
                <c:pt idx="12312">
                  <c:v>44116.250000059721</c:v>
                </c:pt>
                <c:pt idx="12313">
                  <c:v>44116.260416726393</c:v>
                </c:pt>
                <c:pt idx="12314">
                  <c:v>44116.270833393064</c:v>
                </c:pt>
                <c:pt idx="12315">
                  <c:v>44116.281250059736</c:v>
                </c:pt>
                <c:pt idx="12316">
                  <c:v>44116.291666726407</c:v>
                </c:pt>
                <c:pt idx="12317">
                  <c:v>44116.302083393079</c:v>
                </c:pt>
                <c:pt idx="12318">
                  <c:v>44116.31250005975</c:v>
                </c:pt>
                <c:pt idx="12319">
                  <c:v>44116.322916726422</c:v>
                </c:pt>
                <c:pt idx="12320">
                  <c:v>44116.333333393093</c:v>
                </c:pt>
                <c:pt idx="12321">
                  <c:v>44116.343750059765</c:v>
                </c:pt>
                <c:pt idx="12322">
                  <c:v>44116.354166726436</c:v>
                </c:pt>
                <c:pt idx="12323">
                  <c:v>44116.364583393108</c:v>
                </c:pt>
                <c:pt idx="12324">
                  <c:v>44116.375000059779</c:v>
                </c:pt>
                <c:pt idx="12325">
                  <c:v>44116.385416726451</c:v>
                </c:pt>
                <c:pt idx="12326">
                  <c:v>44116.395833393122</c:v>
                </c:pt>
                <c:pt idx="12327">
                  <c:v>44116.406250059794</c:v>
                </c:pt>
                <c:pt idx="12328">
                  <c:v>44116.416666726465</c:v>
                </c:pt>
                <c:pt idx="12329">
                  <c:v>44116.427083393137</c:v>
                </c:pt>
                <c:pt idx="12330">
                  <c:v>44116.437500059808</c:v>
                </c:pt>
                <c:pt idx="12331">
                  <c:v>44116.44791672648</c:v>
                </c:pt>
                <c:pt idx="12332">
                  <c:v>44116.458333393151</c:v>
                </c:pt>
                <c:pt idx="12333">
                  <c:v>44116.468750059823</c:v>
                </c:pt>
                <c:pt idx="12334">
                  <c:v>44116.479166726494</c:v>
                </c:pt>
                <c:pt idx="12335">
                  <c:v>44116.489583393166</c:v>
                </c:pt>
                <c:pt idx="12336">
                  <c:v>44116.500000059837</c:v>
                </c:pt>
                <c:pt idx="12337">
                  <c:v>44116.510416726509</c:v>
                </c:pt>
                <c:pt idx="12338">
                  <c:v>44116.520833393181</c:v>
                </c:pt>
                <c:pt idx="12339">
                  <c:v>44116.531250059852</c:v>
                </c:pt>
                <c:pt idx="12340">
                  <c:v>44116.541666726524</c:v>
                </c:pt>
                <c:pt idx="12341">
                  <c:v>44116.552083393195</c:v>
                </c:pt>
                <c:pt idx="12342">
                  <c:v>44116.562500059867</c:v>
                </c:pt>
                <c:pt idx="12343">
                  <c:v>44116.572916726538</c:v>
                </c:pt>
                <c:pt idx="12344">
                  <c:v>44116.58333339321</c:v>
                </c:pt>
                <c:pt idx="12345">
                  <c:v>44116.593750059881</c:v>
                </c:pt>
                <c:pt idx="12346">
                  <c:v>44116.604166726553</c:v>
                </c:pt>
                <c:pt idx="12347">
                  <c:v>44116.614583393224</c:v>
                </c:pt>
                <c:pt idx="12348">
                  <c:v>44116.625000059896</c:v>
                </c:pt>
                <c:pt idx="12349">
                  <c:v>44116.635416726567</c:v>
                </c:pt>
                <c:pt idx="12350">
                  <c:v>44116.645833393239</c:v>
                </c:pt>
                <c:pt idx="12351">
                  <c:v>44116.65625005991</c:v>
                </c:pt>
                <c:pt idx="12352">
                  <c:v>44116.666666726582</c:v>
                </c:pt>
                <c:pt idx="12353">
                  <c:v>44116.677083393253</c:v>
                </c:pt>
                <c:pt idx="12354">
                  <c:v>44116.687500059925</c:v>
                </c:pt>
                <c:pt idx="12355">
                  <c:v>44116.697916726596</c:v>
                </c:pt>
                <c:pt idx="12356">
                  <c:v>44116.708333393268</c:v>
                </c:pt>
                <c:pt idx="12357">
                  <c:v>44116.718750059939</c:v>
                </c:pt>
                <c:pt idx="12358">
                  <c:v>44116.729166726611</c:v>
                </c:pt>
                <c:pt idx="12359">
                  <c:v>44116.739583393282</c:v>
                </c:pt>
                <c:pt idx="12360">
                  <c:v>44116.750000059954</c:v>
                </c:pt>
                <c:pt idx="12361">
                  <c:v>44116.760416726625</c:v>
                </c:pt>
                <c:pt idx="12362">
                  <c:v>44116.770833393297</c:v>
                </c:pt>
                <c:pt idx="12363">
                  <c:v>44116.781250059968</c:v>
                </c:pt>
                <c:pt idx="12364">
                  <c:v>44116.79166672664</c:v>
                </c:pt>
                <c:pt idx="12365">
                  <c:v>44116.802083393311</c:v>
                </c:pt>
                <c:pt idx="12366">
                  <c:v>44116.812500059983</c:v>
                </c:pt>
                <c:pt idx="12367">
                  <c:v>44116.822916726655</c:v>
                </c:pt>
                <c:pt idx="12368">
                  <c:v>44116.833333393326</c:v>
                </c:pt>
                <c:pt idx="12369">
                  <c:v>44116.843750059998</c:v>
                </c:pt>
                <c:pt idx="12370">
                  <c:v>44116.854166726669</c:v>
                </c:pt>
                <c:pt idx="12371">
                  <c:v>44116.864583393341</c:v>
                </c:pt>
                <c:pt idx="12372">
                  <c:v>44116.875000060012</c:v>
                </c:pt>
                <c:pt idx="12373">
                  <c:v>44116.885416726684</c:v>
                </c:pt>
                <c:pt idx="12374">
                  <c:v>44116.895833393355</c:v>
                </c:pt>
                <c:pt idx="12375">
                  <c:v>44116.906250060027</c:v>
                </c:pt>
                <c:pt idx="12376">
                  <c:v>44116.916666726698</c:v>
                </c:pt>
                <c:pt idx="12377">
                  <c:v>44116.92708339337</c:v>
                </c:pt>
                <c:pt idx="12378">
                  <c:v>44116.937500060041</c:v>
                </c:pt>
                <c:pt idx="12379">
                  <c:v>44116.947916726713</c:v>
                </c:pt>
                <c:pt idx="12380">
                  <c:v>44116.958333393384</c:v>
                </c:pt>
                <c:pt idx="12381">
                  <c:v>44116.968750060056</c:v>
                </c:pt>
                <c:pt idx="12382">
                  <c:v>44116.979166726727</c:v>
                </c:pt>
                <c:pt idx="12383">
                  <c:v>44116.989583393399</c:v>
                </c:pt>
                <c:pt idx="12384">
                  <c:v>44117.00000006007</c:v>
                </c:pt>
                <c:pt idx="12385">
                  <c:v>44117.010416726742</c:v>
                </c:pt>
                <c:pt idx="12386">
                  <c:v>44117.020833393413</c:v>
                </c:pt>
                <c:pt idx="12387">
                  <c:v>44117.031250060085</c:v>
                </c:pt>
                <c:pt idx="12388">
                  <c:v>44117.041666726756</c:v>
                </c:pt>
                <c:pt idx="12389">
                  <c:v>44117.052083393428</c:v>
                </c:pt>
                <c:pt idx="12390">
                  <c:v>44117.062500060099</c:v>
                </c:pt>
                <c:pt idx="12391">
                  <c:v>44117.072916726771</c:v>
                </c:pt>
                <c:pt idx="12392">
                  <c:v>44117.083333393442</c:v>
                </c:pt>
                <c:pt idx="12393">
                  <c:v>44117.093750060114</c:v>
                </c:pt>
                <c:pt idx="12394">
                  <c:v>44117.104166726785</c:v>
                </c:pt>
                <c:pt idx="12395">
                  <c:v>44117.114583393457</c:v>
                </c:pt>
                <c:pt idx="12396">
                  <c:v>44117.125000060129</c:v>
                </c:pt>
                <c:pt idx="12397">
                  <c:v>44117.1354167268</c:v>
                </c:pt>
                <c:pt idx="12398">
                  <c:v>44117.145833393472</c:v>
                </c:pt>
                <c:pt idx="12399">
                  <c:v>44117.156250060143</c:v>
                </c:pt>
                <c:pt idx="12400">
                  <c:v>44117.166666726815</c:v>
                </c:pt>
                <c:pt idx="12401">
                  <c:v>44117.177083393486</c:v>
                </c:pt>
                <c:pt idx="12402">
                  <c:v>44117.187500060158</c:v>
                </c:pt>
                <c:pt idx="12403">
                  <c:v>44117.197916726829</c:v>
                </c:pt>
                <c:pt idx="12404">
                  <c:v>44117.208333393501</c:v>
                </c:pt>
                <c:pt idx="12405">
                  <c:v>44117.218750060172</c:v>
                </c:pt>
                <c:pt idx="12406">
                  <c:v>44117.229166726844</c:v>
                </c:pt>
                <c:pt idx="12407">
                  <c:v>44117.239583393515</c:v>
                </c:pt>
                <c:pt idx="12408">
                  <c:v>44117.250000060187</c:v>
                </c:pt>
                <c:pt idx="12409">
                  <c:v>44117.260416726858</c:v>
                </c:pt>
                <c:pt idx="12410">
                  <c:v>44117.27083339353</c:v>
                </c:pt>
                <c:pt idx="12411">
                  <c:v>44117.281250060201</c:v>
                </c:pt>
                <c:pt idx="12412">
                  <c:v>44117.291666726873</c:v>
                </c:pt>
                <c:pt idx="12413">
                  <c:v>44117.302083393544</c:v>
                </c:pt>
                <c:pt idx="12414">
                  <c:v>44117.312500060216</c:v>
                </c:pt>
                <c:pt idx="12415">
                  <c:v>44117.322916726887</c:v>
                </c:pt>
                <c:pt idx="12416">
                  <c:v>44117.333333393559</c:v>
                </c:pt>
                <c:pt idx="12417">
                  <c:v>44117.34375006023</c:v>
                </c:pt>
                <c:pt idx="12418">
                  <c:v>44117.354166726902</c:v>
                </c:pt>
                <c:pt idx="12419">
                  <c:v>44117.364583393573</c:v>
                </c:pt>
                <c:pt idx="12420">
                  <c:v>44117.375000060245</c:v>
                </c:pt>
                <c:pt idx="12421">
                  <c:v>44117.385416726916</c:v>
                </c:pt>
                <c:pt idx="12422">
                  <c:v>44117.395833393588</c:v>
                </c:pt>
                <c:pt idx="12423">
                  <c:v>44117.406250060259</c:v>
                </c:pt>
                <c:pt idx="12424">
                  <c:v>44117.416666726931</c:v>
                </c:pt>
                <c:pt idx="12425">
                  <c:v>44117.427083393603</c:v>
                </c:pt>
                <c:pt idx="12426">
                  <c:v>44117.437500060274</c:v>
                </c:pt>
                <c:pt idx="12427">
                  <c:v>44117.447916726946</c:v>
                </c:pt>
                <c:pt idx="12428">
                  <c:v>44117.458333393617</c:v>
                </c:pt>
                <c:pt idx="12429">
                  <c:v>44117.468750060289</c:v>
                </c:pt>
                <c:pt idx="12430">
                  <c:v>44117.47916672696</c:v>
                </c:pt>
                <c:pt idx="12431">
                  <c:v>44117.489583393632</c:v>
                </c:pt>
                <c:pt idx="12432">
                  <c:v>44117.500000060303</c:v>
                </c:pt>
                <c:pt idx="12433">
                  <c:v>44117.510416726975</c:v>
                </c:pt>
                <c:pt idx="12434">
                  <c:v>44117.520833393646</c:v>
                </c:pt>
                <c:pt idx="12435">
                  <c:v>44117.531250060318</c:v>
                </c:pt>
                <c:pt idx="12436">
                  <c:v>44117.541666726989</c:v>
                </c:pt>
                <c:pt idx="12437">
                  <c:v>44117.552083393661</c:v>
                </c:pt>
                <c:pt idx="12438">
                  <c:v>44117.562500060332</c:v>
                </c:pt>
                <c:pt idx="12439">
                  <c:v>44117.572916727004</c:v>
                </c:pt>
                <c:pt idx="12440">
                  <c:v>44117.583333393675</c:v>
                </c:pt>
                <c:pt idx="12441">
                  <c:v>44117.593750060347</c:v>
                </c:pt>
                <c:pt idx="12442">
                  <c:v>44117.604166727018</c:v>
                </c:pt>
                <c:pt idx="12443">
                  <c:v>44117.61458339369</c:v>
                </c:pt>
                <c:pt idx="12444">
                  <c:v>44117.625000060361</c:v>
                </c:pt>
                <c:pt idx="12445">
                  <c:v>44117.635416727033</c:v>
                </c:pt>
                <c:pt idx="12446">
                  <c:v>44117.645833393704</c:v>
                </c:pt>
                <c:pt idx="12447">
                  <c:v>44117.656250060376</c:v>
                </c:pt>
                <c:pt idx="12448">
                  <c:v>44117.666666727047</c:v>
                </c:pt>
                <c:pt idx="12449">
                  <c:v>44117.677083393719</c:v>
                </c:pt>
                <c:pt idx="12450">
                  <c:v>44117.68750006039</c:v>
                </c:pt>
                <c:pt idx="12451">
                  <c:v>44117.697916727062</c:v>
                </c:pt>
                <c:pt idx="12452">
                  <c:v>44117.708333393733</c:v>
                </c:pt>
                <c:pt idx="12453">
                  <c:v>44117.718750060405</c:v>
                </c:pt>
                <c:pt idx="12454">
                  <c:v>44117.729166727077</c:v>
                </c:pt>
                <c:pt idx="12455">
                  <c:v>44117.739583393748</c:v>
                </c:pt>
                <c:pt idx="12456">
                  <c:v>44117.75000006042</c:v>
                </c:pt>
                <c:pt idx="12457">
                  <c:v>44117.760416727091</c:v>
                </c:pt>
                <c:pt idx="12458">
                  <c:v>44117.770833393763</c:v>
                </c:pt>
                <c:pt idx="12459">
                  <c:v>44117.781250060434</c:v>
                </c:pt>
                <c:pt idx="12460">
                  <c:v>44117.791666727106</c:v>
                </c:pt>
                <c:pt idx="12461">
                  <c:v>44117.802083393777</c:v>
                </c:pt>
                <c:pt idx="12462">
                  <c:v>44117.812500060449</c:v>
                </c:pt>
                <c:pt idx="12463">
                  <c:v>44117.82291672712</c:v>
                </c:pt>
                <c:pt idx="12464">
                  <c:v>44117.833333393792</c:v>
                </c:pt>
                <c:pt idx="12465">
                  <c:v>44117.843750060463</c:v>
                </c:pt>
                <c:pt idx="12466">
                  <c:v>44117.854166727135</c:v>
                </c:pt>
                <c:pt idx="12467">
                  <c:v>44117.864583393806</c:v>
                </c:pt>
                <c:pt idx="12468">
                  <c:v>44117.875000060478</c:v>
                </c:pt>
                <c:pt idx="12469">
                  <c:v>44117.885416727149</c:v>
                </c:pt>
                <c:pt idx="12470">
                  <c:v>44117.895833393821</c:v>
                </c:pt>
                <c:pt idx="12471">
                  <c:v>44117.906250060492</c:v>
                </c:pt>
                <c:pt idx="12472">
                  <c:v>44117.916666727164</c:v>
                </c:pt>
                <c:pt idx="12473">
                  <c:v>44117.927083393835</c:v>
                </c:pt>
                <c:pt idx="12474">
                  <c:v>44117.937500060507</c:v>
                </c:pt>
                <c:pt idx="12475">
                  <c:v>44117.947916727178</c:v>
                </c:pt>
                <c:pt idx="12476">
                  <c:v>44117.95833339385</c:v>
                </c:pt>
                <c:pt idx="12477">
                  <c:v>44117.968750060521</c:v>
                </c:pt>
                <c:pt idx="12478">
                  <c:v>44117.979166727193</c:v>
                </c:pt>
                <c:pt idx="12479">
                  <c:v>44117.989583393864</c:v>
                </c:pt>
                <c:pt idx="12480">
                  <c:v>44118.000000060536</c:v>
                </c:pt>
                <c:pt idx="12481">
                  <c:v>44118.010416727207</c:v>
                </c:pt>
                <c:pt idx="12482">
                  <c:v>44118.020833393879</c:v>
                </c:pt>
                <c:pt idx="12483">
                  <c:v>44118.031250060551</c:v>
                </c:pt>
                <c:pt idx="12484">
                  <c:v>44118.041666727222</c:v>
                </c:pt>
                <c:pt idx="12485">
                  <c:v>44118.052083393894</c:v>
                </c:pt>
                <c:pt idx="12486">
                  <c:v>44118.062500060565</c:v>
                </c:pt>
                <c:pt idx="12487">
                  <c:v>44118.072916727237</c:v>
                </c:pt>
                <c:pt idx="12488">
                  <c:v>44118.083333393908</c:v>
                </c:pt>
                <c:pt idx="12489">
                  <c:v>44118.09375006058</c:v>
                </c:pt>
                <c:pt idx="12490">
                  <c:v>44118.104166727251</c:v>
                </c:pt>
                <c:pt idx="12491">
                  <c:v>44118.114583393923</c:v>
                </c:pt>
                <c:pt idx="12492">
                  <c:v>44118.125000060594</c:v>
                </c:pt>
                <c:pt idx="12493">
                  <c:v>44118.135416727266</c:v>
                </c:pt>
                <c:pt idx="12494">
                  <c:v>44118.145833393937</c:v>
                </c:pt>
                <c:pt idx="12495">
                  <c:v>44118.156250060609</c:v>
                </c:pt>
                <c:pt idx="12496">
                  <c:v>44118.16666672728</c:v>
                </c:pt>
                <c:pt idx="12497">
                  <c:v>44118.177083393952</c:v>
                </c:pt>
                <c:pt idx="12498">
                  <c:v>44118.187500060623</c:v>
                </c:pt>
                <c:pt idx="12499">
                  <c:v>44118.197916727295</c:v>
                </c:pt>
                <c:pt idx="12500">
                  <c:v>44118.208333393966</c:v>
                </c:pt>
                <c:pt idx="12501">
                  <c:v>44118.218750060638</c:v>
                </c:pt>
                <c:pt idx="12502">
                  <c:v>44118.229166727309</c:v>
                </c:pt>
                <c:pt idx="12503">
                  <c:v>44118.239583393981</c:v>
                </c:pt>
                <c:pt idx="12504">
                  <c:v>44118.250000060652</c:v>
                </c:pt>
                <c:pt idx="12505">
                  <c:v>44118.260416727324</c:v>
                </c:pt>
                <c:pt idx="12506">
                  <c:v>44118.270833393995</c:v>
                </c:pt>
                <c:pt idx="12507">
                  <c:v>44118.281250060667</c:v>
                </c:pt>
                <c:pt idx="12508">
                  <c:v>44118.291666727338</c:v>
                </c:pt>
                <c:pt idx="12509">
                  <c:v>44118.30208339401</c:v>
                </c:pt>
                <c:pt idx="12510">
                  <c:v>44118.312500060681</c:v>
                </c:pt>
                <c:pt idx="12511">
                  <c:v>44118.322916727353</c:v>
                </c:pt>
                <c:pt idx="12512">
                  <c:v>44118.333333394025</c:v>
                </c:pt>
                <c:pt idx="12513">
                  <c:v>44118.343750060696</c:v>
                </c:pt>
                <c:pt idx="12514">
                  <c:v>44118.354166727368</c:v>
                </c:pt>
                <c:pt idx="12515">
                  <c:v>44118.364583394039</c:v>
                </c:pt>
                <c:pt idx="12516">
                  <c:v>44118.375000060711</c:v>
                </c:pt>
                <c:pt idx="12517">
                  <c:v>44118.385416727382</c:v>
                </c:pt>
                <c:pt idx="12518">
                  <c:v>44118.395833394054</c:v>
                </c:pt>
                <c:pt idx="12519">
                  <c:v>44118.406250060725</c:v>
                </c:pt>
                <c:pt idx="12520">
                  <c:v>44118.416666727397</c:v>
                </c:pt>
                <c:pt idx="12521">
                  <c:v>44118.427083394068</c:v>
                </c:pt>
                <c:pt idx="12522">
                  <c:v>44118.43750006074</c:v>
                </c:pt>
                <c:pt idx="12523">
                  <c:v>44118.447916727411</c:v>
                </c:pt>
                <c:pt idx="12524">
                  <c:v>44118.458333394083</c:v>
                </c:pt>
                <c:pt idx="12525">
                  <c:v>44118.468750060754</c:v>
                </c:pt>
                <c:pt idx="12526">
                  <c:v>44118.479166727426</c:v>
                </c:pt>
                <c:pt idx="12527">
                  <c:v>44118.489583394097</c:v>
                </c:pt>
                <c:pt idx="12528">
                  <c:v>44118.500000060769</c:v>
                </c:pt>
                <c:pt idx="12529">
                  <c:v>44118.51041672744</c:v>
                </c:pt>
                <c:pt idx="12530">
                  <c:v>44118.520833394112</c:v>
                </c:pt>
                <c:pt idx="12531">
                  <c:v>44118.531250060783</c:v>
                </c:pt>
                <c:pt idx="12532">
                  <c:v>44118.541666727455</c:v>
                </c:pt>
                <c:pt idx="12533">
                  <c:v>44118.552083394126</c:v>
                </c:pt>
                <c:pt idx="12534">
                  <c:v>44118.562500060798</c:v>
                </c:pt>
                <c:pt idx="12535">
                  <c:v>44118.572916727469</c:v>
                </c:pt>
                <c:pt idx="12536">
                  <c:v>44118.583333394141</c:v>
                </c:pt>
                <c:pt idx="12537">
                  <c:v>44118.593750060812</c:v>
                </c:pt>
                <c:pt idx="12538">
                  <c:v>44118.604166727484</c:v>
                </c:pt>
                <c:pt idx="12539">
                  <c:v>44118.614583394155</c:v>
                </c:pt>
                <c:pt idx="12540">
                  <c:v>44118.625000060827</c:v>
                </c:pt>
                <c:pt idx="12541">
                  <c:v>44118.635416727499</c:v>
                </c:pt>
                <c:pt idx="12542">
                  <c:v>44118.64583339417</c:v>
                </c:pt>
                <c:pt idx="12543">
                  <c:v>44118.656250060842</c:v>
                </c:pt>
                <c:pt idx="12544">
                  <c:v>44118.666666727513</c:v>
                </c:pt>
                <c:pt idx="12545">
                  <c:v>44118.677083394185</c:v>
                </c:pt>
                <c:pt idx="12546">
                  <c:v>44118.687500060856</c:v>
                </c:pt>
                <c:pt idx="12547">
                  <c:v>44118.697916727528</c:v>
                </c:pt>
                <c:pt idx="12548">
                  <c:v>44118.708333394199</c:v>
                </c:pt>
                <c:pt idx="12549">
                  <c:v>44118.718750060871</c:v>
                </c:pt>
                <c:pt idx="12550">
                  <c:v>44118.729166727542</c:v>
                </c:pt>
                <c:pt idx="12551">
                  <c:v>44118.739583394214</c:v>
                </c:pt>
                <c:pt idx="12552">
                  <c:v>44118.750000060885</c:v>
                </c:pt>
                <c:pt idx="12553">
                  <c:v>44118.760416727557</c:v>
                </c:pt>
                <c:pt idx="12554">
                  <c:v>44118.770833394228</c:v>
                </c:pt>
                <c:pt idx="12555">
                  <c:v>44118.7812500609</c:v>
                </c:pt>
                <c:pt idx="12556">
                  <c:v>44118.791666727571</c:v>
                </c:pt>
                <c:pt idx="12557">
                  <c:v>44118.802083394243</c:v>
                </c:pt>
                <c:pt idx="12558">
                  <c:v>44118.812500060914</c:v>
                </c:pt>
                <c:pt idx="12559">
                  <c:v>44118.822916727586</c:v>
                </c:pt>
                <c:pt idx="12560">
                  <c:v>44118.833333394257</c:v>
                </c:pt>
                <c:pt idx="12561">
                  <c:v>44118.843750060929</c:v>
                </c:pt>
                <c:pt idx="12562">
                  <c:v>44118.8541667276</c:v>
                </c:pt>
                <c:pt idx="12563">
                  <c:v>44118.864583394272</c:v>
                </c:pt>
                <c:pt idx="12564">
                  <c:v>44118.875000060943</c:v>
                </c:pt>
                <c:pt idx="12565">
                  <c:v>44118.885416727615</c:v>
                </c:pt>
                <c:pt idx="12566">
                  <c:v>44118.895833394286</c:v>
                </c:pt>
                <c:pt idx="12567">
                  <c:v>44118.906250060958</c:v>
                </c:pt>
                <c:pt idx="12568">
                  <c:v>44118.916666727629</c:v>
                </c:pt>
                <c:pt idx="12569">
                  <c:v>44118.927083394301</c:v>
                </c:pt>
                <c:pt idx="12570">
                  <c:v>44118.937500060973</c:v>
                </c:pt>
                <c:pt idx="12571">
                  <c:v>44118.947916727644</c:v>
                </c:pt>
                <c:pt idx="12572">
                  <c:v>44118.958333394316</c:v>
                </c:pt>
                <c:pt idx="12573">
                  <c:v>44118.968750060987</c:v>
                </c:pt>
                <c:pt idx="12574">
                  <c:v>44118.979166727659</c:v>
                </c:pt>
                <c:pt idx="12575">
                  <c:v>44118.98958339433</c:v>
                </c:pt>
                <c:pt idx="12576">
                  <c:v>44119.000000061002</c:v>
                </c:pt>
                <c:pt idx="12577">
                  <c:v>44119.010416727673</c:v>
                </c:pt>
                <c:pt idx="12578">
                  <c:v>44119.020833394345</c:v>
                </c:pt>
                <c:pt idx="12579">
                  <c:v>44119.031250061016</c:v>
                </c:pt>
                <c:pt idx="12580">
                  <c:v>44119.041666727688</c:v>
                </c:pt>
                <c:pt idx="12581">
                  <c:v>44119.052083394359</c:v>
                </c:pt>
                <c:pt idx="12582">
                  <c:v>44119.062500061031</c:v>
                </c:pt>
                <c:pt idx="12583">
                  <c:v>44119.072916727702</c:v>
                </c:pt>
                <c:pt idx="12584">
                  <c:v>44119.083333394374</c:v>
                </c:pt>
                <c:pt idx="12585">
                  <c:v>44119.093750061045</c:v>
                </c:pt>
                <c:pt idx="12586">
                  <c:v>44119.104166727717</c:v>
                </c:pt>
                <c:pt idx="12587">
                  <c:v>44119.114583394388</c:v>
                </c:pt>
                <c:pt idx="12588">
                  <c:v>44119.12500006106</c:v>
                </c:pt>
                <c:pt idx="12589">
                  <c:v>44119.135416727731</c:v>
                </c:pt>
                <c:pt idx="12590">
                  <c:v>44119.145833394403</c:v>
                </c:pt>
                <c:pt idx="12591">
                  <c:v>44119.156250061074</c:v>
                </c:pt>
                <c:pt idx="12592">
                  <c:v>44119.166666727746</c:v>
                </c:pt>
                <c:pt idx="12593">
                  <c:v>44119.177083394417</c:v>
                </c:pt>
                <c:pt idx="12594">
                  <c:v>44119.187500061089</c:v>
                </c:pt>
                <c:pt idx="12595">
                  <c:v>44119.19791672776</c:v>
                </c:pt>
                <c:pt idx="12596">
                  <c:v>44119.208333394432</c:v>
                </c:pt>
                <c:pt idx="12597">
                  <c:v>44119.218750061103</c:v>
                </c:pt>
                <c:pt idx="12598">
                  <c:v>44119.229166727775</c:v>
                </c:pt>
                <c:pt idx="12599">
                  <c:v>44119.239583394447</c:v>
                </c:pt>
                <c:pt idx="12600">
                  <c:v>44119.250000061118</c:v>
                </c:pt>
                <c:pt idx="12601">
                  <c:v>44119.26041672779</c:v>
                </c:pt>
                <c:pt idx="12602">
                  <c:v>44119.270833394461</c:v>
                </c:pt>
                <c:pt idx="12603">
                  <c:v>44119.281250061133</c:v>
                </c:pt>
                <c:pt idx="12604">
                  <c:v>44119.291666727804</c:v>
                </c:pt>
                <c:pt idx="12605">
                  <c:v>44119.302083394476</c:v>
                </c:pt>
                <c:pt idx="12606">
                  <c:v>44119.312500061147</c:v>
                </c:pt>
                <c:pt idx="12607">
                  <c:v>44119.322916727819</c:v>
                </c:pt>
                <c:pt idx="12608">
                  <c:v>44119.33333339449</c:v>
                </c:pt>
                <c:pt idx="12609">
                  <c:v>44119.343750061162</c:v>
                </c:pt>
                <c:pt idx="12610">
                  <c:v>44119.354166727833</c:v>
                </c:pt>
                <c:pt idx="12611">
                  <c:v>44119.364583394505</c:v>
                </c:pt>
                <c:pt idx="12612">
                  <c:v>44119.375000061176</c:v>
                </c:pt>
                <c:pt idx="12613">
                  <c:v>44119.385416727848</c:v>
                </c:pt>
                <c:pt idx="12614">
                  <c:v>44119.395833394519</c:v>
                </c:pt>
                <c:pt idx="12615">
                  <c:v>44119.406250061191</c:v>
                </c:pt>
                <c:pt idx="12616">
                  <c:v>44119.416666727862</c:v>
                </c:pt>
                <c:pt idx="12617">
                  <c:v>44119.427083394534</c:v>
                </c:pt>
                <c:pt idx="12618">
                  <c:v>44119.437500061205</c:v>
                </c:pt>
                <c:pt idx="12619">
                  <c:v>44119.447916727877</c:v>
                </c:pt>
                <c:pt idx="12620">
                  <c:v>44119.458333394548</c:v>
                </c:pt>
                <c:pt idx="12621">
                  <c:v>44119.46875006122</c:v>
                </c:pt>
                <c:pt idx="12622">
                  <c:v>44119.479166727891</c:v>
                </c:pt>
                <c:pt idx="12623">
                  <c:v>44119.489583394563</c:v>
                </c:pt>
                <c:pt idx="12624">
                  <c:v>44119.500000061234</c:v>
                </c:pt>
                <c:pt idx="12625">
                  <c:v>44119.510416727906</c:v>
                </c:pt>
                <c:pt idx="12626">
                  <c:v>44119.520833394577</c:v>
                </c:pt>
                <c:pt idx="12627">
                  <c:v>44119.531250061249</c:v>
                </c:pt>
                <c:pt idx="12628">
                  <c:v>44119.541666727921</c:v>
                </c:pt>
                <c:pt idx="12629">
                  <c:v>44119.552083394592</c:v>
                </c:pt>
                <c:pt idx="12630">
                  <c:v>44119.562500061264</c:v>
                </c:pt>
                <c:pt idx="12631">
                  <c:v>44119.572916727935</c:v>
                </c:pt>
                <c:pt idx="12632">
                  <c:v>44119.583333394607</c:v>
                </c:pt>
                <c:pt idx="12633">
                  <c:v>44119.593750061278</c:v>
                </c:pt>
                <c:pt idx="12634">
                  <c:v>44119.60416672795</c:v>
                </c:pt>
                <c:pt idx="12635">
                  <c:v>44119.614583394621</c:v>
                </c:pt>
                <c:pt idx="12636">
                  <c:v>44119.625000061293</c:v>
                </c:pt>
                <c:pt idx="12637">
                  <c:v>44119.635416727964</c:v>
                </c:pt>
                <c:pt idx="12638">
                  <c:v>44119.645833394636</c:v>
                </c:pt>
                <c:pt idx="12639">
                  <c:v>44119.656250061307</c:v>
                </c:pt>
                <c:pt idx="12640">
                  <c:v>44119.666666727979</c:v>
                </c:pt>
                <c:pt idx="12641">
                  <c:v>44119.67708339465</c:v>
                </c:pt>
                <c:pt idx="12642">
                  <c:v>44119.687500061322</c:v>
                </c:pt>
                <c:pt idx="12643">
                  <c:v>44119.697916727993</c:v>
                </c:pt>
                <c:pt idx="12644">
                  <c:v>44119.708333394665</c:v>
                </c:pt>
                <c:pt idx="12645">
                  <c:v>44119.718750061336</c:v>
                </c:pt>
                <c:pt idx="12646">
                  <c:v>44119.729166728008</c:v>
                </c:pt>
                <c:pt idx="12647">
                  <c:v>44119.739583394679</c:v>
                </c:pt>
                <c:pt idx="12648">
                  <c:v>44119.750000061351</c:v>
                </c:pt>
                <c:pt idx="12649">
                  <c:v>44119.760416728022</c:v>
                </c:pt>
                <c:pt idx="12650">
                  <c:v>44119.770833394694</c:v>
                </c:pt>
                <c:pt idx="12651">
                  <c:v>44119.781250061365</c:v>
                </c:pt>
                <c:pt idx="12652">
                  <c:v>44119.791666728037</c:v>
                </c:pt>
                <c:pt idx="12653">
                  <c:v>44119.802083394708</c:v>
                </c:pt>
                <c:pt idx="12654">
                  <c:v>44119.81250006138</c:v>
                </c:pt>
                <c:pt idx="12655">
                  <c:v>44119.822916728051</c:v>
                </c:pt>
                <c:pt idx="12656">
                  <c:v>44119.833333394723</c:v>
                </c:pt>
                <c:pt idx="12657">
                  <c:v>44119.843750061395</c:v>
                </c:pt>
                <c:pt idx="12658">
                  <c:v>44119.854166728066</c:v>
                </c:pt>
                <c:pt idx="12659">
                  <c:v>44119.864583394738</c:v>
                </c:pt>
                <c:pt idx="12660">
                  <c:v>44119.875000061409</c:v>
                </c:pt>
                <c:pt idx="12661">
                  <c:v>44119.885416728081</c:v>
                </c:pt>
                <c:pt idx="12662">
                  <c:v>44119.895833394752</c:v>
                </c:pt>
                <c:pt idx="12663">
                  <c:v>44119.906250061424</c:v>
                </c:pt>
                <c:pt idx="12664">
                  <c:v>44119.916666728095</c:v>
                </c:pt>
                <c:pt idx="12665">
                  <c:v>44119.927083394767</c:v>
                </c:pt>
                <c:pt idx="12666">
                  <c:v>44119.937500061438</c:v>
                </c:pt>
                <c:pt idx="12667">
                  <c:v>44119.94791672811</c:v>
                </c:pt>
                <c:pt idx="12668">
                  <c:v>44119.958333394781</c:v>
                </c:pt>
                <c:pt idx="12669">
                  <c:v>44119.968750061453</c:v>
                </c:pt>
                <c:pt idx="12670">
                  <c:v>44119.979166728124</c:v>
                </c:pt>
                <c:pt idx="12671">
                  <c:v>44119.989583394796</c:v>
                </c:pt>
                <c:pt idx="12672">
                  <c:v>44120.000000061467</c:v>
                </c:pt>
                <c:pt idx="12673">
                  <c:v>44120.010416728139</c:v>
                </c:pt>
                <c:pt idx="12674">
                  <c:v>44120.02083339481</c:v>
                </c:pt>
                <c:pt idx="12675">
                  <c:v>44120.031250061482</c:v>
                </c:pt>
                <c:pt idx="12676">
                  <c:v>44120.041666728153</c:v>
                </c:pt>
                <c:pt idx="12677">
                  <c:v>44120.052083394825</c:v>
                </c:pt>
                <c:pt idx="12678">
                  <c:v>44120.062500061496</c:v>
                </c:pt>
                <c:pt idx="12679">
                  <c:v>44120.072916728168</c:v>
                </c:pt>
                <c:pt idx="12680">
                  <c:v>44120.083333394839</c:v>
                </c:pt>
                <c:pt idx="12681">
                  <c:v>44120.093750061511</c:v>
                </c:pt>
                <c:pt idx="12682">
                  <c:v>44120.104166728182</c:v>
                </c:pt>
                <c:pt idx="12683">
                  <c:v>44120.114583394854</c:v>
                </c:pt>
                <c:pt idx="12684">
                  <c:v>44120.125000061525</c:v>
                </c:pt>
                <c:pt idx="12685">
                  <c:v>44120.135416728197</c:v>
                </c:pt>
                <c:pt idx="12686">
                  <c:v>44120.145833394869</c:v>
                </c:pt>
                <c:pt idx="12687">
                  <c:v>44120.15625006154</c:v>
                </c:pt>
                <c:pt idx="12688">
                  <c:v>44120.166666728212</c:v>
                </c:pt>
                <c:pt idx="12689">
                  <c:v>44120.177083394883</c:v>
                </c:pt>
                <c:pt idx="12690">
                  <c:v>44120.187500061555</c:v>
                </c:pt>
                <c:pt idx="12691">
                  <c:v>44120.197916728226</c:v>
                </c:pt>
                <c:pt idx="12692">
                  <c:v>44120.208333394898</c:v>
                </c:pt>
                <c:pt idx="12693">
                  <c:v>44120.218750061569</c:v>
                </c:pt>
                <c:pt idx="12694">
                  <c:v>44120.229166728241</c:v>
                </c:pt>
                <c:pt idx="12695">
                  <c:v>44120.239583394912</c:v>
                </c:pt>
                <c:pt idx="12696">
                  <c:v>44120.250000061584</c:v>
                </c:pt>
                <c:pt idx="12697">
                  <c:v>44120.260416728255</c:v>
                </c:pt>
                <c:pt idx="12698">
                  <c:v>44120.270833394927</c:v>
                </c:pt>
                <c:pt idx="12699">
                  <c:v>44120.281250061598</c:v>
                </c:pt>
                <c:pt idx="12700">
                  <c:v>44120.29166672827</c:v>
                </c:pt>
                <c:pt idx="12701">
                  <c:v>44120.302083394941</c:v>
                </c:pt>
                <c:pt idx="12702">
                  <c:v>44120.312500061613</c:v>
                </c:pt>
                <c:pt idx="12703">
                  <c:v>44120.322916728284</c:v>
                </c:pt>
                <c:pt idx="12704">
                  <c:v>44120.333333394956</c:v>
                </c:pt>
                <c:pt idx="12705">
                  <c:v>44120.343750061627</c:v>
                </c:pt>
                <c:pt idx="12706">
                  <c:v>44120.354166728299</c:v>
                </c:pt>
                <c:pt idx="12707">
                  <c:v>44120.36458339497</c:v>
                </c:pt>
                <c:pt idx="12708">
                  <c:v>44120.375000061642</c:v>
                </c:pt>
                <c:pt idx="12709">
                  <c:v>44120.385416728313</c:v>
                </c:pt>
                <c:pt idx="12710">
                  <c:v>44120.395833394985</c:v>
                </c:pt>
                <c:pt idx="12711">
                  <c:v>44120.406250061656</c:v>
                </c:pt>
                <c:pt idx="12712">
                  <c:v>44120.416666728328</c:v>
                </c:pt>
                <c:pt idx="12713">
                  <c:v>44120.427083394999</c:v>
                </c:pt>
                <c:pt idx="12714">
                  <c:v>44120.437500061671</c:v>
                </c:pt>
                <c:pt idx="12715">
                  <c:v>44120.447916728343</c:v>
                </c:pt>
                <c:pt idx="12716">
                  <c:v>44120.458333395014</c:v>
                </c:pt>
                <c:pt idx="12717">
                  <c:v>44120.468750061686</c:v>
                </c:pt>
                <c:pt idx="12718">
                  <c:v>44120.479166728357</c:v>
                </c:pt>
                <c:pt idx="12719">
                  <c:v>44120.489583395029</c:v>
                </c:pt>
                <c:pt idx="12720">
                  <c:v>44120.5000000617</c:v>
                </c:pt>
                <c:pt idx="12721">
                  <c:v>44120.510416728372</c:v>
                </c:pt>
                <c:pt idx="12722">
                  <c:v>44120.520833395043</c:v>
                </c:pt>
                <c:pt idx="12723">
                  <c:v>44120.531250061715</c:v>
                </c:pt>
                <c:pt idx="12724">
                  <c:v>44120.541666728386</c:v>
                </c:pt>
                <c:pt idx="12725">
                  <c:v>44120.552083395058</c:v>
                </c:pt>
                <c:pt idx="12726">
                  <c:v>44120.562500061729</c:v>
                </c:pt>
                <c:pt idx="12727">
                  <c:v>44120.572916728401</c:v>
                </c:pt>
                <c:pt idx="12728">
                  <c:v>44120.583333395072</c:v>
                </c:pt>
                <c:pt idx="12729">
                  <c:v>44120.593750061744</c:v>
                </c:pt>
                <c:pt idx="12730">
                  <c:v>44120.604166728415</c:v>
                </c:pt>
                <c:pt idx="12731">
                  <c:v>44120.614583395087</c:v>
                </c:pt>
                <c:pt idx="12732">
                  <c:v>44120.625000061758</c:v>
                </c:pt>
                <c:pt idx="12733">
                  <c:v>44120.63541672843</c:v>
                </c:pt>
                <c:pt idx="12734">
                  <c:v>44120.645833395101</c:v>
                </c:pt>
                <c:pt idx="12735">
                  <c:v>44120.656250061773</c:v>
                </c:pt>
                <c:pt idx="12736">
                  <c:v>44120.666666728444</c:v>
                </c:pt>
                <c:pt idx="12737">
                  <c:v>44120.677083395116</c:v>
                </c:pt>
                <c:pt idx="12738">
                  <c:v>44120.687500061787</c:v>
                </c:pt>
                <c:pt idx="12739">
                  <c:v>44120.697916728459</c:v>
                </c:pt>
                <c:pt idx="12740">
                  <c:v>44120.70833339513</c:v>
                </c:pt>
                <c:pt idx="12741">
                  <c:v>44120.718750061802</c:v>
                </c:pt>
                <c:pt idx="12742">
                  <c:v>44120.729166728474</c:v>
                </c:pt>
                <c:pt idx="12743">
                  <c:v>44120.739583395145</c:v>
                </c:pt>
                <c:pt idx="12744">
                  <c:v>44120.750000061817</c:v>
                </c:pt>
                <c:pt idx="12745">
                  <c:v>44120.760416728488</c:v>
                </c:pt>
                <c:pt idx="12746">
                  <c:v>44120.77083339516</c:v>
                </c:pt>
                <c:pt idx="12747">
                  <c:v>44120.781250061831</c:v>
                </c:pt>
                <c:pt idx="12748">
                  <c:v>44120.791666728503</c:v>
                </c:pt>
                <c:pt idx="12749">
                  <c:v>44120.802083395174</c:v>
                </c:pt>
                <c:pt idx="12750">
                  <c:v>44120.812500061846</c:v>
                </c:pt>
                <c:pt idx="12751">
                  <c:v>44120.822916728517</c:v>
                </c:pt>
                <c:pt idx="12752">
                  <c:v>44120.833333395189</c:v>
                </c:pt>
                <c:pt idx="12753">
                  <c:v>44120.84375006186</c:v>
                </c:pt>
                <c:pt idx="12754">
                  <c:v>44120.854166728532</c:v>
                </c:pt>
                <c:pt idx="12755">
                  <c:v>44120.864583395203</c:v>
                </c:pt>
                <c:pt idx="12756">
                  <c:v>44120.875000061875</c:v>
                </c:pt>
                <c:pt idx="12757">
                  <c:v>44120.885416728546</c:v>
                </c:pt>
                <c:pt idx="12758">
                  <c:v>44120.895833395218</c:v>
                </c:pt>
                <c:pt idx="12759">
                  <c:v>44120.906250061889</c:v>
                </c:pt>
                <c:pt idx="12760">
                  <c:v>44120.916666728561</c:v>
                </c:pt>
                <c:pt idx="12761">
                  <c:v>44120.927083395232</c:v>
                </c:pt>
                <c:pt idx="12762">
                  <c:v>44120.937500061904</c:v>
                </c:pt>
                <c:pt idx="12763">
                  <c:v>44120.947916728575</c:v>
                </c:pt>
                <c:pt idx="12764">
                  <c:v>44120.958333395247</c:v>
                </c:pt>
                <c:pt idx="12765">
                  <c:v>44120.968750061918</c:v>
                </c:pt>
                <c:pt idx="12766">
                  <c:v>44120.97916672859</c:v>
                </c:pt>
                <c:pt idx="12767">
                  <c:v>44120.989583395261</c:v>
                </c:pt>
                <c:pt idx="12768">
                  <c:v>44121.000000061933</c:v>
                </c:pt>
                <c:pt idx="12769">
                  <c:v>44121.010416728604</c:v>
                </c:pt>
                <c:pt idx="12770">
                  <c:v>44121.020833395276</c:v>
                </c:pt>
                <c:pt idx="12771">
                  <c:v>44121.031250061948</c:v>
                </c:pt>
                <c:pt idx="12772">
                  <c:v>44121.041666728619</c:v>
                </c:pt>
                <c:pt idx="12773">
                  <c:v>44121.052083395291</c:v>
                </c:pt>
                <c:pt idx="12774">
                  <c:v>44121.062500061962</c:v>
                </c:pt>
                <c:pt idx="12775">
                  <c:v>44121.072916728634</c:v>
                </c:pt>
                <c:pt idx="12776">
                  <c:v>44121.083333395305</c:v>
                </c:pt>
                <c:pt idx="12777">
                  <c:v>44121.093750061977</c:v>
                </c:pt>
                <c:pt idx="12778">
                  <c:v>44121.104166728648</c:v>
                </c:pt>
                <c:pt idx="12779">
                  <c:v>44121.11458339532</c:v>
                </c:pt>
                <c:pt idx="12780">
                  <c:v>44121.125000061991</c:v>
                </c:pt>
                <c:pt idx="12781">
                  <c:v>44121.135416728663</c:v>
                </c:pt>
                <c:pt idx="12782">
                  <c:v>44121.145833395334</c:v>
                </c:pt>
                <c:pt idx="12783">
                  <c:v>44121.156250062006</c:v>
                </c:pt>
                <c:pt idx="12784">
                  <c:v>44121.166666728677</c:v>
                </c:pt>
                <c:pt idx="12785">
                  <c:v>44121.177083395349</c:v>
                </c:pt>
                <c:pt idx="12786">
                  <c:v>44121.18750006202</c:v>
                </c:pt>
                <c:pt idx="12787">
                  <c:v>44121.197916728692</c:v>
                </c:pt>
                <c:pt idx="12788">
                  <c:v>44121.208333395363</c:v>
                </c:pt>
                <c:pt idx="12789">
                  <c:v>44121.218750062035</c:v>
                </c:pt>
                <c:pt idx="12790">
                  <c:v>44121.229166728706</c:v>
                </c:pt>
                <c:pt idx="12791">
                  <c:v>44121.239583395378</c:v>
                </c:pt>
                <c:pt idx="12792">
                  <c:v>44121.250000062049</c:v>
                </c:pt>
                <c:pt idx="12793">
                  <c:v>44121.260416728721</c:v>
                </c:pt>
                <c:pt idx="12794">
                  <c:v>44121.270833395392</c:v>
                </c:pt>
                <c:pt idx="12795">
                  <c:v>44121.281250062064</c:v>
                </c:pt>
                <c:pt idx="12796">
                  <c:v>44121.291666728735</c:v>
                </c:pt>
                <c:pt idx="12797">
                  <c:v>44121.302083395407</c:v>
                </c:pt>
                <c:pt idx="12798">
                  <c:v>44121.312500062078</c:v>
                </c:pt>
                <c:pt idx="12799">
                  <c:v>44121.32291672875</c:v>
                </c:pt>
                <c:pt idx="12800">
                  <c:v>44121.333333395422</c:v>
                </c:pt>
                <c:pt idx="12801">
                  <c:v>44121.343750062093</c:v>
                </c:pt>
                <c:pt idx="12802">
                  <c:v>44121.354166728765</c:v>
                </c:pt>
                <c:pt idx="12803">
                  <c:v>44121.364583395436</c:v>
                </c:pt>
                <c:pt idx="12804">
                  <c:v>44121.375000062108</c:v>
                </c:pt>
                <c:pt idx="12805">
                  <c:v>44121.385416728779</c:v>
                </c:pt>
                <c:pt idx="12806">
                  <c:v>44121.395833395451</c:v>
                </c:pt>
                <c:pt idx="12807">
                  <c:v>44121.406250062122</c:v>
                </c:pt>
                <c:pt idx="12808">
                  <c:v>44121.416666728794</c:v>
                </c:pt>
                <c:pt idx="12809">
                  <c:v>44121.427083395465</c:v>
                </c:pt>
                <c:pt idx="12810">
                  <c:v>44121.437500062137</c:v>
                </c:pt>
                <c:pt idx="12811">
                  <c:v>44121.447916728808</c:v>
                </c:pt>
                <c:pt idx="12812">
                  <c:v>44121.45833339548</c:v>
                </c:pt>
                <c:pt idx="12813">
                  <c:v>44121.468750062151</c:v>
                </c:pt>
                <c:pt idx="12814">
                  <c:v>44121.479166728823</c:v>
                </c:pt>
                <c:pt idx="12815">
                  <c:v>44121.489583395494</c:v>
                </c:pt>
                <c:pt idx="12816">
                  <c:v>44121.500000062166</c:v>
                </c:pt>
                <c:pt idx="12817">
                  <c:v>44121.510416728837</c:v>
                </c:pt>
                <c:pt idx="12818">
                  <c:v>44121.520833395509</c:v>
                </c:pt>
                <c:pt idx="12819">
                  <c:v>44121.53125006218</c:v>
                </c:pt>
                <c:pt idx="12820">
                  <c:v>44121.541666728852</c:v>
                </c:pt>
                <c:pt idx="12821">
                  <c:v>44121.552083395523</c:v>
                </c:pt>
                <c:pt idx="12822">
                  <c:v>44121.562500062195</c:v>
                </c:pt>
                <c:pt idx="12823">
                  <c:v>44121.572916728866</c:v>
                </c:pt>
                <c:pt idx="12824">
                  <c:v>44121.583333395538</c:v>
                </c:pt>
                <c:pt idx="12825">
                  <c:v>44121.593750062209</c:v>
                </c:pt>
                <c:pt idx="12826">
                  <c:v>44121.604166728881</c:v>
                </c:pt>
                <c:pt idx="12827">
                  <c:v>44121.614583395552</c:v>
                </c:pt>
                <c:pt idx="12828">
                  <c:v>44121.625000062224</c:v>
                </c:pt>
                <c:pt idx="12829">
                  <c:v>44121.635416728896</c:v>
                </c:pt>
                <c:pt idx="12830">
                  <c:v>44121.645833395567</c:v>
                </c:pt>
                <c:pt idx="12831">
                  <c:v>44121.656250062239</c:v>
                </c:pt>
                <c:pt idx="12832">
                  <c:v>44121.66666672891</c:v>
                </c:pt>
                <c:pt idx="12833">
                  <c:v>44121.677083395582</c:v>
                </c:pt>
                <c:pt idx="12834">
                  <c:v>44121.687500062253</c:v>
                </c:pt>
                <c:pt idx="12835">
                  <c:v>44121.697916728925</c:v>
                </c:pt>
                <c:pt idx="12836">
                  <c:v>44121.708333395596</c:v>
                </c:pt>
                <c:pt idx="12837">
                  <c:v>44121.718750062268</c:v>
                </c:pt>
                <c:pt idx="12838">
                  <c:v>44121.729166728939</c:v>
                </c:pt>
                <c:pt idx="12839">
                  <c:v>44121.739583395611</c:v>
                </c:pt>
                <c:pt idx="12840">
                  <c:v>44121.750000062282</c:v>
                </c:pt>
                <c:pt idx="12841">
                  <c:v>44121.760416728954</c:v>
                </c:pt>
                <c:pt idx="12842">
                  <c:v>44121.770833395625</c:v>
                </c:pt>
                <c:pt idx="12843">
                  <c:v>44121.781250062297</c:v>
                </c:pt>
                <c:pt idx="12844">
                  <c:v>44121.791666728968</c:v>
                </c:pt>
                <c:pt idx="12845">
                  <c:v>44121.80208339564</c:v>
                </c:pt>
                <c:pt idx="12846">
                  <c:v>44121.812500062311</c:v>
                </c:pt>
                <c:pt idx="12847">
                  <c:v>44121.822916728983</c:v>
                </c:pt>
                <c:pt idx="12848">
                  <c:v>44121.833333395654</c:v>
                </c:pt>
                <c:pt idx="12849">
                  <c:v>44121.843750062326</c:v>
                </c:pt>
                <c:pt idx="12850">
                  <c:v>44121.854166728997</c:v>
                </c:pt>
                <c:pt idx="12851">
                  <c:v>44121.864583395669</c:v>
                </c:pt>
                <c:pt idx="12852">
                  <c:v>44121.87500006234</c:v>
                </c:pt>
                <c:pt idx="12853">
                  <c:v>44121.885416729012</c:v>
                </c:pt>
                <c:pt idx="12854">
                  <c:v>44121.895833395683</c:v>
                </c:pt>
                <c:pt idx="12855">
                  <c:v>44121.906250062355</c:v>
                </c:pt>
                <c:pt idx="12856">
                  <c:v>44121.916666729026</c:v>
                </c:pt>
                <c:pt idx="12857">
                  <c:v>44121.927083395698</c:v>
                </c:pt>
                <c:pt idx="12858">
                  <c:v>44121.93750006237</c:v>
                </c:pt>
                <c:pt idx="12859">
                  <c:v>44121.947916729041</c:v>
                </c:pt>
                <c:pt idx="12860">
                  <c:v>44121.958333395713</c:v>
                </c:pt>
                <c:pt idx="12861">
                  <c:v>44121.968750062384</c:v>
                </c:pt>
                <c:pt idx="12862">
                  <c:v>44121.979166729056</c:v>
                </c:pt>
                <c:pt idx="12863">
                  <c:v>44121.989583395727</c:v>
                </c:pt>
                <c:pt idx="12864">
                  <c:v>44122.000000062399</c:v>
                </c:pt>
                <c:pt idx="12865">
                  <c:v>44122.01041672907</c:v>
                </c:pt>
                <c:pt idx="12866">
                  <c:v>44122.020833395742</c:v>
                </c:pt>
                <c:pt idx="12867">
                  <c:v>44122.031250062413</c:v>
                </c:pt>
                <c:pt idx="12868">
                  <c:v>44122.041666729085</c:v>
                </c:pt>
                <c:pt idx="12869">
                  <c:v>44122.052083395756</c:v>
                </c:pt>
                <c:pt idx="12870">
                  <c:v>44122.062500062428</c:v>
                </c:pt>
                <c:pt idx="12871">
                  <c:v>44122.072916729099</c:v>
                </c:pt>
                <c:pt idx="12872">
                  <c:v>44122.083333395771</c:v>
                </c:pt>
                <c:pt idx="12873">
                  <c:v>44122.093750062442</c:v>
                </c:pt>
                <c:pt idx="12874">
                  <c:v>44122.104166729114</c:v>
                </c:pt>
                <c:pt idx="12875">
                  <c:v>44122.114583395785</c:v>
                </c:pt>
                <c:pt idx="12876">
                  <c:v>44122.125000062457</c:v>
                </c:pt>
                <c:pt idx="12877">
                  <c:v>44122.135416729128</c:v>
                </c:pt>
                <c:pt idx="12878">
                  <c:v>44122.1458333958</c:v>
                </c:pt>
                <c:pt idx="12879">
                  <c:v>44122.156250062471</c:v>
                </c:pt>
                <c:pt idx="12880">
                  <c:v>44122.166666729143</c:v>
                </c:pt>
                <c:pt idx="12881">
                  <c:v>44122.177083395814</c:v>
                </c:pt>
                <c:pt idx="12882">
                  <c:v>44122.187500062486</c:v>
                </c:pt>
                <c:pt idx="12883">
                  <c:v>44122.197916729157</c:v>
                </c:pt>
                <c:pt idx="12884">
                  <c:v>44122.208333395829</c:v>
                </c:pt>
                <c:pt idx="12885">
                  <c:v>44122.2187500625</c:v>
                </c:pt>
                <c:pt idx="12886">
                  <c:v>44122.229166729172</c:v>
                </c:pt>
                <c:pt idx="12887">
                  <c:v>44122.239583395844</c:v>
                </c:pt>
                <c:pt idx="12888">
                  <c:v>44122.250000062515</c:v>
                </c:pt>
                <c:pt idx="12889">
                  <c:v>44122.260416729187</c:v>
                </c:pt>
                <c:pt idx="12890">
                  <c:v>44122.270833395858</c:v>
                </c:pt>
                <c:pt idx="12891">
                  <c:v>44122.28125006253</c:v>
                </c:pt>
                <c:pt idx="12892">
                  <c:v>44122.291666729201</c:v>
                </c:pt>
                <c:pt idx="12893">
                  <c:v>44122.302083395873</c:v>
                </c:pt>
                <c:pt idx="12894">
                  <c:v>44122.312500062544</c:v>
                </c:pt>
                <c:pt idx="12895">
                  <c:v>44122.322916729216</c:v>
                </c:pt>
                <c:pt idx="12896">
                  <c:v>44122.333333395887</c:v>
                </c:pt>
                <c:pt idx="12897">
                  <c:v>44122.343750062559</c:v>
                </c:pt>
                <c:pt idx="12898">
                  <c:v>44122.35416672923</c:v>
                </c:pt>
                <c:pt idx="12899">
                  <c:v>44122.364583395902</c:v>
                </c:pt>
                <c:pt idx="12900">
                  <c:v>44122.375000062573</c:v>
                </c:pt>
                <c:pt idx="12901">
                  <c:v>44122.385416729245</c:v>
                </c:pt>
                <c:pt idx="12902">
                  <c:v>44122.395833395916</c:v>
                </c:pt>
                <c:pt idx="12903">
                  <c:v>44122.406250062588</c:v>
                </c:pt>
                <c:pt idx="12904">
                  <c:v>44122.416666729259</c:v>
                </c:pt>
                <c:pt idx="12905">
                  <c:v>44122.427083395931</c:v>
                </c:pt>
                <c:pt idx="12906">
                  <c:v>44122.437500062602</c:v>
                </c:pt>
                <c:pt idx="12907">
                  <c:v>44122.447916729274</c:v>
                </c:pt>
                <c:pt idx="12908">
                  <c:v>44122.458333395945</c:v>
                </c:pt>
                <c:pt idx="12909">
                  <c:v>44122.468750062617</c:v>
                </c:pt>
                <c:pt idx="12910">
                  <c:v>44122.479166729288</c:v>
                </c:pt>
                <c:pt idx="12911">
                  <c:v>44122.48958339596</c:v>
                </c:pt>
                <c:pt idx="12912">
                  <c:v>44122.500000062631</c:v>
                </c:pt>
                <c:pt idx="12913">
                  <c:v>44122.510416729303</c:v>
                </c:pt>
                <c:pt idx="12914">
                  <c:v>44122.520833395974</c:v>
                </c:pt>
                <c:pt idx="12915">
                  <c:v>44122.531250062646</c:v>
                </c:pt>
                <c:pt idx="12916">
                  <c:v>44122.541666729318</c:v>
                </c:pt>
                <c:pt idx="12917">
                  <c:v>44122.552083395989</c:v>
                </c:pt>
                <c:pt idx="12918">
                  <c:v>44122.562500062661</c:v>
                </c:pt>
                <c:pt idx="12919">
                  <c:v>44122.572916729332</c:v>
                </c:pt>
                <c:pt idx="12920">
                  <c:v>44122.583333396004</c:v>
                </c:pt>
                <c:pt idx="12921">
                  <c:v>44122.593750062675</c:v>
                </c:pt>
                <c:pt idx="12922">
                  <c:v>44122.604166729347</c:v>
                </c:pt>
                <c:pt idx="12923">
                  <c:v>44122.614583396018</c:v>
                </c:pt>
                <c:pt idx="12924">
                  <c:v>44122.62500006269</c:v>
                </c:pt>
                <c:pt idx="12925">
                  <c:v>44122.635416729361</c:v>
                </c:pt>
                <c:pt idx="12926">
                  <c:v>44122.645833396033</c:v>
                </c:pt>
                <c:pt idx="12927">
                  <c:v>44122.656250062704</c:v>
                </c:pt>
                <c:pt idx="12928">
                  <c:v>44122.666666729376</c:v>
                </c:pt>
                <c:pt idx="12929">
                  <c:v>44122.677083396047</c:v>
                </c:pt>
                <c:pt idx="12930">
                  <c:v>44122.687500062719</c:v>
                </c:pt>
                <c:pt idx="12931">
                  <c:v>44122.69791672939</c:v>
                </c:pt>
                <c:pt idx="12932">
                  <c:v>44122.708333396062</c:v>
                </c:pt>
                <c:pt idx="12933">
                  <c:v>44122.718750062733</c:v>
                </c:pt>
                <c:pt idx="12934">
                  <c:v>44122.729166729405</c:v>
                </c:pt>
                <c:pt idx="12935">
                  <c:v>44122.739583396076</c:v>
                </c:pt>
                <c:pt idx="12936">
                  <c:v>44122.750000062748</c:v>
                </c:pt>
                <c:pt idx="12937">
                  <c:v>44122.760416729419</c:v>
                </c:pt>
                <c:pt idx="12938">
                  <c:v>44122.770833396091</c:v>
                </c:pt>
                <c:pt idx="12939">
                  <c:v>44122.781250062762</c:v>
                </c:pt>
                <c:pt idx="12940">
                  <c:v>44122.791666729434</c:v>
                </c:pt>
                <c:pt idx="12941">
                  <c:v>44122.802083396105</c:v>
                </c:pt>
                <c:pt idx="12942">
                  <c:v>44122.812500062777</c:v>
                </c:pt>
                <c:pt idx="12943">
                  <c:v>44122.822916729448</c:v>
                </c:pt>
                <c:pt idx="12944">
                  <c:v>44122.83333339612</c:v>
                </c:pt>
                <c:pt idx="12945">
                  <c:v>44122.843750062792</c:v>
                </c:pt>
                <c:pt idx="12946">
                  <c:v>44122.854166729463</c:v>
                </c:pt>
                <c:pt idx="12947">
                  <c:v>44122.864583396135</c:v>
                </c:pt>
                <c:pt idx="12948">
                  <c:v>44122.875000062806</c:v>
                </c:pt>
                <c:pt idx="12949">
                  <c:v>44122.885416729478</c:v>
                </c:pt>
                <c:pt idx="12950">
                  <c:v>44122.895833396149</c:v>
                </c:pt>
                <c:pt idx="12951">
                  <c:v>44122.906250062821</c:v>
                </c:pt>
                <c:pt idx="12952">
                  <c:v>44122.916666729492</c:v>
                </c:pt>
                <c:pt idx="12953">
                  <c:v>44122.927083396164</c:v>
                </c:pt>
                <c:pt idx="12954">
                  <c:v>44122.937500062835</c:v>
                </c:pt>
                <c:pt idx="12955">
                  <c:v>44122.947916729507</c:v>
                </c:pt>
                <c:pt idx="12956">
                  <c:v>44122.958333396178</c:v>
                </c:pt>
                <c:pt idx="12957">
                  <c:v>44122.96875006285</c:v>
                </c:pt>
                <c:pt idx="12958">
                  <c:v>44122.979166729521</c:v>
                </c:pt>
                <c:pt idx="12959">
                  <c:v>44122.989583396193</c:v>
                </c:pt>
                <c:pt idx="12960">
                  <c:v>44123.000000062864</c:v>
                </c:pt>
                <c:pt idx="12961">
                  <c:v>44123.010416729536</c:v>
                </c:pt>
                <c:pt idx="12962">
                  <c:v>44123.020833396207</c:v>
                </c:pt>
                <c:pt idx="12963">
                  <c:v>44123.031250062879</c:v>
                </c:pt>
                <c:pt idx="12964">
                  <c:v>44123.04166672955</c:v>
                </c:pt>
                <c:pt idx="12965">
                  <c:v>44123.052083396222</c:v>
                </c:pt>
                <c:pt idx="12966">
                  <c:v>44123.062500062893</c:v>
                </c:pt>
                <c:pt idx="12967">
                  <c:v>44123.072916729565</c:v>
                </c:pt>
                <c:pt idx="12968">
                  <c:v>44123.083333396236</c:v>
                </c:pt>
                <c:pt idx="12969">
                  <c:v>44123.093750062908</c:v>
                </c:pt>
                <c:pt idx="12970">
                  <c:v>44123.104166729579</c:v>
                </c:pt>
                <c:pt idx="12971">
                  <c:v>44123.114583396251</c:v>
                </c:pt>
                <c:pt idx="12972">
                  <c:v>44123.125000062922</c:v>
                </c:pt>
                <c:pt idx="12973">
                  <c:v>44123.135416729594</c:v>
                </c:pt>
                <c:pt idx="12974">
                  <c:v>44123.145833396266</c:v>
                </c:pt>
                <c:pt idx="12975">
                  <c:v>44123.156250062937</c:v>
                </c:pt>
                <c:pt idx="12976">
                  <c:v>44123.166666729609</c:v>
                </c:pt>
                <c:pt idx="12977">
                  <c:v>44123.17708339628</c:v>
                </c:pt>
                <c:pt idx="12978">
                  <c:v>44123.187500062952</c:v>
                </c:pt>
                <c:pt idx="12979">
                  <c:v>44123.197916729623</c:v>
                </c:pt>
                <c:pt idx="12980">
                  <c:v>44123.208333396295</c:v>
                </c:pt>
                <c:pt idx="12981">
                  <c:v>44123.218750062966</c:v>
                </c:pt>
                <c:pt idx="12982">
                  <c:v>44123.229166729638</c:v>
                </c:pt>
                <c:pt idx="12983">
                  <c:v>44123.239583396309</c:v>
                </c:pt>
                <c:pt idx="12984">
                  <c:v>44123.250000062981</c:v>
                </c:pt>
                <c:pt idx="12985">
                  <c:v>44123.260416729652</c:v>
                </c:pt>
                <c:pt idx="12986">
                  <c:v>44123.270833396324</c:v>
                </c:pt>
                <c:pt idx="12987">
                  <c:v>44123.281250062995</c:v>
                </c:pt>
                <c:pt idx="12988">
                  <c:v>44123.291666729667</c:v>
                </c:pt>
                <c:pt idx="12989">
                  <c:v>44123.302083396338</c:v>
                </c:pt>
                <c:pt idx="12990">
                  <c:v>44123.31250006301</c:v>
                </c:pt>
                <c:pt idx="12991">
                  <c:v>44123.322916729681</c:v>
                </c:pt>
                <c:pt idx="12992">
                  <c:v>44123.333333396353</c:v>
                </c:pt>
                <c:pt idx="12993">
                  <c:v>44123.343750063024</c:v>
                </c:pt>
                <c:pt idx="12994">
                  <c:v>44123.354166729696</c:v>
                </c:pt>
                <c:pt idx="12995">
                  <c:v>44123.364583396367</c:v>
                </c:pt>
                <c:pt idx="12996">
                  <c:v>44123.375000063039</c:v>
                </c:pt>
                <c:pt idx="12997">
                  <c:v>44123.38541672971</c:v>
                </c:pt>
                <c:pt idx="12998">
                  <c:v>44123.395833396382</c:v>
                </c:pt>
                <c:pt idx="12999">
                  <c:v>44123.406250063053</c:v>
                </c:pt>
                <c:pt idx="13000">
                  <c:v>44123.416666729725</c:v>
                </c:pt>
                <c:pt idx="13001">
                  <c:v>44123.427083396396</c:v>
                </c:pt>
                <c:pt idx="13002">
                  <c:v>44123.437500063068</c:v>
                </c:pt>
                <c:pt idx="13003">
                  <c:v>44123.44791672974</c:v>
                </c:pt>
                <c:pt idx="13004">
                  <c:v>44123.458333396411</c:v>
                </c:pt>
                <c:pt idx="13005">
                  <c:v>44123.468750063083</c:v>
                </c:pt>
                <c:pt idx="13006">
                  <c:v>44123.479166729754</c:v>
                </c:pt>
                <c:pt idx="13007">
                  <c:v>44123.489583396426</c:v>
                </c:pt>
                <c:pt idx="13008">
                  <c:v>44123.500000063097</c:v>
                </c:pt>
                <c:pt idx="13009">
                  <c:v>44123.510416729769</c:v>
                </c:pt>
                <c:pt idx="13010">
                  <c:v>44123.52083339644</c:v>
                </c:pt>
                <c:pt idx="13011">
                  <c:v>44123.531250063112</c:v>
                </c:pt>
                <c:pt idx="13012">
                  <c:v>44123.541666729783</c:v>
                </c:pt>
                <c:pt idx="13013">
                  <c:v>44123.552083396455</c:v>
                </c:pt>
                <c:pt idx="13014">
                  <c:v>44123.562500063126</c:v>
                </c:pt>
                <c:pt idx="13015">
                  <c:v>44123.572916729798</c:v>
                </c:pt>
                <c:pt idx="13016">
                  <c:v>44123.583333396469</c:v>
                </c:pt>
                <c:pt idx="13017">
                  <c:v>44123.593750063141</c:v>
                </c:pt>
                <c:pt idx="13018">
                  <c:v>44123.604166729812</c:v>
                </c:pt>
                <c:pt idx="13019">
                  <c:v>44123.614583396484</c:v>
                </c:pt>
                <c:pt idx="13020">
                  <c:v>44123.625000063155</c:v>
                </c:pt>
                <c:pt idx="13021">
                  <c:v>44123.635416729827</c:v>
                </c:pt>
                <c:pt idx="13022">
                  <c:v>44123.645833396498</c:v>
                </c:pt>
                <c:pt idx="13023">
                  <c:v>44123.65625006317</c:v>
                </c:pt>
                <c:pt idx="13024">
                  <c:v>44123.666666729841</c:v>
                </c:pt>
                <c:pt idx="13025">
                  <c:v>44123.677083396513</c:v>
                </c:pt>
                <c:pt idx="13026">
                  <c:v>44123.687500063184</c:v>
                </c:pt>
                <c:pt idx="13027">
                  <c:v>44123.697916729856</c:v>
                </c:pt>
                <c:pt idx="13028">
                  <c:v>44123.708333396527</c:v>
                </c:pt>
                <c:pt idx="13029">
                  <c:v>44123.718750063199</c:v>
                </c:pt>
                <c:pt idx="13030">
                  <c:v>44123.72916672987</c:v>
                </c:pt>
                <c:pt idx="13031">
                  <c:v>44123.739583396542</c:v>
                </c:pt>
                <c:pt idx="13032">
                  <c:v>44123.750000063214</c:v>
                </c:pt>
                <c:pt idx="13033">
                  <c:v>44123.760416729885</c:v>
                </c:pt>
                <c:pt idx="13034">
                  <c:v>44123.770833396557</c:v>
                </c:pt>
                <c:pt idx="13035">
                  <c:v>44123.781250063228</c:v>
                </c:pt>
                <c:pt idx="13036">
                  <c:v>44123.7916667299</c:v>
                </c:pt>
                <c:pt idx="13037">
                  <c:v>44123.802083396571</c:v>
                </c:pt>
                <c:pt idx="13038">
                  <c:v>44123.812500063243</c:v>
                </c:pt>
                <c:pt idx="13039">
                  <c:v>44123.822916729914</c:v>
                </c:pt>
                <c:pt idx="13040">
                  <c:v>44123.833333396586</c:v>
                </c:pt>
                <c:pt idx="13041">
                  <c:v>44123.843750063257</c:v>
                </c:pt>
                <c:pt idx="13042">
                  <c:v>44123.854166729929</c:v>
                </c:pt>
                <c:pt idx="13043">
                  <c:v>44123.8645833966</c:v>
                </c:pt>
                <c:pt idx="13044">
                  <c:v>44123.875000063272</c:v>
                </c:pt>
                <c:pt idx="13045">
                  <c:v>44123.885416729943</c:v>
                </c:pt>
                <c:pt idx="13046">
                  <c:v>44123.895833396615</c:v>
                </c:pt>
                <c:pt idx="13047">
                  <c:v>44123.906250063286</c:v>
                </c:pt>
                <c:pt idx="13048">
                  <c:v>44123.916666729958</c:v>
                </c:pt>
                <c:pt idx="13049">
                  <c:v>44123.927083396629</c:v>
                </c:pt>
                <c:pt idx="13050">
                  <c:v>44123.937500063301</c:v>
                </c:pt>
                <c:pt idx="13051">
                  <c:v>44123.947916729972</c:v>
                </c:pt>
                <c:pt idx="13052">
                  <c:v>44123.958333396644</c:v>
                </c:pt>
                <c:pt idx="13053">
                  <c:v>44123.968750063315</c:v>
                </c:pt>
                <c:pt idx="13054">
                  <c:v>44123.979166729987</c:v>
                </c:pt>
                <c:pt idx="13055">
                  <c:v>44123.989583396658</c:v>
                </c:pt>
                <c:pt idx="13056">
                  <c:v>44124.00000006333</c:v>
                </c:pt>
                <c:pt idx="13057">
                  <c:v>44124.010416730001</c:v>
                </c:pt>
                <c:pt idx="13058">
                  <c:v>44124.020833396673</c:v>
                </c:pt>
                <c:pt idx="13059">
                  <c:v>44124.031250063344</c:v>
                </c:pt>
                <c:pt idx="13060">
                  <c:v>44124.041666730016</c:v>
                </c:pt>
                <c:pt idx="13061">
                  <c:v>44124.052083396688</c:v>
                </c:pt>
                <c:pt idx="13062">
                  <c:v>44124.062500063359</c:v>
                </c:pt>
                <c:pt idx="13063">
                  <c:v>44124.072916730031</c:v>
                </c:pt>
                <c:pt idx="13064">
                  <c:v>44124.083333396702</c:v>
                </c:pt>
                <c:pt idx="13065">
                  <c:v>44124.093750063374</c:v>
                </c:pt>
                <c:pt idx="13066">
                  <c:v>44124.104166730045</c:v>
                </c:pt>
                <c:pt idx="13067">
                  <c:v>44124.114583396717</c:v>
                </c:pt>
                <c:pt idx="13068">
                  <c:v>44124.125000063388</c:v>
                </c:pt>
                <c:pt idx="13069">
                  <c:v>44124.13541673006</c:v>
                </c:pt>
                <c:pt idx="13070">
                  <c:v>44124.145833396731</c:v>
                </c:pt>
                <c:pt idx="13071">
                  <c:v>44124.156250063403</c:v>
                </c:pt>
                <c:pt idx="13072">
                  <c:v>44124.166666730074</c:v>
                </c:pt>
                <c:pt idx="13073">
                  <c:v>44124.177083396746</c:v>
                </c:pt>
                <c:pt idx="13074">
                  <c:v>44124.187500063417</c:v>
                </c:pt>
                <c:pt idx="13075">
                  <c:v>44124.197916730089</c:v>
                </c:pt>
                <c:pt idx="13076">
                  <c:v>44124.20833339676</c:v>
                </c:pt>
                <c:pt idx="13077">
                  <c:v>44124.218750063432</c:v>
                </c:pt>
                <c:pt idx="13078">
                  <c:v>44124.229166730103</c:v>
                </c:pt>
                <c:pt idx="13079">
                  <c:v>44124.239583396775</c:v>
                </c:pt>
                <c:pt idx="13080">
                  <c:v>44124.250000063446</c:v>
                </c:pt>
                <c:pt idx="13081">
                  <c:v>44124.260416730118</c:v>
                </c:pt>
                <c:pt idx="13082">
                  <c:v>44124.270833396789</c:v>
                </c:pt>
                <c:pt idx="13083">
                  <c:v>44124.281250063461</c:v>
                </c:pt>
                <c:pt idx="13084">
                  <c:v>44124.291666730132</c:v>
                </c:pt>
                <c:pt idx="13085">
                  <c:v>44124.302083396804</c:v>
                </c:pt>
                <c:pt idx="13086">
                  <c:v>44124.312500063475</c:v>
                </c:pt>
                <c:pt idx="13087">
                  <c:v>44124.322916730147</c:v>
                </c:pt>
                <c:pt idx="13088">
                  <c:v>44124.333333396818</c:v>
                </c:pt>
                <c:pt idx="13089">
                  <c:v>44124.34375006349</c:v>
                </c:pt>
                <c:pt idx="13090">
                  <c:v>44124.354166730162</c:v>
                </c:pt>
                <c:pt idx="13091">
                  <c:v>44124.364583396833</c:v>
                </c:pt>
                <c:pt idx="13092">
                  <c:v>44124.375000063505</c:v>
                </c:pt>
                <c:pt idx="13093">
                  <c:v>44124.385416730176</c:v>
                </c:pt>
                <c:pt idx="13094">
                  <c:v>44124.395833396848</c:v>
                </c:pt>
                <c:pt idx="13095">
                  <c:v>44124.406250063519</c:v>
                </c:pt>
                <c:pt idx="13096">
                  <c:v>44124.416666730191</c:v>
                </c:pt>
                <c:pt idx="13097">
                  <c:v>44124.427083396862</c:v>
                </c:pt>
                <c:pt idx="13098">
                  <c:v>44124.437500063534</c:v>
                </c:pt>
                <c:pt idx="13099">
                  <c:v>44124.447916730205</c:v>
                </c:pt>
                <c:pt idx="13100">
                  <c:v>44124.458333396877</c:v>
                </c:pt>
                <c:pt idx="13101">
                  <c:v>44124.468750063548</c:v>
                </c:pt>
                <c:pt idx="13102">
                  <c:v>44124.47916673022</c:v>
                </c:pt>
                <c:pt idx="13103">
                  <c:v>44124.489583396891</c:v>
                </c:pt>
                <c:pt idx="13104">
                  <c:v>44124.500000063563</c:v>
                </c:pt>
                <c:pt idx="13105">
                  <c:v>44124.510416730234</c:v>
                </c:pt>
                <c:pt idx="13106">
                  <c:v>44124.520833396906</c:v>
                </c:pt>
                <c:pt idx="13107">
                  <c:v>44124.531250063577</c:v>
                </c:pt>
                <c:pt idx="13108">
                  <c:v>44124.541666730249</c:v>
                </c:pt>
                <c:pt idx="13109">
                  <c:v>44124.55208339692</c:v>
                </c:pt>
                <c:pt idx="13110">
                  <c:v>44124.562500063592</c:v>
                </c:pt>
                <c:pt idx="13111">
                  <c:v>44124.572916730263</c:v>
                </c:pt>
                <c:pt idx="13112">
                  <c:v>44124.583333396935</c:v>
                </c:pt>
                <c:pt idx="13113">
                  <c:v>44124.593750063606</c:v>
                </c:pt>
                <c:pt idx="13114">
                  <c:v>44124.604166730278</c:v>
                </c:pt>
                <c:pt idx="13115">
                  <c:v>44124.614583396949</c:v>
                </c:pt>
                <c:pt idx="13116">
                  <c:v>44124.625000063621</c:v>
                </c:pt>
                <c:pt idx="13117">
                  <c:v>44124.635416730292</c:v>
                </c:pt>
                <c:pt idx="13118">
                  <c:v>44124.645833396964</c:v>
                </c:pt>
                <c:pt idx="13119">
                  <c:v>44124.656250063636</c:v>
                </c:pt>
                <c:pt idx="13120">
                  <c:v>44124.666666730307</c:v>
                </c:pt>
                <c:pt idx="13121">
                  <c:v>44124.677083396979</c:v>
                </c:pt>
                <c:pt idx="13122">
                  <c:v>44124.68750006365</c:v>
                </c:pt>
                <c:pt idx="13123">
                  <c:v>44124.697916730322</c:v>
                </c:pt>
                <c:pt idx="13124">
                  <c:v>44124.708333396993</c:v>
                </c:pt>
                <c:pt idx="13125">
                  <c:v>44124.718750063665</c:v>
                </c:pt>
                <c:pt idx="13126">
                  <c:v>44124.729166730336</c:v>
                </c:pt>
                <c:pt idx="13127">
                  <c:v>44124.739583397008</c:v>
                </c:pt>
                <c:pt idx="13128">
                  <c:v>44124.750000063679</c:v>
                </c:pt>
                <c:pt idx="13129">
                  <c:v>44124.760416730351</c:v>
                </c:pt>
                <c:pt idx="13130">
                  <c:v>44124.770833397022</c:v>
                </c:pt>
                <c:pt idx="13131">
                  <c:v>44124.781250063694</c:v>
                </c:pt>
                <c:pt idx="13132">
                  <c:v>44124.791666730365</c:v>
                </c:pt>
                <c:pt idx="13133">
                  <c:v>44124.802083397037</c:v>
                </c:pt>
                <c:pt idx="13134">
                  <c:v>44124.812500063708</c:v>
                </c:pt>
                <c:pt idx="13135">
                  <c:v>44124.82291673038</c:v>
                </c:pt>
                <c:pt idx="13136">
                  <c:v>44124.833333397051</c:v>
                </c:pt>
                <c:pt idx="13137">
                  <c:v>44124.843750063723</c:v>
                </c:pt>
                <c:pt idx="13138">
                  <c:v>44124.854166730394</c:v>
                </c:pt>
                <c:pt idx="13139">
                  <c:v>44124.864583397066</c:v>
                </c:pt>
                <c:pt idx="13140">
                  <c:v>44124.875000063737</c:v>
                </c:pt>
                <c:pt idx="13141">
                  <c:v>44124.885416730409</c:v>
                </c:pt>
                <c:pt idx="13142">
                  <c:v>44124.89583339708</c:v>
                </c:pt>
                <c:pt idx="13143">
                  <c:v>44124.906250063752</c:v>
                </c:pt>
                <c:pt idx="13144">
                  <c:v>44124.916666730423</c:v>
                </c:pt>
                <c:pt idx="13145">
                  <c:v>44124.927083397095</c:v>
                </c:pt>
                <c:pt idx="13146">
                  <c:v>44124.937500063766</c:v>
                </c:pt>
                <c:pt idx="13147">
                  <c:v>44124.947916730438</c:v>
                </c:pt>
                <c:pt idx="13148">
                  <c:v>44124.95833339711</c:v>
                </c:pt>
                <c:pt idx="13149">
                  <c:v>44124.968750063781</c:v>
                </c:pt>
                <c:pt idx="13150">
                  <c:v>44124.979166730453</c:v>
                </c:pt>
                <c:pt idx="13151">
                  <c:v>44124.989583397124</c:v>
                </c:pt>
                <c:pt idx="13152">
                  <c:v>44125.000000063796</c:v>
                </c:pt>
                <c:pt idx="13153">
                  <c:v>44125.010416730467</c:v>
                </c:pt>
                <c:pt idx="13154">
                  <c:v>44125.020833397139</c:v>
                </c:pt>
                <c:pt idx="13155">
                  <c:v>44125.03125006381</c:v>
                </c:pt>
                <c:pt idx="13156">
                  <c:v>44125.041666730482</c:v>
                </c:pt>
                <c:pt idx="13157">
                  <c:v>44125.052083397153</c:v>
                </c:pt>
                <c:pt idx="13158">
                  <c:v>44125.062500063825</c:v>
                </c:pt>
                <c:pt idx="13159">
                  <c:v>44125.072916730496</c:v>
                </c:pt>
                <c:pt idx="13160">
                  <c:v>44125.083333397168</c:v>
                </c:pt>
                <c:pt idx="13161">
                  <c:v>44125.093750063839</c:v>
                </c:pt>
                <c:pt idx="13162">
                  <c:v>44125.104166730511</c:v>
                </c:pt>
                <c:pt idx="13163">
                  <c:v>44125.114583397182</c:v>
                </c:pt>
                <c:pt idx="13164">
                  <c:v>44125.125000063854</c:v>
                </c:pt>
                <c:pt idx="13165">
                  <c:v>44125.135416730525</c:v>
                </c:pt>
                <c:pt idx="13166">
                  <c:v>44125.145833397197</c:v>
                </c:pt>
                <c:pt idx="13167">
                  <c:v>44125.156250063868</c:v>
                </c:pt>
                <c:pt idx="13168">
                  <c:v>44125.16666673054</c:v>
                </c:pt>
                <c:pt idx="13169">
                  <c:v>44125.177083397211</c:v>
                </c:pt>
                <c:pt idx="13170">
                  <c:v>44125.187500063883</c:v>
                </c:pt>
                <c:pt idx="13171">
                  <c:v>44125.197916730554</c:v>
                </c:pt>
                <c:pt idx="13172">
                  <c:v>44125.208333397226</c:v>
                </c:pt>
                <c:pt idx="13173">
                  <c:v>44125.218750063897</c:v>
                </c:pt>
                <c:pt idx="13174">
                  <c:v>44125.229166730569</c:v>
                </c:pt>
                <c:pt idx="13175">
                  <c:v>44125.23958339724</c:v>
                </c:pt>
                <c:pt idx="13176">
                  <c:v>44125.250000063912</c:v>
                </c:pt>
                <c:pt idx="13177">
                  <c:v>44125.260416730584</c:v>
                </c:pt>
                <c:pt idx="13178">
                  <c:v>44125.270833397255</c:v>
                </c:pt>
                <c:pt idx="13179">
                  <c:v>44125.281250063927</c:v>
                </c:pt>
                <c:pt idx="13180">
                  <c:v>44125.291666730598</c:v>
                </c:pt>
                <c:pt idx="13181">
                  <c:v>44125.30208339727</c:v>
                </c:pt>
                <c:pt idx="13182">
                  <c:v>44125.312500063941</c:v>
                </c:pt>
                <c:pt idx="13183">
                  <c:v>44125.322916730613</c:v>
                </c:pt>
                <c:pt idx="13184">
                  <c:v>44125.333333397284</c:v>
                </c:pt>
                <c:pt idx="13185">
                  <c:v>44125.343750063956</c:v>
                </c:pt>
                <c:pt idx="13186">
                  <c:v>44125.354166730627</c:v>
                </c:pt>
                <c:pt idx="13187">
                  <c:v>44125.364583397299</c:v>
                </c:pt>
                <c:pt idx="13188">
                  <c:v>44125.37500006397</c:v>
                </c:pt>
                <c:pt idx="13189">
                  <c:v>44125.385416730642</c:v>
                </c:pt>
                <c:pt idx="13190">
                  <c:v>44125.395833397313</c:v>
                </c:pt>
                <c:pt idx="13191">
                  <c:v>44125.406250063985</c:v>
                </c:pt>
                <c:pt idx="13192">
                  <c:v>44125.416666730656</c:v>
                </c:pt>
                <c:pt idx="13193">
                  <c:v>44125.427083397328</c:v>
                </c:pt>
                <c:pt idx="13194">
                  <c:v>44125.437500063999</c:v>
                </c:pt>
                <c:pt idx="13195">
                  <c:v>44125.447916730671</c:v>
                </c:pt>
                <c:pt idx="13196">
                  <c:v>44125.458333397342</c:v>
                </c:pt>
                <c:pt idx="13197">
                  <c:v>44125.468750064014</c:v>
                </c:pt>
                <c:pt idx="13198">
                  <c:v>44125.479166730685</c:v>
                </c:pt>
                <c:pt idx="13199">
                  <c:v>44125.489583397357</c:v>
                </c:pt>
                <c:pt idx="13200">
                  <c:v>44125.500000064028</c:v>
                </c:pt>
                <c:pt idx="13201">
                  <c:v>44125.5104167307</c:v>
                </c:pt>
                <c:pt idx="13202">
                  <c:v>44125.520833397371</c:v>
                </c:pt>
                <c:pt idx="13203">
                  <c:v>44125.531250064043</c:v>
                </c:pt>
                <c:pt idx="13204">
                  <c:v>44125.541666730714</c:v>
                </c:pt>
                <c:pt idx="13205">
                  <c:v>44125.552083397386</c:v>
                </c:pt>
                <c:pt idx="13206">
                  <c:v>44125.562500064058</c:v>
                </c:pt>
                <c:pt idx="13207">
                  <c:v>44125.572916730729</c:v>
                </c:pt>
                <c:pt idx="13208">
                  <c:v>44125.583333397401</c:v>
                </c:pt>
                <c:pt idx="13209">
                  <c:v>44125.593750064072</c:v>
                </c:pt>
                <c:pt idx="13210">
                  <c:v>44125.604166730744</c:v>
                </c:pt>
                <c:pt idx="13211">
                  <c:v>44125.614583397415</c:v>
                </c:pt>
                <c:pt idx="13212">
                  <c:v>44125.625000064087</c:v>
                </c:pt>
                <c:pt idx="13213">
                  <c:v>44125.635416730758</c:v>
                </c:pt>
                <c:pt idx="13214">
                  <c:v>44125.64583339743</c:v>
                </c:pt>
                <c:pt idx="13215">
                  <c:v>44125.656250064101</c:v>
                </c:pt>
                <c:pt idx="13216">
                  <c:v>44125.666666730773</c:v>
                </c:pt>
                <c:pt idx="13217">
                  <c:v>44125.677083397444</c:v>
                </c:pt>
                <c:pt idx="13218">
                  <c:v>44125.687500064116</c:v>
                </c:pt>
                <c:pt idx="13219">
                  <c:v>44125.697916730787</c:v>
                </c:pt>
                <c:pt idx="13220">
                  <c:v>44125.708333397459</c:v>
                </c:pt>
                <c:pt idx="13221">
                  <c:v>44125.71875006413</c:v>
                </c:pt>
                <c:pt idx="13222">
                  <c:v>44125.729166730802</c:v>
                </c:pt>
                <c:pt idx="13223">
                  <c:v>44125.739583397473</c:v>
                </c:pt>
                <c:pt idx="13224">
                  <c:v>44125.750000064145</c:v>
                </c:pt>
                <c:pt idx="13225">
                  <c:v>44125.760416730816</c:v>
                </c:pt>
                <c:pt idx="13226">
                  <c:v>44125.770833397488</c:v>
                </c:pt>
                <c:pt idx="13227">
                  <c:v>44125.781250064159</c:v>
                </c:pt>
                <c:pt idx="13228">
                  <c:v>44125.791666730831</c:v>
                </c:pt>
                <c:pt idx="13229">
                  <c:v>44125.802083397502</c:v>
                </c:pt>
                <c:pt idx="13230">
                  <c:v>44125.812500064174</c:v>
                </c:pt>
                <c:pt idx="13231">
                  <c:v>44125.822916730845</c:v>
                </c:pt>
                <c:pt idx="13232">
                  <c:v>44125.833333397517</c:v>
                </c:pt>
                <c:pt idx="13233">
                  <c:v>44125.843750064188</c:v>
                </c:pt>
                <c:pt idx="13234">
                  <c:v>44125.85416673086</c:v>
                </c:pt>
                <c:pt idx="13235">
                  <c:v>44125.864583397532</c:v>
                </c:pt>
                <c:pt idx="13236">
                  <c:v>44125.875000064203</c:v>
                </c:pt>
                <c:pt idx="13237">
                  <c:v>44125.885416730875</c:v>
                </c:pt>
                <c:pt idx="13238">
                  <c:v>44125.895833397546</c:v>
                </c:pt>
                <c:pt idx="13239">
                  <c:v>44125.906250064218</c:v>
                </c:pt>
                <c:pt idx="13240">
                  <c:v>44125.916666730889</c:v>
                </c:pt>
                <c:pt idx="13241">
                  <c:v>44125.927083397561</c:v>
                </c:pt>
                <c:pt idx="13242">
                  <c:v>44125.937500064232</c:v>
                </c:pt>
                <c:pt idx="13243">
                  <c:v>44125.947916730904</c:v>
                </c:pt>
                <c:pt idx="13244">
                  <c:v>44125.958333397575</c:v>
                </c:pt>
                <c:pt idx="13245">
                  <c:v>44125.968750064247</c:v>
                </c:pt>
                <c:pt idx="13246">
                  <c:v>44125.979166730918</c:v>
                </c:pt>
                <c:pt idx="13247">
                  <c:v>44125.98958339759</c:v>
                </c:pt>
                <c:pt idx="13248">
                  <c:v>44126.000000064261</c:v>
                </c:pt>
                <c:pt idx="13249">
                  <c:v>44126.010416730933</c:v>
                </c:pt>
                <c:pt idx="13250">
                  <c:v>44126.020833397604</c:v>
                </c:pt>
                <c:pt idx="13251">
                  <c:v>44126.031250064276</c:v>
                </c:pt>
                <c:pt idx="13252">
                  <c:v>44126.041666730947</c:v>
                </c:pt>
                <c:pt idx="13253">
                  <c:v>44126.052083397619</c:v>
                </c:pt>
                <c:pt idx="13254">
                  <c:v>44126.06250006429</c:v>
                </c:pt>
                <c:pt idx="13255">
                  <c:v>44126.072916730962</c:v>
                </c:pt>
                <c:pt idx="13256">
                  <c:v>44126.083333397633</c:v>
                </c:pt>
                <c:pt idx="13257">
                  <c:v>44126.093750064305</c:v>
                </c:pt>
                <c:pt idx="13258">
                  <c:v>44126.104166730976</c:v>
                </c:pt>
                <c:pt idx="13259">
                  <c:v>44126.114583397648</c:v>
                </c:pt>
                <c:pt idx="13260">
                  <c:v>44126.125000064319</c:v>
                </c:pt>
                <c:pt idx="13261">
                  <c:v>44126.135416730991</c:v>
                </c:pt>
                <c:pt idx="13262">
                  <c:v>44126.145833397662</c:v>
                </c:pt>
                <c:pt idx="13263">
                  <c:v>44126.156250064334</c:v>
                </c:pt>
                <c:pt idx="13264">
                  <c:v>44126.166666731006</c:v>
                </c:pt>
                <c:pt idx="13265">
                  <c:v>44126.177083397677</c:v>
                </c:pt>
                <c:pt idx="13266">
                  <c:v>44126.187500064349</c:v>
                </c:pt>
                <c:pt idx="13267">
                  <c:v>44126.19791673102</c:v>
                </c:pt>
                <c:pt idx="13268">
                  <c:v>44126.208333397692</c:v>
                </c:pt>
                <c:pt idx="13269">
                  <c:v>44126.218750064363</c:v>
                </c:pt>
                <c:pt idx="13270">
                  <c:v>44126.229166731035</c:v>
                </c:pt>
                <c:pt idx="13271">
                  <c:v>44126.239583397706</c:v>
                </c:pt>
                <c:pt idx="13272">
                  <c:v>44126.250000064378</c:v>
                </c:pt>
                <c:pt idx="13273">
                  <c:v>44126.260416731049</c:v>
                </c:pt>
                <c:pt idx="13274">
                  <c:v>44126.270833397721</c:v>
                </c:pt>
                <c:pt idx="13275">
                  <c:v>44126.281250064392</c:v>
                </c:pt>
                <c:pt idx="13276">
                  <c:v>44126.291666731064</c:v>
                </c:pt>
                <c:pt idx="13277">
                  <c:v>44126.302083397735</c:v>
                </c:pt>
                <c:pt idx="13278">
                  <c:v>44126.312500064407</c:v>
                </c:pt>
                <c:pt idx="13279">
                  <c:v>44126.322916731078</c:v>
                </c:pt>
                <c:pt idx="13280">
                  <c:v>44126.33333339775</c:v>
                </c:pt>
                <c:pt idx="13281">
                  <c:v>44126.343750064421</c:v>
                </c:pt>
                <c:pt idx="13282">
                  <c:v>44126.354166731093</c:v>
                </c:pt>
                <c:pt idx="13283">
                  <c:v>44126.364583397764</c:v>
                </c:pt>
                <c:pt idx="13284">
                  <c:v>44126.375000064436</c:v>
                </c:pt>
                <c:pt idx="13285">
                  <c:v>44126.385416731107</c:v>
                </c:pt>
                <c:pt idx="13286">
                  <c:v>44126.395833397779</c:v>
                </c:pt>
                <c:pt idx="13287">
                  <c:v>44126.40625006445</c:v>
                </c:pt>
                <c:pt idx="13288">
                  <c:v>44126.416666731122</c:v>
                </c:pt>
                <c:pt idx="13289">
                  <c:v>44126.427083397793</c:v>
                </c:pt>
                <c:pt idx="13290">
                  <c:v>44126.437500064465</c:v>
                </c:pt>
                <c:pt idx="13291">
                  <c:v>44126.447916731137</c:v>
                </c:pt>
                <c:pt idx="13292">
                  <c:v>44126.458333397808</c:v>
                </c:pt>
                <c:pt idx="13293">
                  <c:v>44126.46875006448</c:v>
                </c:pt>
                <c:pt idx="13294">
                  <c:v>44126.479166731151</c:v>
                </c:pt>
                <c:pt idx="13295">
                  <c:v>44126.489583397823</c:v>
                </c:pt>
                <c:pt idx="13296">
                  <c:v>44126.500000064494</c:v>
                </c:pt>
                <c:pt idx="13297">
                  <c:v>44126.510416731166</c:v>
                </c:pt>
                <c:pt idx="13298">
                  <c:v>44126.520833397837</c:v>
                </c:pt>
                <c:pt idx="13299">
                  <c:v>44126.531250064509</c:v>
                </c:pt>
                <c:pt idx="13300">
                  <c:v>44126.54166673118</c:v>
                </c:pt>
                <c:pt idx="13301">
                  <c:v>44126.552083397852</c:v>
                </c:pt>
                <c:pt idx="13302">
                  <c:v>44126.562500064523</c:v>
                </c:pt>
                <c:pt idx="13303">
                  <c:v>44126.572916731195</c:v>
                </c:pt>
                <c:pt idx="13304">
                  <c:v>44126.583333397866</c:v>
                </c:pt>
                <c:pt idx="13305">
                  <c:v>44126.593750064538</c:v>
                </c:pt>
                <c:pt idx="13306">
                  <c:v>44126.604166731209</c:v>
                </c:pt>
                <c:pt idx="13307">
                  <c:v>44126.614583397881</c:v>
                </c:pt>
                <c:pt idx="13308">
                  <c:v>44126.625000064552</c:v>
                </c:pt>
                <c:pt idx="13309">
                  <c:v>44126.635416731224</c:v>
                </c:pt>
                <c:pt idx="13310">
                  <c:v>44126.645833397895</c:v>
                </c:pt>
                <c:pt idx="13311">
                  <c:v>44126.656250064567</c:v>
                </c:pt>
                <c:pt idx="13312">
                  <c:v>44126.666666731238</c:v>
                </c:pt>
                <c:pt idx="13313">
                  <c:v>44126.67708339791</c:v>
                </c:pt>
                <c:pt idx="13314">
                  <c:v>44126.687500064581</c:v>
                </c:pt>
                <c:pt idx="13315">
                  <c:v>44126.697916731253</c:v>
                </c:pt>
                <c:pt idx="13316">
                  <c:v>44126.708333397924</c:v>
                </c:pt>
                <c:pt idx="13317">
                  <c:v>44126.718750064596</c:v>
                </c:pt>
                <c:pt idx="13318">
                  <c:v>44126.729166731267</c:v>
                </c:pt>
                <c:pt idx="13319">
                  <c:v>44126.739583397939</c:v>
                </c:pt>
                <c:pt idx="13320">
                  <c:v>44126.750000064611</c:v>
                </c:pt>
                <c:pt idx="13321">
                  <c:v>44126.760416731282</c:v>
                </c:pt>
                <c:pt idx="13322">
                  <c:v>44126.770833397954</c:v>
                </c:pt>
                <c:pt idx="13323">
                  <c:v>44126.781250064625</c:v>
                </c:pt>
                <c:pt idx="13324">
                  <c:v>44126.791666731297</c:v>
                </c:pt>
                <c:pt idx="13325">
                  <c:v>44126.802083397968</c:v>
                </c:pt>
                <c:pt idx="13326">
                  <c:v>44126.81250006464</c:v>
                </c:pt>
                <c:pt idx="13327">
                  <c:v>44126.822916731311</c:v>
                </c:pt>
                <c:pt idx="13328">
                  <c:v>44126.833333397983</c:v>
                </c:pt>
                <c:pt idx="13329">
                  <c:v>44126.843750064654</c:v>
                </c:pt>
                <c:pt idx="13330">
                  <c:v>44126.854166731326</c:v>
                </c:pt>
                <c:pt idx="13331">
                  <c:v>44126.864583397997</c:v>
                </c:pt>
                <c:pt idx="13332">
                  <c:v>44126.875000064669</c:v>
                </c:pt>
                <c:pt idx="13333">
                  <c:v>44126.88541673134</c:v>
                </c:pt>
                <c:pt idx="13334">
                  <c:v>44126.895833398012</c:v>
                </c:pt>
                <c:pt idx="13335">
                  <c:v>44126.906250064683</c:v>
                </c:pt>
                <c:pt idx="13336">
                  <c:v>44126.916666731355</c:v>
                </c:pt>
                <c:pt idx="13337">
                  <c:v>44126.927083398026</c:v>
                </c:pt>
                <c:pt idx="13338">
                  <c:v>44126.937500064698</c:v>
                </c:pt>
                <c:pt idx="13339">
                  <c:v>44126.947916731369</c:v>
                </c:pt>
                <c:pt idx="13340">
                  <c:v>44126.958333398041</c:v>
                </c:pt>
                <c:pt idx="13341">
                  <c:v>44126.968750064712</c:v>
                </c:pt>
                <c:pt idx="13342">
                  <c:v>44126.979166731384</c:v>
                </c:pt>
                <c:pt idx="13343">
                  <c:v>44126.989583398055</c:v>
                </c:pt>
                <c:pt idx="13344">
                  <c:v>44127.000000064727</c:v>
                </c:pt>
                <c:pt idx="13345">
                  <c:v>44127.010416731398</c:v>
                </c:pt>
                <c:pt idx="13346">
                  <c:v>44127.02083339807</c:v>
                </c:pt>
                <c:pt idx="13347">
                  <c:v>44127.031250064741</c:v>
                </c:pt>
                <c:pt idx="13348">
                  <c:v>44127.041666731413</c:v>
                </c:pt>
                <c:pt idx="13349">
                  <c:v>44127.052083398085</c:v>
                </c:pt>
                <c:pt idx="13350">
                  <c:v>44127.062500064756</c:v>
                </c:pt>
                <c:pt idx="13351">
                  <c:v>44127.072916731428</c:v>
                </c:pt>
                <c:pt idx="13352">
                  <c:v>44127.083333398099</c:v>
                </c:pt>
                <c:pt idx="13353">
                  <c:v>44127.093750064771</c:v>
                </c:pt>
                <c:pt idx="13354">
                  <c:v>44127.104166731442</c:v>
                </c:pt>
                <c:pt idx="13355">
                  <c:v>44127.114583398114</c:v>
                </c:pt>
                <c:pt idx="13356">
                  <c:v>44127.125000064785</c:v>
                </c:pt>
                <c:pt idx="13357">
                  <c:v>44127.135416731457</c:v>
                </c:pt>
                <c:pt idx="13358">
                  <c:v>44127.145833398128</c:v>
                </c:pt>
                <c:pt idx="13359">
                  <c:v>44127.1562500648</c:v>
                </c:pt>
                <c:pt idx="13360">
                  <c:v>44127.166666731471</c:v>
                </c:pt>
                <c:pt idx="13361">
                  <c:v>44127.177083398143</c:v>
                </c:pt>
                <c:pt idx="13362">
                  <c:v>44127.187500064814</c:v>
                </c:pt>
                <c:pt idx="13363">
                  <c:v>44127.197916731486</c:v>
                </c:pt>
                <c:pt idx="13364">
                  <c:v>44127.208333398157</c:v>
                </c:pt>
                <c:pt idx="13365">
                  <c:v>44127.218750064829</c:v>
                </c:pt>
                <c:pt idx="13366">
                  <c:v>44127.2291667315</c:v>
                </c:pt>
                <c:pt idx="13367">
                  <c:v>44127.239583398172</c:v>
                </c:pt>
                <c:pt idx="13368">
                  <c:v>44127.250000064843</c:v>
                </c:pt>
                <c:pt idx="13369">
                  <c:v>44127.260416731515</c:v>
                </c:pt>
                <c:pt idx="13370">
                  <c:v>44127.270833398186</c:v>
                </c:pt>
                <c:pt idx="13371">
                  <c:v>44127.281250064858</c:v>
                </c:pt>
                <c:pt idx="13372">
                  <c:v>44127.291666731529</c:v>
                </c:pt>
                <c:pt idx="13373">
                  <c:v>44127.302083398201</c:v>
                </c:pt>
                <c:pt idx="13374">
                  <c:v>44127.312500064872</c:v>
                </c:pt>
                <c:pt idx="13375">
                  <c:v>44127.322916731544</c:v>
                </c:pt>
                <c:pt idx="13376">
                  <c:v>44127.333333398215</c:v>
                </c:pt>
                <c:pt idx="13377">
                  <c:v>44127.343750064887</c:v>
                </c:pt>
                <c:pt idx="13378">
                  <c:v>44127.354166731559</c:v>
                </c:pt>
                <c:pt idx="13379">
                  <c:v>44127.36458339823</c:v>
                </c:pt>
                <c:pt idx="13380">
                  <c:v>44127.375000064902</c:v>
                </c:pt>
                <c:pt idx="13381">
                  <c:v>44127.385416731573</c:v>
                </c:pt>
                <c:pt idx="13382">
                  <c:v>44127.395833398245</c:v>
                </c:pt>
                <c:pt idx="13383">
                  <c:v>44127.406250064916</c:v>
                </c:pt>
                <c:pt idx="13384">
                  <c:v>44127.416666731588</c:v>
                </c:pt>
                <c:pt idx="13385">
                  <c:v>44127.427083398259</c:v>
                </c:pt>
                <c:pt idx="13386">
                  <c:v>44127.437500064931</c:v>
                </c:pt>
                <c:pt idx="13387">
                  <c:v>44127.447916731602</c:v>
                </c:pt>
                <c:pt idx="13388">
                  <c:v>44127.458333398274</c:v>
                </c:pt>
                <c:pt idx="13389">
                  <c:v>44127.468750064945</c:v>
                </c:pt>
                <c:pt idx="13390">
                  <c:v>44127.479166731617</c:v>
                </c:pt>
                <c:pt idx="13391">
                  <c:v>44127.489583398288</c:v>
                </c:pt>
                <c:pt idx="13392">
                  <c:v>44127.50000006496</c:v>
                </c:pt>
                <c:pt idx="13393">
                  <c:v>44127.510416731631</c:v>
                </c:pt>
                <c:pt idx="13394">
                  <c:v>44127.520833398303</c:v>
                </c:pt>
                <c:pt idx="13395">
                  <c:v>44127.531250064974</c:v>
                </c:pt>
                <c:pt idx="13396">
                  <c:v>44127.541666731646</c:v>
                </c:pt>
                <c:pt idx="13397">
                  <c:v>44127.552083398317</c:v>
                </c:pt>
                <c:pt idx="13398">
                  <c:v>44127.562500064989</c:v>
                </c:pt>
                <c:pt idx="13399">
                  <c:v>44127.57291673166</c:v>
                </c:pt>
                <c:pt idx="13400">
                  <c:v>44127.583333398332</c:v>
                </c:pt>
                <c:pt idx="13401">
                  <c:v>44127.593750065003</c:v>
                </c:pt>
                <c:pt idx="13402">
                  <c:v>44127.604166731675</c:v>
                </c:pt>
                <c:pt idx="13403">
                  <c:v>44127.614583398346</c:v>
                </c:pt>
                <c:pt idx="13404">
                  <c:v>44127.625000065018</c:v>
                </c:pt>
                <c:pt idx="13405">
                  <c:v>44127.635416731689</c:v>
                </c:pt>
                <c:pt idx="13406">
                  <c:v>44127.645833398361</c:v>
                </c:pt>
                <c:pt idx="13407">
                  <c:v>44127.656250065033</c:v>
                </c:pt>
                <c:pt idx="13408">
                  <c:v>44127.666666731704</c:v>
                </c:pt>
                <c:pt idx="13409">
                  <c:v>44127.677083398376</c:v>
                </c:pt>
                <c:pt idx="13410">
                  <c:v>44127.687500065047</c:v>
                </c:pt>
                <c:pt idx="13411">
                  <c:v>44127.697916731719</c:v>
                </c:pt>
                <c:pt idx="13412">
                  <c:v>44127.70833339839</c:v>
                </c:pt>
                <c:pt idx="13413">
                  <c:v>44127.718750065062</c:v>
                </c:pt>
                <c:pt idx="13414">
                  <c:v>44127.729166731733</c:v>
                </c:pt>
                <c:pt idx="13415">
                  <c:v>44127.739583398405</c:v>
                </c:pt>
                <c:pt idx="13416">
                  <c:v>44127.750000065076</c:v>
                </c:pt>
                <c:pt idx="13417">
                  <c:v>44127.760416731748</c:v>
                </c:pt>
                <c:pt idx="13418">
                  <c:v>44127.770833398419</c:v>
                </c:pt>
                <c:pt idx="13419">
                  <c:v>44127.781250065091</c:v>
                </c:pt>
                <c:pt idx="13420">
                  <c:v>44127.791666731762</c:v>
                </c:pt>
                <c:pt idx="13421">
                  <c:v>44127.802083398434</c:v>
                </c:pt>
                <c:pt idx="13422">
                  <c:v>44127.812500065105</c:v>
                </c:pt>
                <c:pt idx="13423">
                  <c:v>44127.822916731777</c:v>
                </c:pt>
                <c:pt idx="13424">
                  <c:v>44127.833333398448</c:v>
                </c:pt>
                <c:pt idx="13425">
                  <c:v>44127.84375006512</c:v>
                </c:pt>
                <c:pt idx="13426">
                  <c:v>44127.854166731791</c:v>
                </c:pt>
                <c:pt idx="13427">
                  <c:v>44127.864583398463</c:v>
                </c:pt>
                <c:pt idx="13428">
                  <c:v>44127.875000065134</c:v>
                </c:pt>
                <c:pt idx="13429">
                  <c:v>44127.885416731806</c:v>
                </c:pt>
                <c:pt idx="13430">
                  <c:v>44127.895833398477</c:v>
                </c:pt>
                <c:pt idx="13431">
                  <c:v>44127.906250065149</c:v>
                </c:pt>
                <c:pt idx="13432">
                  <c:v>44127.91666673182</c:v>
                </c:pt>
                <c:pt idx="13433">
                  <c:v>44127.927083398492</c:v>
                </c:pt>
                <c:pt idx="13434">
                  <c:v>44127.937500065163</c:v>
                </c:pt>
                <c:pt idx="13435">
                  <c:v>44127.947916731835</c:v>
                </c:pt>
                <c:pt idx="13436">
                  <c:v>44127.958333398507</c:v>
                </c:pt>
                <c:pt idx="13437">
                  <c:v>44127.968750065178</c:v>
                </c:pt>
                <c:pt idx="13438">
                  <c:v>44127.97916673185</c:v>
                </c:pt>
                <c:pt idx="13439">
                  <c:v>44127.989583398521</c:v>
                </c:pt>
                <c:pt idx="13440">
                  <c:v>44128.000000065193</c:v>
                </c:pt>
                <c:pt idx="13441">
                  <c:v>44128.010416731864</c:v>
                </c:pt>
                <c:pt idx="13442">
                  <c:v>44128.020833398536</c:v>
                </c:pt>
                <c:pt idx="13443">
                  <c:v>44128.031250065207</c:v>
                </c:pt>
                <c:pt idx="13444">
                  <c:v>44128.041666731879</c:v>
                </c:pt>
                <c:pt idx="13445">
                  <c:v>44128.05208339855</c:v>
                </c:pt>
                <c:pt idx="13446">
                  <c:v>44128.062500065222</c:v>
                </c:pt>
                <c:pt idx="13447">
                  <c:v>44128.072916731893</c:v>
                </c:pt>
                <c:pt idx="13448">
                  <c:v>44128.083333398565</c:v>
                </c:pt>
                <c:pt idx="13449">
                  <c:v>44128.093750065236</c:v>
                </c:pt>
                <c:pt idx="13450">
                  <c:v>44128.104166731908</c:v>
                </c:pt>
                <c:pt idx="13451">
                  <c:v>44128.114583398579</c:v>
                </c:pt>
                <c:pt idx="13452">
                  <c:v>44128.125000065251</c:v>
                </c:pt>
                <c:pt idx="13453">
                  <c:v>44128.135416731922</c:v>
                </c:pt>
                <c:pt idx="13454">
                  <c:v>44128.145833398594</c:v>
                </c:pt>
                <c:pt idx="13455">
                  <c:v>44128.156250065265</c:v>
                </c:pt>
                <c:pt idx="13456">
                  <c:v>44128.166666731937</c:v>
                </c:pt>
                <c:pt idx="13457">
                  <c:v>44128.177083398608</c:v>
                </c:pt>
                <c:pt idx="13458">
                  <c:v>44128.18750006528</c:v>
                </c:pt>
                <c:pt idx="13459">
                  <c:v>44128.197916731951</c:v>
                </c:pt>
                <c:pt idx="13460">
                  <c:v>44128.208333398623</c:v>
                </c:pt>
                <c:pt idx="13461">
                  <c:v>44128.218750065294</c:v>
                </c:pt>
                <c:pt idx="13462">
                  <c:v>44128.229166731966</c:v>
                </c:pt>
                <c:pt idx="13463">
                  <c:v>44128.239583398637</c:v>
                </c:pt>
                <c:pt idx="13464">
                  <c:v>44128.250000065309</c:v>
                </c:pt>
                <c:pt idx="13465">
                  <c:v>44128.260416731981</c:v>
                </c:pt>
                <c:pt idx="13466">
                  <c:v>44128.270833398652</c:v>
                </c:pt>
                <c:pt idx="13467">
                  <c:v>44128.281250065324</c:v>
                </c:pt>
                <c:pt idx="13468">
                  <c:v>44128.291666731995</c:v>
                </c:pt>
                <c:pt idx="13469">
                  <c:v>44128.302083398667</c:v>
                </c:pt>
                <c:pt idx="13470">
                  <c:v>44128.312500065338</c:v>
                </c:pt>
                <c:pt idx="13471">
                  <c:v>44128.32291673201</c:v>
                </c:pt>
                <c:pt idx="13472">
                  <c:v>44128.333333398681</c:v>
                </c:pt>
                <c:pt idx="13473">
                  <c:v>44128.343750065353</c:v>
                </c:pt>
                <c:pt idx="13474">
                  <c:v>44128.354166732024</c:v>
                </c:pt>
                <c:pt idx="13475">
                  <c:v>44128.364583398696</c:v>
                </c:pt>
                <c:pt idx="13476">
                  <c:v>44128.375000065367</c:v>
                </c:pt>
                <c:pt idx="13477">
                  <c:v>44128.385416732039</c:v>
                </c:pt>
                <c:pt idx="13478">
                  <c:v>44128.39583339871</c:v>
                </c:pt>
                <c:pt idx="13479">
                  <c:v>44128.406250065382</c:v>
                </c:pt>
                <c:pt idx="13480">
                  <c:v>44128.416666732053</c:v>
                </c:pt>
                <c:pt idx="13481">
                  <c:v>44128.427083398725</c:v>
                </c:pt>
                <c:pt idx="13482">
                  <c:v>44128.437500065396</c:v>
                </c:pt>
                <c:pt idx="13483">
                  <c:v>44128.447916732068</c:v>
                </c:pt>
                <c:pt idx="13484">
                  <c:v>44128.458333398739</c:v>
                </c:pt>
                <c:pt idx="13485">
                  <c:v>44128.468750065411</c:v>
                </c:pt>
                <c:pt idx="13486">
                  <c:v>44128.479166732082</c:v>
                </c:pt>
                <c:pt idx="13487">
                  <c:v>44128.489583398754</c:v>
                </c:pt>
                <c:pt idx="13488">
                  <c:v>44128.500000065425</c:v>
                </c:pt>
                <c:pt idx="13489">
                  <c:v>44128.510416732097</c:v>
                </c:pt>
                <c:pt idx="13490">
                  <c:v>44128.520833398768</c:v>
                </c:pt>
                <c:pt idx="13491">
                  <c:v>44128.53125006544</c:v>
                </c:pt>
                <c:pt idx="13492">
                  <c:v>44128.541666732111</c:v>
                </c:pt>
                <c:pt idx="13493">
                  <c:v>44128.552083398783</c:v>
                </c:pt>
                <c:pt idx="13494">
                  <c:v>44128.562500065455</c:v>
                </c:pt>
                <c:pt idx="13495">
                  <c:v>44128.572916732126</c:v>
                </c:pt>
                <c:pt idx="13496">
                  <c:v>44128.583333398798</c:v>
                </c:pt>
                <c:pt idx="13497">
                  <c:v>44128.593750065469</c:v>
                </c:pt>
                <c:pt idx="13498">
                  <c:v>44128.604166732141</c:v>
                </c:pt>
                <c:pt idx="13499">
                  <c:v>44128.614583398812</c:v>
                </c:pt>
                <c:pt idx="13500">
                  <c:v>44128.625000065484</c:v>
                </c:pt>
                <c:pt idx="13501">
                  <c:v>44128.635416732155</c:v>
                </c:pt>
                <c:pt idx="13502">
                  <c:v>44128.645833398827</c:v>
                </c:pt>
                <c:pt idx="13503">
                  <c:v>44128.656250065498</c:v>
                </c:pt>
                <c:pt idx="13504">
                  <c:v>44128.66666673217</c:v>
                </c:pt>
                <c:pt idx="13505">
                  <c:v>44128.677083398841</c:v>
                </c:pt>
                <c:pt idx="13506">
                  <c:v>44128.687500065513</c:v>
                </c:pt>
                <c:pt idx="13507">
                  <c:v>44128.697916732184</c:v>
                </c:pt>
                <c:pt idx="13508">
                  <c:v>44128.708333398856</c:v>
                </c:pt>
                <c:pt idx="13509">
                  <c:v>44128.718750065527</c:v>
                </c:pt>
                <c:pt idx="13510">
                  <c:v>44128.729166732199</c:v>
                </c:pt>
                <c:pt idx="13511">
                  <c:v>44128.73958339887</c:v>
                </c:pt>
                <c:pt idx="13512">
                  <c:v>44128.750000065542</c:v>
                </c:pt>
                <c:pt idx="13513">
                  <c:v>44128.760416732213</c:v>
                </c:pt>
                <c:pt idx="13514">
                  <c:v>44128.770833398885</c:v>
                </c:pt>
                <c:pt idx="13515">
                  <c:v>44128.781250065556</c:v>
                </c:pt>
                <c:pt idx="13516">
                  <c:v>44128.791666732228</c:v>
                </c:pt>
                <c:pt idx="13517">
                  <c:v>44128.802083398899</c:v>
                </c:pt>
                <c:pt idx="13518">
                  <c:v>44128.812500065571</c:v>
                </c:pt>
                <c:pt idx="13519">
                  <c:v>44128.822916732242</c:v>
                </c:pt>
                <c:pt idx="13520">
                  <c:v>44128.833333398914</c:v>
                </c:pt>
                <c:pt idx="13521">
                  <c:v>44128.843750065585</c:v>
                </c:pt>
                <c:pt idx="13522">
                  <c:v>44128.854166732257</c:v>
                </c:pt>
                <c:pt idx="13523">
                  <c:v>44128.864583398929</c:v>
                </c:pt>
                <c:pt idx="13524">
                  <c:v>44128.8750000656</c:v>
                </c:pt>
                <c:pt idx="13525">
                  <c:v>44128.885416732272</c:v>
                </c:pt>
                <c:pt idx="13526">
                  <c:v>44128.895833398943</c:v>
                </c:pt>
                <c:pt idx="13527">
                  <c:v>44128.906250065615</c:v>
                </c:pt>
                <c:pt idx="13528">
                  <c:v>44128.916666732286</c:v>
                </c:pt>
                <c:pt idx="13529">
                  <c:v>44128.927083398958</c:v>
                </c:pt>
                <c:pt idx="13530">
                  <c:v>44128.937500065629</c:v>
                </c:pt>
                <c:pt idx="13531">
                  <c:v>44128.947916732301</c:v>
                </c:pt>
                <c:pt idx="13532">
                  <c:v>44128.958333398972</c:v>
                </c:pt>
                <c:pt idx="13533">
                  <c:v>44128.968750065644</c:v>
                </c:pt>
                <c:pt idx="13534">
                  <c:v>44128.979166732315</c:v>
                </c:pt>
                <c:pt idx="13535">
                  <c:v>44128.989583398987</c:v>
                </c:pt>
                <c:pt idx="13536">
                  <c:v>44129.000000065658</c:v>
                </c:pt>
                <c:pt idx="13537">
                  <c:v>44129.01041673233</c:v>
                </c:pt>
                <c:pt idx="13538">
                  <c:v>44129.020833399001</c:v>
                </c:pt>
                <c:pt idx="13539">
                  <c:v>44129.031250065673</c:v>
                </c:pt>
                <c:pt idx="13540">
                  <c:v>44129.041666732344</c:v>
                </c:pt>
                <c:pt idx="13541">
                  <c:v>44129.052083399016</c:v>
                </c:pt>
                <c:pt idx="13542">
                  <c:v>44129.062500065687</c:v>
                </c:pt>
                <c:pt idx="13543">
                  <c:v>44129.072916732359</c:v>
                </c:pt>
                <c:pt idx="13544">
                  <c:v>44129.08333339903</c:v>
                </c:pt>
                <c:pt idx="13545">
                  <c:v>44129.093750065702</c:v>
                </c:pt>
                <c:pt idx="13546">
                  <c:v>44129.104166732373</c:v>
                </c:pt>
                <c:pt idx="13547">
                  <c:v>44129.114583399045</c:v>
                </c:pt>
                <c:pt idx="13548">
                  <c:v>44129.125000065716</c:v>
                </c:pt>
                <c:pt idx="13549">
                  <c:v>44129.135416732388</c:v>
                </c:pt>
                <c:pt idx="13550">
                  <c:v>44129.145833399059</c:v>
                </c:pt>
                <c:pt idx="13551">
                  <c:v>44129.156250065731</c:v>
                </c:pt>
                <c:pt idx="13552">
                  <c:v>44129.166666732403</c:v>
                </c:pt>
                <c:pt idx="13553">
                  <c:v>44129.177083399074</c:v>
                </c:pt>
                <c:pt idx="13554">
                  <c:v>44129.187500065746</c:v>
                </c:pt>
                <c:pt idx="13555">
                  <c:v>44129.197916732417</c:v>
                </c:pt>
                <c:pt idx="13556">
                  <c:v>44129.208333399089</c:v>
                </c:pt>
                <c:pt idx="13557">
                  <c:v>44129.21875006576</c:v>
                </c:pt>
                <c:pt idx="13558">
                  <c:v>44129.229166732432</c:v>
                </c:pt>
                <c:pt idx="13559">
                  <c:v>44129.239583399103</c:v>
                </c:pt>
                <c:pt idx="13560">
                  <c:v>44129.250000065775</c:v>
                </c:pt>
                <c:pt idx="13561">
                  <c:v>44129.260416732446</c:v>
                </c:pt>
                <c:pt idx="13562">
                  <c:v>44129.270833399118</c:v>
                </c:pt>
                <c:pt idx="13563">
                  <c:v>44129.281250065789</c:v>
                </c:pt>
                <c:pt idx="13564">
                  <c:v>44129.291666732461</c:v>
                </c:pt>
                <c:pt idx="13565">
                  <c:v>44129.302083399132</c:v>
                </c:pt>
                <c:pt idx="13566">
                  <c:v>44129.312500065804</c:v>
                </c:pt>
                <c:pt idx="13567">
                  <c:v>44129.322916732475</c:v>
                </c:pt>
                <c:pt idx="13568">
                  <c:v>44129.333333399147</c:v>
                </c:pt>
                <c:pt idx="13569">
                  <c:v>44129.343750065818</c:v>
                </c:pt>
                <c:pt idx="13570">
                  <c:v>44129.35416673249</c:v>
                </c:pt>
                <c:pt idx="13571">
                  <c:v>44129.364583399161</c:v>
                </c:pt>
                <c:pt idx="13572">
                  <c:v>44129.375000065833</c:v>
                </c:pt>
                <c:pt idx="13573">
                  <c:v>44129.385416732504</c:v>
                </c:pt>
                <c:pt idx="13574">
                  <c:v>44129.395833399176</c:v>
                </c:pt>
                <c:pt idx="13575">
                  <c:v>44129.406250065847</c:v>
                </c:pt>
                <c:pt idx="13576">
                  <c:v>44129.416666732519</c:v>
                </c:pt>
                <c:pt idx="13577">
                  <c:v>44129.42708339919</c:v>
                </c:pt>
                <c:pt idx="13578">
                  <c:v>44129.437500065862</c:v>
                </c:pt>
                <c:pt idx="13579">
                  <c:v>44129.447916732533</c:v>
                </c:pt>
                <c:pt idx="13580">
                  <c:v>44129.458333399205</c:v>
                </c:pt>
                <c:pt idx="13581">
                  <c:v>44129.468750065877</c:v>
                </c:pt>
                <c:pt idx="13582">
                  <c:v>44129.479166732548</c:v>
                </c:pt>
                <c:pt idx="13583">
                  <c:v>44129.48958339922</c:v>
                </c:pt>
                <c:pt idx="13584">
                  <c:v>44129.500000065891</c:v>
                </c:pt>
                <c:pt idx="13585">
                  <c:v>44129.510416732563</c:v>
                </c:pt>
                <c:pt idx="13586">
                  <c:v>44129.520833399234</c:v>
                </c:pt>
                <c:pt idx="13587">
                  <c:v>44129.531250065906</c:v>
                </c:pt>
                <c:pt idx="13588">
                  <c:v>44129.541666732577</c:v>
                </c:pt>
                <c:pt idx="13589">
                  <c:v>44129.552083399249</c:v>
                </c:pt>
                <c:pt idx="13590">
                  <c:v>44129.56250006592</c:v>
                </c:pt>
                <c:pt idx="13591">
                  <c:v>44129.572916732592</c:v>
                </c:pt>
                <c:pt idx="13592">
                  <c:v>44129.583333399263</c:v>
                </c:pt>
                <c:pt idx="13593">
                  <c:v>44129.593750065935</c:v>
                </c:pt>
                <c:pt idx="13594">
                  <c:v>44129.604166732606</c:v>
                </c:pt>
                <c:pt idx="13595">
                  <c:v>44129.614583399278</c:v>
                </c:pt>
                <c:pt idx="13596">
                  <c:v>44129.625000065949</c:v>
                </c:pt>
                <c:pt idx="13597">
                  <c:v>44129.635416732621</c:v>
                </c:pt>
                <c:pt idx="13598">
                  <c:v>44129.645833399292</c:v>
                </c:pt>
                <c:pt idx="13599">
                  <c:v>44129.656250065964</c:v>
                </c:pt>
                <c:pt idx="13600">
                  <c:v>44129.666666732635</c:v>
                </c:pt>
                <c:pt idx="13601">
                  <c:v>44129.677083399307</c:v>
                </c:pt>
                <c:pt idx="13602">
                  <c:v>44129.687500065978</c:v>
                </c:pt>
                <c:pt idx="13603">
                  <c:v>44129.69791673265</c:v>
                </c:pt>
                <c:pt idx="13604">
                  <c:v>44129.708333399321</c:v>
                </c:pt>
                <c:pt idx="13605">
                  <c:v>44129.718750065993</c:v>
                </c:pt>
                <c:pt idx="13606">
                  <c:v>44129.729166732664</c:v>
                </c:pt>
                <c:pt idx="13607">
                  <c:v>44129.739583399336</c:v>
                </c:pt>
                <c:pt idx="13608">
                  <c:v>44129.750000066007</c:v>
                </c:pt>
                <c:pt idx="13609">
                  <c:v>44129.760416732679</c:v>
                </c:pt>
                <c:pt idx="13610">
                  <c:v>44129.770833399351</c:v>
                </c:pt>
                <c:pt idx="13611">
                  <c:v>44129.781250066022</c:v>
                </c:pt>
                <c:pt idx="13612">
                  <c:v>44129.791666732694</c:v>
                </c:pt>
                <c:pt idx="13613">
                  <c:v>44129.802083399365</c:v>
                </c:pt>
                <c:pt idx="13614">
                  <c:v>44129.812500066037</c:v>
                </c:pt>
                <c:pt idx="13615">
                  <c:v>44129.822916732708</c:v>
                </c:pt>
                <c:pt idx="13616">
                  <c:v>44129.83333339938</c:v>
                </c:pt>
                <c:pt idx="13617">
                  <c:v>44129.843750066051</c:v>
                </c:pt>
                <c:pt idx="13618">
                  <c:v>44129.854166732723</c:v>
                </c:pt>
                <c:pt idx="13619">
                  <c:v>44129.864583399394</c:v>
                </c:pt>
                <c:pt idx="13620">
                  <c:v>44129.875000066066</c:v>
                </c:pt>
                <c:pt idx="13621">
                  <c:v>44129.885416732737</c:v>
                </c:pt>
                <c:pt idx="13622">
                  <c:v>44129.895833399409</c:v>
                </c:pt>
                <c:pt idx="13623">
                  <c:v>44129.90625006608</c:v>
                </c:pt>
                <c:pt idx="13624">
                  <c:v>44129.916666732752</c:v>
                </c:pt>
                <c:pt idx="13625">
                  <c:v>44129.927083399423</c:v>
                </c:pt>
                <c:pt idx="13626">
                  <c:v>44129.937500066095</c:v>
                </c:pt>
                <c:pt idx="13627">
                  <c:v>44129.947916732766</c:v>
                </c:pt>
                <c:pt idx="13628">
                  <c:v>44129.958333399438</c:v>
                </c:pt>
                <c:pt idx="13629">
                  <c:v>44129.968750066109</c:v>
                </c:pt>
                <c:pt idx="13630">
                  <c:v>44129.979166732781</c:v>
                </c:pt>
                <c:pt idx="13631">
                  <c:v>44129.989583399452</c:v>
                </c:pt>
                <c:pt idx="13632">
                  <c:v>44130.000000066124</c:v>
                </c:pt>
                <c:pt idx="13633">
                  <c:v>44130.010416732795</c:v>
                </c:pt>
                <c:pt idx="13634">
                  <c:v>44130.020833399467</c:v>
                </c:pt>
                <c:pt idx="13635">
                  <c:v>44130.031250066138</c:v>
                </c:pt>
                <c:pt idx="13636">
                  <c:v>44130.04166673281</c:v>
                </c:pt>
                <c:pt idx="13637">
                  <c:v>44130.052083399481</c:v>
                </c:pt>
                <c:pt idx="13638">
                  <c:v>44130.062500066153</c:v>
                </c:pt>
                <c:pt idx="13639">
                  <c:v>44130.072916732825</c:v>
                </c:pt>
                <c:pt idx="13640">
                  <c:v>44130.083333399496</c:v>
                </c:pt>
                <c:pt idx="13641">
                  <c:v>44130.093750066168</c:v>
                </c:pt>
                <c:pt idx="13642">
                  <c:v>44130.104166732839</c:v>
                </c:pt>
                <c:pt idx="13643">
                  <c:v>44130.114583399511</c:v>
                </c:pt>
                <c:pt idx="13644">
                  <c:v>44130.125000066182</c:v>
                </c:pt>
                <c:pt idx="13645">
                  <c:v>44130.135416732854</c:v>
                </c:pt>
                <c:pt idx="13646">
                  <c:v>44130.145833399525</c:v>
                </c:pt>
                <c:pt idx="13647">
                  <c:v>44130.156250066197</c:v>
                </c:pt>
                <c:pt idx="13648">
                  <c:v>44130.166666732868</c:v>
                </c:pt>
                <c:pt idx="13649">
                  <c:v>44130.17708339954</c:v>
                </c:pt>
                <c:pt idx="13650">
                  <c:v>44130.187500066211</c:v>
                </c:pt>
                <c:pt idx="13651">
                  <c:v>44130.197916732883</c:v>
                </c:pt>
                <c:pt idx="13652">
                  <c:v>44130.208333399554</c:v>
                </c:pt>
                <c:pt idx="13653">
                  <c:v>44130.218750066226</c:v>
                </c:pt>
                <c:pt idx="13654">
                  <c:v>44130.229166732897</c:v>
                </c:pt>
                <c:pt idx="13655">
                  <c:v>44130.239583399569</c:v>
                </c:pt>
                <c:pt idx="13656">
                  <c:v>44130.25000006624</c:v>
                </c:pt>
                <c:pt idx="13657">
                  <c:v>44130.260416732912</c:v>
                </c:pt>
                <c:pt idx="13658">
                  <c:v>44130.270833399583</c:v>
                </c:pt>
                <c:pt idx="13659">
                  <c:v>44130.281250066255</c:v>
                </c:pt>
                <c:pt idx="13660">
                  <c:v>44130.291666732926</c:v>
                </c:pt>
                <c:pt idx="13661">
                  <c:v>44130.302083399598</c:v>
                </c:pt>
                <c:pt idx="13662">
                  <c:v>44130.312500066269</c:v>
                </c:pt>
                <c:pt idx="13663">
                  <c:v>44130.322916732941</c:v>
                </c:pt>
                <c:pt idx="13664">
                  <c:v>44130.333333399612</c:v>
                </c:pt>
                <c:pt idx="13665">
                  <c:v>44130.343750066284</c:v>
                </c:pt>
                <c:pt idx="13666">
                  <c:v>44130.354166732955</c:v>
                </c:pt>
                <c:pt idx="13667">
                  <c:v>44130.364583399627</c:v>
                </c:pt>
                <c:pt idx="13668">
                  <c:v>44130.375000066299</c:v>
                </c:pt>
                <c:pt idx="13669">
                  <c:v>44130.38541673297</c:v>
                </c:pt>
                <c:pt idx="13670">
                  <c:v>44130.395833399642</c:v>
                </c:pt>
                <c:pt idx="13671">
                  <c:v>44130.406250066313</c:v>
                </c:pt>
                <c:pt idx="13672">
                  <c:v>44130.416666732985</c:v>
                </c:pt>
                <c:pt idx="13673">
                  <c:v>44130.427083399656</c:v>
                </c:pt>
                <c:pt idx="13674">
                  <c:v>44130.437500066328</c:v>
                </c:pt>
                <c:pt idx="13675">
                  <c:v>44130.447916732999</c:v>
                </c:pt>
                <c:pt idx="13676">
                  <c:v>44130.458333399671</c:v>
                </c:pt>
                <c:pt idx="13677">
                  <c:v>44130.468750066342</c:v>
                </c:pt>
                <c:pt idx="13678">
                  <c:v>44130.479166733014</c:v>
                </c:pt>
                <c:pt idx="13679">
                  <c:v>44130.489583399685</c:v>
                </c:pt>
                <c:pt idx="13680">
                  <c:v>44130.500000066357</c:v>
                </c:pt>
                <c:pt idx="13681">
                  <c:v>44130.510416733028</c:v>
                </c:pt>
                <c:pt idx="13682">
                  <c:v>44130.5208333997</c:v>
                </c:pt>
                <c:pt idx="13683">
                  <c:v>44130.531250066371</c:v>
                </c:pt>
                <c:pt idx="13684">
                  <c:v>44130.541666733043</c:v>
                </c:pt>
                <c:pt idx="13685">
                  <c:v>44130.552083399714</c:v>
                </c:pt>
                <c:pt idx="13686">
                  <c:v>44130.562500066386</c:v>
                </c:pt>
                <c:pt idx="13687">
                  <c:v>44130.572916733057</c:v>
                </c:pt>
                <c:pt idx="13688">
                  <c:v>44130.583333399729</c:v>
                </c:pt>
                <c:pt idx="13689">
                  <c:v>44130.5937500664</c:v>
                </c:pt>
                <c:pt idx="13690">
                  <c:v>44130.604166733072</c:v>
                </c:pt>
                <c:pt idx="13691">
                  <c:v>44130.614583399743</c:v>
                </c:pt>
                <c:pt idx="13692">
                  <c:v>44130.625000066415</c:v>
                </c:pt>
                <c:pt idx="13693">
                  <c:v>44130.635416733086</c:v>
                </c:pt>
                <c:pt idx="13694">
                  <c:v>44130.645833399758</c:v>
                </c:pt>
                <c:pt idx="13695">
                  <c:v>44130.656250066429</c:v>
                </c:pt>
                <c:pt idx="13696">
                  <c:v>44130.666666733101</c:v>
                </c:pt>
                <c:pt idx="13697">
                  <c:v>44130.677083399773</c:v>
                </c:pt>
                <c:pt idx="13698">
                  <c:v>44130.687500066444</c:v>
                </c:pt>
                <c:pt idx="13699">
                  <c:v>44130.697916733116</c:v>
                </c:pt>
                <c:pt idx="13700">
                  <c:v>44130.708333399787</c:v>
                </c:pt>
                <c:pt idx="13701">
                  <c:v>44130.718750066459</c:v>
                </c:pt>
                <c:pt idx="13702">
                  <c:v>44130.72916673313</c:v>
                </c:pt>
                <c:pt idx="13703">
                  <c:v>44130.739583399802</c:v>
                </c:pt>
                <c:pt idx="13704">
                  <c:v>44130.750000066473</c:v>
                </c:pt>
                <c:pt idx="13705">
                  <c:v>44130.760416733145</c:v>
                </c:pt>
                <c:pt idx="13706">
                  <c:v>44130.770833399816</c:v>
                </c:pt>
                <c:pt idx="13707">
                  <c:v>44130.781250066488</c:v>
                </c:pt>
                <c:pt idx="13708">
                  <c:v>44130.791666733159</c:v>
                </c:pt>
                <c:pt idx="13709">
                  <c:v>44130.802083399831</c:v>
                </c:pt>
                <c:pt idx="13710">
                  <c:v>44130.812500066502</c:v>
                </c:pt>
                <c:pt idx="13711">
                  <c:v>44130.822916733174</c:v>
                </c:pt>
                <c:pt idx="13712">
                  <c:v>44130.833333399845</c:v>
                </c:pt>
                <c:pt idx="13713">
                  <c:v>44130.843750066517</c:v>
                </c:pt>
                <c:pt idx="13714">
                  <c:v>44130.854166733188</c:v>
                </c:pt>
                <c:pt idx="13715">
                  <c:v>44130.86458339986</c:v>
                </c:pt>
                <c:pt idx="13716">
                  <c:v>44130.875000066531</c:v>
                </c:pt>
                <c:pt idx="13717">
                  <c:v>44130.885416733203</c:v>
                </c:pt>
                <c:pt idx="13718">
                  <c:v>44130.895833399874</c:v>
                </c:pt>
                <c:pt idx="13719">
                  <c:v>44130.906250066546</c:v>
                </c:pt>
                <c:pt idx="13720">
                  <c:v>44130.916666733217</c:v>
                </c:pt>
                <c:pt idx="13721">
                  <c:v>44130.927083399889</c:v>
                </c:pt>
                <c:pt idx="13722">
                  <c:v>44130.93750006656</c:v>
                </c:pt>
                <c:pt idx="13723">
                  <c:v>44130.947916733232</c:v>
                </c:pt>
                <c:pt idx="13724">
                  <c:v>44130.958333399903</c:v>
                </c:pt>
                <c:pt idx="13725">
                  <c:v>44130.968750066575</c:v>
                </c:pt>
                <c:pt idx="13726">
                  <c:v>44130.979166733247</c:v>
                </c:pt>
                <c:pt idx="13727">
                  <c:v>44130.989583399918</c:v>
                </c:pt>
                <c:pt idx="13728">
                  <c:v>44131.00000006659</c:v>
                </c:pt>
                <c:pt idx="13729">
                  <c:v>44131.010416733261</c:v>
                </c:pt>
                <c:pt idx="13730">
                  <c:v>44131.020833399933</c:v>
                </c:pt>
                <c:pt idx="13731">
                  <c:v>44131.031250066604</c:v>
                </c:pt>
                <c:pt idx="13732">
                  <c:v>44131.041666733276</c:v>
                </c:pt>
                <c:pt idx="13733">
                  <c:v>44131.052083399947</c:v>
                </c:pt>
                <c:pt idx="13734">
                  <c:v>44131.062500066619</c:v>
                </c:pt>
                <c:pt idx="13735">
                  <c:v>44131.07291673329</c:v>
                </c:pt>
                <c:pt idx="13736">
                  <c:v>44131.083333399962</c:v>
                </c:pt>
                <c:pt idx="13737">
                  <c:v>44131.093750066633</c:v>
                </c:pt>
                <c:pt idx="13738">
                  <c:v>44131.104166733305</c:v>
                </c:pt>
                <c:pt idx="13739">
                  <c:v>44131.114583399976</c:v>
                </c:pt>
                <c:pt idx="13740">
                  <c:v>44131.125000066648</c:v>
                </c:pt>
                <c:pt idx="13741">
                  <c:v>44131.135416733319</c:v>
                </c:pt>
                <c:pt idx="13742">
                  <c:v>44131.145833399991</c:v>
                </c:pt>
                <c:pt idx="13743">
                  <c:v>44131.156250066662</c:v>
                </c:pt>
                <c:pt idx="13744">
                  <c:v>44131.166666733334</c:v>
                </c:pt>
                <c:pt idx="13745">
                  <c:v>44131.177083400005</c:v>
                </c:pt>
                <c:pt idx="13746">
                  <c:v>44131.187500066677</c:v>
                </c:pt>
                <c:pt idx="13747">
                  <c:v>44131.197916733348</c:v>
                </c:pt>
                <c:pt idx="13748">
                  <c:v>44131.20833340002</c:v>
                </c:pt>
                <c:pt idx="13749">
                  <c:v>44131.218750066691</c:v>
                </c:pt>
                <c:pt idx="13750">
                  <c:v>44131.229166733363</c:v>
                </c:pt>
                <c:pt idx="13751">
                  <c:v>44131.239583400034</c:v>
                </c:pt>
                <c:pt idx="13752">
                  <c:v>44131.250000066706</c:v>
                </c:pt>
                <c:pt idx="13753">
                  <c:v>44131.260416733377</c:v>
                </c:pt>
                <c:pt idx="13754">
                  <c:v>44131.270833400049</c:v>
                </c:pt>
                <c:pt idx="13755">
                  <c:v>44131.281250066721</c:v>
                </c:pt>
                <c:pt idx="13756">
                  <c:v>44131.291666733392</c:v>
                </c:pt>
                <c:pt idx="13757">
                  <c:v>44131.302083400064</c:v>
                </c:pt>
                <c:pt idx="13758">
                  <c:v>44131.312500066735</c:v>
                </c:pt>
                <c:pt idx="13759">
                  <c:v>44131.322916733407</c:v>
                </c:pt>
                <c:pt idx="13760">
                  <c:v>44131.333333400078</c:v>
                </c:pt>
                <c:pt idx="13761">
                  <c:v>44131.34375006675</c:v>
                </c:pt>
                <c:pt idx="13762">
                  <c:v>44131.354166733421</c:v>
                </c:pt>
                <c:pt idx="13763">
                  <c:v>44131.364583400093</c:v>
                </c:pt>
                <c:pt idx="13764">
                  <c:v>44131.375000066764</c:v>
                </c:pt>
                <c:pt idx="13765">
                  <c:v>44131.385416733436</c:v>
                </c:pt>
                <c:pt idx="13766">
                  <c:v>44131.395833400107</c:v>
                </c:pt>
                <c:pt idx="13767">
                  <c:v>44131.406250066779</c:v>
                </c:pt>
                <c:pt idx="13768">
                  <c:v>44131.41666673345</c:v>
                </c:pt>
                <c:pt idx="13769">
                  <c:v>44131.427083400122</c:v>
                </c:pt>
                <c:pt idx="13770">
                  <c:v>44131.437500066793</c:v>
                </c:pt>
                <c:pt idx="13771">
                  <c:v>44131.447916733465</c:v>
                </c:pt>
                <c:pt idx="13772">
                  <c:v>44131.458333400136</c:v>
                </c:pt>
                <c:pt idx="13773">
                  <c:v>44131.468750066808</c:v>
                </c:pt>
                <c:pt idx="13774">
                  <c:v>44131.479166733479</c:v>
                </c:pt>
                <c:pt idx="13775">
                  <c:v>44131.489583400151</c:v>
                </c:pt>
                <c:pt idx="13776">
                  <c:v>44131.500000066822</c:v>
                </c:pt>
                <c:pt idx="13777">
                  <c:v>44131.510416733494</c:v>
                </c:pt>
                <c:pt idx="13778">
                  <c:v>44131.520833400165</c:v>
                </c:pt>
                <c:pt idx="13779">
                  <c:v>44131.531250066837</c:v>
                </c:pt>
                <c:pt idx="13780">
                  <c:v>44131.541666733508</c:v>
                </c:pt>
                <c:pt idx="13781">
                  <c:v>44131.55208340018</c:v>
                </c:pt>
                <c:pt idx="13782">
                  <c:v>44131.562500066851</c:v>
                </c:pt>
                <c:pt idx="13783">
                  <c:v>44131.572916733523</c:v>
                </c:pt>
                <c:pt idx="13784">
                  <c:v>44131.583333400195</c:v>
                </c:pt>
                <c:pt idx="13785">
                  <c:v>44131.593750066866</c:v>
                </c:pt>
                <c:pt idx="13786">
                  <c:v>44131.604166733538</c:v>
                </c:pt>
                <c:pt idx="13787">
                  <c:v>44131.614583400209</c:v>
                </c:pt>
                <c:pt idx="13788">
                  <c:v>44131.625000066881</c:v>
                </c:pt>
                <c:pt idx="13789">
                  <c:v>44131.635416733552</c:v>
                </c:pt>
                <c:pt idx="13790">
                  <c:v>44131.645833400224</c:v>
                </c:pt>
                <c:pt idx="13791">
                  <c:v>44131.656250066895</c:v>
                </c:pt>
                <c:pt idx="13792">
                  <c:v>44131.666666733567</c:v>
                </c:pt>
                <c:pt idx="13793">
                  <c:v>44131.677083400238</c:v>
                </c:pt>
                <c:pt idx="13794">
                  <c:v>44131.68750006691</c:v>
                </c:pt>
                <c:pt idx="13795">
                  <c:v>44131.697916733581</c:v>
                </c:pt>
                <c:pt idx="13796">
                  <c:v>44131.708333400253</c:v>
                </c:pt>
                <c:pt idx="13797">
                  <c:v>44131.718750066924</c:v>
                </c:pt>
                <c:pt idx="13798">
                  <c:v>44131.729166733596</c:v>
                </c:pt>
                <c:pt idx="13799">
                  <c:v>44131.739583400267</c:v>
                </c:pt>
                <c:pt idx="13800">
                  <c:v>44131.750000066939</c:v>
                </c:pt>
                <c:pt idx="13801">
                  <c:v>44131.76041673361</c:v>
                </c:pt>
                <c:pt idx="13802">
                  <c:v>44131.770833400282</c:v>
                </c:pt>
                <c:pt idx="13803">
                  <c:v>44131.781250066953</c:v>
                </c:pt>
                <c:pt idx="13804">
                  <c:v>44131.791666733625</c:v>
                </c:pt>
                <c:pt idx="13805">
                  <c:v>44131.802083400296</c:v>
                </c:pt>
                <c:pt idx="13806">
                  <c:v>44131.812500066968</c:v>
                </c:pt>
                <c:pt idx="13807">
                  <c:v>44131.822916733639</c:v>
                </c:pt>
                <c:pt idx="13808">
                  <c:v>44131.833333400311</c:v>
                </c:pt>
                <c:pt idx="13809">
                  <c:v>44131.843750066982</c:v>
                </c:pt>
                <c:pt idx="13810">
                  <c:v>44131.854166733654</c:v>
                </c:pt>
                <c:pt idx="13811">
                  <c:v>44131.864583400326</c:v>
                </c:pt>
                <c:pt idx="13812">
                  <c:v>44131.875000066997</c:v>
                </c:pt>
                <c:pt idx="13813">
                  <c:v>44131.885416733669</c:v>
                </c:pt>
                <c:pt idx="13814">
                  <c:v>44131.89583340034</c:v>
                </c:pt>
                <c:pt idx="13815">
                  <c:v>44131.906250067012</c:v>
                </c:pt>
                <c:pt idx="13816">
                  <c:v>44131.916666733683</c:v>
                </c:pt>
                <c:pt idx="13817">
                  <c:v>44131.927083400355</c:v>
                </c:pt>
                <c:pt idx="13818">
                  <c:v>44131.937500067026</c:v>
                </c:pt>
                <c:pt idx="13819">
                  <c:v>44131.947916733698</c:v>
                </c:pt>
                <c:pt idx="13820">
                  <c:v>44131.958333400369</c:v>
                </c:pt>
                <c:pt idx="13821">
                  <c:v>44131.968750067041</c:v>
                </c:pt>
                <c:pt idx="13822">
                  <c:v>44131.979166733712</c:v>
                </c:pt>
                <c:pt idx="13823">
                  <c:v>44131.989583400384</c:v>
                </c:pt>
                <c:pt idx="13824">
                  <c:v>44132.000000067055</c:v>
                </c:pt>
                <c:pt idx="13825">
                  <c:v>44132.010416733727</c:v>
                </c:pt>
                <c:pt idx="13826">
                  <c:v>44132.020833400398</c:v>
                </c:pt>
                <c:pt idx="13827">
                  <c:v>44132.03125006707</c:v>
                </c:pt>
                <c:pt idx="13828">
                  <c:v>44132.041666733741</c:v>
                </c:pt>
                <c:pt idx="13829">
                  <c:v>44132.052083400413</c:v>
                </c:pt>
                <c:pt idx="13830">
                  <c:v>44132.062500067084</c:v>
                </c:pt>
                <c:pt idx="13831">
                  <c:v>44132.072916733756</c:v>
                </c:pt>
                <c:pt idx="13832">
                  <c:v>44132.083333400427</c:v>
                </c:pt>
                <c:pt idx="13833">
                  <c:v>44132.093750067099</c:v>
                </c:pt>
                <c:pt idx="13834">
                  <c:v>44132.10416673377</c:v>
                </c:pt>
                <c:pt idx="13835">
                  <c:v>44132.114583400442</c:v>
                </c:pt>
                <c:pt idx="13836">
                  <c:v>44132.125000067113</c:v>
                </c:pt>
                <c:pt idx="13837">
                  <c:v>44132.135416733785</c:v>
                </c:pt>
                <c:pt idx="13838">
                  <c:v>44132.145833400456</c:v>
                </c:pt>
                <c:pt idx="13839">
                  <c:v>44132.156250067128</c:v>
                </c:pt>
                <c:pt idx="13840">
                  <c:v>44132.1666667338</c:v>
                </c:pt>
                <c:pt idx="13841">
                  <c:v>44132.177083400471</c:v>
                </c:pt>
                <c:pt idx="13842">
                  <c:v>44132.187500067143</c:v>
                </c:pt>
                <c:pt idx="13843">
                  <c:v>44132.197916733814</c:v>
                </c:pt>
                <c:pt idx="13844">
                  <c:v>44132.208333400486</c:v>
                </c:pt>
                <c:pt idx="13845">
                  <c:v>44132.218750067157</c:v>
                </c:pt>
                <c:pt idx="13846">
                  <c:v>44132.229166733829</c:v>
                </c:pt>
                <c:pt idx="13847">
                  <c:v>44132.2395834005</c:v>
                </c:pt>
                <c:pt idx="13848">
                  <c:v>44132.250000067172</c:v>
                </c:pt>
                <c:pt idx="13849">
                  <c:v>44132.260416733843</c:v>
                </c:pt>
                <c:pt idx="13850">
                  <c:v>44132.270833400515</c:v>
                </c:pt>
                <c:pt idx="13851">
                  <c:v>44132.281250067186</c:v>
                </c:pt>
                <c:pt idx="13852">
                  <c:v>44132.291666733858</c:v>
                </c:pt>
                <c:pt idx="13853">
                  <c:v>44132.302083400529</c:v>
                </c:pt>
                <c:pt idx="13854">
                  <c:v>44132.312500067201</c:v>
                </c:pt>
                <c:pt idx="13855">
                  <c:v>44132.322916733872</c:v>
                </c:pt>
                <c:pt idx="13856">
                  <c:v>44132.333333400544</c:v>
                </c:pt>
                <c:pt idx="13857">
                  <c:v>44132.343750067215</c:v>
                </c:pt>
                <c:pt idx="13858">
                  <c:v>44132.354166733887</c:v>
                </c:pt>
                <c:pt idx="13859">
                  <c:v>44132.364583400558</c:v>
                </c:pt>
                <c:pt idx="13860">
                  <c:v>44132.37500006723</c:v>
                </c:pt>
                <c:pt idx="13861">
                  <c:v>44132.385416733901</c:v>
                </c:pt>
                <c:pt idx="13862">
                  <c:v>44132.395833400573</c:v>
                </c:pt>
                <c:pt idx="13863">
                  <c:v>44132.406250067244</c:v>
                </c:pt>
                <c:pt idx="13864">
                  <c:v>44132.416666733916</c:v>
                </c:pt>
                <c:pt idx="13865">
                  <c:v>44132.427083400587</c:v>
                </c:pt>
                <c:pt idx="13866">
                  <c:v>44132.437500067259</c:v>
                </c:pt>
                <c:pt idx="13867">
                  <c:v>44132.44791673393</c:v>
                </c:pt>
                <c:pt idx="13868">
                  <c:v>44132.458333400602</c:v>
                </c:pt>
                <c:pt idx="13869">
                  <c:v>44132.468750067274</c:v>
                </c:pt>
                <c:pt idx="13870">
                  <c:v>44132.479166733945</c:v>
                </c:pt>
                <c:pt idx="13871">
                  <c:v>44132.489583400617</c:v>
                </c:pt>
                <c:pt idx="13872">
                  <c:v>44132.500000067288</c:v>
                </c:pt>
                <c:pt idx="13873">
                  <c:v>44132.51041673396</c:v>
                </c:pt>
                <c:pt idx="13874">
                  <c:v>44132.520833400631</c:v>
                </c:pt>
                <c:pt idx="13875">
                  <c:v>44132.531250067303</c:v>
                </c:pt>
                <c:pt idx="13876">
                  <c:v>44132.541666733974</c:v>
                </c:pt>
                <c:pt idx="13877">
                  <c:v>44132.552083400646</c:v>
                </c:pt>
                <c:pt idx="13878">
                  <c:v>44132.562500067317</c:v>
                </c:pt>
                <c:pt idx="13879">
                  <c:v>44132.572916733989</c:v>
                </c:pt>
                <c:pt idx="13880">
                  <c:v>44132.58333340066</c:v>
                </c:pt>
                <c:pt idx="13881">
                  <c:v>44132.593750067332</c:v>
                </c:pt>
                <c:pt idx="13882">
                  <c:v>44132.604166734003</c:v>
                </c:pt>
                <c:pt idx="13883">
                  <c:v>44132.614583400675</c:v>
                </c:pt>
                <c:pt idx="13884">
                  <c:v>44132.625000067346</c:v>
                </c:pt>
                <c:pt idx="13885">
                  <c:v>44132.635416734018</c:v>
                </c:pt>
                <c:pt idx="13886">
                  <c:v>44132.645833400689</c:v>
                </c:pt>
                <c:pt idx="13887">
                  <c:v>44132.656250067361</c:v>
                </c:pt>
                <c:pt idx="13888">
                  <c:v>44132.666666734032</c:v>
                </c:pt>
                <c:pt idx="13889">
                  <c:v>44132.677083400704</c:v>
                </c:pt>
                <c:pt idx="13890">
                  <c:v>44132.687500067375</c:v>
                </c:pt>
                <c:pt idx="13891">
                  <c:v>44132.697916734047</c:v>
                </c:pt>
                <c:pt idx="13892">
                  <c:v>44132.708333400718</c:v>
                </c:pt>
                <c:pt idx="13893">
                  <c:v>44132.71875006739</c:v>
                </c:pt>
                <c:pt idx="13894">
                  <c:v>44132.729166734061</c:v>
                </c:pt>
                <c:pt idx="13895">
                  <c:v>44132.739583400733</c:v>
                </c:pt>
                <c:pt idx="13896">
                  <c:v>44132.750000067404</c:v>
                </c:pt>
                <c:pt idx="13897">
                  <c:v>44132.760416734076</c:v>
                </c:pt>
                <c:pt idx="13898">
                  <c:v>44132.770833400748</c:v>
                </c:pt>
                <c:pt idx="13899">
                  <c:v>44132.781250067419</c:v>
                </c:pt>
                <c:pt idx="13900">
                  <c:v>44132.791666734091</c:v>
                </c:pt>
                <c:pt idx="13901">
                  <c:v>44132.802083400762</c:v>
                </c:pt>
                <c:pt idx="13902">
                  <c:v>44132.812500067434</c:v>
                </c:pt>
                <c:pt idx="13903">
                  <c:v>44132.822916734105</c:v>
                </c:pt>
                <c:pt idx="13904">
                  <c:v>44132.833333400777</c:v>
                </c:pt>
                <c:pt idx="13905">
                  <c:v>44132.843750067448</c:v>
                </c:pt>
                <c:pt idx="13906">
                  <c:v>44132.85416673412</c:v>
                </c:pt>
                <c:pt idx="13907">
                  <c:v>44132.864583400791</c:v>
                </c:pt>
                <c:pt idx="13908">
                  <c:v>44132.875000067463</c:v>
                </c:pt>
                <c:pt idx="13909">
                  <c:v>44132.885416734134</c:v>
                </c:pt>
                <c:pt idx="13910">
                  <c:v>44132.895833400806</c:v>
                </c:pt>
                <c:pt idx="13911">
                  <c:v>44132.906250067477</c:v>
                </c:pt>
                <c:pt idx="13912">
                  <c:v>44132.916666734149</c:v>
                </c:pt>
                <c:pt idx="13913">
                  <c:v>44132.92708340082</c:v>
                </c:pt>
                <c:pt idx="13914">
                  <c:v>44132.937500067492</c:v>
                </c:pt>
                <c:pt idx="13915">
                  <c:v>44132.947916734163</c:v>
                </c:pt>
                <c:pt idx="13916">
                  <c:v>44132.958333400835</c:v>
                </c:pt>
                <c:pt idx="13917">
                  <c:v>44132.968750067506</c:v>
                </c:pt>
                <c:pt idx="13918">
                  <c:v>44132.979166734178</c:v>
                </c:pt>
                <c:pt idx="13919">
                  <c:v>44132.989583400849</c:v>
                </c:pt>
                <c:pt idx="13920">
                  <c:v>44133.000000067521</c:v>
                </c:pt>
                <c:pt idx="13921">
                  <c:v>44133.010416734192</c:v>
                </c:pt>
                <c:pt idx="13922">
                  <c:v>44133.020833400864</c:v>
                </c:pt>
                <c:pt idx="13923">
                  <c:v>44133.031250067535</c:v>
                </c:pt>
                <c:pt idx="13924">
                  <c:v>44133.041666734207</c:v>
                </c:pt>
                <c:pt idx="13925">
                  <c:v>44133.052083400878</c:v>
                </c:pt>
                <c:pt idx="13926">
                  <c:v>44133.06250006755</c:v>
                </c:pt>
                <c:pt idx="13927">
                  <c:v>44133.072916734222</c:v>
                </c:pt>
                <c:pt idx="13928">
                  <c:v>44133.083333400893</c:v>
                </c:pt>
                <c:pt idx="13929">
                  <c:v>44133.093750067565</c:v>
                </c:pt>
                <c:pt idx="13930">
                  <c:v>44133.104166734236</c:v>
                </c:pt>
                <c:pt idx="13931">
                  <c:v>44133.114583400908</c:v>
                </c:pt>
                <c:pt idx="13932">
                  <c:v>44133.125000067579</c:v>
                </c:pt>
                <c:pt idx="13933">
                  <c:v>44133.135416734251</c:v>
                </c:pt>
                <c:pt idx="13934">
                  <c:v>44133.145833400922</c:v>
                </c:pt>
                <c:pt idx="13935">
                  <c:v>44133.156250067594</c:v>
                </c:pt>
                <c:pt idx="13936">
                  <c:v>44133.166666734265</c:v>
                </c:pt>
                <c:pt idx="13937">
                  <c:v>44133.177083400937</c:v>
                </c:pt>
                <c:pt idx="13938">
                  <c:v>44133.187500067608</c:v>
                </c:pt>
                <c:pt idx="13939">
                  <c:v>44133.19791673428</c:v>
                </c:pt>
                <c:pt idx="13940">
                  <c:v>44133.208333400951</c:v>
                </c:pt>
                <c:pt idx="13941">
                  <c:v>44133.218750067623</c:v>
                </c:pt>
                <c:pt idx="13942">
                  <c:v>44133.229166734294</c:v>
                </c:pt>
                <c:pt idx="13943">
                  <c:v>44133.239583400966</c:v>
                </c:pt>
                <c:pt idx="13944">
                  <c:v>44133.250000067637</c:v>
                </c:pt>
                <c:pt idx="13945">
                  <c:v>44133.260416734309</c:v>
                </c:pt>
                <c:pt idx="13946">
                  <c:v>44133.27083340098</c:v>
                </c:pt>
                <c:pt idx="13947">
                  <c:v>44133.281250067652</c:v>
                </c:pt>
                <c:pt idx="13948">
                  <c:v>44133.291666734323</c:v>
                </c:pt>
                <c:pt idx="13949">
                  <c:v>44133.302083400995</c:v>
                </c:pt>
                <c:pt idx="13950">
                  <c:v>44133.312500067666</c:v>
                </c:pt>
                <c:pt idx="13951">
                  <c:v>44133.322916734338</c:v>
                </c:pt>
                <c:pt idx="13952">
                  <c:v>44133.333333401009</c:v>
                </c:pt>
                <c:pt idx="13953">
                  <c:v>44133.343750067681</c:v>
                </c:pt>
                <c:pt idx="13954">
                  <c:v>44133.354166734352</c:v>
                </c:pt>
                <c:pt idx="13955">
                  <c:v>44133.364583401024</c:v>
                </c:pt>
                <c:pt idx="13956">
                  <c:v>44133.375000067696</c:v>
                </c:pt>
                <c:pt idx="13957">
                  <c:v>44133.385416734367</c:v>
                </c:pt>
                <c:pt idx="13958">
                  <c:v>44133.395833401039</c:v>
                </c:pt>
                <c:pt idx="13959">
                  <c:v>44133.40625006771</c:v>
                </c:pt>
                <c:pt idx="13960">
                  <c:v>44133.416666734382</c:v>
                </c:pt>
                <c:pt idx="13961">
                  <c:v>44133.427083401053</c:v>
                </c:pt>
                <c:pt idx="13962">
                  <c:v>44133.437500067725</c:v>
                </c:pt>
                <c:pt idx="13963">
                  <c:v>44133.447916734396</c:v>
                </c:pt>
                <c:pt idx="13964">
                  <c:v>44133.458333401068</c:v>
                </c:pt>
                <c:pt idx="13965">
                  <c:v>44133.468750067739</c:v>
                </c:pt>
                <c:pt idx="13966">
                  <c:v>44133.479166734411</c:v>
                </c:pt>
                <c:pt idx="13967">
                  <c:v>44133.489583401082</c:v>
                </c:pt>
                <c:pt idx="13968">
                  <c:v>44133.500000067754</c:v>
                </c:pt>
                <c:pt idx="13969">
                  <c:v>44133.510416734425</c:v>
                </c:pt>
                <c:pt idx="13970">
                  <c:v>44133.520833401097</c:v>
                </c:pt>
                <c:pt idx="13971">
                  <c:v>44133.531250067768</c:v>
                </c:pt>
                <c:pt idx="13972">
                  <c:v>44133.54166673444</c:v>
                </c:pt>
                <c:pt idx="13973">
                  <c:v>44133.552083401111</c:v>
                </c:pt>
                <c:pt idx="13974">
                  <c:v>44133.562500067783</c:v>
                </c:pt>
                <c:pt idx="13975">
                  <c:v>44133.572916734454</c:v>
                </c:pt>
                <c:pt idx="13976">
                  <c:v>44133.583333401126</c:v>
                </c:pt>
                <c:pt idx="13977">
                  <c:v>44133.593750067797</c:v>
                </c:pt>
                <c:pt idx="13978">
                  <c:v>44133.604166734469</c:v>
                </c:pt>
                <c:pt idx="13979">
                  <c:v>44133.61458340114</c:v>
                </c:pt>
                <c:pt idx="13980">
                  <c:v>44133.625000067812</c:v>
                </c:pt>
                <c:pt idx="13981">
                  <c:v>44133.635416734483</c:v>
                </c:pt>
                <c:pt idx="13982">
                  <c:v>44133.645833401155</c:v>
                </c:pt>
                <c:pt idx="13983">
                  <c:v>44133.656250067826</c:v>
                </c:pt>
                <c:pt idx="13984">
                  <c:v>44133.666666734498</c:v>
                </c:pt>
                <c:pt idx="13985">
                  <c:v>44133.67708340117</c:v>
                </c:pt>
                <c:pt idx="13986">
                  <c:v>44133.687500067841</c:v>
                </c:pt>
                <c:pt idx="13987">
                  <c:v>44133.697916734513</c:v>
                </c:pt>
                <c:pt idx="13988">
                  <c:v>44133.708333401184</c:v>
                </c:pt>
                <c:pt idx="13989">
                  <c:v>44133.718750067856</c:v>
                </c:pt>
                <c:pt idx="13990">
                  <c:v>44133.729166734527</c:v>
                </c:pt>
                <c:pt idx="13991">
                  <c:v>44133.739583401199</c:v>
                </c:pt>
                <c:pt idx="13992">
                  <c:v>44133.75000006787</c:v>
                </c:pt>
                <c:pt idx="13993">
                  <c:v>44133.760416734542</c:v>
                </c:pt>
                <c:pt idx="13994">
                  <c:v>44133.770833401213</c:v>
                </c:pt>
                <c:pt idx="13995">
                  <c:v>44133.781250067885</c:v>
                </c:pt>
                <c:pt idx="13996">
                  <c:v>44133.791666734556</c:v>
                </c:pt>
                <c:pt idx="13997">
                  <c:v>44133.802083401228</c:v>
                </c:pt>
                <c:pt idx="13998">
                  <c:v>44133.812500067899</c:v>
                </c:pt>
                <c:pt idx="13999">
                  <c:v>44133.822916734571</c:v>
                </c:pt>
                <c:pt idx="14000">
                  <c:v>44133.833333401242</c:v>
                </c:pt>
                <c:pt idx="14001">
                  <c:v>44133.843750067914</c:v>
                </c:pt>
                <c:pt idx="14002">
                  <c:v>44133.854166734585</c:v>
                </c:pt>
                <c:pt idx="14003">
                  <c:v>44133.864583401257</c:v>
                </c:pt>
                <c:pt idx="14004">
                  <c:v>44133.875000067928</c:v>
                </c:pt>
                <c:pt idx="14005">
                  <c:v>44133.8854167346</c:v>
                </c:pt>
                <c:pt idx="14006">
                  <c:v>44133.895833401271</c:v>
                </c:pt>
                <c:pt idx="14007">
                  <c:v>44133.906250067943</c:v>
                </c:pt>
                <c:pt idx="14008">
                  <c:v>44133.916666734614</c:v>
                </c:pt>
                <c:pt idx="14009">
                  <c:v>44133.927083401286</c:v>
                </c:pt>
                <c:pt idx="14010">
                  <c:v>44133.937500067957</c:v>
                </c:pt>
                <c:pt idx="14011">
                  <c:v>44133.947916734629</c:v>
                </c:pt>
                <c:pt idx="14012">
                  <c:v>44133.9583334013</c:v>
                </c:pt>
                <c:pt idx="14013">
                  <c:v>44133.968750067972</c:v>
                </c:pt>
                <c:pt idx="14014">
                  <c:v>44133.979166734644</c:v>
                </c:pt>
                <c:pt idx="14015">
                  <c:v>44133.989583401315</c:v>
                </c:pt>
                <c:pt idx="14016">
                  <c:v>44134.000000067987</c:v>
                </c:pt>
                <c:pt idx="14017">
                  <c:v>44134.010416734658</c:v>
                </c:pt>
                <c:pt idx="14018">
                  <c:v>44134.02083340133</c:v>
                </c:pt>
                <c:pt idx="14019">
                  <c:v>44134.031250068001</c:v>
                </c:pt>
                <c:pt idx="14020">
                  <c:v>44134.041666734673</c:v>
                </c:pt>
                <c:pt idx="14021">
                  <c:v>44134.052083401344</c:v>
                </c:pt>
                <c:pt idx="14022">
                  <c:v>44134.062500068016</c:v>
                </c:pt>
                <c:pt idx="14023">
                  <c:v>44134.072916734687</c:v>
                </c:pt>
                <c:pt idx="14024">
                  <c:v>44134.083333401359</c:v>
                </c:pt>
                <c:pt idx="14025">
                  <c:v>44134.09375006803</c:v>
                </c:pt>
                <c:pt idx="14026">
                  <c:v>44134.104166734702</c:v>
                </c:pt>
                <c:pt idx="14027">
                  <c:v>44134.114583401373</c:v>
                </c:pt>
                <c:pt idx="14028">
                  <c:v>44134.125000068045</c:v>
                </c:pt>
                <c:pt idx="14029">
                  <c:v>44134.135416734716</c:v>
                </c:pt>
                <c:pt idx="14030">
                  <c:v>44134.145833401388</c:v>
                </c:pt>
                <c:pt idx="14031">
                  <c:v>44134.156250068059</c:v>
                </c:pt>
                <c:pt idx="14032">
                  <c:v>44134.166666734731</c:v>
                </c:pt>
                <c:pt idx="14033">
                  <c:v>44134.177083401402</c:v>
                </c:pt>
                <c:pt idx="14034">
                  <c:v>44134.187500068074</c:v>
                </c:pt>
                <c:pt idx="14035">
                  <c:v>44134.197916734745</c:v>
                </c:pt>
                <c:pt idx="14036">
                  <c:v>44134.208333401417</c:v>
                </c:pt>
                <c:pt idx="14037">
                  <c:v>44134.218750068088</c:v>
                </c:pt>
                <c:pt idx="14038">
                  <c:v>44134.22916673476</c:v>
                </c:pt>
                <c:pt idx="14039">
                  <c:v>44134.239583401431</c:v>
                </c:pt>
                <c:pt idx="14040">
                  <c:v>44134.250000068103</c:v>
                </c:pt>
                <c:pt idx="14041">
                  <c:v>44134.260416734774</c:v>
                </c:pt>
                <c:pt idx="14042">
                  <c:v>44134.270833401446</c:v>
                </c:pt>
                <c:pt idx="14043">
                  <c:v>44134.281250068118</c:v>
                </c:pt>
                <c:pt idx="14044">
                  <c:v>44134.291666734789</c:v>
                </c:pt>
                <c:pt idx="14045">
                  <c:v>44134.302083401461</c:v>
                </c:pt>
                <c:pt idx="14046">
                  <c:v>44134.312500068132</c:v>
                </c:pt>
                <c:pt idx="14047">
                  <c:v>44134.322916734804</c:v>
                </c:pt>
                <c:pt idx="14048">
                  <c:v>44134.333333401475</c:v>
                </c:pt>
                <c:pt idx="14049">
                  <c:v>44134.343750068147</c:v>
                </c:pt>
                <c:pt idx="14050">
                  <c:v>44134.354166734818</c:v>
                </c:pt>
                <c:pt idx="14051">
                  <c:v>44134.36458340149</c:v>
                </c:pt>
                <c:pt idx="14052">
                  <c:v>44134.375000068161</c:v>
                </c:pt>
                <c:pt idx="14053">
                  <c:v>44134.385416734833</c:v>
                </c:pt>
                <c:pt idx="14054">
                  <c:v>44134.395833401504</c:v>
                </c:pt>
                <c:pt idx="14055">
                  <c:v>44134.406250068176</c:v>
                </c:pt>
                <c:pt idx="14056">
                  <c:v>44134.416666734847</c:v>
                </c:pt>
                <c:pt idx="14057">
                  <c:v>44134.427083401519</c:v>
                </c:pt>
                <c:pt idx="14058">
                  <c:v>44134.43750006819</c:v>
                </c:pt>
                <c:pt idx="14059">
                  <c:v>44134.447916734862</c:v>
                </c:pt>
                <c:pt idx="14060">
                  <c:v>44134.458333401533</c:v>
                </c:pt>
                <c:pt idx="14061">
                  <c:v>44134.468750068205</c:v>
                </c:pt>
                <c:pt idx="14062">
                  <c:v>44134.479166734876</c:v>
                </c:pt>
                <c:pt idx="14063">
                  <c:v>44134.489583401548</c:v>
                </c:pt>
                <c:pt idx="14064">
                  <c:v>44134.500000068219</c:v>
                </c:pt>
                <c:pt idx="14065">
                  <c:v>44134.510416734891</c:v>
                </c:pt>
                <c:pt idx="14066">
                  <c:v>44134.520833401562</c:v>
                </c:pt>
                <c:pt idx="14067">
                  <c:v>44134.531250068234</c:v>
                </c:pt>
                <c:pt idx="14068">
                  <c:v>44134.541666734905</c:v>
                </c:pt>
                <c:pt idx="14069">
                  <c:v>44134.552083401577</c:v>
                </c:pt>
                <c:pt idx="14070">
                  <c:v>44134.562500068248</c:v>
                </c:pt>
                <c:pt idx="14071">
                  <c:v>44134.57291673492</c:v>
                </c:pt>
                <c:pt idx="14072">
                  <c:v>44134.583333401592</c:v>
                </c:pt>
                <c:pt idx="14073">
                  <c:v>44134.593750068263</c:v>
                </c:pt>
                <c:pt idx="14074">
                  <c:v>44134.604166734935</c:v>
                </c:pt>
                <c:pt idx="14075">
                  <c:v>44134.614583401606</c:v>
                </c:pt>
                <c:pt idx="14076">
                  <c:v>44134.625000068278</c:v>
                </c:pt>
                <c:pt idx="14077">
                  <c:v>44134.635416734949</c:v>
                </c:pt>
                <c:pt idx="14078">
                  <c:v>44134.645833401621</c:v>
                </c:pt>
                <c:pt idx="14079">
                  <c:v>44134.656250068292</c:v>
                </c:pt>
                <c:pt idx="14080">
                  <c:v>44134.666666734964</c:v>
                </c:pt>
                <c:pt idx="14081">
                  <c:v>44134.677083401635</c:v>
                </c:pt>
                <c:pt idx="14082">
                  <c:v>44134.687500068307</c:v>
                </c:pt>
                <c:pt idx="14083">
                  <c:v>44134.697916734978</c:v>
                </c:pt>
                <c:pt idx="14084">
                  <c:v>44134.70833340165</c:v>
                </c:pt>
                <c:pt idx="14085">
                  <c:v>44134.718750068321</c:v>
                </c:pt>
                <c:pt idx="14086">
                  <c:v>44134.729166734993</c:v>
                </c:pt>
                <c:pt idx="14087">
                  <c:v>44134.739583401664</c:v>
                </c:pt>
                <c:pt idx="14088">
                  <c:v>44134.750000068336</c:v>
                </c:pt>
                <c:pt idx="14089">
                  <c:v>44134.760416735007</c:v>
                </c:pt>
                <c:pt idx="14090">
                  <c:v>44134.770833401679</c:v>
                </c:pt>
                <c:pt idx="14091">
                  <c:v>44134.78125006835</c:v>
                </c:pt>
                <c:pt idx="14092">
                  <c:v>44134.791666735022</c:v>
                </c:pt>
                <c:pt idx="14093">
                  <c:v>44134.802083401693</c:v>
                </c:pt>
                <c:pt idx="14094">
                  <c:v>44134.812500068365</c:v>
                </c:pt>
                <c:pt idx="14095">
                  <c:v>44134.822916735036</c:v>
                </c:pt>
                <c:pt idx="14096">
                  <c:v>44134.833333401708</c:v>
                </c:pt>
                <c:pt idx="14097">
                  <c:v>44134.843750068379</c:v>
                </c:pt>
                <c:pt idx="14098">
                  <c:v>44134.854166735051</c:v>
                </c:pt>
                <c:pt idx="14099">
                  <c:v>44134.864583401722</c:v>
                </c:pt>
                <c:pt idx="14100">
                  <c:v>44134.875000068394</c:v>
                </c:pt>
                <c:pt idx="14101">
                  <c:v>44134.885416735066</c:v>
                </c:pt>
                <c:pt idx="14102">
                  <c:v>44134.895833401737</c:v>
                </c:pt>
                <c:pt idx="14103">
                  <c:v>44134.906250068409</c:v>
                </c:pt>
                <c:pt idx="14104">
                  <c:v>44134.91666673508</c:v>
                </c:pt>
                <c:pt idx="14105">
                  <c:v>44134.927083401752</c:v>
                </c:pt>
                <c:pt idx="14106">
                  <c:v>44134.937500068423</c:v>
                </c:pt>
                <c:pt idx="14107">
                  <c:v>44134.947916735095</c:v>
                </c:pt>
                <c:pt idx="14108">
                  <c:v>44134.958333401766</c:v>
                </c:pt>
                <c:pt idx="14109">
                  <c:v>44134.968750068438</c:v>
                </c:pt>
                <c:pt idx="14110">
                  <c:v>44134.979166735109</c:v>
                </c:pt>
                <c:pt idx="14111">
                  <c:v>44134.989583401781</c:v>
                </c:pt>
                <c:pt idx="14112">
                  <c:v>44135.000000068452</c:v>
                </c:pt>
                <c:pt idx="14113">
                  <c:v>44135.010416735124</c:v>
                </c:pt>
                <c:pt idx="14114">
                  <c:v>44135.020833401795</c:v>
                </c:pt>
                <c:pt idx="14115">
                  <c:v>44135.031250068467</c:v>
                </c:pt>
                <c:pt idx="14116">
                  <c:v>44135.041666735138</c:v>
                </c:pt>
                <c:pt idx="14117">
                  <c:v>44135.05208340181</c:v>
                </c:pt>
                <c:pt idx="14118">
                  <c:v>44135.062500068481</c:v>
                </c:pt>
                <c:pt idx="14119">
                  <c:v>44135.072916735153</c:v>
                </c:pt>
                <c:pt idx="14120">
                  <c:v>44135.083333401824</c:v>
                </c:pt>
                <c:pt idx="14121">
                  <c:v>44135.093750068496</c:v>
                </c:pt>
                <c:pt idx="14122">
                  <c:v>44135.104166735167</c:v>
                </c:pt>
                <c:pt idx="14123">
                  <c:v>44135.114583401839</c:v>
                </c:pt>
                <c:pt idx="14124">
                  <c:v>44135.12500006851</c:v>
                </c:pt>
                <c:pt idx="14125">
                  <c:v>44135.135416735182</c:v>
                </c:pt>
                <c:pt idx="14126">
                  <c:v>44135.145833401853</c:v>
                </c:pt>
                <c:pt idx="14127">
                  <c:v>44135.156250068525</c:v>
                </c:pt>
                <c:pt idx="14128">
                  <c:v>44135.166666735196</c:v>
                </c:pt>
                <c:pt idx="14129">
                  <c:v>44135.177083401868</c:v>
                </c:pt>
                <c:pt idx="14130">
                  <c:v>44135.18750006854</c:v>
                </c:pt>
                <c:pt idx="14131">
                  <c:v>44135.197916735211</c:v>
                </c:pt>
                <c:pt idx="14132">
                  <c:v>44135.208333401883</c:v>
                </c:pt>
                <c:pt idx="14133">
                  <c:v>44135.218750068554</c:v>
                </c:pt>
                <c:pt idx="14134">
                  <c:v>44135.229166735226</c:v>
                </c:pt>
                <c:pt idx="14135">
                  <c:v>44135.239583401897</c:v>
                </c:pt>
                <c:pt idx="14136">
                  <c:v>44135.250000068569</c:v>
                </c:pt>
                <c:pt idx="14137">
                  <c:v>44135.26041673524</c:v>
                </c:pt>
                <c:pt idx="14138">
                  <c:v>44135.270833401912</c:v>
                </c:pt>
                <c:pt idx="14139">
                  <c:v>44135.281250068583</c:v>
                </c:pt>
                <c:pt idx="14140">
                  <c:v>44135.291666735255</c:v>
                </c:pt>
                <c:pt idx="14141">
                  <c:v>44135.302083401926</c:v>
                </c:pt>
                <c:pt idx="14142">
                  <c:v>44135.312500068598</c:v>
                </c:pt>
                <c:pt idx="14143">
                  <c:v>44135.322916735269</c:v>
                </c:pt>
                <c:pt idx="14144">
                  <c:v>44135.333333401941</c:v>
                </c:pt>
                <c:pt idx="14145">
                  <c:v>44135.343750068612</c:v>
                </c:pt>
                <c:pt idx="14146">
                  <c:v>44135.354166735284</c:v>
                </c:pt>
                <c:pt idx="14147">
                  <c:v>44135.364583401955</c:v>
                </c:pt>
                <c:pt idx="14148">
                  <c:v>44135.375000068627</c:v>
                </c:pt>
                <c:pt idx="14149">
                  <c:v>44135.385416735298</c:v>
                </c:pt>
                <c:pt idx="14150">
                  <c:v>44135.39583340197</c:v>
                </c:pt>
                <c:pt idx="14151">
                  <c:v>44135.406250068641</c:v>
                </c:pt>
                <c:pt idx="14152">
                  <c:v>44135.416666735313</c:v>
                </c:pt>
                <c:pt idx="14153">
                  <c:v>44135.427083401984</c:v>
                </c:pt>
                <c:pt idx="14154">
                  <c:v>44135.437500068656</c:v>
                </c:pt>
                <c:pt idx="14155">
                  <c:v>44135.447916735327</c:v>
                </c:pt>
                <c:pt idx="14156">
                  <c:v>44135.458333401999</c:v>
                </c:pt>
                <c:pt idx="14157">
                  <c:v>44135.46875006867</c:v>
                </c:pt>
                <c:pt idx="14158">
                  <c:v>44135.479166735342</c:v>
                </c:pt>
                <c:pt idx="14159">
                  <c:v>44135.489583402014</c:v>
                </c:pt>
                <c:pt idx="14160">
                  <c:v>44135.500000068685</c:v>
                </c:pt>
                <c:pt idx="14161">
                  <c:v>44135.510416735357</c:v>
                </c:pt>
                <c:pt idx="14162">
                  <c:v>44135.520833402028</c:v>
                </c:pt>
                <c:pt idx="14163">
                  <c:v>44135.5312500687</c:v>
                </c:pt>
                <c:pt idx="14164">
                  <c:v>44135.541666735371</c:v>
                </c:pt>
                <c:pt idx="14165">
                  <c:v>44135.552083402043</c:v>
                </c:pt>
                <c:pt idx="14166">
                  <c:v>44135.562500068714</c:v>
                </c:pt>
                <c:pt idx="14167">
                  <c:v>44135.572916735386</c:v>
                </c:pt>
                <c:pt idx="14168">
                  <c:v>44135.583333402057</c:v>
                </c:pt>
                <c:pt idx="14169">
                  <c:v>44135.593750068729</c:v>
                </c:pt>
                <c:pt idx="14170">
                  <c:v>44135.6041667354</c:v>
                </c:pt>
                <c:pt idx="14171">
                  <c:v>44135.614583402072</c:v>
                </c:pt>
                <c:pt idx="14172">
                  <c:v>44135.625000068743</c:v>
                </c:pt>
                <c:pt idx="14173">
                  <c:v>44135.635416735415</c:v>
                </c:pt>
                <c:pt idx="14174">
                  <c:v>44135.645833402086</c:v>
                </c:pt>
                <c:pt idx="14175">
                  <c:v>44135.656250068758</c:v>
                </c:pt>
                <c:pt idx="14176">
                  <c:v>44135.666666735429</c:v>
                </c:pt>
                <c:pt idx="14177">
                  <c:v>44135.677083402101</c:v>
                </c:pt>
                <c:pt idx="14178">
                  <c:v>44135.687500068772</c:v>
                </c:pt>
                <c:pt idx="14179">
                  <c:v>44135.697916735444</c:v>
                </c:pt>
                <c:pt idx="14180">
                  <c:v>44135.708333402115</c:v>
                </c:pt>
                <c:pt idx="14181">
                  <c:v>44135.718750068787</c:v>
                </c:pt>
                <c:pt idx="14182">
                  <c:v>44135.729166735458</c:v>
                </c:pt>
                <c:pt idx="14183">
                  <c:v>44135.73958340213</c:v>
                </c:pt>
                <c:pt idx="14184">
                  <c:v>44135.750000068801</c:v>
                </c:pt>
                <c:pt idx="14185">
                  <c:v>44135.760416735473</c:v>
                </c:pt>
                <c:pt idx="14186">
                  <c:v>44135.770833402144</c:v>
                </c:pt>
                <c:pt idx="14187">
                  <c:v>44135.781250068816</c:v>
                </c:pt>
                <c:pt idx="14188">
                  <c:v>44135.791666735488</c:v>
                </c:pt>
                <c:pt idx="14189">
                  <c:v>44135.802083402159</c:v>
                </c:pt>
                <c:pt idx="14190">
                  <c:v>44135.812500068831</c:v>
                </c:pt>
                <c:pt idx="14191">
                  <c:v>44135.822916735502</c:v>
                </c:pt>
                <c:pt idx="14192">
                  <c:v>44135.833333402174</c:v>
                </c:pt>
                <c:pt idx="14193">
                  <c:v>44135.843750068845</c:v>
                </c:pt>
                <c:pt idx="14194">
                  <c:v>44135.854166735517</c:v>
                </c:pt>
                <c:pt idx="14195">
                  <c:v>44135.864583402188</c:v>
                </c:pt>
                <c:pt idx="14196">
                  <c:v>44135.87500006886</c:v>
                </c:pt>
                <c:pt idx="14197">
                  <c:v>44135.885416735531</c:v>
                </c:pt>
                <c:pt idx="14198">
                  <c:v>44135.895833402203</c:v>
                </c:pt>
                <c:pt idx="14199">
                  <c:v>44135.906250068874</c:v>
                </c:pt>
                <c:pt idx="14200">
                  <c:v>44135.916666735546</c:v>
                </c:pt>
                <c:pt idx="14201">
                  <c:v>44135.927083402217</c:v>
                </c:pt>
                <c:pt idx="14202">
                  <c:v>44135.937500068889</c:v>
                </c:pt>
                <c:pt idx="14203">
                  <c:v>44135.94791673556</c:v>
                </c:pt>
                <c:pt idx="14204">
                  <c:v>44135.958333402232</c:v>
                </c:pt>
                <c:pt idx="14205">
                  <c:v>44135.968750068903</c:v>
                </c:pt>
                <c:pt idx="14206">
                  <c:v>44135.979166735575</c:v>
                </c:pt>
                <c:pt idx="14207">
                  <c:v>44135.989583402246</c:v>
                </c:pt>
                <c:pt idx="14208">
                  <c:v>44136.000000068918</c:v>
                </c:pt>
                <c:pt idx="14209">
                  <c:v>44136.010416735589</c:v>
                </c:pt>
                <c:pt idx="14210">
                  <c:v>44136.020833402261</c:v>
                </c:pt>
                <c:pt idx="14211">
                  <c:v>44136.031250068932</c:v>
                </c:pt>
                <c:pt idx="14212">
                  <c:v>44136.041666735604</c:v>
                </c:pt>
                <c:pt idx="14213">
                  <c:v>44136.052083402275</c:v>
                </c:pt>
                <c:pt idx="14214">
                  <c:v>44136.062500068947</c:v>
                </c:pt>
                <c:pt idx="14215">
                  <c:v>44136.072916735618</c:v>
                </c:pt>
                <c:pt idx="14216">
                  <c:v>44136.08333340229</c:v>
                </c:pt>
                <c:pt idx="14217">
                  <c:v>44136.093750068962</c:v>
                </c:pt>
                <c:pt idx="14218">
                  <c:v>44136.104166735633</c:v>
                </c:pt>
                <c:pt idx="14219">
                  <c:v>44136.114583402305</c:v>
                </c:pt>
                <c:pt idx="14220">
                  <c:v>44136.125000068976</c:v>
                </c:pt>
                <c:pt idx="14221">
                  <c:v>44136.135416735648</c:v>
                </c:pt>
                <c:pt idx="14222">
                  <c:v>44136.145833402319</c:v>
                </c:pt>
                <c:pt idx="14223">
                  <c:v>44136.156250068991</c:v>
                </c:pt>
                <c:pt idx="14224">
                  <c:v>44136.166666735662</c:v>
                </c:pt>
                <c:pt idx="14225">
                  <c:v>44136.177083402334</c:v>
                </c:pt>
                <c:pt idx="14226">
                  <c:v>44136.187500069005</c:v>
                </c:pt>
                <c:pt idx="14227">
                  <c:v>44136.197916735677</c:v>
                </c:pt>
                <c:pt idx="14228">
                  <c:v>44136.208333402348</c:v>
                </c:pt>
                <c:pt idx="14229">
                  <c:v>44136.21875006902</c:v>
                </c:pt>
                <c:pt idx="14230">
                  <c:v>44136.229166735691</c:v>
                </c:pt>
                <c:pt idx="14231">
                  <c:v>44136.239583402363</c:v>
                </c:pt>
                <c:pt idx="14232">
                  <c:v>44136.250000069034</c:v>
                </c:pt>
                <c:pt idx="14233">
                  <c:v>44136.260416735706</c:v>
                </c:pt>
                <c:pt idx="14234">
                  <c:v>44136.270833402377</c:v>
                </c:pt>
                <c:pt idx="14235">
                  <c:v>44136.281250069049</c:v>
                </c:pt>
                <c:pt idx="14236">
                  <c:v>44136.29166673572</c:v>
                </c:pt>
                <c:pt idx="14237">
                  <c:v>44136.302083402392</c:v>
                </c:pt>
                <c:pt idx="14238">
                  <c:v>44136.312500069063</c:v>
                </c:pt>
                <c:pt idx="14239">
                  <c:v>44136.322916735735</c:v>
                </c:pt>
                <c:pt idx="14240">
                  <c:v>44136.333333402406</c:v>
                </c:pt>
                <c:pt idx="14241">
                  <c:v>44136.343750069078</c:v>
                </c:pt>
                <c:pt idx="14242">
                  <c:v>44136.354166735749</c:v>
                </c:pt>
                <c:pt idx="14243">
                  <c:v>44136.364583402421</c:v>
                </c:pt>
                <c:pt idx="14244">
                  <c:v>44136.375000069092</c:v>
                </c:pt>
                <c:pt idx="14245">
                  <c:v>44136.385416735764</c:v>
                </c:pt>
                <c:pt idx="14246">
                  <c:v>44136.395833402436</c:v>
                </c:pt>
                <c:pt idx="14247">
                  <c:v>44136.406250069107</c:v>
                </c:pt>
                <c:pt idx="14248">
                  <c:v>44136.416666735779</c:v>
                </c:pt>
                <c:pt idx="14249">
                  <c:v>44136.42708340245</c:v>
                </c:pt>
                <c:pt idx="14250">
                  <c:v>44136.437500069122</c:v>
                </c:pt>
                <c:pt idx="14251">
                  <c:v>44136.447916735793</c:v>
                </c:pt>
                <c:pt idx="14252">
                  <c:v>44136.458333402465</c:v>
                </c:pt>
                <c:pt idx="14253">
                  <c:v>44136.468750069136</c:v>
                </c:pt>
                <c:pt idx="14254">
                  <c:v>44136.479166735808</c:v>
                </c:pt>
                <c:pt idx="14255">
                  <c:v>44136.489583402479</c:v>
                </c:pt>
                <c:pt idx="14256">
                  <c:v>44136.500000069151</c:v>
                </c:pt>
                <c:pt idx="14257">
                  <c:v>44136.510416735822</c:v>
                </c:pt>
                <c:pt idx="14258">
                  <c:v>44136.520833402494</c:v>
                </c:pt>
                <c:pt idx="14259">
                  <c:v>44136.531250069165</c:v>
                </c:pt>
                <c:pt idx="14260">
                  <c:v>44136.541666735837</c:v>
                </c:pt>
                <c:pt idx="14261">
                  <c:v>44136.552083402508</c:v>
                </c:pt>
                <c:pt idx="14262">
                  <c:v>44136.56250006918</c:v>
                </c:pt>
                <c:pt idx="14263">
                  <c:v>44136.572916735851</c:v>
                </c:pt>
                <c:pt idx="14264">
                  <c:v>44136.583333402523</c:v>
                </c:pt>
                <c:pt idx="14265">
                  <c:v>44136.593750069194</c:v>
                </c:pt>
                <c:pt idx="14266">
                  <c:v>44136.604166735866</c:v>
                </c:pt>
                <c:pt idx="14267">
                  <c:v>44136.614583402537</c:v>
                </c:pt>
                <c:pt idx="14268">
                  <c:v>44136.625000069209</c:v>
                </c:pt>
                <c:pt idx="14269">
                  <c:v>44136.63541673588</c:v>
                </c:pt>
                <c:pt idx="14270">
                  <c:v>44136.645833402552</c:v>
                </c:pt>
                <c:pt idx="14271">
                  <c:v>44136.656250069223</c:v>
                </c:pt>
                <c:pt idx="14272">
                  <c:v>44136.666666735895</c:v>
                </c:pt>
                <c:pt idx="14273">
                  <c:v>44136.677083402566</c:v>
                </c:pt>
                <c:pt idx="14274">
                  <c:v>44136.687500069238</c:v>
                </c:pt>
                <c:pt idx="14275">
                  <c:v>44136.69791673591</c:v>
                </c:pt>
                <c:pt idx="14276">
                  <c:v>44136.708333402581</c:v>
                </c:pt>
                <c:pt idx="14277">
                  <c:v>44136.718750069253</c:v>
                </c:pt>
                <c:pt idx="14278">
                  <c:v>44136.729166735924</c:v>
                </c:pt>
                <c:pt idx="14279">
                  <c:v>44136.739583402596</c:v>
                </c:pt>
                <c:pt idx="14280">
                  <c:v>44136.750000069267</c:v>
                </c:pt>
                <c:pt idx="14281">
                  <c:v>44136.760416735939</c:v>
                </c:pt>
                <c:pt idx="14282">
                  <c:v>44136.77083340261</c:v>
                </c:pt>
                <c:pt idx="14283">
                  <c:v>44136.781250069282</c:v>
                </c:pt>
                <c:pt idx="14284">
                  <c:v>44136.791666735953</c:v>
                </c:pt>
                <c:pt idx="14285">
                  <c:v>44136.802083402625</c:v>
                </c:pt>
                <c:pt idx="14286">
                  <c:v>44136.812500069296</c:v>
                </c:pt>
                <c:pt idx="14287">
                  <c:v>44136.822916735968</c:v>
                </c:pt>
                <c:pt idx="14288">
                  <c:v>44136.833333402639</c:v>
                </c:pt>
                <c:pt idx="14289">
                  <c:v>44136.843750069311</c:v>
                </c:pt>
                <c:pt idx="14290">
                  <c:v>44136.854166735982</c:v>
                </c:pt>
                <c:pt idx="14291">
                  <c:v>44136.864583402654</c:v>
                </c:pt>
                <c:pt idx="14292">
                  <c:v>44136.875000069325</c:v>
                </c:pt>
                <c:pt idx="14293">
                  <c:v>44136.885416735997</c:v>
                </c:pt>
                <c:pt idx="14294">
                  <c:v>44136.895833402668</c:v>
                </c:pt>
                <c:pt idx="14295">
                  <c:v>44136.90625006934</c:v>
                </c:pt>
                <c:pt idx="14296">
                  <c:v>44136.916666736011</c:v>
                </c:pt>
                <c:pt idx="14297">
                  <c:v>44136.927083402683</c:v>
                </c:pt>
                <c:pt idx="14298">
                  <c:v>44136.937500069354</c:v>
                </c:pt>
                <c:pt idx="14299">
                  <c:v>44136.947916736026</c:v>
                </c:pt>
                <c:pt idx="14300">
                  <c:v>44136.958333402697</c:v>
                </c:pt>
                <c:pt idx="14301">
                  <c:v>44136.968750069369</c:v>
                </c:pt>
                <c:pt idx="14302">
                  <c:v>44136.97916673604</c:v>
                </c:pt>
                <c:pt idx="14303">
                  <c:v>44136.989583402712</c:v>
                </c:pt>
                <c:pt idx="14304">
                  <c:v>44137.000000069384</c:v>
                </c:pt>
                <c:pt idx="14305">
                  <c:v>44137.010416736055</c:v>
                </c:pt>
                <c:pt idx="14306">
                  <c:v>44137.020833402727</c:v>
                </c:pt>
                <c:pt idx="14307">
                  <c:v>44137.031250069398</c:v>
                </c:pt>
                <c:pt idx="14308">
                  <c:v>44137.04166673607</c:v>
                </c:pt>
                <c:pt idx="14309">
                  <c:v>44137.052083402741</c:v>
                </c:pt>
                <c:pt idx="14310">
                  <c:v>44137.062500069413</c:v>
                </c:pt>
                <c:pt idx="14311">
                  <c:v>44137.072916736084</c:v>
                </c:pt>
                <c:pt idx="14312">
                  <c:v>44137.083333402756</c:v>
                </c:pt>
                <c:pt idx="14313">
                  <c:v>44137.093750069427</c:v>
                </c:pt>
                <c:pt idx="14314">
                  <c:v>44137.104166736099</c:v>
                </c:pt>
                <c:pt idx="14315">
                  <c:v>44137.11458340277</c:v>
                </c:pt>
                <c:pt idx="14316">
                  <c:v>44137.125000069442</c:v>
                </c:pt>
                <c:pt idx="14317">
                  <c:v>44137.135416736113</c:v>
                </c:pt>
                <c:pt idx="14318">
                  <c:v>44137.145833402785</c:v>
                </c:pt>
                <c:pt idx="14319">
                  <c:v>44137.156250069456</c:v>
                </c:pt>
                <c:pt idx="14320">
                  <c:v>44137.166666736128</c:v>
                </c:pt>
                <c:pt idx="14321">
                  <c:v>44137.177083402799</c:v>
                </c:pt>
                <c:pt idx="14322">
                  <c:v>44137.187500069471</c:v>
                </c:pt>
                <c:pt idx="14323">
                  <c:v>44137.197916736142</c:v>
                </c:pt>
                <c:pt idx="14324">
                  <c:v>44137.208333402814</c:v>
                </c:pt>
                <c:pt idx="14325">
                  <c:v>44137.218750069485</c:v>
                </c:pt>
                <c:pt idx="14326">
                  <c:v>44137.229166736157</c:v>
                </c:pt>
                <c:pt idx="14327">
                  <c:v>44137.239583402828</c:v>
                </c:pt>
                <c:pt idx="14328">
                  <c:v>44137.2500000695</c:v>
                </c:pt>
                <c:pt idx="14329">
                  <c:v>44137.260416736171</c:v>
                </c:pt>
                <c:pt idx="14330">
                  <c:v>44137.270833402843</c:v>
                </c:pt>
                <c:pt idx="14331">
                  <c:v>44137.281250069514</c:v>
                </c:pt>
                <c:pt idx="14332">
                  <c:v>44137.291666736186</c:v>
                </c:pt>
                <c:pt idx="14333">
                  <c:v>44137.302083402858</c:v>
                </c:pt>
                <c:pt idx="14334">
                  <c:v>44137.312500069529</c:v>
                </c:pt>
                <c:pt idx="14335">
                  <c:v>44137.322916736201</c:v>
                </c:pt>
                <c:pt idx="14336">
                  <c:v>44137.333333402872</c:v>
                </c:pt>
                <c:pt idx="14337">
                  <c:v>44137.343750069544</c:v>
                </c:pt>
                <c:pt idx="14338">
                  <c:v>44137.354166736215</c:v>
                </c:pt>
                <c:pt idx="14339">
                  <c:v>44137.364583402887</c:v>
                </c:pt>
                <c:pt idx="14340">
                  <c:v>44137.375000069558</c:v>
                </c:pt>
                <c:pt idx="14341">
                  <c:v>44137.38541673623</c:v>
                </c:pt>
                <c:pt idx="14342">
                  <c:v>44137.395833402901</c:v>
                </c:pt>
                <c:pt idx="14343">
                  <c:v>44137.406250069573</c:v>
                </c:pt>
                <c:pt idx="14344">
                  <c:v>44137.416666736244</c:v>
                </c:pt>
                <c:pt idx="14345">
                  <c:v>44137.427083402916</c:v>
                </c:pt>
                <c:pt idx="14346">
                  <c:v>44137.437500069587</c:v>
                </c:pt>
                <c:pt idx="14347">
                  <c:v>44137.447916736259</c:v>
                </c:pt>
                <c:pt idx="14348">
                  <c:v>44137.45833340293</c:v>
                </c:pt>
                <c:pt idx="14349">
                  <c:v>44137.468750069602</c:v>
                </c:pt>
                <c:pt idx="14350">
                  <c:v>44137.479166736273</c:v>
                </c:pt>
                <c:pt idx="14351">
                  <c:v>44137.489583402945</c:v>
                </c:pt>
                <c:pt idx="14352">
                  <c:v>44137.500000069616</c:v>
                </c:pt>
                <c:pt idx="14353">
                  <c:v>44137.510416736288</c:v>
                </c:pt>
                <c:pt idx="14354">
                  <c:v>44137.520833402959</c:v>
                </c:pt>
                <c:pt idx="14355">
                  <c:v>44137.531250069631</c:v>
                </c:pt>
                <c:pt idx="14356">
                  <c:v>44137.541666736302</c:v>
                </c:pt>
                <c:pt idx="14357">
                  <c:v>44137.552083402974</c:v>
                </c:pt>
                <c:pt idx="14358">
                  <c:v>44137.562500069645</c:v>
                </c:pt>
                <c:pt idx="14359">
                  <c:v>44137.572916736317</c:v>
                </c:pt>
                <c:pt idx="14360">
                  <c:v>44137.583333402989</c:v>
                </c:pt>
                <c:pt idx="14361">
                  <c:v>44137.59375006966</c:v>
                </c:pt>
                <c:pt idx="14362">
                  <c:v>44137.604166736332</c:v>
                </c:pt>
                <c:pt idx="14363">
                  <c:v>44137.614583403003</c:v>
                </c:pt>
                <c:pt idx="14364">
                  <c:v>44137.625000069675</c:v>
                </c:pt>
                <c:pt idx="14365">
                  <c:v>44137.635416736346</c:v>
                </c:pt>
                <c:pt idx="14366">
                  <c:v>44137.645833403018</c:v>
                </c:pt>
                <c:pt idx="14367">
                  <c:v>44137.656250069689</c:v>
                </c:pt>
                <c:pt idx="14368">
                  <c:v>44137.666666736361</c:v>
                </c:pt>
                <c:pt idx="14369">
                  <c:v>44137.677083403032</c:v>
                </c:pt>
                <c:pt idx="14370">
                  <c:v>44137.687500069704</c:v>
                </c:pt>
                <c:pt idx="14371">
                  <c:v>44137.697916736375</c:v>
                </c:pt>
                <c:pt idx="14372">
                  <c:v>44137.708333403047</c:v>
                </c:pt>
                <c:pt idx="14373">
                  <c:v>44137.718750069718</c:v>
                </c:pt>
                <c:pt idx="14374">
                  <c:v>44137.72916673639</c:v>
                </c:pt>
                <c:pt idx="14375">
                  <c:v>44137.739583403061</c:v>
                </c:pt>
                <c:pt idx="14376">
                  <c:v>44137.750000069733</c:v>
                </c:pt>
                <c:pt idx="14377">
                  <c:v>44137.760416736404</c:v>
                </c:pt>
                <c:pt idx="14378">
                  <c:v>44137.770833403076</c:v>
                </c:pt>
                <c:pt idx="14379">
                  <c:v>44137.781250069747</c:v>
                </c:pt>
                <c:pt idx="14380">
                  <c:v>44137.791666736419</c:v>
                </c:pt>
                <c:pt idx="14381">
                  <c:v>44137.80208340309</c:v>
                </c:pt>
                <c:pt idx="14382">
                  <c:v>44137.812500069762</c:v>
                </c:pt>
                <c:pt idx="14383">
                  <c:v>44137.822916736433</c:v>
                </c:pt>
                <c:pt idx="14384">
                  <c:v>44137.833333403105</c:v>
                </c:pt>
                <c:pt idx="14385">
                  <c:v>44137.843750069776</c:v>
                </c:pt>
                <c:pt idx="14386">
                  <c:v>44137.854166736448</c:v>
                </c:pt>
                <c:pt idx="14387">
                  <c:v>44137.864583403119</c:v>
                </c:pt>
                <c:pt idx="14388">
                  <c:v>44137.875000069791</c:v>
                </c:pt>
                <c:pt idx="14389">
                  <c:v>44137.885416736463</c:v>
                </c:pt>
                <c:pt idx="14390">
                  <c:v>44137.895833403134</c:v>
                </c:pt>
                <c:pt idx="14391">
                  <c:v>44137.906250069806</c:v>
                </c:pt>
                <c:pt idx="14392">
                  <c:v>44137.916666736477</c:v>
                </c:pt>
                <c:pt idx="14393">
                  <c:v>44137.927083403149</c:v>
                </c:pt>
                <c:pt idx="14394">
                  <c:v>44137.93750006982</c:v>
                </c:pt>
                <c:pt idx="14395">
                  <c:v>44137.947916736492</c:v>
                </c:pt>
                <c:pt idx="14396">
                  <c:v>44137.958333403163</c:v>
                </c:pt>
                <c:pt idx="14397">
                  <c:v>44137.968750069835</c:v>
                </c:pt>
                <c:pt idx="14398">
                  <c:v>44137.979166736506</c:v>
                </c:pt>
                <c:pt idx="14399">
                  <c:v>44137.989583403178</c:v>
                </c:pt>
                <c:pt idx="14400">
                  <c:v>44138.000000069849</c:v>
                </c:pt>
                <c:pt idx="14401">
                  <c:v>44138.010416736521</c:v>
                </c:pt>
                <c:pt idx="14402">
                  <c:v>44138.020833403192</c:v>
                </c:pt>
                <c:pt idx="14403">
                  <c:v>44138.031250069864</c:v>
                </c:pt>
                <c:pt idx="14404">
                  <c:v>44138.041666736535</c:v>
                </c:pt>
                <c:pt idx="14405">
                  <c:v>44138.052083403207</c:v>
                </c:pt>
                <c:pt idx="14406">
                  <c:v>44138.062500069878</c:v>
                </c:pt>
                <c:pt idx="14407">
                  <c:v>44138.07291673655</c:v>
                </c:pt>
                <c:pt idx="14408">
                  <c:v>44138.083333403221</c:v>
                </c:pt>
                <c:pt idx="14409">
                  <c:v>44138.093750069893</c:v>
                </c:pt>
                <c:pt idx="14410">
                  <c:v>44138.104166736564</c:v>
                </c:pt>
                <c:pt idx="14411">
                  <c:v>44138.114583403236</c:v>
                </c:pt>
                <c:pt idx="14412">
                  <c:v>44138.125000069907</c:v>
                </c:pt>
                <c:pt idx="14413">
                  <c:v>44138.135416736579</c:v>
                </c:pt>
                <c:pt idx="14414">
                  <c:v>44138.14583340325</c:v>
                </c:pt>
                <c:pt idx="14415">
                  <c:v>44138.156250069922</c:v>
                </c:pt>
                <c:pt idx="14416">
                  <c:v>44138.166666736593</c:v>
                </c:pt>
                <c:pt idx="14417">
                  <c:v>44138.177083403265</c:v>
                </c:pt>
                <c:pt idx="14418">
                  <c:v>44138.187500069937</c:v>
                </c:pt>
                <c:pt idx="14419">
                  <c:v>44138.197916736608</c:v>
                </c:pt>
                <c:pt idx="14420">
                  <c:v>44138.20833340328</c:v>
                </c:pt>
                <c:pt idx="14421">
                  <c:v>44138.218750069951</c:v>
                </c:pt>
                <c:pt idx="14422">
                  <c:v>44138.229166736623</c:v>
                </c:pt>
                <c:pt idx="14423">
                  <c:v>44138.239583403294</c:v>
                </c:pt>
                <c:pt idx="14424">
                  <c:v>44138.250000069966</c:v>
                </c:pt>
                <c:pt idx="14425">
                  <c:v>44138.260416736637</c:v>
                </c:pt>
                <c:pt idx="14426">
                  <c:v>44138.270833403309</c:v>
                </c:pt>
                <c:pt idx="14427">
                  <c:v>44138.28125006998</c:v>
                </c:pt>
                <c:pt idx="14428">
                  <c:v>44138.291666736652</c:v>
                </c:pt>
                <c:pt idx="14429">
                  <c:v>44138.302083403323</c:v>
                </c:pt>
                <c:pt idx="14430">
                  <c:v>44138.312500069995</c:v>
                </c:pt>
                <c:pt idx="14431">
                  <c:v>44138.322916736666</c:v>
                </c:pt>
                <c:pt idx="14432">
                  <c:v>44138.333333403338</c:v>
                </c:pt>
                <c:pt idx="14433">
                  <c:v>44138.343750070009</c:v>
                </c:pt>
                <c:pt idx="14434">
                  <c:v>44138.354166736681</c:v>
                </c:pt>
                <c:pt idx="14435">
                  <c:v>44138.364583403352</c:v>
                </c:pt>
                <c:pt idx="14436">
                  <c:v>44138.375000070024</c:v>
                </c:pt>
                <c:pt idx="14437">
                  <c:v>44138.385416736695</c:v>
                </c:pt>
                <c:pt idx="14438">
                  <c:v>44138.395833403367</c:v>
                </c:pt>
                <c:pt idx="14439">
                  <c:v>44138.406250070038</c:v>
                </c:pt>
                <c:pt idx="14440">
                  <c:v>44138.41666673671</c:v>
                </c:pt>
                <c:pt idx="14441">
                  <c:v>44138.427083403381</c:v>
                </c:pt>
                <c:pt idx="14442">
                  <c:v>44138.437500070053</c:v>
                </c:pt>
                <c:pt idx="14443">
                  <c:v>44138.447916736724</c:v>
                </c:pt>
                <c:pt idx="14444">
                  <c:v>44138.458333403396</c:v>
                </c:pt>
                <c:pt idx="14445">
                  <c:v>44138.468750070067</c:v>
                </c:pt>
                <c:pt idx="14446">
                  <c:v>44138.479166736739</c:v>
                </c:pt>
                <c:pt idx="14447">
                  <c:v>44138.489583403411</c:v>
                </c:pt>
                <c:pt idx="14448">
                  <c:v>44138.500000070082</c:v>
                </c:pt>
                <c:pt idx="14449">
                  <c:v>44138.510416736754</c:v>
                </c:pt>
                <c:pt idx="14450">
                  <c:v>44138.520833403425</c:v>
                </c:pt>
                <c:pt idx="14451">
                  <c:v>44138.531250070097</c:v>
                </c:pt>
                <c:pt idx="14452">
                  <c:v>44138.541666736768</c:v>
                </c:pt>
                <c:pt idx="14453">
                  <c:v>44138.55208340344</c:v>
                </c:pt>
                <c:pt idx="14454">
                  <c:v>44138.562500070111</c:v>
                </c:pt>
                <c:pt idx="14455">
                  <c:v>44138.572916736783</c:v>
                </c:pt>
                <c:pt idx="14456">
                  <c:v>44138.583333403454</c:v>
                </c:pt>
                <c:pt idx="14457">
                  <c:v>44138.593750070126</c:v>
                </c:pt>
                <c:pt idx="14458">
                  <c:v>44138.604166736797</c:v>
                </c:pt>
                <c:pt idx="14459">
                  <c:v>44138.614583403469</c:v>
                </c:pt>
                <c:pt idx="14460">
                  <c:v>44138.62500007014</c:v>
                </c:pt>
                <c:pt idx="14461">
                  <c:v>44138.635416736812</c:v>
                </c:pt>
                <c:pt idx="14462">
                  <c:v>44138.645833403483</c:v>
                </c:pt>
                <c:pt idx="14463">
                  <c:v>44138.656250070155</c:v>
                </c:pt>
                <c:pt idx="14464">
                  <c:v>44138.666666736826</c:v>
                </c:pt>
                <c:pt idx="14465">
                  <c:v>44138.677083403498</c:v>
                </c:pt>
                <c:pt idx="14466">
                  <c:v>44138.687500070169</c:v>
                </c:pt>
                <c:pt idx="14467">
                  <c:v>44138.697916736841</c:v>
                </c:pt>
                <c:pt idx="14468">
                  <c:v>44138.708333403512</c:v>
                </c:pt>
                <c:pt idx="14469">
                  <c:v>44138.718750070184</c:v>
                </c:pt>
                <c:pt idx="14470">
                  <c:v>44138.729166736855</c:v>
                </c:pt>
                <c:pt idx="14471">
                  <c:v>44138.739583403527</c:v>
                </c:pt>
                <c:pt idx="14472">
                  <c:v>44138.750000070198</c:v>
                </c:pt>
                <c:pt idx="14473">
                  <c:v>44138.76041673687</c:v>
                </c:pt>
                <c:pt idx="14474">
                  <c:v>44138.770833403541</c:v>
                </c:pt>
                <c:pt idx="14475">
                  <c:v>44138.781250070213</c:v>
                </c:pt>
                <c:pt idx="14476">
                  <c:v>44138.791666736885</c:v>
                </c:pt>
                <c:pt idx="14477">
                  <c:v>44138.802083403556</c:v>
                </c:pt>
                <c:pt idx="14478">
                  <c:v>44138.812500070228</c:v>
                </c:pt>
                <c:pt idx="14479">
                  <c:v>44138.822916736899</c:v>
                </c:pt>
                <c:pt idx="14480">
                  <c:v>44138.833333403571</c:v>
                </c:pt>
                <c:pt idx="14481">
                  <c:v>44138.843750070242</c:v>
                </c:pt>
                <c:pt idx="14482">
                  <c:v>44138.854166736914</c:v>
                </c:pt>
                <c:pt idx="14483">
                  <c:v>44138.864583403585</c:v>
                </c:pt>
                <c:pt idx="14484">
                  <c:v>44138.875000070257</c:v>
                </c:pt>
                <c:pt idx="14485">
                  <c:v>44138.885416736928</c:v>
                </c:pt>
                <c:pt idx="14486">
                  <c:v>44138.8958334036</c:v>
                </c:pt>
                <c:pt idx="14487">
                  <c:v>44138.906250070271</c:v>
                </c:pt>
                <c:pt idx="14488">
                  <c:v>44138.916666736943</c:v>
                </c:pt>
                <c:pt idx="14489">
                  <c:v>44138.927083403614</c:v>
                </c:pt>
                <c:pt idx="14490">
                  <c:v>44138.937500070286</c:v>
                </c:pt>
                <c:pt idx="14491">
                  <c:v>44138.947916736957</c:v>
                </c:pt>
                <c:pt idx="14492">
                  <c:v>44138.958333403629</c:v>
                </c:pt>
                <c:pt idx="14493">
                  <c:v>44138.9687500703</c:v>
                </c:pt>
                <c:pt idx="14494">
                  <c:v>44138.979166736972</c:v>
                </c:pt>
                <c:pt idx="14495">
                  <c:v>44138.989583403643</c:v>
                </c:pt>
                <c:pt idx="14496">
                  <c:v>44139.000000070315</c:v>
                </c:pt>
                <c:pt idx="14497">
                  <c:v>44139.010416736986</c:v>
                </c:pt>
                <c:pt idx="14498">
                  <c:v>44139.020833403658</c:v>
                </c:pt>
                <c:pt idx="14499">
                  <c:v>44139.031250070329</c:v>
                </c:pt>
                <c:pt idx="14500">
                  <c:v>44139.041666737001</c:v>
                </c:pt>
                <c:pt idx="14501">
                  <c:v>44139.052083403672</c:v>
                </c:pt>
                <c:pt idx="14502">
                  <c:v>44139.062500070344</c:v>
                </c:pt>
                <c:pt idx="14503">
                  <c:v>44139.072916737015</c:v>
                </c:pt>
                <c:pt idx="14504">
                  <c:v>44139.083333403687</c:v>
                </c:pt>
                <c:pt idx="14505">
                  <c:v>44139.093750070359</c:v>
                </c:pt>
                <c:pt idx="14506">
                  <c:v>44139.10416673703</c:v>
                </c:pt>
                <c:pt idx="14507">
                  <c:v>44139.114583403702</c:v>
                </c:pt>
                <c:pt idx="14508">
                  <c:v>44139.125000070373</c:v>
                </c:pt>
                <c:pt idx="14509">
                  <c:v>44139.135416737045</c:v>
                </c:pt>
                <c:pt idx="14510">
                  <c:v>44139.145833403716</c:v>
                </c:pt>
                <c:pt idx="14511">
                  <c:v>44139.156250070388</c:v>
                </c:pt>
                <c:pt idx="14512">
                  <c:v>44139.166666737059</c:v>
                </c:pt>
                <c:pt idx="14513">
                  <c:v>44139.177083403731</c:v>
                </c:pt>
                <c:pt idx="14514">
                  <c:v>44139.187500070402</c:v>
                </c:pt>
                <c:pt idx="14515">
                  <c:v>44139.197916737074</c:v>
                </c:pt>
                <c:pt idx="14516">
                  <c:v>44139.208333403745</c:v>
                </c:pt>
                <c:pt idx="14517">
                  <c:v>44139.218750070417</c:v>
                </c:pt>
                <c:pt idx="14518">
                  <c:v>44139.229166737088</c:v>
                </c:pt>
                <c:pt idx="14519">
                  <c:v>44139.23958340376</c:v>
                </c:pt>
                <c:pt idx="14520">
                  <c:v>44139.250000070431</c:v>
                </c:pt>
                <c:pt idx="14521">
                  <c:v>44139.260416737103</c:v>
                </c:pt>
                <c:pt idx="14522">
                  <c:v>44139.270833403774</c:v>
                </c:pt>
                <c:pt idx="14523">
                  <c:v>44139.281250070446</c:v>
                </c:pt>
                <c:pt idx="14524">
                  <c:v>44139.291666737117</c:v>
                </c:pt>
                <c:pt idx="14525">
                  <c:v>44139.302083403789</c:v>
                </c:pt>
                <c:pt idx="14526">
                  <c:v>44139.31250007046</c:v>
                </c:pt>
                <c:pt idx="14527">
                  <c:v>44139.322916737132</c:v>
                </c:pt>
                <c:pt idx="14528">
                  <c:v>44139.333333403803</c:v>
                </c:pt>
                <c:pt idx="14529">
                  <c:v>44139.343750070475</c:v>
                </c:pt>
                <c:pt idx="14530">
                  <c:v>44139.354166737146</c:v>
                </c:pt>
                <c:pt idx="14531">
                  <c:v>44139.364583403818</c:v>
                </c:pt>
                <c:pt idx="14532">
                  <c:v>44139.375000070489</c:v>
                </c:pt>
                <c:pt idx="14533">
                  <c:v>44139.385416737161</c:v>
                </c:pt>
                <c:pt idx="14534">
                  <c:v>44139.395833403833</c:v>
                </c:pt>
                <c:pt idx="14535">
                  <c:v>44139.406250070504</c:v>
                </c:pt>
                <c:pt idx="14536">
                  <c:v>44139.416666737176</c:v>
                </c:pt>
                <c:pt idx="14537">
                  <c:v>44139.427083403847</c:v>
                </c:pt>
                <c:pt idx="14538">
                  <c:v>44139.437500070519</c:v>
                </c:pt>
                <c:pt idx="14539">
                  <c:v>44139.44791673719</c:v>
                </c:pt>
                <c:pt idx="14540">
                  <c:v>44139.458333403862</c:v>
                </c:pt>
                <c:pt idx="14541">
                  <c:v>44139.468750070533</c:v>
                </c:pt>
                <c:pt idx="14542">
                  <c:v>44139.479166737205</c:v>
                </c:pt>
                <c:pt idx="14543">
                  <c:v>44139.489583403876</c:v>
                </c:pt>
                <c:pt idx="14544">
                  <c:v>44139.500000070548</c:v>
                </c:pt>
                <c:pt idx="14545">
                  <c:v>44139.510416737219</c:v>
                </c:pt>
                <c:pt idx="14546">
                  <c:v>44139.520833403891</c:v>
                </c:pt>
                <c:pt idx="14547">
                  <c:v>44139.531250070562</c:v>
                </c:pt>
                <c:pt idx="14548">
                  <c:v>44139.541666737234</c:v>
                </c:pt>
                <c:pt idx="14549">
                  <c:v>44139.552083403905</c:v>
                </c:pt>
                <c:pt idx="14550">
                  <c:v>44139.562500070577</c:v>
                </c:pt>
                <c:pt idx="14551">
                  <c:v>44139.572916737248</c:v>
                </c:pt>
                <c:pt idx="14552">
                  <c:v>44139.58333340392</c:v>
                </c:pt>
                <c:pt idx="14553">
                  <c:v>44139.593750070591</c:v>
                </c:pt>
                <c:pt idx="14554">
                  <c:v>44139.604166737263</c:v>
                </c:pt>
                <c:pt idx="14555">
                  <c:v>44139.614583403934</c:v>
                </c:pt>
                <c:pt idx="14556">
                  <c:v>44139.625000070606</c:v>
                </c:pt>
                <c:pt idx="14557">
                  <c:v>44139.635416737277</c:v>
                </c:pt>
                <c:pt idx="14558">
                  <c:v>44139.645833403949</c:v>
                </c:pt>
                <c:pt idx="14559">
                  <c:v>44139.65625007062</c:v>
                </c:pt>
                <c:pt idx="14560">
                  <c:v>44139.666666737292</c:v>
                </c:pt>
                <c:pt idx="14561">
                  <c:v>44139.677083403963</c:v>
                </c:pt>
                <c:pt idx="14562">
                  <c:v>44139.687500070635</c:v>
                </c:pt>
                <c:pt idx="14563">
                  <c:v>44139.697916737307</c:v>
                </c:pt>
                <c:pt idx="14564">
                  <c:v>44139.708333403978</c:v>
                </c:pt>
                <c:pt idx="14565">
                  <c:v>44139.71875007065</c:v>
                </c:pt>
                <c:pt idx="14566">
                  <c:v>44139.729166737321</c:v>
                </c:pt>
                <c:pt idx="14567">
                  <c:v>44139.739583403993</c:v>
                </c:pt>
                <c:pt idx="14568">
                  <c:v>44139.750000070664</c:v>
                </c:pt>
                <c:pt idx="14569">
                  <c:v>44139.760416737336</c:v>
                </c:pt>
                <c:pt idx="14570">
                  <c:v>44139.770833404007</c:v>
                </c:pt>
                <c:pt idx="14571">
                  <c:v>44139.781250070679</c:v>
                </c:pt>
                <c:pt idx="14572">
                  <c:v>44139.79166673735</c:v>
                </c:pt>
                <c:pt idx="14573">
                  <c:v>44139.802083404022</c:v>
                </c:pt>
                <c:pt idx="14574">
                  <c:v>44139.812500070693</c:v>
                </c:pt>
                <c:pt idx="14575">
                  <c:v>44139.822916737365</c:v>
                </c:pt>
                <c:pt idx="14576">
                  <c:v>44139.833333404036</c:v>
                </c:pt>
                <c:pt idx="14577">
                  <c:v>44139.843750070708</c:v>
                </c:pt>
                <c:pt idx="14578">
                  <c:v>44139.854166737379</c:v>
                </c:pt>
                <c:pt idx="14579">
                  <c:v>44139.864583404051</c:v>
                </c:pt>
                <c:pt idx="14580">
                  <c:v>44139.875000070722</c:v>
                </c:pt>
                <c:pt idx="14581">
                  <c:v>44139.885416737394</c:v>
                </c:pt>
                <c:pt idx="14582">
                  <c:v>44139.895833404065</c:v>
                </c:pt>
                <c:pt idx="14583">
                  <c:v>44139.906250070737</c:v>
                </c:pt>
                <c:pt idx="14584">
                  <c:v>44139.916666737408</c:v>
                </c:pt>
                <c:pt idx="14585">
                  <c:v>44139.92708340408</c:v>
                </c:pt>
                <c:pt idx="14586">
                  <c:v>44139.937500070751</c:v>
                </c:pt>
                <c:pt idx="14587">
                  <c:v>44139.947916737423</c:v>
                </c:pt>
                <c:pt idx="14588">
                  <c:v>44139.958333404094</c:v>
                </c:pt>
                <c:pt idx="14589">
                  <c:v>44139.968750070766</c:v>
                </c:pt>
                <c:pt idx="14590">
                  <c:v>44139.979166737437</c:v>
                </c:pt>
                <c:pt idx="14591">
                  <c:v>44139.989583404109</c:v>
                </c:pt>
                <c:pt idx="14592">
                  <c:v>44140.000000070781</c:v>
                </c:pt>
                <c:pt idx="14593">
                  <c:v>44140.010416737452</c:v>
                </c:pt>
                <c:pt idx="14594">
                  <c:v>44140.020833404124</c:v>
                </c:pt>
                <c:pt idx="14595">
                  <c:v>44140.031250070795</c:v>
                </c:pt>
                <c:pt idx="14596">
                  <c:v>44140.041666737467</c:v>
                </c:pt>
                <c:pt idx="14597">
                  <c:v>44140.052083404138</c:v>
                </c:pt>
                <c:pt idx="14598">
                  <c:v>44140.06250007081</c:v>
                </c:pt>
                <c:pt idx="14599">
                  <c:v>44140.072916737481</c:v>
                </c:pt>
                <c:pt idx="14600">
                  <c:v>44140.083333404153</c:v>
                </c:pt>
                <c:pt idx="14601">
                  <c:v>44140.093750070824</c:v>
                </c:pt>
                <c:pt idx="14602">
                  <c:v>44140.104166737496</c:v>
                </c:pt>
                <c:pt idx="14603">
                  <c:v>44140.114583404167</c:v>
                </c:pt>
                <c:pt idx="14604">
                  <c:v>44140.125000070839</c:v>
                </c:pt>
                <c:pt idx="14605">
                  <c:v>44140.13541673751</c:v>
                </c:pt>
                <c:pt idx="14606">
                  <c:v>44140.145833404182</c:v>
                </c:pt>
                <c:pt idx="14607">
                  <c:v>44140.156250070853</c:v>
                </c:pt>
                <c:pt idx="14608">
                  <c:v>44140.166666737525</c:v>
                </c:pt>
                <c:pt idx="14609">
                  <c:v>44140.177083404196</c:v>
                </c:pt>
                <c:pt idx="14610">
                  <c:v>44140.187500070868</c:v>
                </c:pt>
                <c:pt idx="14611">
                  <c:v>44140.197916737539</c:v>
                </c:pt>
                <c:pt idx="14612">
                  <c:v>44140.208333404211</c:v>
                </c:pt>
                <c:pt idx="14613">
                  <c:v>44140.218750070882</c:v>
                </c:pt>
                <c:pt idx="14614">
                  <c:v>44140.229166737554</c:v>
                </c:pt>
                <c:pt idx="14615">
                  <c:v>44140.239583404225</c:v>
                </c:pt>
                <c:pt idx="14616">
                  <c:v>44140.250000070897</c:v>
                </c:pt>
                <c:pt idx="14617">
                  <c:v>44140.260416737568</c:v>
                </c:pt>
                <c:pt idx="14618">
                  <c:v>44140.27083340424</c:v>
                </c:pt>
                <c:pt idx="14619">
                  <c:v>44140.281250070911</c:v>
                </c:pt>
                <c:pt idx="14620">
                  <c:v>44140.291666737583</c:v>
                </c:pt>
                <c:pt idx="14621">
                  <c:v>44140.302083404255</c:v>
                </c:pt>
                <c:pt idx="14622">
                  <c:v>44140.312500070926</c:v>
                </c:pt>
                <c:pt idx="14623">
                  <c:v>44140.322916737598</c:v>
                </c:pt>
                <c:pt idx="14624">
                  <c:v>44140.333333404269</c:v>
                </c:pt>
                <c:pt idx="14625">
                  <c:v>44140.343750070941</c:v>
                </c:pt>
                <c:pt idx="14626">
                  <c:v>44140.354166737612</c:v>
                </c:pt>
                <c:pt idx="14627">
                  <c:v>44140.364583404284</c:v>
                </c:pt>
                <c:pt idx="14628">
                  <c:v>44140.375000070955</c:v>
                </c:pt>
                <c:pt idx="14629">
                  <c:v>44140.385416737627</c:v>
                </c:pt>
                <c:pt idx="14630">
                  <c:v>44140.395833404298</c:v>
                </c:pt>
                <c:pt idx="14631">
                  <c:v>44140.40625007097</c:v>
                </c:pt>
                <c:pt idx="14632">
                  <c:v>44140.416666737641</c:v>
                </c:pt>
                <c:pt idx="14633">
                  <c:v>44140.427083404313</c:v>
                </c:pt>
                <c:pt idx="14634">
                  <c:v>44140.437500070984</c:v>
                </c:pt>
                <c:pt idx="14635">
                  <c:v>44140.447916737656</c:v>
                </c:pt>
                <c:pt idx="14636">
                  <c:v>44140.458333404327</c:v>
                </c:pt>
                <c:pt idx="14637">
                  <c:v>44140.468750070999</c:v>
                </c:pt>
                <c:pt idx="14638">
                  <c:v>44140.47916673767</c:v>
                </c:pt>
                <c:pt idx="14639">
                  <c:v>44140.489583404342</c:v>
                </c:pt>
                <c:pt idx="14640">
                  <c:v>44140.500000071013</c:v>
                </c:pt>
                <c:pt idx="14641">
                  <c:v>44140.510416737685</c:v>
                </c:pt>
                <c:pt idx="14642">
                  <c:v>44140.520833404356</c:v>
                </c:pt>
                <c:pt idx="14643">
                  <c:v>44140.531250071028</c:v>
                </c:pt>
                <c:pt idx="14644">
                  <c:v>44140.541666737699</c:v>
                </c:pt>
                <c:pt idx="14645">
                  <c:v>44140.552083404371</c:v>
                </c:pt>
                <c:pt idx="14646">
                  <c:v>44140.562500071042</c:v>
                </c:pt>
                <c:pt idx="14647">
                  <c:v>44140.572916737714</c:v>
                </c:pt>
                <c:pt idx="14648">
                  <c:v>44140.583333404385</c:v>
                </c:pt>
                <c:pt idx="14649">
                  <c:v>44140.593750071057</c:v>
                </c:pt>
                <c:pt idx="14650">
                  <c:v>44140.604166737729</c:v>
                </c:pt>
                <c:pt idx="14651">
                  <c:v>44140.6145834044</c:v>
                </c:pt>
                <c:pt idx="14652">
                  <c:v>44140.625000071072</c:v>
                </c:pt>
                <c:pt idx="14653">
                  <c:v>44140.635416737743</c:v>
                </c:pt>
                <c:pt idx="14654">
                  <c:v>44140.645833404415</c:v>
                </c:pt>
                <c:pt idx="14655">
                  <c:v>44140.656250071086</c:v>
                </c:pt>
                <c:pt idx="14656">
                  <c:v>44140.666666737758</c:v>
                </c:pt>
                <c:pt idx="14657">
                  <c:v>44140.677083404429</c:v>
                </c:pt>
                <c:pt idx="14658">
                  <c:v>44140.687500071101</c:v>
                </c:pt>
                <c:pt idx="14659">
                  <c:v>44140.697916737772</c:v>
                </c:pt>
                <c:pt idx="14660">
                  <c:v>44140.708333404444</c:v>
                </c:pt>
                <c:pt idx="14661">
                  <c:v>44140.718750071115</c:v>
                </c:pt>
                <c:pt idx="14662">
                  <c:v>44140.729166737787</c:v>
                </c:pt>
                <c:pt idx="14663">
                  <c:v>44140.739583404458</c:v>
                </c:pt>
                <c:pt idx="14664">
                  <c:v>44140.75000007113</c:v>
                </c:pt>
                <c:pt idx="14665">
                  <c:v>44140.760416737801</c:v>
                </c:pt>
                <c:pt idx="14666">
                  <c:v>44140.770833404473</c:v>
                </c:pt>
                <c:pt idx="14667">
                  <c:v>44140.781250071144</c:v>
                </c:pt>
                <c:pt idx="14668">
                  <c:v>44140.791666737816</c:v>
                </c:pt>
                <c:pt idx="14669">
                  <c:v>44140.802083404487</c:v>
                </c:pt>
                <c:pt idx="14670">
                  <c:v>44140.812500071159</c:v>
                </c:pt>
                <c:pt idx="14671">
                  <c:v>44140.82291673783</c:v>
                </c:pt>
                <c:pt idx="14672">
                  <c:v>44140.833333404502</c:v>
                </c:pt>
                <c:pt idx="14673">
                  <c:v>44140.843750071173</c:v>
                </c:pt>
                <c:pt idx="14674">
                  <c:v>44140.854166737845</c:v>
                </c:pt>
                <c:pt idx="14675">
                  <c:v>44140.864583404516</c:v>
                </c:pt>
                <c:pt idx="14676">
                  <c:v>44140.875000071188</c:v>
                </c:pt>
                <c:pt idx="14677">
                  <c:v>44140.885416737859</c:v>
                </c:pt>
                <c:pt idx="14678">
                  <c:v>44140.895833404531</c:v>
                </c:pt>
                <c:pt idx="14679">
                  <c:v>44140.906250071203</c:v>
                </c:pt>
                <c:pt idx="14680">
                  <c:v>44140.916666737874</c:v>
                </c:pt>
                <c:pt idx="14681">
                  <c:v>44140.927083404546</c:v>
                </c:pt>
                <c:pt idx="14682">
                  <c:v>44140.937500071217</c:v>
                </c:pt>
                <c:pt idx="14683">
                  <c:v>44140.947916737889</c:v>
                </c:pt>
                <c:pt idx="14684">
                  <c:v>44140.95833340456</c:v>
                </c:pt>
                <c:pt idx="14685">
                  <c:v>44140.968750071232</c:v>
                </c:pt>
                <c:pt idx="14686">
                  <c:v>44140.979166737903</c:v>
                </c:pt>
                <c:pt idx="14687">
                  <c:v>44140.989583404575</c:v>
                </c:pt>
                <c:pt idx="14688">
                  <c:v>44141.000000071246</c:v>
                </c:pt>
                <c:pt idx="14689">
                  <c:v>44141.010416737918</c:v>
                </c:pt>
                <c:pt idx="14690">
                  <c:v>44141.020833404589</c:v>
                </c:pt>
                <c:pt idx="14691">
                  <c:v>44141.031250071261</c:v>
                </c:pt>
                <c:pt idx="14692">
                  <c:v>44141.041666737932</c:v>
                </c:pt>
                <c:pt idx="14693">
                  <c:v>44141.052083404604</c:v>
                </c:pt>
                <c:pt idx="14694">
                  <c:v>44141.062500071275</c:v>
                </c:pt>
                <c:pt idx="14695">
                  <c:v>44141.072916737947</c:v>
                </c:pt>
                <c:pt idx="14696">
                  <c:v>44141.083333404618</c:v>
                </c:pt>
                <c:pt idx="14697">
                  <c:v>44141.09375007129</c:v>
                </c:pt>
                <c:pt idx="14698">
                  <c:v>44141.104166737961</c:v>
                </c:pt>
                <c:pt idx="14699">
                  <c:v>44141.114583404633</c:v>
                </c:pt>
                <c:pt idx="14700">
                  <c:v>44141.125000071304</c:v>
                </c:pt>
                <c:pt idx="14701">
                  <c:v>44141.135416737976</c:v>
                </c:pt>
                <c:pt idx="14702">
                  <c:v>44141.145833404647</c:v>
                </c:pt>
                <c:pt idx="14703">
                  <c:v>44141.156250071319</c:v>
                </c:pt>
                <c:pt idx="14704">
                  <c:v>44141.16666673799</c:v>
                </c:pt>
                <c:pt idx="14705">
                  <c:v>44141.177083404662</c:v>
                </c:pt>
                <c:pt idx="14706">
                  <c:v>44141.187500071333</c:v>
                </c:pt>
                <c:pt idx="14707">
                  <c:v>44141.197916738005</c:v>
                </c:pt>
                <c:pt idx="14708">
                  <c:v>44141.208333404677</c:v>
                </c:pt>
                <c:pt idx="14709">
                  <c:v>44141.218750071348</c:v>
                </c:pt>
                <c:pt idx="14710">
                  <c:v>44141.22916673802</c:v>
                </c:pt>
                <c:pt idx="14711">
                  <c:v>44141.239583404691</c:v>
                </c:pt>
                <c:pt idx="14712">
                  <c:v>44141.250000071363</c:v>
                </c:pt>
                <c:pt idx="14713">
                  <c:v>44141.260416738034</c:v>
                </c:pt>
                <c:pt idx="14714">
                  <c:v>44141.270833404706</c:v>
                </c:pt>
                <c:pt idx="14715">
                  <c:v>44141.281250071377</c:v>
                </c:pt>
                <c:pt idx="14716">
                  <c:v>44141.291666738049</c:v>
                </c:pt>
                <c:pt idx="14717">
                  <c:v>44141.30208340472</c:v>
                </c:pt>
                <c:pt idx="14718">
                  <c:v>44141.312500071392</c:v>
                </c:pt>
                <c:pt idx="14719">
                  <c:v>44141.322916738063</c:v>
                </c:pt>
                <c:pt idx="14720">
                  <c:v>44141.333333404735</c:v>
                </c:pt>
                <c:pt idx="14721">
                  <c:v>44141.343750071406</c:v>
                </c:pt>
                <c:pt idx="14722">
                  <c:v>44141.354166738078</c:v>
                </c:pt>
                <c:pt idx="14723">
                  <c:v>44141.364583404749</c:v>
                </c:pt>
                <c:pt idx="14724">
                  <c:v>44141.375000071421</c:v>
                </c:pt>
                <c:pt idx="14725">
                  <c:v>44141.385416738092</c:v>
                </c:pt>
                <c:pt idx="14726">
                  <c:v>44141.395833404764</c:v>
                </c:pt>
                <c:pt idx="14727">
                  <c:v>44141.406250071435</c:v>
                </c:pt>
                <c:pt idx="14728">
                  <c:v>44141.416666738107</c:v>
                </c:pt>
                <c:pt idx="14729">
                  <c:v>44141.427083404778</c:v>
                </c:pt>
                <c:pt idx="14730">
                  <c:v>44141.43750007145</c:v>
                </c:pt>
                <c:pt idx="14731">
                  <c:v>44141.447916738121</c:v>
                </c:pt>
                <c:pt idx="14732">
                  <c:v>44141.458333404793</c:v>
                </c:pt>
                <c:pt idx="14733">
                  <c:v>44141.468750071464</c:v>
                </c:pt>
                <c:pt idx="14734">
                  <c:v>44141.479166738136</c:v>
                </c:pt>
                <c:pt idx="14735">
                  <c:v>44141.489583404807</c:v>
                </c:pt>
                <c:pt idx="14736">
                  <c:v>44141.500000071479</c:v>
                </c:pt>
                <c:pt idx="14737">
                  <c:v>44141.510416738151</c:v>
                </c:pt>
                <c:pt idx="14738">
                  <c:v>44141.520833404822</c:v>
                </c:pt>
                <c:pt idx="14739">
                  <c:v>44141.531250071494</c:v>
                </c:pt>
                <c:pt idx="14740">
                  <c:v>44141.541666738165</c:v>
                </c:pt>
                <c:pt idx="14741">
                  <c:v>44141.552083404837</c:v>
                </c:pt>
                <c:pt idx="14742">
                  <c:v>44141.562500071508</c:v>
                </c:pt>
                <c:pt idx="14743">
                  <c:v>44141.57291673818</c:v>
                </c:pt>
                <c:pt idx="14744">
                  <c:v>44141.583333404851</c:v>
                </c:pt>
                <c:pt idx="14745">
                  <c:v>44141.593750071523</c:v>
                </c:pt>
                <c:pt idx="14746">
                  <c:v>44141.604166738194</c:v>
                </c:pt>
                <c:pt idx="14747">
                  <c:v>44141.614583404866</c:v>
                </c:pt>
                <c:pt idx="14748">
                  <c:v>44141.625000071537</c:v>
                </c:pt>
                <c:pt idx="14749">
                  <c:v>44141.635416738209</c:v>
                </c:pt>
                <c:pt idx="14750">
                  <c:v>44141.64583340488</c:v>
                </c:pt>
                <c:pt idx="14751">
                  <c:v>44141.656250071552</c:v>
                </c:pt>
                <c:pt idx="14752">
                  <c:v>44141.666666738223</c:v>
                </c:pt>
                <c:pt idx="14753">
                  <c:v>44141.677083404895</c:v>
                </c:pt>
                <c:pt idx="14754">
                  <c:v>44141.687500071566</c:v>
                </c:pt>
                <c:pt idx="14755">
                  <c:v>44141.697916738238</c:v>
                </c:pt>
                <c:pt idx="14756">
                  <c:v>44141.708333404909</c:v>
                </c:pt>
                <c:pt idx="14757">
                  <c:v>44141.718750071581</c:v>
                </c:pt>
                <c:pt idx="14758">
                  <c:v>44141.729166738252</c:v>
                </c:pt>
                <c:pt idx="14759">
                  <c:v>44141.739583404924</c:v>
                </c:pt>
                <c:pt idx="14760">
                  <c:v>44141.750000071595</c:v>
                </c:pt>
                <c:pt idx="14761">
                  <c:v>44141.760416738267</c:v>
                </c:pt>
                <c:pt idx="14762">
                  <c:v>44141.770833404938</c:v>
                </c:pt>
                <c:pt idx="14763">
                  <c:v>44141.78125007161</c:v>
                </c:pt>
                <c:pt idx="14764">
                  <c:v>44141.791666738281</c:v>
                </c:pt>
                <c:pt idx="14765">
                  <c:v>44141.802083404953</c:v>
                </c:pt>
                <c:pt idx="14766">
                  <c:v>44141.812500071625</c:v>
                </c:pt>
                <c:pt idx="14767">
                  <c:v>44141.822916738296</c:v>
                </c:pt>
                <c:pt idx="14768">
                  <c:v>44141.833333404968</c:v>
                </c:pt>
                <c:pt idx="14769">
                  <c:v>44141.843750071639</c:v>
                </c:pt>
                <c:pt idx="14770">
                  <c:v>44141.854166738311</c:v>
                </c:pt>
                <c:pt idx="14771">
                  <c:v>44141.864583404982</c:v>
                </c:pt>
                <c:pt idx="14772">
                  <c:v>44141.875000071654</c:v>
                </c:pt>
                <c:pt idx="14773">
                  <c:v>44141.885416738325</c:v>
                </c:pt>
                <c:pt idx="14774">
                  <c:v>44141.895833404997</c:v>
                </c:pt>
                <c:pt idx="14775">
                  <c:v>44141.906250071668</c:v>
                </c:pt>
                <c:pt idx="14776">
                  <c:v>44141.91666673834</c:v>
                </c:pt>
                <c:pt idx="14777">
                  <c:v>44141.927083405011</c:v>
                </c:pt>
                <c:pt idx="14778">
                  <c:v>44141.937500071683</c:v>
                </c:pt>
                <c:pt idx="14779">
                  <c:v>44141.947916738354</c:v>
                </c:pt>
                <c:pt idx="14780">
                  <c:v>44141.958333405026</c:v>
                </c:pt>
                <c:pt idx="14781">
                  <c:v>44141.968750071697</c:v>
                </c:pt>
                <c:pt idx="14782">
                  <c:v>44141.979166738369</c:v>
                </c:pt>
                <c:pt idx="14783">
                  <c:v>44141.98958340504</c:v>
                </c:pt>
                <c:pt idx="14784">
                  <c:v>44142.000000071712</c:v>
                </c:pt>
                <c:pt idx="14785">
                  <c:v>44142.010416738383</c:v>
                </c:pt>
                <c:pt idx="14786">
                  <c:v>44142.020833405055</c:v>
                </c:pt>
                <c:pt idx="14787">
                  <c:v>44142.031250071726</c:v>
                </c:pt>
                <c:pt idx="14788">
                  <c:v>44142.041666738398</c:v>
                </c:pt>
                <c:pt idx="14789">
                  <c:v>44142.052083405069</c:v>
                </c:pt>
                <c:pt idx="14790">
                  <c:v>44142.062500071741</c:v>
                </c:pt>
                <c:pt idx="14791">
                  <c:v>44142.072916738412</c:v>
                </c:pt>
                <c:pt idx="14792">
                  <c:v>44142.083333405084</c:v>
                </c:pt>
                <c:pt idx="14793">
                  <c:v>44142.093750071755</c:v>
                </c:pt>
                <c:pt idx="14794">
                  <c:v>44142.104166738427</c:v>
                </c:pt>
                <c:pt idx="14795">
                  <c:v>44142.114583405099</c:v>
                </c:pt>
                <c:pt idx="14796">
                  <c:v>44142.12500007177</c:v>
                </c:pt>
                <c:pt idx="14797">
                  <c:v>44142.135416738442</c:v>
                </c:pt>
                <c:pt idx="14798">
                  <c:v>44142.145833405113</c:v>
                </c:pt>
                <c:pt idx="14799">
                  <c:v>44142.156250071785</c:v>
                </c:pt>
                <c:pt idx="14800">
                  <c:v>44142.166666738456</c:v>
                </c:pt>
                <c:pt idx="14801">
                  <c:v>44142.177083405128</c:v>
                </c:pt>
                <c:pt idx="14802">
                  <c:v>44142.187500071799</c:v>
                </c:pt>
                <c:pt idx="14803">
                  <c:v>44142.197916738471</c:v>
                </c:pt>
                <c:pt idx="14804">
                  <c:v>44142.208333405142</c:v>
                </c:pt>
                <c:pt idx="14805">
                  <c:v>44142.218750071814</c:v>
                </c:pt>
                <c:pt idx="14806">
                  <c:v>44142.229166738485</c:v>
                </c:pt>
                <c:pt idx="14807">
                  <c:v>44142.239583405157</c:v>
                </c:pt>
                <c:pt idx="14808">
                  <c:v>44142.250000071828</c:v>
                </c:pt>
                <c:pt idx="14809">
                  <c:v>44142.2604167385</c:v>
                </c:pt>
                <c:pt idx="14810">
                  <c:v>44142.270833405171</c:v>
                </c:pt>
                <c:pt idx="14811">
                  <c:v>44142.281250071843</c:v>
                </c:pt>
                <c:pt idx="14812">
                  <c:v>44142.291666738514</c:v>
                </c:pt>
                <c:pt idx="14813">
                  <c:v>44142.302083405186</c:v>
                </c:pt>
                <c:pt idx="14814">
                  <c:v>44142.312500071857</c:v>
                </c:pt>
                <c:pt idx="14815">
                  <c:v>44142.322916738529</c:v>
                </c:pt>
                <c:pt idx="14816">
                  <c:v>44142.3333334052</c:v>
                </c:pt>
                <c:pt idx="14817">
                  <c:v>44142.343750071872</c:v>
                </c:pt>
                <c:pt idx="14818">
                  <c:v>44142.354166738543</c:v>
                </c:pt>
                <c:pt idx="14819">
                  <c:v>44142.364583405215</c:v>
                </c:pt>
                <c:pt idx="14820">
                  <c:v>44142.375000071886</c:v>
                </c:pt>
                <c:pt idx="14821">
                  <c:v>44142.385416738558</c:v>
                </c:pt>
                <c:pt idx="14822">
                  <c:v>44142.395833405229</c:v>
                </c:pt>
                <c:pt idx="14823">
                  <c:v>44142.406250071901</c:v>
                </c:pt>
                <c:pt idx="14824">
                  <c:v>44142.416666738573</c:v>
                </c:pt>
                <c:pt idx="14825">
                  <c:v>44142.427083405244</c:v>
                </c:pt>
                <c:pt idx="14826">
                  <c:v>44142.437500071916</c:v>
                </c:pt>
                <c:pt idx="14827">
                  <c:v>44142.447916738587</c:v>
                </c:pt>
                <c:pt idx="14828">
                  <c:v>44142.458333405259</c:v>
                </c:pt>
                <c:pt idx="14829">
                  <c:v>44142.46875007193</c:v>
                </c:pt>
                <c:pt idx="14830">
                  <c:v>44142.479166738602</c:v>
                </c:pt>
                <c:pt idx="14831">
                  <c:v>44142.489583405273</c:v>
                </c:pt>
                <c:pt idx="14832">
                  <c:v>44142.500000071945</c:v>
                </c:pt>
                <c:pt idx="14833">
                  <c:v>44142.510416738616</c:v>
                </c:pt>
                <c:pt idx="14834">
                  <c:v>44142.520833405288</c:v>
                </c:pt>
                <c:pt idx="14835">
                  <c:v>44142.531250071959</c:v>
                </c:pt>
                <c:pt idx="14836">
                  <c:v>44142.541666738631</c:v>
                </c:pt>
                <c:pt idx="14837">
                  <c:v>44142.552083405302</c:v>
                </c:pt>
                <c:pt idx="14838">
                  <c:v>44142.562500071974</c:v>
                </c:pt>
                <c:pt idx="14839">
                  <c:v>44142.572916738645</c:v>
                </c:pt>
                <c:pt idx="14840">
                  <c:v>44142.583333405317</c:v>
                </c:pt>
                <c:pt idx="14841">
                  <c:v>44142.593750071988</c:v>
                </c:pt>
                <c:pt idx="14842">
                  <c:v>44142.60416673866</c:v>
                </c:pt>
                <c:pt idx="14843">
                  <c:v>44142.614583405331</c:v>
                </c:pt>
                <c:pt idx="14844">
                  <c:v>44142.625000072003</c:v>
                </c:pt>
                <c:pt idx="14845">
                  <c:v>44142.635416738674</c:v>
                </c:pt>
                <c:pt idx="14846">
                  <c:v>44142.645833405346</c:v>
                </c:pt>
                <c:pt idx="14847">
                  <c:v>44142.656250072017</c:v>
                </c:pt>
                <c:pt idx="14848">
                  <c:v>44142.666666738689</c:v>
                </c:pt>
                <c:pt idx="14849">
                  <c:v>44142.67708340536</c:v>
                </c:pt>
                <c:pt idx="14850">
                  <c:v>44142.687500072032</c:v>
                </c:pt>
                <c:pt idx="14851">
                  <c:v>44142.697916738703</c:v>
                </c:pt>
                <c:pt idx="14852">
                  <c:v>44142.708333405375</c:v>
                </c:pt>
                <c:pt idx="14853">
                  <c:v>44142.718750072047</c:v>
                </c:pt>
                <c:pt idx="14854">
                  <c:v>44142.729166738718</c:v>
                </c:pt>
                <c:pt idx="14855">
                  <c:v>44142.73958340539</c:v>
                </c:pt>
                <c:pt idx="14856">
                  <c:v>44142.750000072061</c:v>
                </c:pt>
                <c:pt idx="14857">
                  <c:v>44142.760416738733</c:v>
                </c:pt>
                <c:pt idx="14858">
                  <c:v>44142.770833405404</c:v>
                </c:pt>
                <c:pt idx="14859">
                  <c:v>44142.781250072076</c:v>
                </c:pt>
                <c:pt idx="14860">
                  <c:v>44142.791666738747</c:v>
                </c:pt>
                <c:pt idx="14861">
                  <c:v>44142.802083405419</c:v>
                </c:pt>
                <c:pt idx="14862">
                  <c:v>44142.81250007209</c:v>
                </c:pt>
                <c:pt idx="14863">
                  <c:v>44142.822916738762</c:v>
                </c:pt>
                <c:pt idx="14864">
                  <c:v>44142.833333405433</c:v>
                </c:pt>
                <c:pt idx="14865">
                  <c:v>44142.843750072105</c:v>
                </c:pt>
                <c:pt idx="14866">
                  <c:v>44142.854166738776</c:v>
                </c:pt>
                <c:pt idx="14867">
                  <c:v>44142.864583405448</c:v>
                </c:pt>
                <c:pt idx="14868">
                  <c:v>44142.875000072119</c:v>
                </c:pt>
                <c:pt idx="14869">
                  <c:v>44142.885416738791</c:v>
                </c:pt>
                <c:pt idx="14870">
                  <c:v>44142.895833405462</c:v>
                </c:pt>
                <c:pt idx="14871">
                  <c:v>44142.906250072134</c:v>
                </c:pt>
                <c:pt idx="14872">
                  <c:v>44142.916666738805</c:v>
                </c:pt>
                <c:pt idx="14873">
                  <c:v>44142.927083405477</c:v>
                </c:pt>
                <c:pt idx="14874">
                  <c:v>44142.937500072148</c:v>
                </c:pt>
                <c:pt idx="14875">
                  <c:v>44142.94791673882</c:v>
                </c:pt>
                <c:pt idx="14876">
                  <c:v>44142.958333405491</c:v>
                </c:pt>
                <c:pt idx="14877">
                  <c:v>44142.968750072163</c:v>
                </c:pt>
                <c:pt idx="14878">
                  <c:v>44142.979166738834</c:v>
                </c:pt>
                <c:pt idx="14879">
                  <c:v>44142.989583405506</c:v>
                </c:pt>
                <c:pt idx="14880">
                  <c:v>44143.000000072177</c:v>
                </c:pt>
                <c:pt idx="14881">
                  <c:v>44143.010416738849</c:v>
                </c:pt>
                <c:pt idx="14882">
                  <c:v>44143.020833405521</c:v>
                </c:pt>
                <c:pt idx="14883">
                  <c:v>44143.031250072192</c:v>
                </c:pt>
                <c:pt idx="14884">
                  <c:v>44143.041666738864</c:v>
                </c:pt>
                <c:pt idx="14885">
                  <c:v>44143.052083405535</c:v>
                </c:pt>
                <c:pt idx="14886">
                  <c:v>44143.062500072207</c:v>
                </c:pt>
                <c:pt idx="14887">
                  <c:v>44143.072916738878</c:v>
                </c:pt>
                <c:pt idx="14888">
                  <c:v>44143.08333340555</c:v>
                </c:pt>
                <c:pt idx="14889">
                  <c:v>44143.093750072221</c:v>
                </c:pt>
                <c:pt idx="14890">
                  <c:v>44143.104166738893</c:v>
                </c:pt>
                <c:pt idx="14891">
                  <c:v>44143.114583405564</c:v>
                </c:pt>
                <c:pt idx="14892">
                  <c:v>44143.125000072236</c:v>
                </c:pt>
                <c:pt idx="14893">
                  <c:v>44143.135416738907</c:v>
                </c:pt>
                <c:pt idx="14894">
                  <c:v>44143.145833405579</c:v>
                </c:pt>
                <c:pt idx="14895">
                  <c:v>44143.15625007225</c:v>
                </c:pt>
                <c:pt idx="14896">
                  <c:v>44143.166666738922</c:v>
                </c:pt>
                <c:pt idx="14897">
                  <c:v>44143.177083405593</c:v>
                </c:pt>
                <c:pt idx="14898">
                  <c:v>44143.187500072265</c:v>
                </c:pt>
                <c:pt idx="14899">
                  <c:v>44143.197916738936</c:v>
                </c:pt>
                <c:pt idx="14900">
                  <c:v>44143.208333405608</c:v>
                </c:pt>
                <c:pt idx="14901">
                  <c:v>44143.218750072279</c:v>
                </c:pt>
                <c:pt idx="14902">
                  <c:v>44143.229166738951</c:v>
                </c:pt>
                <c:pt idx="14903">
                  <c:v>44143.239583405622</c:v>
                </c:pt>
                <c:pt idx="14904">
                  <c:v>44143.250000072294</c:v>
                </c:pt>
                <c:pt idx="14905">
                  <c:v>44143.260416738965</c:v>
                </c:pt>
                <c:pt idx="14906">
                  <c:v>44143.270833405637</c:v>
                </c:pt>
                <c:pt idx="14907">
                  <c:v>44143.281250072308</c:v>
                </c:pt>
                <c:pt idx="14908">
                  <c:v>44143.29166673898</c:v>
                </c:pt>
                <c:pt idx="14909">
                  <c:v>44143.302083405652</c:v>
                </c:pt>
                <c:pt idx="14910">
                  <c:v>44143.312500072323</c:v>
                </c:pt>
                <c:pt idx="14911">
                  <c:v>44143.322916738995</c:v>
                </c:pt>
                <c:pt idx="14912">
                  <c:v>44143.333333405666</c:v>
                </c:pt>
                <c:pt idx="14913">
                  <c:v>44143.343750072338</c:v>
                </c:pt>
                <c:pt idx="14914">
                  <c:v>44143.354166739009</c:v>
                </c:pt>
                <c:pt idx="14915">
                  <c:v>44143.364583405681</c:v>
                </c:pt>
                <c:pt idx="14916">
                  <c:v>44143.375000072352</c:v>
                </c:pt>
                <c:pt idx="14917">
                  <c:v>44143.385416739024</c:v>
                </c:pt>
                <c:pt idx="14918">
                  <c:v>44143.395833405695</c:v>
                </c:pt>
                <c:pt idx="14919">
                  <c:v>44143.406250072367</c:v>
                </c:pt>
                <c:pt idx="14920">
                  <c:v>44143.416666739038</c:v>
                </c:pt>
                <c:pt idx="14921">
                  <c:v>44143.42708340571</c:v>
                </c:pt>
                <c:pt idx="14922">
                  <c:v>44143.437500072381</c:v>
                </c:pt>
                <c:pt idx="14923">
                  <c:v>44143.447916739053</c:v>
                </c:pt>
                <c:pt idx="14924">
                  <c:v>44143.458333405724</c:v>
                </c:pt>
                <c:pt idx="14925">
                  <c:v>44143.468750072396</c:v>
                </c:pt>
                <c:pt idx="14926">
                  <c:v>44143.479166739067</c:v>
                </c:pt>
                <c:pt idx="14927">
                  <c:v>44143.489583405739</c:v>
                </c:pt>
                <c:pt idx="14928">
                  <c:v>44143.50000007241</c:v>
                </c:pt>
                <c:pt idx="14929">
                  <c:v>44143.510416739082</c:v>
                </c:pt>
                <c:pt idx="14930">
                  <c:v>44143.520833405753</c:v>
                </c:pt>
                <c:pt idx="14931">
                  <c:v>44143.531250072425</c:v>
                </c:pt>
                <c:pt idx="14932">
                  <c:v>44143.541666739096</c:v>
                </c:pt>
                <c:pt idx="14933">
                  <c:v>44143.552083405768</c:v>
                </c:pt>
                <c:pt idx="14934">
                  <c:v>44143.562500072439</c:v>
                </c:pt>
                <c:pt idx="14935">
                  <c:v>44143.572916739111</c:v>
                </c:pt>
                <c:pt idx="14936">
                  <c:v>44143.583333405782</c:v>
                </c:pt>
                <c:pt idx="14937">
                  <c:v>44143.593750072454</c:v>
                </c:pt>
                <c:pt idx="14938">
                  <c:v>44143.604166739126</c:v>
                </c:pt>
                <c:pt idx="14939">
                  <c:v>44143.614583405797</c:v>
                </c:pt>
                <c:pt idx="14940">
                  <c:v>44143.625000072469</c:v>
                </c:pt>
                <c:pt idx="14941">
                  <c:v>44143.63541673914</c:v>
                </c:pt>
                <c:pt idx="14942">
                  <c:v>44143.645833405812</c:v>
                </c:pt>
                <c:pt idx="14943">
                  <c:v>44143.656250072483</c:v>
                </c:pt>
                <c:pt idx="14944">
                  <c:v>44143.666666739155</c:v>
                </c:pt>
                <c:pt idx="14945">
                  <c:v>44143.677083405826</c:v>
                </c:pt>
                <c:pt idx="14946">
                  <c:v>44143.687500072498</c:v>
                </c:pt>
                <c:pt idx="14947">
                  <c:v>44143.697916739169</c:v>
                </c:pt>
                <c:pt idx="14948">
                  <c:v>44143.708333405841</c:v>
                </c:pt>
                <c:pt idx="14949">
                  <c:v>44143.718750072512</c:v>
                </c:pt>
                <c:pt idx="14950">
                  <c:v>44143.729166739184</c:v>
                </c:pt>
                <c:pt idx="14951">
                  <c:v>44143.739583405855</c:v>
                </c:pt>
                <c:pt idx="14952">
                  <c:v>44143.750000072527</c:v>
                </c:pt>
                <c:pt idx="14953">
                  <c:v>44143.760416739198</c:v>
                </c:pt>
                <c:pt idx="14954">
                  <c:v>44143.77083340587</c:v>
                </c:pt>
                <c:pt idx="14955">
                  <c:v>44143.781250072541</c:v>
                </c:pt>
                <c:pt idx="14956">
                  <c:v>44143.791666739213</c:v>
                </c:pt>
                <c:pt idx="14957">
                  <c:v>44143.802083405884</c:v>
                </c:pt>
                <c:pt idx="14958">
                  <c:v>44143.812500072556</c:v>
                </c:pt>
                <c:pt idx="14959">
                  <c:v>44143.822916739227</c:v>
                </c:pt>
                <c:pt idx="14960">
                  <c:v>44143.833333405899</c:v>
                </c:pt>
                <c:pt idx="14961">
                  <c:v>44143.84375007257</c:v>
                </c:pt>
                <c:pt idx="14962">
                  <c:v>44143.854166739242</c:v>
                </c:pt>
                <c:pt idx="14963">
                  <c:v>44143.864583405913</c:v>
                </c:pt>
                <c:pt idx="14964">
                  <c:v>44143.875000072585</c:v>
                </c:pt>
                <c:pt idx="14965">
                  <c:v>44143.885416739256</c:v>
                </c:pt>
                <c:pt idx="14966">
                  <c:v>44143.895833405928</c:v>
                </c:pt>
                <c:pt idx="14967">
                  <c:v>44143.9062500726</c:v>
                </c:pt>
                <c:pt idx="14968">
                  <c:v>44143.916666739271</c:v>
                </c:pt>
                <c:pt idx="14969">
                  <c:v>44143.927083405943</c:v>
                </c:pt>
                <c:pt idx="14970">
                  <c:v>44143.937500072614</c:v>
                </c:pt>
                <c:pt idx="14971">
                  <c:v>44143.947916739286</c:v>
                </c:pt>
                <c:pt idx="14972">
                  <c:v>44143.958333405957</c:v>
                </c:pt>
                <c:pt idx="14973">
                  <c:v>44143.968750072629</c:v>
                </c:pt>
                <c:pt idx="14974">
                  <c:v>44143.9791667393</c:v>
                </c:pt>
                <c:pt idx="14975">
                  <c:v>44143.989583405972</c:v>
                </c:pt>
                <c:pt idx="14976">
                  <c:v>44144.000000072643</c:v>
                </c:pt>
                <c:pt idx="14977">
                  <c:v>44144.010416739315</c:v>
                </c:pt>
                <c:pt idx="14978">
                  <c:v>44144.020833405986</c:v>
                </c:pt>
                <c:pt idx="14979">
                  <c:v>44144.031250072658</c:v>
                </c:pt>
                <c:pt idx="14980">
                  <c:v>44144.041666739329</c:v>
                </c:pt>
                <c:pt idx="14981">
                  <c:v>44144.052083406001</c:v>
                </c:pt>
                <c:pt idx="14982">
                  <c:v>44144.062500072672</c:v>
                </c:pt>
                <c:pt idx="14983">
                  <c:v>44144.072916739344</c:v>
                </c:pt>
                <c:pt idx="14984">
                  <c:v>44144.083333406015</c:v>
                </c:pt>
                <c:pt idx="14985">
                  <c:v>44144.093750072687</c:v>
                </c:pt>
                <c:pt idx="14986">
                  <c:v>44144.104166739358</c:v>
                </c:pt>
                <c:pt idx="14987">
                  <c:v>44144.11458340603</c:v>
                </c:pt>
                <c:pt idx="14988">
                  <c:v>44144.125000072701</c:v>
                </c:pt>
                <c:pt idx="14989">
                  <c:v>44144.135416739373</c:v>
                </c:pt>
                <c:pt idx="14990">
                  <c:v>44144.145833406044</c:v>
                </c:pt>
                <c:pt idx="14991">
                  <c:v>44144.156250072716</c:v>
                </c:pt>
                <c:pt idx="14992">
                  <c:v>44144.166666739387</c:v>
                </c:pt>
                <c:pt idx="14993">
                  <c:v>44144.177083406059</c:v>
                </c:pt>
                <c:pt idx="14994">
                  <c:v>44144.18750007273</c:v>
                </c:pt>
                <c:pt idx="14995">
                  <c:v>44144.197916739402</c:v>
                </c:pt>
                <c:pt idx="14996">
                  <c:v>44144.208333406074</c:v>
                </c:pt>
                <c:pt idx="14997">
                  <c:v>44144.218750072745</c:v>
                </c:pt>
                <c:pt idx="14998">
                  <c:v>44144.229166739417</c:v>
                </c:pt>
                <c:pt idx="14999">
                  <c:v>44144.239583406088</c:v>
                </c:pt>
                <c:pt idx="15000">
                  <c:v>44144.25000007276</c:v>
                </c:pt>
                <c:pt idx="15001">
                  <c:v>44144.260416739431</c:v>
                </c:pt>
                <c:pt idx="15002">
                  <c:v>44144.270833406103</c:v>
                </c:pt>
                <c:pt idx="15003">
                  <c:v>44144.281250072774</c:v>
                </c:pt>
                <c:pt idx="15004">
                  <c:v>44144.291666739446</c:v>
                </c:pt>
                <c:pt idx="15005">
                  <c:v>44144.302083406117</c:v>
                </c:pt>
                <c:pt idx="15006">
                  <c:v>44144.312500072789</c:v>
                </c:pt>
                <c:pt idx="15007">
                  <c:v>44144.32291673946</c:v>
                </c:pt>
                <c:pt idx="15008">
                  <c:v>44144.333333406132</c:v>
                </c:pt>
                <c:pt idx="15009">
                  <c:v>44144.343750072803</c:v>
                </c:pt>
                <c:pt idx="15010">
                  <c:v>44144.354166739475</c:v>
                </c:pt>
                <c:pt idx="15011">
                  <c:v>44144.364583406146</c:v>
                </c:pt>
                <c:pt idx="15012">
                  <c:v>44144.375000072818</c:v>
                </c:pt>
                <c:pt idx="15013">
                  <c:v>44144.385416739489</c:v>
                </c:pt>
                <c:pt idx="15014">
                  <c:v>44144.395833406161</c:v>
                </c:pt>
                <c:pt idx="15015">
                  <c:v>44144.406250072832</c:v>
                </c:pt>
                <c:pt idx="15016">
                  <c:v>44144.416666739504</c:v>
                </c:pt>
                <c:pt idx="15017">
                  <c:v>44144.427083406175</c:v>
                </c:pt>
                <c:pt idx="15018">
                  <c:v>44144.437500072847</c:v>
                </c:pt>
                <c:pt idx="15019">
                  <c:v>44144.447916739518</c:v>
                </c:pt>
                <c:pt idx="15020">
                  <c:v>44144.45833340619</c:v>
                </c:pt>
                <c:pt idx="15021">
                  <c:v>44144.468750072861</c:v>
                </c:pt>
                <c:pt idx="15022">
                  <c:v>44144.479166739533</c:v>
                </c:pt>
                <c:pt idx="15023">
                  <c:v>44144.489583406204</c:v>
                </c:pt>
                <c:pt idx="15024">
                  <c:v>44144.500000072876</c:v>
                </c:pt>
                <c:pt idx="15025">
                  <c:v>44144.510416739548</c:v>
                </c:pt>
                <c:pt idx="15026">
                  <c:v>44144.520833406219</c:v>
                </c:pt>
                <c:pt idx="15027">
                  <c:v>44144.531250072891</c:v>
                </c:pt>
                <c:pt idx="15028">
                  <c:v>44144.541666739562</c:v>
                </c:pt>
                <c:pt idx="15029">
                  <c:v>44144.552083406234</c:v>
                </c:pt>
                <c:pt idx="15030">
                  <c:v>44144.562500072905</c:v>
                </c:pt>
                <c:pt idx="15031">
                  <c:v>44144.572916739577</c:v>
                </c:pt>
                <c:pt idx="15032">
                  <c:v>44144.583333406248</c:v>
                </c:pt>
                <c:pt idx="15033">
                  <c:v>44144.59375007292</c:v>
                </c:pt>
                <c:pt idx="15034">
                  <c:v>44144.604166739591</c:v>
                </c:pt>
                <c:pt idx="15035">
                  <c:v>44144.614583406263</c:v>
                </c:pt>
                <c:pt idx="15036">
                  <c:v>44144.625000072934</c:v>
                </c:pt>
                <c:pt idx="15037">
                  <c:v>44144.635416739606</c:v>
                </c:pt>
                <c:pt idx="15038">
                  <c:v>44144.645833406277</c:v>
                </c:pt>
                <c:pt idx="15039">
                  <c:v>44144.656250072949</c:v>
                </c:pt>
                <c:pt idx="15040">
                  <c:v>44144.66666673962</c:v>
                </c:pt>
                <c:pt idx="15041">
                  <c:v>44144.677083406292</c:v>
                </c:pt>
                <c:pt idx="15042">
                  <c:v>44144.687500072963</c:v>
                </c:pt>
                <c:pt idx="15043">
                  <c:v>44144.697916739635</c:v>
                </c:pt>
                <c:pt idx="15044">
                  <c:v>44144.708333406306</c:v>
                </c:pt>
                <c:pt idx="15045">
                  <c:v>44144.718750072978</c:v>
                </c:pt>
                <c:pt idx="15046">
                  <c:v>44144.729166739649</c:v>
                </c:pt>
                <c:pt idx="15047">
                  <c:v>44144.739583406321</c:v>
                </c:pt>
                <c:pt idx="15048">
                  <c:v>44144.750000072992</c:v>
                </c:pt>
                <c:pt idx="15049">
                  <c:v>44144.760416739664</c:v>
                </c:pt>
                <c:pt idx="15050">
                  <c:v>44144.770833406335</c:v>
                </c:pt>
                <c:pt idx="15051">
                  <c:v>44144.781250073007</c:v>
                </c:pt>
                <c:pt idx="15052">
                  <c:v>44144.791666739678</c:v>
                </c:pt>
                <c:pt idx="15053">
                  <c:v>44144.80208340635</c:v>
                </c:pt>
                <c:pt idx="15054">
                  <c:v>44144.812500073022</c:v>
                </c:pt>
                <c:pt idx="15055">
                  <c:v>44144.822916739693</c:v>
                </c:pt>
                <c:pt idx="15056">
                  <c:v>44144.833333406365</c:v>
                </c:pt>
                <c:pt idx="15057">
                  <c:v>44144.843750073036</c:v>
                </c:pt>
                <c:pt idx="15058">
                  <c:v>44144.854166739708</c:v>
                </c:pt>
                <c:pt idx="15059">
                  <c:v>44144.864583406379</c:v>
                </c:pt>
                <c:pt idx="15060">
                  <c:v>44144.875000073051</c:v>
                </c:pt>
                <c:pt idx="15061">
                  <c:v>44144.885416739722</c:v>
                </c:pt>
                <c:pt idx="15062">
                  <c:v>44144.895833406394</c:v>
                </c:pt>
                <c:pt idx="15063">
                  <c:v>44144.906250073065</c:v>
                </c:pt>
                <c:pt idx="15064">
                  <c:v>44144.916666739737</c:v>
                </c:pt>
                <c:pt idx="15065">
                  <c:v>44144.927083406408</c:v>
                </c:pt>
                <c:pt idx="15066">
                  <c:v>44144.93750007308</c:v>
                </c:pt>
                <c:pt idx="15067">
                  <c:v>44144.947916739751</c:v>
                </c:pt>
                <c:pt idx="15068">
                  <c:v>44144.958333406423</c:v>
                </c:pt>
                <c:pt idx="15069">
                  <c:v>44144.968750073094</c:v>
                </c:pt>
                <c:pt idx="15070">
                  <c:v>44144.979166739766</c:v>
                </c:pt>
                <c:pt idx="15071">
                  <c:v>44144.989583406437</c:v>
                </c:pt>
                <c:pt idx="15072">
                  <c:v>44145.000000073109</c:v>
                </c:pt>
                <c:pt idx="15073">
                  <c:v>44145.01041673978</c:v>
                </c:pt>
                <c:pt idx="15074">
                  <c:v>44145.020833406452</c:v>
                </c:pt>
                <c:pt idx="15075">
                  <c:v>44145.031250073123</c:v>
                </c:pt>
                <c:pt idx="15076">
                  <c:v>44145.041666739795</c:v>
                </c:pt>
                <c:pt idx="15077">
                  <c:v>44145.052083406466</c:v>
                </c:pt>
                <c:pt idx="15078">
                  <c:v>44145.062500073138</c:v>
                </c:pt>
                <c:pt idx="15079">
                  <c:v>44145.072916739809</c:v>
                </c:pt>
                <c:pt idx="15080">
                  <c:v>44145.083333406481</c:v>
                </c:pt>
                <c:pt idx="15081">
                  <c:v>44145.093750073152</c:v>
                </c:pt>
                <c:pt idx="15082">
                  <c:v>44145.104166739824</c:v>
                </c:pt>
                <c:pt idx="15083">
                  <c:v>44145.114583406496</c:v>
                </c:pt>
                <c:pt idx="15084">
                  <c:v>44145.125000073167</c:v>
                </c:pt>
                <c:pt idx="15085">
                  <c:v>44145.135416739839</c:v>
                </c:pt>
                <c:pt idx="15086">
                  <c:v>44145.14583340651</c:v>
                </c:pt>
                <c:pt idx="15087">
                  <c:v>44145.156250073182</c:v>
                </c:pt>
                <c:pt idx="15088">
                  <c:v>44145.166666739853</c:v>
                </c:pt>
                <c:pt idx="15089">
                  <c:v>44145.177083406525</c:v>
                </c:pt>
                <c:pt idx="15090">
                  <c:v>44145.187500073196</c:v>
                </c:pt>
                <c:pt idx="15091">
                  <c:v>44145.197916739868</c:v>
                </c:pt>
                <c:pt idx="15092">
                  <c:v>44145.208333406539</c:v>
                </c:pt>
                <c:pt idx="15093">
                  <c:v>44145.218750073211</c:v>
                </c:pt>
                <c:pt idx="15094">
                  <c:v>44145.229166739882</c:v>
                </c:pt>
                <c:pt idx="15095">
                  <c:v>44145.239583406554</c:v>
                </c:pt>
                <c:pt idx="15096">
                  <c:v>44145.250000073225</c:v>
                </c:pt>
                <c:pt idx="15097">
                  <c:v>44145.260416739897</c:v>
                </c:pt>
                <c:pt idx="15098">
                  <c:v>44145.270833406568</c:v>
                </c:pt>
                <c:pt idx="15099">
                  <c:v>44145.28125007324</c:v>
                </c:pt>
                <c:pt idx="15100">
                  <c:v>44145.291666739911</c:v>
                </c:pt>
                <c:pt idx="15101">
                  <c:v>44145.302083406583</c:v>
                </c:pt>
                <c:pt idx="15102">
                  <c:v>44145.312500073254</c:v>
                </c:pt>
                <c:pt idx="15103">
                  <c:v>44145.322916739926</c:v>
                </c:pt>
                <c:pt idx="15104">
                  <c:v>44145.333333406597</c:v>
                </c:pt>
                <c:pt idx="15105">
                  <c:v>44145.343750073269</c:v>
                </c:pt>
                <c:pt idx="15106">
                  <c:v>44145.35416673994</c:v>
                </c:pt>
                <c:pt idx="15107">
                  <c:v>44145.364583406612</c:v>
                </c:pt>
                <c:pt idx="15108">
                  <c:v>44145.375000073283</c:v>
                </c:pt>
                <c:pt idx="15109">
                  <c:v>44145.385416739955</c:v>
                </c:pt>
                <c:pt idx="15110">
                  <c:v>44145.395833406626</c:v>
                </c:pt>
                <c:pt idx="15111">
                  <c:v>44145.406250073298</c:v>
                </c:pt>
                <c:pt idx="15112">
                  <c:v>44145.41666673997</c:v>
                </c:pt>
                <c:pt idx="15113">
                  <c:v>44145.427083406641</c:v>
                </c:pt>
                <c:pt idx="15114">
                  <c:v>44145.437500073313</c:v>
                </c:pt>
                <c:pt idx="15115">
                  <c:v>44145.447916739984</c:v>
                </c:pt>
                <c:pt idx="15116">
                  <c:v>44145.458333406656</c:v>
                </c:pt>
                <c:pt idx="15117">
                  <c:v>44145.468750073327</c:v>
                </c:pt>
                <c:pt idx="15118">
                  <c:v>44145.479166739999</c:v>
                </c:pt>
                <c:pt idx="15119">
                  <c:v>44145.48958340667</c:v>
                </c:pt>
                <c:pt idx="15120">
                  <c:v>44145.500000073342</c:v>
                </c:pt>
                <c:pt idx="15121">
                  <c:v>44145.510416740013</c:v>
                </c:pt>
                <c:pt idx="15122">
                  <c:v>44145.520833406685</c:v>
                </c:pt>
                <c:pt idx="15123">
                  <c:v>44145.531250073356</c:v>
                </c:pt>
                <c:pt idx="15124">
                  <c:v>44145.541666740028</c:v>
                </c:pt>
                <c:pt idx="15125">
                  <c:v>44145.552083406699</c:v>
                </c:pt>
                <c:pt idx="15126">
                  <c:v>44145.562500073371</c:v>
                </c:pt>
                <c:pt idx="15127">
                  <c:v>44145.572916740042</c:v>
                </c:pt>
                <c:pt idx="15128">
                  <c:v>44145.583333406714</c:v>
                </c:pt>
                <c:pt idx="15129">
                  <c:v>44145.593750073385</c:v>
                </c:pt>
                <c:pt idx="15130">
                  <c:v>44145.604166740057</c:v>
                </c:pt>
                <c:pt idx="15131">
                  <c:v>44145.614583406728</c:v>
                </c:pt>
                <c:pt idx="15132">
                  <c:v>44145.6250000734</c:v>
                </c:pt>
                <c:pt idx="15133">
                  <c:v>44145.635416740071</c:v>
                </c:pt>
                <c:pt idx="15134">
                  <c:v>44145.645833406743</c:v>
                </c:pt>
                <c:pt idx="15135">
                  <c:v>44145.656250073414</c:v>
                </c:pt>
                <c:pt idx="15136">
                  <c:v>44145.666666740086</c:v>
                </c:pt>
                <c:pt idx="15137">
                  <c:v>44145.677083406757</c:v>
                </c:pt>
                <c:pt idx="15138">
                  <c:v>44145.687500073429</c:v>
                </c:pt>
                <c:pt idx="15139">
                  <c:v>44145.6979167401</c:v>
                </c:pt>
                <c:pt idx="15140">
                  <c:v>44145.708333406772</c:v>
                </c:pt>
                <c:pt idx="15141">
                  <c:v>44145.718750073444</c:v>
                </c:pt>
                <c:pt idx="15142">
                  <c:v>44145.729166740115</c:v>
                </c:pt>
                <c:pt idx="15143">
                  <c:v>44145.739583406787</c:v>
                </c:pt>
                <c:pt idx="15144">
                  <c:v>44145.750000073458</c:v>
                </c:pt>
                <c:pt idx="15145">
                  <c:v>44145.76041674013</c:v>
                </c:pt>
                <c:pt idx="15146">
                  <c:v>44145.770833406801</c:v>
                </c:pt>
                <c:pt idx="15147">
                  <c:v>44145.781250073473</c:v>
                </c:pt>
                <c:pt idx="15148">
                  <c:v>44145.791666740144</c:v>
                </c:pt>
                <c:pt idx="15149">
                  <c:v>44145.802083406816</c:v>
                </c:pt>
                <c:pt idx="15150">
                  <c:v>44145.812500073487</c:v>
                </c:pt>
                <c:pt idx="15151">
                  <c:v>44145.822916740159</c:v>
                </c:pt>
                <c:pt idx="15152">
                  <c:v>44145.83333340683</c:v>
                </c:pt>
                <c:pt idx="15153">
                  <c:v>44145.843750073502</c:v>
                </c:pt>
                <c:pt idx="15154">
                  <c:v>44145.854166740173</c:v>
                </c:pt>
                <c:pt idx="15155">
                  <c:v>44145.864583406845</c:v>
                </c:pt>
                <c:pt idx="15156">
                  <c:v>44145.875000073516</c:v>
                </c:pt>
                <c:pt idx="15157">
                  <c:v>44145.885416740188</c:v>
                </c:pt>
                <c:pt idx="15158">
                  <c:v>44145.895833406859</c:v>
                </c:pt>
                <c:pt idx="15159">
                  <c:v>44145.906250073531</c:v>
                </c:pt>
                <c:pt idx="15160">
                  <c:v>44145.916666740202</c:v>
                </c:pt>
                <c:pt idx="15161">
                  <c:v>44145.927083406874</c:v>
                </c:pt>
                <c:pt idx="15162">
                  <c:v>44145.937500073545</c:v>
                </c:pt>
                <c:pt idx="15163">
                  <c:v>44145.947916740217</c:v>
                </c:pt>
                <c:pt idx="15164">
                  <c:v>44145.958333406888</c:v>
                </c:pt>
                <c:pt idx="15165">
                  <c:v>44145.96875007356</c:v>
                </c:pt>
                <c:pt idx="15166">
                  <c:v>44145.979166740231</c:v>
                </c:pt>
                <c:pt idx="15167">
                  <c:v>44145.989583406903</c:v>
                </c:pt>
                <c:pt idx="15168">
                  <c:v>44146.000000073574</c:v>
                </c:pt>
                <c:pt idx="15169">
                  <c:v>44146.010416740246</c:v>
                </c:pt>
                <c:pt idx="15170">
                  <c:v>44146.020833406918</c:v>
                </c:pt>
                <c:pt idx="15171">
                  <c:v>44146.031250073589</c:v>
                </c:pt>
                <c:pt idx="15172">
                  <c:v>44146.041666740261</c:v>
                </c:pt>
                <c:pt idx="15173">
                  <c:v>44146.052083406932</c:v>
                </c:pt>
                <c:pt idx="15174">
                  <c:v>44146.062500073604</c:v>
                </c:pt>
                <c:pt idx="15175">
                  <c:v>44146.072916740275</c:v>
                </c:pt>
                <c:pt idx="15176">
                  <c:v>44146.083333406947</c:v>
                </c:pt>
                <c:pt idx="15177">
                  <c:v>44146.093750073618</c:v>
                </c:pt>
                <c:pt idx="15178">
                  <c:v>44146.10416674029</c:v>
                </c:pt>
                <c:pt idx="15179">
                  <c:v>44146.114583406961</c:v>
                </c:pt>
                <c:pt idx="15180">
                  <c:v>44146.125000073633</c:v>
                </c:pt>
                <c:pt idx="15181">
                  <c:v>44146.135416740304</c:v>
                </c:pt>
                <c:pt idx="15182">
                  <c:v>44146.145833406976</c:v>
                </c:pt>
                <c:pt idx="15183">
                  <c:v>44146.156250073647</c:v>
                </c:pt>
                <c:pt idx="15184">
                  <c:v>44146.166666740319</c:v>
                </c:pt>
                <c:pt idx="15185">
                  <c:v>44146.17708340699</c:v>
                </c:pt>
                <c:pt idx="15186">
                  <c:v>44146.187500073662</c:v>
                </c:pt>
                <c:pt idx="15187">
                  <c:v>44146.197916740333</c:v>
                </c:pt>
                <c:pt idx="15188">
                  <c:v>44146.208333407005</c:v>
                </c:pt>
                <c:pt idx="15189">
                  <c:v>44146.218750073676</c:v>
                </c:pt>
                <c:pt idx="15190">
                  <c:v>44146.229166740348</c:v>
                </c:pt>
                <c:pt idx="15191">
                  <c:v>44146.239583407019</c:v>
                </c:pt>
                <c:pt idx="15192">
                  <c:v>44146.250000073691</c:v>
                </c:pt>
                <c:pt idx="15193">
                  <c:v>44146.260416740362</c:v>
                </c:pt>
                <c:pt idx="15194">
                  <c:v>44146.270833407034</c:v>
                </c:pt>
                <c:pt idx="15195">
                  <c:v>44146.281250073705</c:v>
                </c:pt>
                <c:pt idx="15196">
                  <c:v>44146.291666740377</c:v>
                </c:pt>
                <c:pt idx="15197">
                  <c:v>44146.302083407048</c:v>
                </c:pt>
                <c:pt idx="15198">
                  <c:v>44146.31250007372</c:v>
                </c:pt>
                <c:pt idx="15199">
                  <c:v>44146.322916740392</c:v>
                </c:pt>
                <c:pt idx="15200">
                  <c:v>44146.333333407063</c:v>
                </c:pt>
                <c:pt idx="15201">
                  <c:v>44146.343750073735</c:v>
                </c:pt>
                <c:pt idx="15202">
                  <c:v>44146.354166740406</c:v>
                </c:pt>
                <c:pt idx="15203">
                  <c:v>44146.364583407078</c:v>
                </c:pt>
                <c:pt idx="15204">
                  <c:v>44146.375000073749</c:v>
                </c:pt>
                <c:pt idx="15205">
                  <c:v>44146.385416740421</c:v>
                </c:pt>
                <c:pt idx="15206">
                  <c:v>44146.395833407092</c:v>
                </c:pt>
                <c:pt idx="15207">
                  <c:v>44146.406250073764</c:v>
                </c:pt>
                <c:pt idx="15208">
                  <c:v>44146.416666740435</c:v>
                </c:pt>
                <c:pt idx="15209">
                  <c:v>44146.427083407107</c:v>
                </c:pt>
                <c:pt idx="15210">
                  <c:v>44146.437500073778</c:v>
                </c:pt>
                <c:pt idx="15211">
                  <c:v>44146.44791674045</c:v>
                </c:pt>
                <c:pt idx="15212">
                  <c:v>44146.458333407121</c:v>
                </c:pt>
                <c:pt idx="15213">
                  <c:v>44146.468750073793</c:v>
                </c:pt>
                <c:pt idx="15214">
                  <c:v>44146.479166740464</c:v>
                </c:pt>
                <c:pt idx="15215">
                  <c:v>44146.489583407136</c:v>
                </c:pt>
                <c:pt idx="15216">
                  <c:v>44146.500000073807</c:v>
                </c:pt>
                <c:pt idx="15217">
                  <c:v>44146.510416740479</c:v>
                </c:pt>
                <c:pt idx="15218">
                  <c:v>44146.52083340715</c:v>
                </c:pt>
                <c:pt idx="15219">
                  <c:v>44146.531250073822</c:v>
                </c:pt>
                <c:pt idx="15220">
                  <c:v>44146.541666740493</c:v>
                </c:pt>
                <c:pt idx="15221">
                  <c:v>44146.552083407165</c:v>
                </c:pt>
                <c:pt idx="15222">
                  <c:v>44146.562500073836</c:v>
                </c:pt>
                <c:pt idx="15223">
                  <c:v>44146.572916740508</c:v>
                </c:pt>
                <c:pt idx="15224">
                  <c:v>44146.583333407179</c:v>
                </c:pt>
                <c:pt idx="15225">
                  <c:v>44146.593750073851</c:v>
                </c:pt>
                <c:pt idx="15226">
                  <c:v>44146.604166740522</c:v>
                </c:pt>
                <c:pt idx="15227">
                  <c:v>44146.614583407194</c:v>
                </c:pt>
                <c:pt idx="15228">
                  <c:v>44146.625000073866</c:v>
                </c:pt>
                <c:pt idx="15229">
                  <c:v>44146.635416740537</c:v>
                </c:pt>
                <c:pt idx="15230">
                  <c:v>44146.645833407209</c:v>
                </c:pt>
                <c:pt idx="15231">
                  <c:v>44146.65625007388</c:v>
                </c:pt>
                <c:pt idx="15232">
                  <c:v>44146.666666740552</c:v>
                </c:pt>
                <c:pt idx="15233">
                  <c:v>44146.677083407223</c:v>
                </c:pt>
                <c:pt idx="15234">
                  <c:v>44146.687500073895</c:v>
                </c:pt>
                <c:pt idx="15235">
                  <c:v>44146.697916740566</c:v>
                </c:pt>
                <c:pt idx="15236">
                  <c:v>44146.708333407238</c:v>
                </c:pt>
                <c:pt idx="15237">
                  <c:v>44146.718750073909</c:v>
                </c:pt>
                <c:pt idx="15238">
                  <c:v>44146.729166740581</c:v>
                </c:pt>
                <c:pt idx="15239">
                  <c:v>44146.739583407252</c:v>
                </c:pt>
                <c:pt idx="15240">
                  <c:v>44146.750000073924</c:v>
                </c:pt>
                <c:pt idx="15241">
                  <c:v>44146.760416740595</c:v>
                </c:pt>
                <c:pt idx="15242">
                  <c:v>44146.770833407267</c:v>
                </c:pt>
                <c:pt idx="15243">
                  <c:v>44146.781250073938</c:v>
                </c:pt>
                <c:pt idx="15244">
                  <c:v>44146.79166674061</c:v>
                </c:pt>
                <c:pt idx="15245">
                  <c:v>44146.802083407281</c:v>
                </c:pt>
                <c:pt idx="15246">
                  <c:v>44146.812500073953</c:v>
                </c:pt>
                <c:pt idx="15247">
                  <c:v>44146.822916740624</c:v>
                </c:pt>
                <c:pt idx="15248">
                  <c:v>44146.833333407296</c:v>
                </c:pt>
                <c:pt idx="15249">
                  <c:v>44146.843750073967</c:v>
                </c:pt>
                <c:pt idx="15250">
                  <c:v>44146.854166740639</c:v>
                </c:pt>
                <c:pt idx="15251">
                  <c:v>44146.86458340731</c:v>
                </c:pt>
                <c:pt idx="15252">
                  <c:v>44146.875000073982</c:v>
                </c:pt>
                <c:pt idx="15253">
                  <c:v>44146.885416740653</c:v>
                </c:pt>
                <c:pt idx="15254">
                  <c:v>44146.895833407325</c:v>
                </c:pt>
                <c:pt idx="15255">
                  <c:v>44146.906250073996</c:v>
                </c:pt>
                <c:pt idx="15256">
                  <c:v>44146.916666740668</c:v>
                </c:pt>
                <c:pt idx="15257">
                  <c:v>44146.92708340734</c:v>
                </c:pt>
                <c:pt idx="15258">
                  <c:v>44146.937500074011</c:v>
                </c:pt>
                <c:pt idx="15259">
                  <c:v>44146.947916740683</c:v>
                </c:pt>
                <c:pt idx="15260">
                  <c:v>44146.958333407354</c:v>
                </c:pt>
                <c:pt idx="15261">
                  <c:v>44146.968750074026</c:v>
                </c:pt>
                <c:pt idx="15262">
                  <c:v>44146.979166740697</c:v>
                </c:pt>
                <c:pt idx="15263">
                  <c:v>44146.989583407369</c:v>
                </c:pt>
                <c:pt idx="15264">
                  <c:v>44147.00000007404</c:v>
                </c:pt>
                <c:pt idx="15265">
                  <c:v>44147.010416740712</c:v>
                </c:pt>
                <c:pt idx="15266">
                  <c:v>44147.020833407383</c:v>
                </c:pt>
                <c:pt idx="15267">
                  <c:v>44147.031250074055</c:v>
                </c:pt>
                <c:pt idx="15268">
                  <c:v>44147.041666740726</c:v>
                </c:pt>
                <c:pt idx="15269">
                  <c:v>44147.052083407398</c:v>
                </c:pt>
                <c:pt idx="15270">
                  <c:v>44147.062500074069</c:v>
                </c:pt>
                <c:pt idx="15271">
                  <c:v>44147.072916740741</c:v>
                </c:pt>
                <c:pt idx="15272">
                  <c:v>44147.083333407412</c:v>
                </c:pt>
                <c:pt idx="15273">
                  <c:v>44147.093750074084</c:v>
                </c:pt>
                <c:pt idx="15274">
                  <c:v>44147.104166740755</c:v>
                </c:pt>
                <c:pt idx="15275">
                  <c:v>44147.114583407427</c:v>
                </c:pt>
                <c:pt idx="15276">
                  <c:v>44147.125000074098</c:v>
                </c:pt>
                <c:pt idx="15277">
                  <c:v>44147.13541674077</c:v>
                </c:pt>
                <c:pt idx="15278">
                  <c:v>44147.145833407441</c:v>
                </c:pt>
                <c:pt idx="15279">
                  <c:v>44147.156250074113</c:v>
                </c:pt>
                <c:pt idx="15280">
                  <c:v>44147.166666740784</c:v>
                </c:pt>
                <c:pt idx="15281">
                  <c:v>44147.177083407456</c:v>
                </c:pt>
                <c:pt idx="15282">
                  <c:v>44147.187500074127</c:v>
                </c:pt>
                <c:pt idx="15283">
                  <c:v>44147.197916740799</c:v>
                </c:pt>
                <c:pt idx="15284">
                  <c:v>44147.20833340747</c:v>
                </c:pt>
                <c:pt idx="15285">
                  <c:v>44147.218750074142</c:v>
                </c:pt>
                <c:pt idx="15286">
                  <c:v>44147.229166740814</c:v>
                </c:pt>
                <c:pt idx="15287">
                  <c:v>44147.239583407485</c:v>
                </c:pt>
                <c:pt idx="15288">
                  <c:v>44147.250000074157</c:v>
                </c:pt>
                <c:pt idx="15289">
                  <c:v>44147.260416740828</c:v>
                </c:pt>
                <c:pt idx="15290">
                  <c:v>44147.2708334075</c:v>
                </c:pt>
                <c:pt idx="15291">
                  <c:v>44147.281250074171</c:v>
                </c:pt>
                <c:pt idx="15292">
                  <c:v>44147.291666740843</c:v>
                </c:pt>
                <c:pt idx="15293">
                  <c:v>44147.302083407514</c:v>
                </c:pt>
                <c:pt idx="15294">
                  <c:v>44147.312500074186</c:v>
                </c:pt>
                <c:pt idx="15295">
                  <c:v>44147.322916740857</c:v>
                </c:pt>
                <c:pt idx="15296">
                  <c:v>44147.333333407529</c:v>
                </c:pt>
                <c:pt idx="15297">
                  <c:v>44147.3437500742</c:v>
                </c:pt>
                <c:pt idx="15298">
                  <c:v>44147.354166740872</c:v>
                </c:pt>
                <c:pt idx="15299">
                  <c:v>44147.364583407543</c:v>
                </c:pt>
                <c:pt idx="15300">
                  <c:v>44147.375000074215</c:v>
                </c:pt>
                <c:pt idx="15301">
                  <c:v>44147.385416740886</c:v>
                </c:pt>
                <c:pt idx="15302">
                  <c:v>44147.395833407558</c:v>
                </c:pt>
                <c:pt idx="15303">
                  <c:v>44147.406250074229</c:v>
                </c:pt>
                <c:pt idx="15304">
                  <c:v>44147.416666740901</c:v>
                </c:pt>
                <c:pt idx="15305">
                  <c:v>44147.427083407572</c:v>
                </c:pt>
                <c:pt idx="15306">
                  <c:v>44147.437500074244</c:v>
                </c:pt>
                <c:pt idx="15307">
                  <c:v>44147.447916740915</c:v>
                </c:pt>
                <c:pt idx="15308">
                  <c:v>44147.458333407587</c:v>
                </c:pt>
                <c:pt idx="15309">
                  <c:v>44147.468750074258</c:v>
                </c:pt>
                <c:pt idx="15310">
                  <c:v>44147.47916674093</c:v>
                </c:pt>
                <c:pt idx="15311">
                  <c:v>44147.489583407601</c:v>
                </c:pt>
                <c:pt idx="15312">
                  <c:v>44147.500000074273</c:v>
                </c:pt>
                <c:pt idx="15313">
                  <c:v>44147.510416740944</c:v>
                </c:pt>
                <c:pt idx="15314">
                  <c:v>44147.520833407616</c:v>
                </c:pt>
                <c:pt idx="15315">
                  <c:v>44147.531250074288</c:v>
                </c:pt>
                <c:pt idx="15316">
                  <c:v>44147.541666740959</c:v>
                </c:pt>
                <c:pt idx="15317">
                  <c:v>44147.552083407631</c:v>
                </c:pt>
                <c:pt idx="15318">
                  <c:v>44147.562500074302</c:v>
                </c:pt>
                <c:pt idx="15319">
                  <c:v>44147.572916740974</c:v>
                </c:pt>
                <c:pt idx="15320">
                  <c:v>44147.583333407645</c:v>
                </c:pt>
                <c:pt idx="15321">
                  <c:v>44147.593750074317</c:v>
                </c:pt>
                <c:pt idx="15322">
                  <c:v>44147.604166740988</c:v>
                </c:pt>
                <c:pt idx="15323">
                  <c:v>44147.61458340766</c:v>
                </c:pt>
                <c:pt idx="15324">
                  <c:v>44147.625000074331</c:v>
                </c:pt>
                <c:pt idx="15325">
                  <c:v>44147.635416741003</c:v>
                </c:pt>
                <c:pt idx="15326">
                  <c:v>44147.645833407674</c:v>
                </c:pt>
                <c:pt idx="15327">
                  <c:v>44147.656250074346</c:v>
                </c:pt>
                <c:pt idx="15328">
                  <c:v>44147.666666741017</c:v>
                </c:pt>
                <c:pt idx="15329">
                  <c:v>44147.677083407689</c:v>
                </c:pt>
                <c:pt idx="15330">
                  <c:v>44147.68750007436</c:v>
                </c:pt>
                <c:pt idx="15331">
                  <c:v>44147.697916741032</c:v>
                </c:pt>
                <c:pt idx="15332">
                  <c:v>44147.708333407703</c:v>
                </c:pt>
                <c:pt idx="15333">
                  <c:v>44147.718750074375</c:v>
                </c:pt>
                <c:pt idx="15334">
                  <c:v>44147.729166741046</c:v>
                </c:pt>
                <c:pt idx="15335">
                  <c:v>44147.739583407718</c:v>
                </c:pt>
                <c:pt idx="15336">
                  <c:v>44147.750000074389</c:v>
                </c:pt>
                <c:pt idx="15337">
                  <c:v>44147.760416741061</c:v>
                </c:pt>
                <c:pt idx="15338">
                  <c:v>44147.770833407732</c:v>
                </c:pt>
                <c:pt idx="15339">
                  <c:v>44147.781250074404</c:v>
                </c:pt>
                <c:pt idx="15340">
                  <c:v>44147.791666741075</c:v>
                </c:pt>
                <c:pt idx="15341">
                  <c:v>44147.802083407747</c:v>
                </c:pt>
                <c:pt idx="15342">
                  <c:v>44147.812500074418</c:v>
                </c:pt>
                <c:pt idx="15343">
                  <c:v>44147.82291674109</c:v>
                </c:pt>
                <c:pt idx="15344">
                  <c:v>44147.833333407762</c:v>
                </c:pt>
                <c:pt idx="15345">
                  <c:v>44147.843750074433</c:v>
                </c:pt>
                <c:pt idx="15346">
                  <c:v>44147.854166741105</c:v>
                </c:pt>
                <c:pt idx="15347">
                  <c:v>44147.864583407776</c:v>
                </c:pt>
                <c:pt idx="15348">
                  <c:v>44147.875000074448</c:v>
                </c:pt>
                <c:pt idx="15349">
                  <c:v>44147.885416741119</c:v>
                </c:pt>
                <c:pt idx="15350">
                  <c:v>44147.895833407791</c:v>
                </c:pt>
                <c:pt idx="15351">
                  <c:v>44147.906250074462</c:v>
                </c:pt>
                <c:pt idx="15352">
                  <c:v>44147.916666741134</c:v>
                </c:pt>
                <c:pt idx="15353">
                  <c:v>44147.927083407805</c:v>
                </c:pt>
                <c:pt idx="15354">
                  <c:v>44147.937500074477</c:v>
                </c:pt>
                <c:pt idx="15355">
                  <c:v>44147.947916741148</c:v>
                </c:pt>
                <c:pt idx="15356">
                  <c:v>44147.95833340782</c:v>
                </c:pt>
                <c:pt idx="15357">
                  <c:v>44147.968750074491</c:v>
                </c:pt>
                <c:pt idx="15358">
                  <c:v>44147.979166741163</c:v>
                </c:pt>
                <c:pt idx="15359">
                  <c:v>44147.989583407834</c:v>
                </c:pt>
                <c:pt idx="15360">
                  <c:v>44148.000000074506</c:v>
                </c:pt>
                <c:pt idx="15361">
                  <c:v>44148.010416741177</c:v>
                </c:pt>
                <c:pt idx="15362">
                  <c:v>44148.020833407849</c:v>
                </c:pt>
                <c:pt idx="15363">
                  <c:v>44148.03125007452</c:v>
                </c:pt>
                <c:pt idx="15364">
                  <c:v>44148.041666741192</c:v>
                </c:pt>
                <c:pt idx="15365">
                  <c:v>44148.052083407863</c:v>
                </c:pt>
                <c:pt idx="15366">
                  <c:v>44148.062500074535</c:v>
                </c:pt>
                <c:pt idx="15367">
                  <c:v>44148.072916741206</c:v>
                </c:pt>
                <c:pt idx="15368">
                  <c:v>44148.083333407878</c:v>
                </c:pt>
                <c:pt idx="15369">
                  <c:v>44148.093750074549</c:v>
                </c:pt>
                <c:pt idx="15370">
                  <c:v>44148.104166741221</c:v>
                </c:pt>
                <c:pt idx="15371">
                  <c:v>44148.114583407892</c:v>
                </c:pt>
                <c:pt idx="15372">
                  <c:v>44148.125000074564</c:v>
                </c:pt>
                <c:pt idx="15373">
                  <c:v>44148.135416741236</c:v>
                </c:pt>
                <c:pt idx="15374">
                  <c:v>44148.145833407907</c:v>
                </c:pt>
                <c:pt idx="15375">
                  <c:v>44148.156250074579</c:v>
                </c:pt>
                <c:pt idx="15376">
                  <c:v>44148.16666674125</c:v>
                </c:pt>
                <c:pt idx="15377">
                  <c:v>44148.177083407922</c:v>
                </c:pt>
                <c:pt idx="15378">
                  <c:v>44148.187500074593</c:v>
                </c:pt>
                <c:pt idx="15379">
                  <c:v>44148.197916741265</c:v>
                </c:pt>
                <c:pt idx="15380">
                  <c:v>44148.208333407936</c:v>
                </c:pt>
                <c:pt idx="15381">
                  <c:v>44148.218750074608</c:v>
                </c:pt>
                <c:pt idx="15382">
                  <c:v>44148.229166741279</c:v>
                </c:pt>
                <c:pt idx="15383">
                  <c:v>44148.239583407951</c:v>
                </c:pt>
                <c:pt idx="15384">
                  <c:v>44148.250000074622</c:v>
                </c:pt>
                <c:pt idx="15385">
                  <c:v>44148.260416741294</c:v>
                </c:pt>
                <c:pt idx="15386">
                  <c:v>44148.270833407965</c:v>
                </c:pt>
                <c:pt idx="15387">
                  <c:v>44148.281250074637</c:v>
                </c:pt>
                <c:pt idx="15388">
                  <c:v>44148.291666741308</c:v>
                </c:pt>
                <c:pt idx="15389">
                  <c:v>44148.30208340798</c:v>
                </c:pt>
                <c:pt idx="15390">
                  <c:v>44148.312500074651</c:v>
                </c:pt>
                <c:pt idx="15391">
                  <c:v>44148.322916741323</c:v>
                </c:pt>
                <c:pt idx="15392">
                  <c:v>44148.333333407994</c:v>
                </c:pt>
                <c:pt idx="15393">
                  <c:v>44148.343750074666</c:v>
                </c:pt>
                <c:pt idx="15394">
                  <c:v>44148.354166741337</c:v>
                </c:pt>
                <c:pt idx="15395">
                  <c:v>44148.364583408009</c:v>
                </c:pt>
                <c:pt idx="15396">
                  <c:v>44148.37500007468</c:v>
                </c:pt>
                <c:pt idx="15397">
                  <c:v>44148.385416741352</c:v>
                </c:pt>
                <c:pt idx="15398">
                  <c:v>44148.395833408023</c:v>
                </c:pt>
                <c:pt idx="15399">
                  <c:v>44148.406250074695</c:v>
                </c:pt>
                <c:pt idx="15400">
                  <c:v>44148.416666741366</c:v>
                </c:pt>
                <c:pt idx="15401">
                  <c:v>44148.427083408038</c:v>
                </c:pt>
                <c:pt idx="15402">
                  <c:v>44148.43750007471</c:v>
                </c:pt>
                <c:pt idx="15403">
                  <c:v>44148.447916741381</c:v>
                </c:pt>
                <c:pt idx="15404">
                  <c:v>44148.458333408053</c:v>
                </c:pt>
                <c:pt idx="15405">
                  <c:v>44148.468750074724</c:v>
                </c:pt>
                <c:pt idx="15406">
                  <c:v>44148.479166741396</c:v>
                </c:pt>
                <c:pt idx="15407">
                  <c:v>44148.489583408067</c:v>
                </c:pt>
                <c:pt idx="15408">
                  <c:v>44148.500000074739</c:v>
                </c:pt>
                <c:pt idx="15409">
                  <c:v>44148.51041674141</c:v>
                </c:pt>
                <c:pt idx="15410">
                  <c:v>44148.520833408082</c:v>
                </c:pt>
                <c:pt idx="15411">
                  <c:v>44148.531250074753</c:v>
                </c:pt>
                <c:pt idx="15412">
                  <c:v>44148.541666741425</c:v>
                </c:pt>
                <c:pt idx="15413">
                  <c:v>44148.552083408096</c:v>
                </c:pt>
                <c:pt idx="15414">
                  <c:v>44148.562500074768</c:v>
                </c:pt>
                <c:pt idx="15415">
                  <c:v>44148.572916741439</c:v>
                </c:pt>
                <c:pt idx="15416">
                  <c:v>44148.583333408111</c:v>
                </c:pt>
                <c:pt idx="15417">
                  <c:v>44148.593750074782</c:v>
                </c:pt>
                <c:pt idx="15418">
                  <c:v>44148.604166741454</c:v>
                </c:pt>
                <c:pt idx="15419">
                  <c:v>44148.614583408125</c:v>
                </c:pt>
                <c:pt idx="15420">
                  <c:v>44148.625000074797</c:v>
                </c:pt>
                <c:pt idx="15421">
                  <c:v>44148.635416741468</c:v>
                </c:pt>
                <c:pt idx="15422">
                  <c:v>44148.64583340814</c:v>
                </c:pt>
                <c:pt idx="15423">
                  <c:v>44148.656250074811</c:v>
                </c:pt>
                <c:pt idx="15424">
                  <c:v>44148.666666741483</c:v>
                </c:pt>
                <c:pt idx="15425">
                  <c:v>44148.677083408154</c:v>
                </c:pt>
                <c:pt idx="15426">
                  <c:v>44148.687500074826</c:v>
                </c:pt>
                <c:pt idx="15427">
                  <c:v>44148.697916741497</c:v>
                </c:pt>
                <c:pt idx="15428">
                  <c:v>44148.708333408169</c:v>
                </c:pt>
                <c:pt idx="15429">
                  <c:v>44148.718750074841</c:v>
                </c:pt>
                <c:pt idx="15430">
                  <c:v>44148.729166741512</c:v>
                </c:pt>
                <c:pt idx="15431">
                  <c:v>44148.739583408184</c:v>
                </c:pt>
                <c:pt idx="15432">
                  <c:v>44148.750000074855</c:v>
                </c:pt>
                <c:pt idx="15433">
                  <c:v>44148.760416741527</c:v>
                </c:pt>
                <c:pt idx="15434">
                  <c:v>44148.770833408198</c:v>
                </c:pt>
                <c:pt idx="15435">
                  <c:v>44148.78125007487</c:v>
                </c:pt>
                <c:pt idx="15436">
                  <c:v>44148.791666741541</c:v>
                </c:pt>
                <c:pt idx="15437">
                  <c:v>44148.802083408213</c:v>
                </c:pt>
                <c:pt idx="15438">
                  <c:v>44148.812500074884</c:v>
                </c:pt>
                <c:pt idx="15439">
                  <c:v>44148.822916741556</c:v>
                </c:pt>
                <c:pt idx="15440">
                  <c:v>44148.833333408227</c:v>
                </c:pt>
                <c:pt idx="15441">
                  <c:v>44148.843750074899</c:v>
                </c:pt>
                <c:pt idx="15442">
                  <c:v>44148.85416674157</c:v>
                </c:pt>
                <c:pt idx="15443">
                  <c:v>44148.864583408242</c:v>
                </c:pt>
                <c:pt idx="15444">
                  <c:v>44148.875000074913</c:v>
                </c:pt>
                <c:pt idx="15445">
                  <c:v>44148.885416741585</c:v>
                </c:pt>
                <c:pt idx="15446">
                  <c:v>44148.895833408256</c:v>
                </c:pt>
                <c:pt idx="15447">
                  <c:v>44148.906250074928</c:v>
                </c:pt>
                <c:pt idx="15448">
                  <c:v>44148.916666741599</c:v>
                </c:pt>
                <c:pt idx="15449">
                  <c:v>44148.927083408271</c:v>
                </c:pt>
                <c:pt idx="15450">
                  <c:v>44148.937500074942</c:v>
                </c:pt>
                <c:pt idx="15451">
                  <c:v>44148.947916741614</c:v>
                </c:pt>
                <c:pt idx="15452">
                  <c:v>44148.958333408285</c:v>
                </c:pt>
                <c:pt idx="15453">
                  <c:v>44148.968750074957</c:v>
                </c:pt>
                <c:pt idx="15454">
                  <c:v>44148.979166741628</c:v>
                </c:pt>
                <c:pt idx="15455">
                  <c:v>44148.9895834083</c:v>
                </c:pt>
                <c:pt idx="15456">
                  <c:v>44149.000000074971</c:v>
                </c:pt>
                <c:pt idx="15457">
                  <c:v>44149.010416741643</c:v>
                </c:pt>
                <c:pt idx="15458">
                  <c:v>44149.020833408315</c:v>
                </c:pt>
                <c:pt idx="15459">
                  <c:v>44149.031250074986</c:v>
                </c:pt>
                <c:pt idx="15460">
                  <c:v>44149.041666741658</c:v>
                </c:pt>
                <c:pt idx="15461">
                  <c:v>44149.052083408329</c:v>
                </c:pt>
                <c:pt idx="15462">
                  <c:v>44149.062500075001</c:v>
                </c:pt>
                <c:pt idx="15463">
                  <c:v>44149.072916741672</c:v>
                </c:pt>
                <c:pt idx="15464">
                  <c:v>44149.083333408344</c:v>
                </c:pt>
                <c:pt idx="15465">
                  <c:v>44149.093750075015</c:v>
                </c:pt>
                <c:pt idx="15466">
                  <c:v>44149.104166741687</c:v>
                </c:pt>
                <c:pt idx="15467">
                  <c:v>44149.114583408358</c:v>
                </c:pt>
                <c:pt idx="15468">
                  <c:v>44149.12500007503</c:v>
                </c:pt>
                <c:pt idx="15469">
                  <c:v>44149.135416741701</c:v>
                </c:pt>
                <c:pt idx="15470">
                  <c:v>44149.145833408373</c:v>
                </c:pt>
                <c:pt idx="15471">
                  <c:v>44149.156250075044</c:v>
                </c:pt>
                <c:pt idx="15472">
                  <c:v>44149.166666741716</c:v>
                </c:pt>
                <c:pt idx="15473">
                  <c:v>44149.177083408387</c:v>
                </c:pt>
                <c:pt idx="15474">
                  <c:v>44149.187500075059</c:v>
                </c:pt>
                <c:pt idx="15475">
                  <c:v>44149.19791674173</c:v>
                </c:pt>
                <c:pt idx="15476">
                  <c:v>44149.208333408402</c:v>
                </c:pt>
                <c:pt idx="15477">
                  <c:v>44149.218750075073</c:v>
                </c:pt>
                <c:pt idx="15478">
                  <c:v>44149.229166741745</c:v>
                </c:pt>
                <c:pt idx="15479">
                  <c:v>44149.239583408416</c:v>
                </c:pt>
                <c:pt idx="15480">
                  <c:v>44149.250000075088</c:v>
                </c:pt>
                <c:pt idx="15481">
                  <c:v>44149.260416741759</c:v>
                </c:pt>
                <c:pt idx="15482">
                  <c:v>44149.270833408431</c:v>
                </c:pt>
                <c:pt idx="15483">
                  <c:v>44149.281250075102</c:v>
                </c:pt>
                <c:pt idx="15484">
                  <c:v>44149.291666741774</c:v>
                </c:pt>
                <c:pt idx="15485">
                  <c:v>44149.302083408445</c:v>
                </c:pt>
                <c:pt idx="15486">
                  <c:v>44149.312500075117</c:v>
                </c:pt>
                <c:pt idx="15487">
                  <c:v>44149.322916741789</c:v>
                </c:pt>
                <c:pt idx="15488">
                  <c:v>44149.33333340846</c:v>
                </c:pt>
                <c:pt idx="15489">
                  <c:v>44149.343750075132</c:v>
                </c:pt>
                <c:pt idx="15490">
                  <c:v>44149.354166741803</c:v>
                </c:pt>
                <c:pt idx="15491">
                  <c:v>44149.364583408475</c:v>
                </c:pt>
                <c:pt idx="15492">
                  <c:v>44149.375000075146</c:v>
                </c:pt>
                <c:pt idx="15493">
                  <c:v>44149.385416741818</c:v>
                </c:pt>
                <c:pt idx="15494">
                  <c:v>44149.395833408489</c:v>
                </c:pt>
                <c:pt idx="15495">
                  <c:v>44149.406250075161</c:v>
                </c:pt>
                <c:pt idx="15496">
                  <c:v>44149.416666741832</c:v>
                </c:pt>
                <c:pt idx="15497">
                  <c:v>44149.427083408504</c:v>
                </c:pt>
                <c:pt idx="15498">
                  <c:v>44149.437500075175</c:v>
                </c:pt>
                <c:pt idx="15499">
                  <c:v>44149.447916741847</c:v>
                </c:pt>
                <c:pt idx="15500">
                  <c:v>44149.458333408518</c:v>
                </c:pt>
                <c:pt idx="15501">
                  <c:v>44149.46875007519</c:v>
                </c:pt>
                <c:pt idx="15502">
                  <c:v>44149.479166741861</c:v>
                </c:pt>
                <c:pt idx="15503">
                  <c:v>44149.489583408533</c:v>
                </c:pt>
                <c:pt idx="15504">
                  <c:v>44149.500000075204</c:v>
                </c:pt>
                <c:pt idx="15505">
                  <c:v>44149.510416741876</c:v>
                </c:pt>
                <c:pt idx="15506">
                  <c:v>44149.520833408547</c:v>
                </c:pt>
                <c:pt idx="15507">
                  <c:v>44149.531250075219</c:v>
                </c:pt>
                <c:pt idx="15508">
                  <c:v>44149.54166674189</c:v>
                </c:pt>
                <c:pt idx="15509">
                  <c:v>44149.552083408562</c:v>
                </c:pt>
                <c:pt idx="15510">
                  <c:v>44149.562500075233</c:v>
                </c:pt>
                <c:pt idx="15511">
                  <c:v>44149.572916741905</c:v>
                </c:pt>
                <c:pt idx="15512">
                  <c:v>44149.583333408576</c:v>
                </c:pt>
                <c:pt idx="15513">
                  <c:v>44149.593750075248</c:v>
                </c:pt>
                <c:pt idx="15514">
                  <c:v>44149.604166741919</c:v>
                </c:pt>
                <c:pt idx="15515">
                  <c:v>44149.614583408591</c:v>
                </c:pt>
                <c:pt idx="15516">
                  <c:v>44149.625000075263</c:v>
                </c:pt>
                <c:pt idx="15517">
                  <c:v>44149.635416741934</c:v>
                </c:pt>
                <c:pt idx="15518">
                  <c:v>44149.645833408606</c:v>
                </c:pt>
                <c:pt idx="15519">
                  <c:v>44149.656250075277</c:v>
                </c:pt>
                <c:pt idx="15520">
                  <c:v>44149.666666741949</c:v>
                </c:pt>
                <c:pt idx="15521">
                  <c:v>44149.67708340862</c:v>
                </c:pt>
                <c:pt idx="15522">
                  <c:v>44149.687500075292</c:v>
                </c:pt>
                <c:pt idx="15523">
                  <c:v>44149.697916741963</c:v>
                </c:pt>
                <c:pt idx="15524">
                  <c:v>44149.708333408635</c:v>
                </c:pt>
                <c:pt idx="15525">
                  <c:v>44149.718750075306</c:v>
                </c:pt>
                <c:pt idx="15526">
                  <c:v>44149.729166741978</c:v>
                </c:pt>
                <c:pt idx="15527">
                  <c:v>44149.739583408649</c:v>
                </c:pt>
                <c:pt idx="15528">
                  <c:v>44149.750000075321</c:v>
                </c:pt>
                <c:pt idx="15529">
                  <c:v>44149.760416741992</c:v>
                </c:pt>
                <c:pt idx="15530">
                  <c:v>44149.770833408664</c:v>
                </c:pt>
                <c:pt idx="15531">
                  <c:v>44149.781250075335</c:v>
                </c:pt>
                <c:pt idx="15532">
                  <c:v>44149.791666742007</c:v>
                </c:pt>
                <c:pt idx="15533">
                  <c:v>44149.802083408678</c:v>
                </c:pt>
                <c:pt idx="15534">
                  <c:v>44149.81250007535</c:v>
                </c:pt>
                <c:pt idx="15535">
                  <c:v>44149.822916742021</c:v>
                </c:pt>
                <c:pt idx="15536">
                  <c:v>44149.833333408693</c:v>
                </c:pt>
                <c:pt idx="15537">
                  <c:v>44149.843750075364</c:v>
                </c:pt>
                <c:pt idx="15538">
                  <c:v>44149.854166742036</c:v>
                </c:pt>
                <c:pt idx="15539">
                  <c:v>44149.864583408707</c:v>
                </c:pt>
                <c:pt idx="15540">
                  <c:v>44149.875000075379</c:v>
                </c:pt>
                <c:pt idx="15541">
                  <c:v>44149.88541674205</c:v>
                </c:pt>
                <c:pt idx="15542">
                  <c:v>44149.895833408722</c:v>
                </c:pt>
                <c:pt idx="15543">
                  <c:v>44149.906250075393</c:v>
                </c:pt>
                <c:pt idx="15544">
                  <c:v>44149.916666742065</c:v>
                </c:pt>
                <c:pt idx="15545">
                  <c:v>44149.927083408737</c:v>
                </c:pt>
                <c:pt idx="15546">
                  <c:v>44149.937500075408</c:v>
                </c:pt>
                <c:pt idx="15547">
                  <c:v>44149.94791674208</c:v>
                </c:pt>
                <c:pt idx="15548">
                  <c:v>44149.958333408751</c:v>
                </c:pt>
                <c:pt idx="15549">
                  <c:v>44149.968750075423</c:v>
                </c:pt>
                <c:pt idx="15550">
                  <c:v>44149.979166742094</c:v>
                </c:pt>
                <c:pt idx="15551">
                  <c:v>44149.989583408766</c:v>
                </c:pt>
                <c:pt idx="15552">
                  <c:v>44150.000000075437</c:v>
                </c:pt>
                <c:pt idx="15553">
                  <c:v>44150.010416742109</c:v>
                </c:pt>
                <c:pt idx="15554">
                  <c:v>44150.02083340878</c:v>
                </c:pt>
                <c:pt idx="15555">
                  <c:v>44150.031250075452</c:v>
                </c:pt>
                <c:pt idx="15556">
                  <c:v>44150.041666742123</c:v>
                </c:pt>
                <c:pt idx="15557">
                  <c:v>44150.052083408795</c:v>
                </c:pt>
                <c:pt idx="15558">
                  <c:v>44150.062500075466</c:v>
                </c:pt>
                <c:pt idx="15559">
                  <c:v>44150.072916742138</c:v>
                </c:pt>
                <c:pt idx="15560">
                  <c:v>44150.083333408809</c:v>
                </c:pt>
                <c:pt idx="15561">
                  <c:v>44150.093750075481</c:v>
                </c:pt>
                <c:pt idx="15562">
                  <c:v>44150.104166742152</c:v>
                </c:pt>
                <c:pt idx="15563">
                  <c:v>44150.114583408824</c:v>
                </c:pt>
                <c:pt idx="15564">
                  <c:v>44150.125000075495</c:v>
                </c:pt>
                <c:pt idx="15565">
                  <c:v>44150.135416742167</c:v>
                </c:pt>
                <c:pt idx="15566">
                  <c:v>44150.145833408838</c:v>
                </c:pt>
                <c:pt idx="15567">
                  <c:v>44150.15625007551</c:v>
                </c:pt>
                <c:pt idx="15568">
                  <c:v>44150.166666742181</c:v>
                </c:pt>
                <c:pt idx="15569">
                  <c:v>44150.177083408853</c:v>
                </c:pt>
                <c:pt idx="15570">
                  <c:v>44150.187500075524</c:v>
                </c:pt>
                <c:pt idx="15571">
                  <c:v>44150.197916742196</c:v>
                </c:pt>
                <c:pt idx="15572">
                  <c:v>44150.208333408867</c:v>
                </c:pt>
                <c:pt idx="15573">
                  <c:v>44150.218750075539</c:v>
                </c:pt>
                <c:pt idx="15574">
                  <c:v>44150.229166742211</c:v>
                </c:pt>
                <c:pt idx="15575">
                  <c:v>44150.239583408882</c:v>
                </c:pt>
                <c:pt idx="15576">
                  <c:v>44150.250000075554</c:v>
                </c:pt>
                <c:pt idx="15577">
                  <c:v>44150.260416742225</c:v>
                </c:pt>
                <c:pt idx="15578">
                  <c:v>44150.270833408897</c:v>
                </c:pt>
                <c:pt idx="15579">
                  <c:v>44150.281250075568</c:v>
                </c:pt>
                <c:pt idx="15580">
                  <c:v>44150.29166674224</c:v>
                </c:pt>
                <c:pt idx="15581">
                  <c:v>44150.302083408911</c:v>
                </c:pt>
                <c:pt idx="15582">
                  <c:v>44150.312500075583</c:v>
                </c:pt>
                <c:pt idx="15583">
                  <c:v>44150.322916742254</c:v>
                </c:pt>
                <c:pt idx="15584">
                  <c:v>44150.333333408926</c:v>
                </c:pt>
                <c:pt idx="15585">
                  <c:v>44150.343750075597</c:v>
                </c:pt>
                <c:pt idx="15586">
                  <c:v>44150.354166742269</c:v>
                </c:pt>
                <c:pt idx="15587">
                  <c:v>44150.36458340894</c:v>
                </c:pt>
                <c:pt idx="15588">
                  <c:v>44150.375000075612</c:v>
                </c:pt>
                <c:pt idx="15589">
                  <c:v>44150.385416742283</c:v>
                </c:pt>
                <c:pt idx="15590">
                  <c:v>44150.395833408955</c:v>
                </c:pt>
                <c:pt idx="15591">
                  <c:v>44150.406250075626</c:v>
                </c:pt>
                <c:pt idx="15592">
                  <c:v>44150.416666742298</c:v>
                </c:pt>
                <c:pt idx="15593">
                  <c:v>44150.427083408969</c:v>
                </c:pt>
                <c:pt idx="15594">
                  <c:v>44150.437500075641</c:v>
                </c:pt>
                <c:pt idx="15595">
                  <c:v>44150.447916742312</c:v>
                </c:pt>
                <c:pt idx="15596">
                  <c:v>44150.458333408984</c:v>
                </c:pt>
                <c:pt idx="15597">
                  <c:v>44150.468750075655</c:v>
                </c:pt>
                <c:pt idx="15598">
                  <c:v>44150.479166742327</c:v>
                </c:pt>
                <c:pt idx="15599">
                  <c:v>44150.489583408998</c:v>
                </c:pt>
                <c:pt idx="15600">
                  <c:v>44150.50000007567</c:v>
                </c:pt>
                <c:pt idx="15601">
                  <c:v>44150.510416742341</c:v>
                </c:pt>
                <c:pt idx="15602">
                  <c:v>44150.520833409013</c:v>
                </c:pt>
                <c:pt idx="15603">
                  <c:v>44150.531250075685</c:v>
                </c:pt>
                <c:pt idx="15604">
                  <c:v>44150.541666742356</c:v>
                </c:pt>
                <c:pt idx="15605">
                  <c:v>44150.552083409028</c:v>
                </c:pt>
                <c:pt idx="15606">
                  <c:v>44150.562500075699</c:v>
                </c:pt>
                <c:pt idx="15607">
                  <c:v>44150.572916742371</c:v>
                </c:pt>
                <c:pt idx="15608">
                  <c:v>44150.583333409042</c:v>
                </c:pt>
                <c:pt idx="15609">
                  <c:v>44150.593750075714</c:v>
                </c:pt>
                <c:pt idx="15610">
                  <c:v>44150.604166742385</c:v>
                </c:pt>
                <c:pt idx="15611">
                  <c:v>44150.614583409057</c:v>
                </c:pt>
                <c:pt idx="15612">
                  <c:v>44150.625000075728</c:v>
                </c:pt>
                <c:pt idx="15613">
                  <c:v>44150.6354167424</c:v>
                </c:pt>
                <c:pt idx="15614">
                  <c:v>44150.645833409071</c:v>
                </c:pt>
                <c:pt idx="15615">
                  <c:v>44150.656250075743</c:v>
                </c:pt>
                <c:pt idx="15616">
                  <c:v>44150.666666742414</c:v>
                </c:pt>
                <c:pt idx="15617">
                  <c:v>44150.677083409086</c:v>
                </c:pt>
                <c:pt idx="15618">
                  <c:v>44150.687500075757</c:v>
                </c:pt>
                <c:pt idx="15619">
                  <c:v>44150.697916742429</c:v>
                </c:pt>
                <c:pt idx="15620">
                  <c:v>44150.7083334091</c:v>
                </c:pt>
                <c:pt idx="15621">
                  <c:v>44150.718750075772</c:v>
                </c:pt>
                <c:pt idx="15622">
                  <c:v>44150.729166742443</c:v>
                </c:pt>
                <c:pt idx="15623">
                  <c:v>44150.739583409115</c:v>
                </c:pt>
                <c:pt idx="15624">
                  <c:v>44150.750000075786</c:v>
                </c:pt>
                <c:pt idx="15625">
                  <c:v>44150.760416742458</c:v>
                </c:pt>
                <c:pt idx="15626">
                  <c:v>44150.770833409129</c:v>
                </c:pt>
                <c:pt idx="15627">
                  <c:v>44150.781250075801</c:v>
                </c:pt>
                <c:pt idx="15628">
                  <c:v>44150.791666742472</c:v>
                </c:pt>
                <c:pt idx="15629">
                  <c:v>44150.802083409144</c:v>
                </c:pt>
                <c:pt idx="15630">
                  <c:v>44150.812500075815</c:v>
                </c:pt>
                <c:pt idx="15631">
                  <c:v>44150.822916742487</c:v>
                </c:pt>
                <c:pt idx="15632">
                  <c:v>44150.833333409159</c:v>
                </c:pt>
                <c:pt idx="15633">
                  <c:v>44150.84375007583</c:v>
                </c:pt>
                <c:pt idx="15634">
                  <c:v>44150.854166742502</c:v>
                </c:pt>
                <c:pt idx="15635">
                  <c:v>44150.864583409173</c:v>
                </c:pt>
                <c:pt idx="15636">
                  <c:v>44150.875000075845</c:v>
                </c:pt>
                <c:pt idx="15637">
                  <c:v>44150.885416742516</c:v>
                </c:pt>
                <c:pt idx="15638">
                  <c:v>44150.895833409188</c:v>
                </c:pt>
                <c:pt idx="15639">
                  <c:v>44150.906250075859</c:v>
                </c:pt>
                <c:pt idx="15640">
                  <c:v>44150.916666742531</c:v>
                </c:pt>
                <c:pt idx="15641">
                  <c:v>44150.927083409202</c:v>
                </c:pt>
                <c:pt idx="15642">
                  <c:v>44150.937500075874</c:v>
                </c:pt>
                <c:pt idx="15643">
                  <c:v>44150.947916742545</c:v>
                </c:pt>
                <c:pt idx="15644">
                  <c:v>44150.958333409217</c:v>
                </c:pt>
                <c:pt idx="15645">
                  <c:v>44150.968750075888</c:v>
                </c:pt>
                <c:pt idx="15646">
                  <c:v>44150.97916674256</c:v>
                </c:pt>
                <c:pt idx="15647">
                  <c:v>44150.989583409231</c:v>
                </c:pt>
                <c:pt idx="15648">
                  <c:v>44151.000000075903</c:v>
                </c:pt>
                <c:pt idx="15649">
                  <c:v>44151.010416742574</c:v>
                </c:pt>
                <c:pt idx="15650">
                  <c:v>44151.020833409246</c:v>
                </c:pt>
                <c:pt idx="15651">
                  <c:v>44151.031250075917</c:v>
                </c:pt>
                <c:pt idx="15652">
                  <c:v>44151.041666742589</c:v>
                </c:pt>
                <c:pt idx="15653">
                  <c:v>44151.05208340926</c:v>
                </c:pt>
                <c:pt idx="15654">
                  <c:v>44151.062500075932</c:v>
                </c:pt>
                <c:pt idx="15655">
                  <c:v>44151.072916742603</c:v>
                </c:pt>
                <c:pt idx="15656">
                  <c:v>44151.083333409275</c:v>
                </c:pt>
                <c:pt idx="15657">
                  <c:v>44151.093750075946</c:v>
                </c:pt>
                <c:pt idx="15658">
                  <c:v>44151.104166742618</c:v>
                </c:pt>
                <c:pt idx="15659">
                  <c:v>44151.114583409289</c:v>
                </c:pt>
                <c:pt idx="15660">
                  <c:v>44151.125000075961</c:v>
                </c:pt>
                <c:pt idx="15661">
                  <c:v>44151.135416742633</c:v>
                </c:pt>
                <c:pt idx="15662">
                  <c:v>44151.145833409304</c:v>
                </c:pt>
                <c:pt idx="15663">
                  <c:v>44151.156250075976</c:v>
                </c:pt>
                <c:pt idx="15664">
                  <c:v>44151.166666742647</c:v>
                </c:pt>
                <c:pt idx="15665">
                  <c:v>44151.177083409319</c:v>
                </c:pt>
                <c:pt idx="15666">
                  <c:v>44151.18750007599</c:v>
                </c:pt>
                <c:pt idx="15667">
                  <c:v>44151.197916742662</c:v>
                </c:pt>
                <c:pt idx="15668">
                  <c:v>44151.208333409333</c:v>
                </c:pt>
                <c:pt idx="15669">
                  <c:v>44151.218750076005</c:v>
                </c:pt>
                <c:pt idx="15670">
                  <c:v>44151.229166742676</c:v>
                </c:pt>
                <c:pt idx="15671">
                  <c:v>44151.239583409348</c:v>
                </c:pt>
                <c:pt idx="15672">
                  <c:v>44151.250000076019</c:v>
                </c:pt>
                <c:pt idx="15673">
                  <c:v>44151.260416742691</c:v>
                </c:pt>
                <c:pt idx="15674">
                  <c:v>44151.270833409362</c:v>
                </c:pt>
                <c:pt idx="15675">
                  <c:v>44151.281250076034</c:v>
                </c:pt>
                <c:pt idx="15676">
                  <c:v>44151.291666742705</c:v>
                </c:pt>
                <c:pt idx="15677">
                  <c:v>44151.302083409377</c:v>
                </c:pt>
                <c:pt idx="15678">
                  <c:v>44151.312500076048</c:v>
                </c:pt>
                <c:pt idx="15679">
                  <c:v>44151.32291674272</c:v>
                </c:pt>
                <c:pt idx="15680">
                  <c:v>44151.333333409391</c:v>
                </c:pt>
                <c:pt idx="15681">
                  <c:v>44151.343750076063</c:v>
                </c:pt>
                <c:pt idx="15682">
                  <c:v>44151.354166742734</c:v>
                </c:pt>
                <c:pt idx="15683">
                  <c:v>44151.364583409406</c:v>
                </c:pt>
                <c:pt idx="15684">
                  <c:v>44151.375000076077</c:v>
                </c:pt>
                <c:pt idx="15685">
                  <c:v>44151.385416742749</c:v>
                </c:pt>
                <c:pt idx="15686">
                  <c:v>44151.39583340942</c:v>
                </c:pt>
                <c:pt idx="15687">
                  <c:v>44151.406250076092</c:v>
                </c:pt>
                <c:pt idx="15688">
                  <c:v>44151.416666742763</c:v>
                </c:pt>
                <c:pt idx="15689">
                  <c:v>44151.427083409435</c:v>
                </c:pt>
                <c:pt idx="15690">
                  <c:v>44151.437500076107</c:v>
                </c:pt>
                <c:pt idx="15691">
                  <c:v>44151.447916742778</c:v>
                </c:pt>
                <c:pt idx="15692">
                  <c:v>44151.45833340945</c:v>
                </c:pt>
                <c:pt idx="15693">
                  <c:v>44151.468750076121</c:v>
                </c:pt>
                <c:pt idx="15694">
                  <c:v>44151.479166742793</c:v>
                </c:pt>
                <c:pt idx="15695">
                  <c:v>44151.489583409464</c:v>
                </c:pt>
                <c:pt idx="15696">
                  <c:v>44151.500000076136</c:v>
                </c:pt>
                <c:pt idx="15697">
                  <c:v>44151.510416742807</c:v>
                </c:pt>
                <c:pt idx="15698">
                  <c:v>44151.520833409479</c:v>
                </c:pt>
                <c:pt idx="15699">
                  <c:v>44151.53125007615</c:v>
                </c:pt>
                <c:pt idx="15700">
                  <c:v>44151.541666742822</c:v>
                </c:pt>
                <c:pt idx="15701">
                  <c:v>44151.552083409493</c:v>
                </c:pt>
                <c:pt idx="15702">
                  <c:v>44151.562500076165</c:v>
                </c:pt>
                <c:pt idx="15703">
                  <c:v>44151.572916742836</c:v>
                </c:pt>
                <c:pt idx="15704">
                  <c:v>44151.583333409508</c:v>
                </c:pt>
                <c:pt idx="15705">
                  <c:v>44151.593750076179</c:v>
                </c:pt>
                <c:pt idx="15706">
                  <c:v>44151.604166742851</c:v>
                </c:pt>
                <c:pt idx="15707">
                  <c:v>44151.614583409522</c:v>
                </c:pt>
                <c:pt idx="15708">
                  <c:v>44151.625000076194</c:v>
                </c:pt>
                <c:pt idx="15709">
                  <c:v>44151.635416742865</c:v>
                </c:pt>
                <c:pt idx="15710">
                  <c:v>44151.645833409537</c:v>
                </c:pt>
                <c:pt idx="15711">
                  <c:v>44151.656250076208</c:v>
                </c:pt>
                <c:pt idx="15712">
                  <c:v>44151.66666674288</c:v>
                </c:pt>
                <c:pt idx="15713">
                  <c:v>44151.677083409551</c:v>
                </c:pt>
                <c:pt idx="15714">
                  <c:v>44151.687500076223</c:v>
                </c:pt>
                <c:pt idx="15715">
                  <c:v>44151.697916742894</c:v>
                </c:pt>
                <c:pt idx="15716">
                  <c:v>44151.708333409566</c:v>
                </c:pt>
                <c:pt idx="15717">
                  <c:v>44151.718750076237</c:v>
                </c:pt>
                <c:pt idx="15718">
                  <c:v>44151.729166742909</c:v>
                </c:pt>
                <c:pt idx="15719">
                  <c:v>44151.739583409581</c:v>
                </c:pt>
                <c:pt idx="15720">
                  <c:v>44151.750000076252</c:v>
                </c:pt>
                <c:pt idx="15721">
                  <c:v>44151.760416742924</c:v>
                </c:pt>
                <c:pt idx="15722">
                  <c:v>44151.770833409595</c:v>
                </c:pt>
                <c:pt idx="15723">
                  <c:v>44151.781250076267</c:v>
                </c:pt>
                <c:pt idx="15724">
                  <c:v>44151.791666742938</c:v>
                </c:pt>
                <c:pt idx="15725">
                  <c:v>44151.80208340961</c:v>
                </c:pt>
                <c:pt idx="15726">
                  <c:v>44151.812500076281</c:v>
                </c:pt>
                <c:pt idx="15727">
                  <c:v>44151.822916742953</c:v>
                </c:pt>
                <c:pt idx="15728">
                  <c:v>44151.833333409624</c:v>
                </c:pt>
                <c:pt idx="15729">
                  <c:v>44151.843750076296</c:v>
                </c:pt>
                <c:pt idx="15730">
                  <c:v>44151.854166742967</c:v>
                </c:pt>
                <c:pt idx="15731">
                  <c:v>44151.864583409639</c:v>
                </c:pt>
                <c:pt idx="15732">
                  <c:v>44151.87500007631</c:v>
                </c:pt>
                <c:pt idx="15733">
                  <c:v>44151.885416742982</c:v>
                </c:pt>
                <c:pt idx="15734">
                  <c:v>44151.895833409653</c:v>
                </c:pt>
                <c:pt idx="15735">
                  <c:v>44151.906250076325</c:v>
                </c:pt>
                <c:pt idx="15736">
                  <c:v>44151.916666742996</c:v>
                </c:pt>
                <c:pt idx="15737">
                  <c:v>44151.927083409668</c:v>
                </c:pt>
                <c:pt idx="15738">
                  <c:v>44151.937500076339</c:v>
                </c:pt>
                <c:pt idx="15739">
                  <c:v>44151.947916743011</c:v>
                </c:pt>
                <c:pt idx="15740">
                  <c:v>44151.958333409682</c:v>
                </c:pt>
                <c:pt idx="15741">
                  <c:v>44151.968750076354</c:v>
                </c:pt>
                <c:pt idx="15742">
                  <c:v>44151.979166743025</c:v>
                </c:pt>
                <c:pt idx="15743">
                  <c:v>44151.989583409697</c:v>
                </c:pt>
                <c:pt idx="15744">
                  <c:v>44152.000000076368</c:v>
                </c:pt>
                <c:pt idx="15745">
                  <c:v>44152.01041674304</c:v>
                </c:pt>
                <c:pt idx="15746">
                  <c:v>44152.020833409711</c:v>
                </c:pt>
                <c:pt idx="15747">
                  <c:v>44152.031250076383</c:v>
                </c:pt>
                <c:pt idx="15748">
                  <c:v>44152.041666743055</c:v>
                </c:pt>
                <c:pt idx="15749">
                  <c:v>44152.052083409726</c:v>
                </c:pt>
                <c:pt idx="15750">
                  <c:v>44152.062500076398</c:v>
                </c:pt>
                <c:pt idx="15751">
                  <c:v>44152.072916743069</c:v>
                </c:pt>
                <c:pt idx="15752">
                  <c:v>44152.083333409741</c:v>
                </c:pt>
                <c:pt idx="15753">
                  <c:v>44152.093750076412</c:v>
                </c:pt>
                <c:pt idx="15754">
                  <c:v>44152.104166743084</c:v>
                </c:pt>
                <c:pt idx="15755">
                  <c:v>44152.114583409755</c:v>
                </c:pt>
                <c:pt idx="15756">
                  <c:v>44152.125000076427</c:v>
                </c:pt>
                <c:pt idx="15757">
                  <c:v>44152.135416743098</c:v>
                </c:pt>
                <c:pt idx="15758">
                  <c:v>44152.14583340977</c:v>
                </c:pt>
                <c:pt idx="15759">
                  <c:v>44152.156250076441</c:v>
                </c:pt>
                <c:pt idx="15760">
                  <c:v>44152.166666743113</c:v>
                </c:pt>
                <c:pt idx="15761">
                  <c:v>44152.177083409784</c:v>
                </c:pt>
                <c:pt idx="15762">
                  <c:v>44152.187500076456</c:v>
                </c:pt>
                <c:pt idx="15763">
                  <c:v>44152.197916743127</c:v>
                </c:pt>
                <c:pt idx="15764">
                  <c:v>44152.208333409799</c:v>
                </c:pt>
                <c:pt idx="15765">
                  <c:v>44152.21875007647</c:v>
                </c:pt>
                <c:pt idx="15766">
                  <c:v>44152.229166743142</c:v>
                </c:pt>
                <c:pt idx="15767">
                  <c:v>44152.239583409813</c:v>
                </c:pt>
                <c:pt idx="15768">
                  <c:v>44152.250000076485</c:v>
                </c:pt>
                <c:pt idx="15769">
                  <c:v>44152.260416743156</c:v>
                </c:pt>
                <c:pt idx="15770">
                  <c:v>44152.270833409828</c:v>
                </c:pt>
                <c:pt idx="15771">
                  <c:v>44152.281250076499</c:v>
                </c:pt>
                <c:pt idx="15772">
                  <c:v>44152.291666743171</c:v>
                </c:pt>
                <c:pt idx="15773">
                  <c:v>44152.302083409842</c:v>
                </c:pt>
                <c:pt idx="15774">
                  <c:v>44152.312500076514</c:v>
                </c:pt>
                <c:pt idx="15775">
                  <c:v>44152.322916743185</c:v>
                </c:pt>
                <c:pt idx="15776">
                  <c:v>44152.333333409857</c:v>
                </c:pt>
                <c:pt idx="15777">
                  <c:v>44152.343750076529</c:v>
                </c:pt>
                <c:pt idx="15778">
                  <c:v>44152.3541667432</c:v>
                </c:pt>
                <c:pt idx="15779">
                  <c:v>44152.364583409872</c:v>
                </c:pt>
                <c:pt idx="15780">
                  <c:v>44152.375000076543</c:v>
                </c:pt>
                <c:pt idx="15781">
                  <c:v>44152.385416743215</c:v>
                </c:pt>
                <c:pt idx="15782">
                  <c:v>44152.395833409886</c:v>
                </c:pt>
                <c:pt idx="15783">
                  <c:v>44152.406250076558</c:v>
                </c:pt>
                <c:pt idx="15784">
                  <c:v>44152.416666743229</c:v>
                </c:pt>
                <c:pt idx="15785">
                  <c:v>44152.427083409901</c:v>
                </c:pt>
                <c:pt idx="15786">
                  <c:v>44152.437500076572</c:v>
                </c:pt>
                <c:pt idx="15787">
                  <c:v>44152.447916743244</c:v>
                </c:pt>
                <c:pt idx="15788">
                  <c:v>44152.458333409915</c:v>
                </c:pt>
                <c:pt idx="15789">
                  <c:v>44152.468750076587</c:v>
                </c:pt>
                <c:pt idx="15790">
                  <c:v>44152.479166743258</c:v>
                </c:pt>
                <c:pt idx="15791">
                  <c:v>44152.48958340993</c:v>
                </c:pt>
                <c:pt idx="15792">
                  <c:v>44152.500000076601</c:v>
                </c:pt>
                <c:pt idx="15793">
                  <c:v>44152.510416743273</c:v>
                </c:pt>
                <c:pt idx="15794">
                  <c:v>44152.520833409944</c:v>
                </c:pt>
                <c:pt idx="15795">
                  <c:v>44152.531250076616</c:v>
                </c:pt>
                <c:pt idx="15796">
                  <c:v>44152.541666743287</c:v>
                </c:pt>
                <c:pt idx="15797">
                  <c:v>44152.552083409959</c:v>
                </c:pt>
                <c:pt idx="15798">
                  <c:v>44152.56250007663</c:v>
                </c:pt>
                <c:pt idx="15799">
                  <c:v>44152.572916743302</c:v>
                </c:pt>
                <c:pt idx="15800">
                  <c:v>44152.583333409973</c:v>
                </c:pt>
                <c:pt idx="15801">
                  <c:v>44152.593750076645</c:v>
                </c:pt>
                <c:pt idx="15802">
                  <c:v>44152.604166743316</c:v>
                </c:pt>
                <c:pt idx="15803">
                  <c:v>44152.614583409988</c:v>
                </c:pt>
                <c:pt idx="15804">
                  <c:v>44152.625000076659</c:v>
                </c:pt>
                <c:pt idx="15805">
                  <c:v>44152.635416743331</c:v>
                </c:pt>
                <c:pt idx="15806">
                  <c:v>44152.645833410003</c:v>
                </c:pt>
                <c:pt idx="15807">
                  <c:v>44152.656250076674</c:v>
                </c:pt>
                <c:pt idx="15808">
                  <c:v>44152.666666743346</c:v>
                </c:pt>
                <c:pt idx="15809">
                  <c:v>44152.677083410017</c:v>
                </c:pt>
                <c:pt idx="15810">
                  <c:v>44152.687500076689</c:v>
                </c:pt>
                <c:pt idx="15811">
                  <c:v>44152.69791674336</c:v>
                </c:pt>
                <c:pt idx="15812">
                  <c:v>44152.708333410032</c:v>
                </c:pt>
                <c:pt idx="15813">
                  <c:v>44152.718750076703</c:v>
                </c:pt>
                <c:pt idx="15814">
                  <c:v>44152.729166743375</c:v>
                </c:pt>
                <c:pt idx="15815">
                  <c:v>44152.739583410046</c:v>
                </c:pt>
                <c:pt idx="15816">
                  <c:v>44152.750000076718</c:v>
                </c:pt>
                <c:pt idx="15817">
                  <c:v>44152.760416743389</c:v>
                </c:pt>
                <c:pt idx="15818">
                  <c:v>44152.770833410061</c:v>
                </c:pt>
                <c:pt idx="15819">
                  <c:v>44152.781250076732</c:v>
                </c:pt>
                <c:pt idx="15820">
                  <c:v>44152.791666743404</c:v>
                </c:pt>
                <c:pt idx="15821">
                  <c:v>44152.802083410075</c:v>
                </c:pt>
                <c:pt idx="15822">
                  <c:v>44152.812500076747</c:v>
                </c:pt>
                <c:pt idx="15823">
                  <c:v>44152.822916743418</c:v>
                </c:pt>
                <c:pt idx="15824">
                  <c:v>44152.83333341009</c:v>
                </c:pt>
                <c:pt idx="15825">
                  <c:v>44152.843750076761</c:v>
                </c:pt>
                <c:pt idx="15826">
                  <c:v>44152.854166743433</c:v>
                </c:pt>
                <c:pt idx="15827">
                  <c:v>44152.864583410104</c:v>
                </c:pt>
                <c:pt idx="15828">
                  <c:v>44152.875000076776</c:v>
                </c:pt>
                <c:pt idx="15829">
                  <c:v>44152.885416743447</c:v>
                </c:pt>
                <c:pt idx="15830">
                  <c:v>44152.895833410119</c:v>
                </c:pt>
                <c:pt idx="15831">
                  <c:v>44152.90625007679</c:v>
                </c:pt>
                <c:pt idx="15832">
                  <c:v>44152.916666743462</c:v>
                </c:pt>
                <c:pt idx="15833">
                  <c:v>44152.927083410133</c:v>
                </c:pt>
                <c:pt idx="15834">
                  <c:v>44152.937500076805</c:v>
                </c:pt>
                <c:pt idx="15835">
                  <c:v>44152.947916743477</c:v>
                </c:pt>
                <c:pt idx="15836">
                  <c:v>44152.958333410148</c:v>
                </c:pt>
                <c:pt idx="15837">
                  <c:v>44152.96875007682</c:v>
                </c:pt>
                <c:pt idx="15838">
                  <c:v>44152.979166743491</c:v>
                </c:pt>
                <c:pt idx="15839">
                  <c:v>44152.989583410163</c:v>
                </c:pt>
                <c:pt idx="15840">
                  <c:v>44153.000000076834</c:v>
                </c:pt>
                <c:pt idx="15841">
                  <c:v>44153.010416743506</c:v>
                </c:pt>
                <c:pt idx="15842">
                  <c:v>44153.020833410177</c:v>
                </c:pt>
                <c:pt idx="15843">
                  <c:v>44153.031250076849</c:v>
                </c:pt>
                <c:pt idx="15844">
                  <c:v>44153.04166674352</c:v>
                </c:pt>
                <c:pt idx="15845">
                  <c:v>44153.052083410192</c:v>
                </c:pt>
                <c:pt idx="15846">
                  <c:v>44153.062500076863</c:v>
                </c:pt>
                <c:pt idx="15847">
                  <c:v>44153.072916743535</c:v>
                </c:pt>
                <c:pt idx="15848">
                  <c:v>44153.083333410206</c:v>
                </c:pt>
                <c:pt idx="15849">
                  <c:v>44153.093750076878</c:v>
                </c:pt>
                <c:pt idx="15850">
                  <c:v>44153.104166743549</c:v>
                </c:pt>
                <c:pt idx="15851">
                  <c:v>44153.114583410221</c:v>
                </c:pt>
                <c:pt idx="15852">
                  <c:v>44153.125000076892</c:v>
                </c:pt>
                <c:pt idx="15853">
                  <c:v>44153.135416743564</c:v>
                </c:pt>
                <c:pt idx="15854">
                  <c:v>44153.145833410235</c:v>
                </c:pt>
                <c:pt idx="15855">
                  <c:v>44153.156250076907</c:v>
                </c:pt>
                <c:pt idx="15856">
                  <c:v>44153.166666743578</c:v>
                </c:pt>
                <c:pt idx="15857">
                  <c:v>44153.17708341025</c:v>
                </c:pt>
                <c:pt idx="15858">
                  <c:v>44153.187500076921</c:v>
                </c:pt>
                <c:pt idx="15859">
                  <c:v>44153.197916743593</c:v>
                </c:pt>
                <c:pt idx="15860">
                  <c:v>44153.208333410264</c:v>
                </c:pt>
                <c:pt idx="15861">
                  <c:v>44153.218750076936</c:v>
                </c:pt>
                <c:pt idx="15862">
                  <c:v>44153.229166743607</c:v>
                </c:pt>
                <c:pt idx="15863">
                  <c:v>44153.239583410279</c:v>
                </c:pt>
                <c:pt idx="15864">
                  <c:v>44153.250000076951</c:v>
                </c:pt>
                <c:pt idx="15865">
                  <c:v>44153.260416743622</c:v>
                </c:pt>
                <c:pt idx="15866">
                  <c:v>44153.270833410294</c:v>
                </c:pt>
                <c:pt idx="15867">
                  <c:v>44153.281250076965</c:v>
                </c:pt>
                <c:pt idx="15868">
                  <c:v>44153.291666743637</c:v>
                </c:pt>
                <c:pt idx="15869">
                  <c:v>44153.302083410308</c:v>
                </c:pt>
                <c:pt idx="15870">
                  <c:v>44153.31250007698</c:v>
                </c:pt>
                <c:pt idx="15871">
                  <c:v>44153.322916743651</c:v>
                </c:pt>
                <c:pt idx="15872">
                  <c:v>44153.333333410323</c:v>
                </c:pt>
                <c:pt idx="15873">
                  <c:v>44153.343750076994</c:v>
                </c:pt>
                <c:pt idx="15874">
                  <c:v>44153.354166743666</c:v>
                </c:pt>
                <c:pt idx="15875">
                  <c:v>44153.364583410337</c:v>
                </c:pt>
                <c:pt idx="15876">
                  <c:v>44153.375000077009</c:v>
                </c:pt>
                <c:pt idx="15877">
                  <c:v>44153.38541674368</c:v>
                </c:pt>
                <c:pt idx="15878">
                  <c:v>44153.395833410352</c:v>
                </c:pt>
                <c:pt idx="15879">
                  <c:v>44153.406250077023</c:v>
                </c:pt>
                <c:pt idx="15880">
                  <c:v>44153.416666743695</c:v>
                </c:pt>
                <c:pt idx="15881">
                  <c:v>44153.427083410366</c:v>
                </c:pt>
                <c:pt idx="15882">
                  <c:v>44153.437500077038</c:v>
                </c:pt>
                <c:pt idx="15883">
                  <c:v>44153.447916743709</c:v>
                </c:pt>
                <c:pt idx="15884">
                  <c:v>44153.458333410381</c:v>
                </c:pt>
                <c:pt idx="15885">
                  <c:v>44153.468750077052</c:v>
                </c:pt>
                <c:pt idx="15886">
                  <c:v>44153.479166743724</c:v>
                </c:pt>
                <c:pt idx="15887">
                  <c:v>44153.489583410395</c:v>
                </c:pt>
                <c:pt idx="15888">
                  <c:v>44153.500000077067</c:v>
                </c:pt>
                <c:pt idx="15889">
                  <c:v>44153.510416743738</c:v>
                </c:pt>
                <c:pt idx="15890">
                  <c:v>44153.52083341041</c:v>
                </c:pt>
                <c:pt idx="15891">
                  <c:v>44153.531250077081</c:v>
                </c:pt>
                <c:pt idx="15892">
                  <c:v>44153.541666743753</c:v>
                </c:pt>
                <c:pt idx="15893">
                  <c:v>44153.552083410425</c:v>
                </c:pt>
                <c:pt idx="15894">
                  <c:v>44153.562500077096</c:v>
                </c:pt>
                <c:pt idx="15895">
                  <c:v>44153.572916743768</c:v>
                </c:pt>
                <c:pt idx="15896">
                  <c:v>44153.583333410439</c:v>
                </c:pt>
                <c:pt idx="15897">
                  <c:v>44153.593750077111</c:v>
                </c:pt>
                <c:pt idx="15898">
                  <c:v>44153.604166743782</c:v>
                </c:pt>
                <c:pt idx="15899">
                  <c:v>44153.614583410454</c:v>
                </c:pt>
                <c:pt idx="15900">
                  <c:v>44153.625000077125</c:v>
                </c:pt>
                <c:pt idx="15901">
                  <c:v>44153.635416743797</c:v>
                </c:pt>
                <c:pt idx="15902">
                  <c:v>44153.645833410468</c:v>
                </c:pt>
                <c:pt idx="15903">
                  <c:v>44153.65625007714</c:v>
                </c:pt>
                <c:pt idx="15904">
                  <c:v>44153.666666743811</c:v>
                </c:pt>
                <c:pt idx="15905">
                  <c:v>44153.677083410483</c:v>
                </c:pt>
                <c:pt idx="15906">
                  <c:v>44153.687500077154</c:v>
                </c:pt>
                <c:pt idx="15907">
                  <c:v>44153.697916743826</c:v>
                </c:pt>
                <c:pt idx="15908">
                  <c:v>44153.708333410497</c:v>
                </c:pt>
                <c:pt idx="15909">
                  <c:v>44153.718750077169</c:v>
                </c:pt>
                <c:pt idx="15910">
                  <c:v>44153.72916674384</c:v>
                </c:pt>
                <c:pt idx="15911">
                  <c:v>44153.739583410512</c:v>
                </c:pt>
                <c:pt idx="15912">
                  <c:v>44153.750000077183</c:v>
                </c:pt>
                <c:pt idx="15913">
                  <c:v>44153.760416743855</c:v>
                </c:pt>
                <c:pt idx="15914">
                  <c:v>44153.770833410526</c:v>
                </c:pt>
                <c:pt idx="15915">
                  <c:v>44153.781250077198</c:v>
                </c:pt>
                <c:pt idx="15916">
                  <c:v>44153.791666743869</c:v>
                </c:pt>
                <c:pt idx="15917">
                  <c:v>44153.802083410541</c:v>
                </c:pt>
                <c:pt idx="15918">
                  <c:v>44153.812500077212</c:v>
                </c:pt>
                <c:pt idx="15919">
                  <c:v>44153.822916743884</c:v>
                </c:pt>
                <c:pt idx="15920">
                  <c:v>44153.833333410555</c:v>
                </c:pt>
                <c:pt idx="15921">
                  <c:v>44153.843750077227</c:v>
                </c:pt>
                <c:pt idx="15922">
                  <c:v>44153.854166743899</c:v>
                </c:pt>
                <c:pt idx="15923">
                  <c:v>44153.86458341057</c:v>
                </c:pt>
                <c:pt idx="15924">
                  <c:v>44153.875000077242</c:v>
                </c:pt>
                <c:pt idx="15925">
                  <c:v>44153.885416743913</c:v>
                </c:pt>
                <c:pt idx="15926">
                  <c:v>44153.895833410585</c:v>
                </c:pt>
                <c:pt idx="15927">
                  <c:v>44153.906250077256</c:v>
                </c:pt>
                <c:pt idx="15928">
                  <c:v>44153.916666743928</c:v>
                </c:pt>
                <c:pt idx="15929">
                  <c:v>44153.927083410599</c:v>
                </c:pt>
                <c:pt idx="15930">
                  <c:v>44153.937500077271</c:v>
                </c:pt>
                <c:pt idx="15931">
                  <c:v>44153.947916743942</c:v>
                </c:pt>
                <c:pt idx="15932">
                  <c:v>44153.958333410614</c:v>
                </c:pt>
                <c:pt idx="15933">
                  <c:v>44153.968750077285</c:v>
                </c:pt>
                <c:pt idx="15934">
                  <c:v>44153.979166743957</c:v>
                </c:pt>
                <c:pt idx="15935">
                  <c:v>44153.989583410628</c:v>
                </c:pt>
                <c:pt idx="15936">
                  <c:v>44154.0000000773</c:v>
                </c:pt>
                <c:pt idx="15937">
                  <c:v>44154.010416743971</c:v>
                </c:pt>
                <c:pt idx="15938">
                  <c:v>44154.020833410643</c:v>
                </c:pt>
                <c:pt idx="15939">
                  <c:v>44154.031250077314</c:v>
                </c:pt>
                <c:pt idx="15940">
                  <c:v>44154.041666743986</c:v>
                </c:pt>
                <c:pt idx="15941">
                  <c:v>44154.052083410657</c:v>
                </c:pt>
                <c:pt idx="15942">
                  <c:v>44154.062500077329</c:v>
                </c:pt>
                <c:pt idx="15943">
                  <c:v>44154.072916744</c:v>
                </c:pt>
                <c:pt idx="15944">
                  <c:v>44154.083333410672</c:v>
                </c:pt>
                <c:pt idx="15945">
                  <c:v>44154.093750077343</c:v>
                </c:pt>
                <c:pt idx="15946">
                  <c:v>44154.104166744015</c:v>
                </c:pt>
                <c:pt idx="15947">
                  <c:v>44154.114583410686</c:v>
                </c:pt>
                <c:pt idx="15948">
                  <c:v>44154.125000077358</c:v>
                </c:pt>
                <c:pt idx="15949">
                  <c:v>44154.135416744029</c:v>
                </c:pt>
                <c:pt idx="15950">
                  <c:v>44154.145833410701</c:v>
                </c:pt>
                <c:pt idx="15951">
                  <c:v>44154.156250077373</c:v>
                </c:pt>
                <c:pt idx="15952">
                  <c:v>44154.166666744044</c:v>
                </c:pt>
                <c:pt idx="15953">
                  <c:v>44154.177083410716</c:v>
                </c:pt>
                <c:pt idx="15954">
                  <c:v>44154.187500077387</c:v>
                </c:pt>
                <c:pt idx="15955">
                  <c:v>44154.197916744059</c:v>
                </c:pt>
                <c:pt idx="15956">
                  <c:v>44154.20833341073</c:v>
                </c:pt>
                <c:pt idx="15957">
                  <c:v>44154.218750077402</c:v>
                </c:pt>
                <c:pt idx="15958">
                  <c:v>44154.229166744073</c:v>
                </c:pt>
                <c:pt idx="15959">
                  <c:v>44154.239583410745</c:v>
                </c:pt>
                <c:pt idx="15960">
                  <c:v>44154.250000077416</c:v>
                </c:pt>
                <c:pt idx="15961">
                  <c:v>44154.260416744088</c:v>
                </c:pt>
                <c:pt idx="15962">
                  <c:v>44154.270833410759</c:v>
                </c:pt>
                <c:pt idx="15963">
                  <c:v>44154.281250077431</c:v>
                </c:pt>
                <c:pt idx="15964">
                  <c:v>44154.291666744102</c:v>
                </c:pt>
                <c:pt idx="15965">
                  <c:v>44154.302083410774</c:v>
                </c:pt>
                <c:pt idx="15966">
                  <c:v>44154.312500077445</c:v>
                </c:pt>
                <c:pt idx="15967">
                  <c:v>44154.322916744117</c:v>
                </c:pt>
                <c:pt idx="15968">
                  <c:v>44154.333333410788</c:v>
                </c:pt>
                <c:pt idx="15969">
                  <c:v>44154.34375007746</c:v>
                </c:pt>
                <c:pt idx="15970">
                  <c:v>44154.354166744131</c:v>
                </c:pt>
                <c:pt idx="15971">
                  <c:v>44154.364583410803</c:v>
                </c:pt>
                <c:pt idx="15972">
                  <c:v>44154.375000077474</c:v>
                </c:pt>
                <c:pt idx="15973">
                  <c:v>44154.385416744146</c:v>
                </c:pt>
                <c:pt idx="15974">
                  <c:v>44154.395833410817</c:v>
                </c:pt>
                <c:pt idx="15975">
                  <c:v>44154.406250077489</c:v>
                </c:pt>
                <c:pt idx="15976">
                  <c:v>44154.41666674416</c:v>
                </c:pt>
                <c:pt idx="15977">
                  <c:v>44154.427083410832</c:v>
                </c:pt>
                <c:pt idx="15978">
                  <c:v>44154.437500077504</c:v>
                </c:pt>
                <c:pt idx="15979">
                  <c:v>44154.447916744175</c:v>
                </c:pt>
                <c:pt idx="15980">
                  <c:v>44154.458333410847</c:v>
                </c:pt>
                <c:pt idx="15981">
                  <c:v>44154.468750077518</c:v>
                </c:pt>
                <c:pt idx="15982">
                  <c:v>44154.47916674419</c:v>
                </c:pt>
                <c:pt idx="15983">
                  <c:v>44154.489583410861</c:v>
                </c:pt>
                <c:pt idx="15984">
                  <c:v>44154.500000077533</c:v>
                </c:pt>
                <c:pt idx="15985">
                  <c:v>44154.510416744204</c:v>
                </c:pt>
                <c:pt idx="15986">
                  <c:v>44154.520833410876</c:v>
                </c:pt>
                <c:pt idx="15987">
                  <c:v>44154.531250077547</c:v>
                </c:pt>
                <c:pt idx="15988">
                  <c:v>44154.541666744219</c:v>
                </c:pt>
                <c:pt idx="15989">
                  <c:v>44154.55208341089</c:v>
                </c:pt>
                <c:pt idx="15990">
                  <c:v>44154.562500077562</c:v>
                </c:pt>
                <c:pt idx="15991">
                  <c:v>44154.572916744233</c:v>
                </c:pt>
                <c:pt idx="15992">
                  <c:v>44154.583333410905</c:v>
                </c:pt>
                <c:pt idx="15993">
                  <c:v>44154.593750077576</c:v>
                </c:pt>
                <c:pt idx="15994">
                  <c:v>44154.604166744248</c:v>
                </c:pt>
                <c:pt idx="15995">
                  <c:v>44154.614583410919</c:v>
                </c:pt>
                <c:pt idx="15996">
                  <c:v>44154.625000077591</c:v>
                </c:pt>
                <c:pt idx="15997">
                  <c:v>44154.635416744262</c:v>
                </c:pt>
                <c:pt idx="15998">
                  <c:v>44154.645833410934</c:v>
                </c:pt>
                <c:pt idx="15999">
                  <c:v>44154.656250077605</c:v>
                </c:pt>
                <c:pt idx="16000">
                  <c:v>44154.666666744277</c:v>
                </c:pt>
                <c:pt idx="16001">
                  <c:v>44154.677083410948</c:v>
                </c:pt>
                <c:pt idx="16002">
                  <c:v>44154.68750007762</c:v>
                </c:pt>
                <c:pt idx="16003">
                  <c:v>44154.697916744291</c:v>
                </c:pt>
                <c:pt idx="16004">
                  <c:v>44154.708333410963</c:v>
                </c:pt>
                <c:pt idx="16005">
                  <c:v>44154.718750077634</c:v>
                </c:pt>
                <c:pt idx="16006">
                  <c:v>44154.729166744306</c:v>
                </c:pt>
                <c:pt idx="16007">
                  <c:v>44154.739583410978</c:v>
                </c:pt>
                <c:pt idx="16008">
                  <c:v>44154.750000077649</c:v>
                </c:pt>
                <c:pt idx="16009">
                  <c:v>44154.760416744321</c:v>
                </c:pt>
                <c:pt idx="16010">
                  <c:v>44154.770833410992</c:v>
                </c:pt>
                <c:pt idx="16011">
                  <c:v>44154.781250077664</c:v>
                </c:pt>
                <c:pt idx="16012">
                  <c:v>44154.791666744335</c:v>
                </c:pt>
                <c:pt idx="16013">
                  <c:v>44154.802083411007</c:v>
                </c:pt>
                <c:pt idx="16014">
                  <c:v>44154.812500077678</c:v>
                </c:pt>
                <c:pt idx="16015">
                  <c:v>44154.82291674435</c:v>
                </c:pt>
                <c:pt idx="16016">
                  <c:v>44154.833333411021</c:v>
                </c:pt>
                <c:pt idx="16017">
                  <c:v>44154.843750077693</c:v>
                </c:pt>
                <c:pt idx="16018">
                  <c:v>44154.854166744364</c:v>
                </c:pt>
                <c:pt idx="16019">
                  <c:v>44154.864583411036</c:v>
                </c:pt>
                <c:pt idx="16020">
                  <c:v>44154.875000077707</c:v>
                </c:pt>
                <c:pt idx="16021">
                  <c:v>44154.885416744379</c:v>
                </c:pt>
                <c:pt idx="16022">
                  <c:v>44154.89583341105</c:v>
                </c:pt>
                <c:pt idx="16023">
                  <c:v>44154.906250077722</c:v>
                </c:pt>
                <c:pt idx="16024">
                  <c:v>44154.916666744393</c:v>
                </c:pt>
                <c:pt idx="16025">
                  <c:v>44154.927083411065</c:v>
                </c:pt>
                <c:pt idx="16026">
                  <c:v>44154.937500077736</c:v>
                </c:pt>
                <c:pt idx="16027">
                  <c:v>44154.947916744408</c:v>
                </c:pt>
                <c:pt idx="16028">
                  <c:v>44154.958333411079</c:v>
                </c:pt>
                <c:pt idx="16029">
                  <c:v>44154.968750077751</c:v>
                </c:pt>
                <c:pt idx="16030">
                  <c:v>44154.979166744422</c:v>
                </c:pt>
                <c:pt idx="16031">
                  <c:v>44154.989583411094</c:v>
                </c:pt>
                <c:pt idx="16032">
                  <c:v>44155.000000077765</c:v>
                </c:pt>
                <c:pt idx="16033">
                  <c:v>44155.010416744437</c:v>
                </c:pt>
                <c:pt idx="16034">
                  <c:v>44155.020833411108</c:v>
                </c:pt>
                <c:pt idx="16035">
                  <c:v>44155.03125007778</c:v>
                </c:pt>
                <c:pt idx="16036">
                  <c:v>44155.041666744452</c:v>
                </c:pt>
                <c:pt idx="16037">
                  <c:v>44155.052083411123</c:v>
                </c:pt>
                <c:pt idx="16038">
                  <c:v>44155.062500077795</c:v>
                </c:pt>
                <c:pt idx="16039">
                  <c:v>44155.072916744466</c:v>
                </c:pt>
                <c:pt idx="16040">
                  <c:v>44155.083333411138</c:v>
                </c:pt>
                <c:pt idx="16041">
                  <c:v>44155.093750077809</c:v>
                </c:pt>
                <c:pt idx="16042">
                  <c:v>44155.104166744481</c:v>
                </c:pt>
                <c:pt idx="16043">
                  <c:v>44155.114583411152</c:v>
                </c:pt>
                <c:pt idx="16044">
                  <c:v>44155.125000077824</c:v>
                </c:pt>
                <c:pt idx="16045">
                  <c:v>44155.135416744495</c:v>
                </c:pt>
                <c:pt idx="16046">
                  <c:v>44155.145833411167</c:v>
                </c:pt>
                <c:pt idx="16047">
                  <c:v>44155.156250077838</c:v>
                </c:pt>
                <c:pt idx="16048">
                  <c:v>44155.16666674451</c:v>
                </c:pt>
                <c:pt idx="16049">
                  <c:v>44155.177083411181</c:v>
                </c:pt>
                <c:pt idx="16050">
                  <c:v>44155.187500077853</c:v>
                </c:pt>
                <c:pt idx="16051">
                  <c:v>44155.197916744524</c:v>
                </c:pt>
                <c:pt idx="16052">
                  <c:v>44155.208333411196</c:v>
                </c:pt>
                <c:pt idx="16053">
                  <c:v>44155.218750077867</c:v>
                </c:pt>
                <c:pt idx="16054">
                  <c:v>44155.229166744539</c:v>
                </c:pt>
                <c:pt idx="16055">
                  <c:v>44155.23958341121</c:v>
                </c:pt>
                <c:pt idx="16056">
                  <c:v>44155.250000077882</c:v>
                </c:pt>
                <c:pt idx="16057">
                  <c:v>44155.260416744553</c:v>
                </c:pt>
                <c:pt idx="16058">
                  <c:v>44155.270833411225</c:v>
                </c:pt>
                <c:pt idx="16059">
                  <c:v>44155.281250077896</c:v>
                </c:pt>
                <c:pt idx="16060">
                  <c:v>44155.291666744568</c:v>
                </c:pt>
                <c:pt idx="16061">
                  <c:v>44155.302083411239</c:v>
                </c:pt>
                <c:pt idx="16062">
                  <c:v>44155.312500077911</c:v>
                </c:pt>
                <c:pt idx="16063">
                  <c:v>44155.322916744582</c:v>
                </c:pt>
                <c:pt idx="16064">
                  <c:v>44155.333333411254</c:v>
                </c:pt>
                <c:pt idx="16065">
                  <c:v>44155.343750077926</c:v>
                </c:pt>
                <c:pt idx="16066">
                  <c:v>44155.354166744597</c:v>
                </c:pt>
                <c:pt idx="16067">
                  <c:v>44155.364583411269</c:v>
                </c:pt>
                <c:pt idx="16068">
                  <c:v>44155.37500007794</c:v>
                </c:pt>
                <c:pt idx="16069">
                  <c:v>44155.385416744612</c:v>
                </c:pt>
                <c:pt idx="16070">
                  <c:v>44155.395833411283</c:v>
                </c:pt>
                <c:pt idx="16071">
                  <c:v>44155.406250077955</c:v>
                </c:pt>
                <c:pt idx="16072">
                  <c:v>44155.416666744626</c:v>
                </c:pt>
                <c:pt idx="16073">
                  <c:v>44155.427083411298</c:v>
                </c:pt>
                <c:pt idx="16074">
                  <c:v>44155.437500077969</c:v>
                </c:pt>
                <c:pt idx="16075">
                  <c:v>44155.447916744641</c:v>
                </c:pt>
                <c:pt idx="16076">
                  <c:v>44155.458333411312</c:v>
                </c:pt>
                <c:pt idx="16077">
                  <c:v>44155.468750077984</c:v>
                </c:pt>
                <c:pt idx="16078">
                  <c:v>44155.479166744655</c:v>
                </c:pt>
                <c:pt idx="16079">
                  <c:v>44155.489583411327</c:v>
                </c:pt>
                <c:pt idx="16080">
                  <c:v>44155.500000077998</c:v>
                </c:pt>
                <c:pt idx="16081">
                  <c:v>44155.51041674467</c:v>
                </c:pt>
                <c:pt idx="16082">
                  <c:v>44155.520833411341</c:v>
                </c:pt>
                <c:pt idx="16083">
                  <c:v>44155.531250078013</c:v>
                </c:pt>
                <c:pt idx="16084">
                  <c:v>44155.541666744684</c:v>
                </c:pt>
                <c:pt idx="16085">
                  <c:v>44155.552083411356</c:v>
                </c:pt>
                <c:pt idx="16086">
                  <c:v>44155.562500078027</c:v>
                </c:pt>
                <c:pt idx="16087">
                  <c:v>44155.572916744699</c:v>
                </c:pt>
                <c:pt idx="16088">
                  <c:v>44155.58333341137</c:v>
                </c:pt>
                <c:pt idx="16089">
                  <c:v>44155.593750078042</c:v>
                </c:pt>
                <c:pt idx="16090">
                  <c:v>44155.604166744713</c:v>
                </c:pt>
                <c:pt idx="16091">
                  <c:v>44155.614583411385</c:v>
                </c:pt>
                <c:pt idx="16092">
                  <c:v>44155.625000078056</c:v>
                </c:pt>
                <c:pt idx="16093">
                  <c:v>44155.635416744728</c:v>
                </c:pt>
                <c:pt idx="16094">
                  <c:v>44155.6458334114</c:v>
                </c:pt>
                <c:pt idx="16095">
                  <c:v>44155.656250078071</c:v>
                </c:pt>
                <c:pt idx="16096">
                  <c:v>44155.666666744743</c:v>
                </c:pt>
                <c:pt idx="16097">
                  <c:v>44155.677083411414</c:v>
                </c:pt>
                <c:pt idx="16098">
                  <c:v>44155.687500078086</c:v>
                </c:pt>
                <c:pt idx="16099">
                  <c:v>44155.697916744757</c:v>
                </c:pt>
                <c:pt idx="16100">
                  <c:v>44155.708333411429</c:v>
                </c:pt>
                <c:pt idx="16101">
                  <c:v>44155.7187500781</c:v>
                </c:pt>
                <c:pt idx="16102">
                  <c:v>44155.729166744772</c:v>
                </c:pt>
                <c:pt idx="16103">
                  <c:v>44155.739583411443</c:v>
                </c:pt>
                <c:pt idx="16104">
                  <c:v>44155.750000078115</c:v>
                </c:pt>
                <c:pt idx="16105">
                  <c:v>44155.760416744786</c:v>
                </c:pt>
                <c:pt idx="16106">
                  <c:v>44155.770833411458</c:v>
                </c:pt>
                <c:pt idx="16107">
                  <c:v>44155.781250078129</c:v>
                </c:pt>
                <c:pt idx="16108">
                  <c:v>44155.791666744801</c:v>
                </c:pt>
                <c:pt idx="16109">
                  <c:v>44155.802083411472</c:v>
                </c:pt>
                <c:pt idx="16110">
                  <c:v>44155.812500078144</c:v>
                </c:pt>
                <c:pt idx="16111">
                  <c:v>44155.822916744815</c:v>
                </c:pt>
                <c:pt idx="16112">
                  <c:v>44155.833333411487</c:v>
                </c:pt>
                <c:pt idx="16113">
                  <c:v>44155.843750078158</c:v>
                </c:pt>
                <c:pt idx="16114">
                  <c:v>44155.85416674483</c:v>
                </c:pt>
                <c:pt idx="16115">
                  <c:v>44155.864583411501</c:v>
                </c:pt>
                <c:pt idx="16116">
                  <c:v>44155.875000078173</c:v>
                </c:pt>
                <c:pt idx="16117">
                  <c:v>44155.885416744844</c:v>
                </c:pt>
                <c:pt idx="16118">
                  <c:v>44155.895833411516</c:v>
                </c:pt>
                <c:pt idx="16119">
                  <c:v>44155.906250078187</c:v>
                </c:pt>
                <c:pt idx="16120">
                  <c:v>44155.916666744859</c:v>
                </c:pt>
                <c:pt idx="16121">
                  <c:v>44155.92708341153</c:v>
                </c:pt>
                <c:pt idx="16122">
                  <c:v>44155.937500078202</c:v>
                </c:pt>
                <c:pt idx="16123">
                  <c:v>44155.947916744874</c:v>
                </c:pt>
                <c:pt idx="16124">
                  <c:v>44155.958333411545</c:v>
                </c:pt>
                <c:pt idx="16125">
                  <c:v>44155.968750078217</c:v>
                </c:pt>
                <c:pt idx="16126">
                  <c:v>44155.979166744888</c:v>
                </c:pt>
                <c:pt idx="16127">
                  <c:v>44155.98958341156</c:v>
                </c:pt>
                <c:pt idx="16128">
                  <c:v>44156.000000078231</c:v>
                </c:pt>
                <c:pt idx="16129">
                  <c:v>44156.010416744903</c:v>
                </c:pt>
                <c:pt idx="16130">
                  <c:v>44156.020833411574</c:v>
                </c:pt>
                <c:pt idx="16131">
                  <c:v>44156.031250078246</c:v>
                </c:pt>
                <c:pt idx="16132">
                  <c:v>44156.041666744917</c:v>
                </c:pt>
                <c:pt idx="16133">
                  <c:v>44156.052083411589</c:v>
                </c:pt>
                <c:pt idx="16134">
                  <c:v>44156.06250007826</c:v>
                </c:pt>
                <c:pt idx="16135">
                  <c:v>44156.072916744932</c:v>
                </c:pt>
                <c:pt idx="16136">
                  <c:v>44156.083333411603</c:v>
                </c:pt>
                <c:pt idx="16137">
                  <c:v>44156.093750078275</c:v>
                </c:pt>
                <c:pt idx="16138">
                  <c:v>44156.104166744946</c:v>
                </c:pt>
                <c:pt idx="16139">
                  <c:v>44156.114583411618</c:v>
                </c:pt>
                <c:pt idx="16140">
                  <c:v>44156.125000078289</c:v>
                </c:pt>
                <c:pt idx="16141">
                  <c:v>44156.135416744961</c:v>
                </c:pt>
                <c:pt idx="16142">
                  <c:v>44156.145833411632</c:v>
                </c:pt>
                <c:pt idx="16143">
                  <c:v>44156.156250078304</c:v>
                </c:pt>
                <c:pt idx="16144">
                  <c:v>44156.166666744975</c:v>
                </c:pt>
                <c:pt idx="16145">
                  <c:v>44156.177083411647</c:v>
                </c:pt>
                <c:pt idx="16146">
                  <c:v>44156.187500078318</c:v>
                </c:pt>
                <c:pt idx="16147">
                  <c:v>44156.19791674499</c:v>
                </c:pt>
                <c:pt idx="16148">
                  <c:v>44156.208333411661</c:v>
                </c:pt>
                <c:pt idx="16149">
                  <c:v>44156.218750078333</c:v>
                </c:pt>
                <c:pt idx="16150">
                  <c:v>44156.229166745004</c:v>
                </c:pt>
                <c:pt idx="16151">
                  <c:v>44156.239583411676</c:v>
                </c:pt>
                <c:pt idx="16152">
                  <c:v>44156.250000078348</c:v>
                </c:pt>
                <c:pt idx="16153">
                  <c:v>44156.260416745019</c:v>
                </c:pt>
                <c:pt idx="16154">
                  <c:v>44156.270833411691</c:v>
                </c:pt>
                <c:pt idx="16155">
                  <c:v>44156.281250078362</c:v>
                </c:pt>
                <c:pt idx="16156">
                  <c:v>44156.291666745034</c:v>
                </c:pt>
                <c:pt idx="16157">
                  <c:v>44156.302083411705</c:v>
                </c:pt>
                <c:pt idx="16158">
                  <c:v>44156.312500078377</c:v>
                </c:pt>
                <c:pt idx="16159">
                  <c:v>44156.322916745048</c:v>
                </c:pt>
                <c:pt idx="16160">
                  <c:v>44156.33333341172</c:v>
                </c:pt>
                <c:pt idx="16161">
                  <c:v>44156.343750078391</c:v>
                </c:pt>
                <c:pt idx="16162">
                  <c:v>44156.354166745063</c:v>
                </c:pt>
                <c:pt idx="16163">
                  <c:v>44156.364583411734</c:v>
                </c:pt>
                <c:pt idx="16164">
                  <c:v>44156.375000078406</c:v>
                </c:pt>
                <c:pt idx="16165">
                  <c:v>44156.385416745077</c:v>
                </c:pt>
                <c:pt idx="16166">
                  <c:v>44156.395833411749</c:v>
                </c:pt>
                <c:pt idx="16167">
                  <c:v>44156.40625007842</c:v>
                </c:pt>
                <c:pt idx="16168">
                  <c:v>44156.416666745092</c:v>
                </c:pt>
                <c:pt idx="16169">
                  <c:v>44156.427083411763</c:v>
                </c:pt>
                <c:pt idx="16170">
                  <c:v>44156.437500078435</c:v>
                </c:pt>
                <c:pt idx="16171">
                  <c:v>44156.447916745106</c:v>
                </c:pt>
                <c:pt idx="16172">
                  <c:v>44156.458333411778</c:v>
                </c:pt>
                <c:pt idx="16173">
                  <c:v>44156.468750078449</c:v>
                </c:pt>
                <c:pt idx="16174">
                  <c:v>44156.479166745121</c:v>
                </c:pt>
                <c:pt idx="16175">
                  <c:v>44156.489583411792</c:v>
                </c:pt>
                <c:pt idx="16176">
                  <c:v>44156.500000078464</c:v>
                </c:pt>
                <c:pt idx="16177">
                  <c:v>44156.510416745135</c:v>
                </c:pt>
                <c:pt idx="16178">
                  <c:v>44156.520833411807</c:v>
                </c:pt>
                <c:pt idx="16179">
                  <c:v>44156.531250078478</c:v>
                </c:pt>
                <c:pt idx="16180">
                  <c:v>44156.54166674515</c:v>
                </c:pt>
                <c:pt idx="16181">
                  <c:v>44156.552083411822</c:v>
                </c:pt>
                <c:pt idx="16182">
                  <c:v>44156.562500078493</c:v>
                </c:pt>
                <c:pt idx="16183">
                  <c:v>44156.572916745165</c:v>
                </c:pt>
                <c:pt idx="16184">
                  <c:v>44156.583333411836</c:v>
                </c:pt>
                <c:pt idx="16185">
                  <c:v>44156.593750078508</c:v>
                </c:pt>
                <c:pt idx="16186">
                  <c:v>44156.604166745179</c:v>
                </c:pt>
                <c:pt idx="16187">
                  <c:v>44156.614583411851</c:v>
                </c:pt>
                <c:pt idx="16188">
                  <c:v>44156.625000078522</c:v>
                </c:pt>
                <c:pt idx="16189">
                  <c:v>44156.635416745194</c:v>
                </c:pt>
                <c:pt idx="16190">
                  <c:v>44156.645833411865</c:v>
                </c:pt>
                <c:pt idx="16191">
                  <c:v>44156.656250078537</c:v>
                </c:pt>
                <c:pt idx="16192">
                  <c:v>44156.666666745208</c:v>
                </c:pt>
                <c:pt idx="16193">
                  <c:v>44156.67708341188</c:v>
                </c:pt>
                <c:pt idx="16194">
                  <c:v>44156.687500078551</c:v>
                </c:pt>
                <c:pt idx="16195">
                  <c:v>44156.697916745223</c:v>
                </c:pt>
                <c:pt idx="16196">
                  <c:v>44156.708333411894</c:v>
                </c:pt>
                <c:pt idx="16197">
                  <c:v>44156.718750078566</c:v>
                </c:pt>
                <c:pt idx="16198">
                  <c:v>44156.729166745237</c:v>
                </c:pt>
                <c:pt idx="16199">
                  <c:v>44156.739583411909</c:v>
                </c:pt>
                <c:pt idx="16200">
                  <c:v>44156.75000007858</c:v>
                </c:pt>
                <c:pt idx="16201">
                  <c:v>44156.760416745252</c:v>
                </c:pt>
                <c:pt idx="16202">
                  <c:v>44156.770833411923</c:v>
                </c:pt>
                <c:pt idx="16203">
                  <c:v>44156.781250078595</c:v>
                </c:pt>
                <c:pt idx="16204">
                  <c:v>44156.791666745266</c:v>
                </c:pt>
                <c:pt idx="16205">
                  <c:v>44156.802083411938</c:v>
                </c:pt>
                <c:pt idx="16206">
                  <c:v>44156.812500078609</c:v>
                </c:pt>
                <c:pt idx="16207">
                  <c:v>44156.822916745281</c:v>
                </c:pt>
                <c:pt idx="16208">
                  <c:v>44156.833333411952</c:v>
                </c:pt>
                <c:pt idx="16209">
                  <c:v>44156.843750078624</c:v>
                </c:pt>
                <c:pt idx="16210">
                  <c:v>44156.854166745296</c:v>
                </c:pt>
                <c:pt idx="16211">
                  <c:v>44156.864583411967</c:v>
                </c:pt>
                <c:pt idx="16212">
                  <c:v>44156.875000078639</c:v>
                </c:pt>
                <c:pt idx="16213">
                  <c:v>44156.88541674531</c:v>
                </c:pt>
                <c:pt idx="16214">
                  <c:v>44156.895833411982</c:v>
                </c:pt>
                <c:pt idx="16215">
                  <c:v>44156.906250078653</c:v>
                </c:pt>
                <c:pt idx="16216">
                  <c:v>44156.916666745325</c:v>
                </c:pt>
                <c:pt idx="16217">
                  <c:v>44156.927083411996</c:v>
                </c:pt>
                <c:pt idx="16218">
                  <c:v>44156.937500078668</c:v>
                </c:pt>
                <c:pt idx="16219">
                  <c:v>44156.947916745339</c:v>
                </c:pt>
                <c:pt idx="16220">
                  <c:v>44156.958333412011</c:v>
                </c:pt>
                <c:pt idx="16221">
                  <c:v>44156.968750078682</c:v>
                </c:pt>
                <c:pt idx="16222">
                  <c:v>44156.979166745354</c:v>
                </c:pt>
                <c:pt idx="16223">
                  <c:v>44156.989583412025</c:v>
                </c:pt>
                <c:pt idx="16224">
                  <c:v>44157.000000078697</c:v>
                </c:pt>
                <c:pt idx="16225">
                  <c:v>44157.010416745368</c:v>
                </c:pt>
                <c:pt idx="16226">
                  <c:v>44157.02083341204</c:v>
                </c:pt>
                <c:pt idx="16227">
                  <c:v>44157.031250078711</c:v>
                </c:pt>
                <c:pt idx="16228">
                  <c:v>44157.041666745383</c:v>
                </c:pt>
                <c:pt idx="16229">
                  <c:v>44157.052083412054</c:v>
                </c:pt>
                <c:pt idx="16230">
                  <c:v>44157.062500078726</c:v>
                </c:pt>
                <c:pt idx="16231">
                  <c:v>44157.072916745397</c:v>
                </c:pt>
                <c:pt idx="16232">
                  <c:v>44157.083333412069</c:v>
                </c:pt>
                <c:pt idx="16233">
                  <c:v>44157.09375007874</c:v>
                </c:pt>
                <c:pt idx="16234">
                  <c:v>44157.104166745412</c:v>
                </c:pt>
                <c:pt idx="16235">
                  <c:v>44157.114583412083</c:v>
                </c:pt>
                <c:pt idx="16236">
                  <c:v>44157.125000078755</c:v>
                </c:pt>
                <c:pt idx="16237">
                  <c:v>44157.135416745426</c:v>
                </c:pt>
                <c:pt idx="16238">
                  <c:v>44157.145833412098</c:v>
                </c:pt>
                <c:pt idx="16239">
                  <c:v>44157.15625007877</c:v>
                </c:pt>
                <c:pt idx="16240">
                  <c:v>44157.166666745441</c:v>
                </c:pt>
                <c:pt idx="16241">
                  <c:v>44157.177083412113</c:v>
                </c:pt>
                <c:pt idx="16242">
                  <c:v>44157.187500078784</c:v>
                </c:pt>
                <c:pt idx="16243">
                  <c:v>44157.197916745456</c:v>
                </c:pt>
                <c:pt idx="16244">
                  <c:v>44157.208333412127</c:v>
                </c:pt>
                <c:pt idx="16245">
                  <c:v>44157.218750078799</c:v>
                </c:pt>
                <c:pt idx="16246">
                  <c:v>44157.22916674547</c:v>
                </c:pt>
                <c:pt idx="16247">
                  <c:v>44157.239583412142</c:v>
                </c:pt>
                <c:pt idx="16248">
                  <c:v>44157.250000078813</c:v>
                </c:pt>
                <c:pt idx="16249">
                  <c:v>44157.260416745485</c:v>
                </c:pt>
                <c:pt idx="16250">
                  <c:v>44157.270833412156</c:v>
                </c:pt>
                <c:pt idx="16251">
                  <c:v>44157.281250078828</c:v>
                </c:pt>
                <c:pt idx="16252">
                  <c:v>44157.291666745499</c:v>
                </c:pt>
                <c:pt idx="16253">
                  <c:v>44157.302083412171</c:v>
                </c:pt>
                <c:pt idx="16254">
                  <c:v>44157.312500078842</c:v>
                </c:pt>
                <c:pt idx="16255">
                  <c:v>44157.322916745514</c:v>
                </c:pt>
                <c:pt idx="16256">
                  <c:v>44157.333333412185</c:v>
                </c:pt>
                <c:pt idx="16257">
                  <c:v>44157.343750078857</c:v>
                </c:pt>
                <c:pt idx="16258">
                  <c:v>44157.354166745528</c:v>
                </c:pt>
                <c:pt idx="16259">
                  <c:v>44157.3645834122</c:v>
                </c:pt>
                <c:pt idx="16260">
                  <c:v>44157.375000078871</c:v>
                </c:pt>
                <c:pt idx="16261">
                  <c:v>44157.385416745543</c:v>
                </c:pt>
                <c:pt idx="16262">
                  <c:v>44157.395833412214</c:v>
                </c:pt>
                <c:pt idx="16263">
                  <c:v>44157.406250078886</c:v>
                </c:pt>
                <c:pt idx="16264">
                  <c:v>44157.416666745557</c:v>
                </c:pt>
                <c:pt idx="16265">
                  <c:v>44157.427083412229</c:v>
                </c:pt>
                <c:pt idx="16266">
                  <c:v>44157.4375000789</c:v>
                </c:pt>
                <c:pt idx="16267">
                  <c:v>44157.447916745572</c:v>
                </c:pt>
                <c:pt idx="16268">
                  <c:v>44157.458333412244</c:v>
                </c:pt>
                <c:pt idx="16269">
                  <c:v>44157.468750078915</c:v>
                </c:pt>
                <c:pt idx="16270">
                  <c:v>44157.479166745587</c:v>
                </c:pt>
                <c:pt idx="16271">
                  <c:v>44157.489583412258</c:v>
                </c:pt>
                <c:pt idx="16272">
                  <c:v>44157.50000007893</c:v>
                </c:pt>
                <c:pt idx="16273">
                  <c:v>44157.510416745601</c:v>
                </c:pt>
                <c:pt idx="16274">
                  <c:v>44157.520833412273</c:v>
                </c:pt>
                <c:pt idx="16275">
                  <c:v>44157.531250078944</c:v>
                </c:pt>
                <c:pt idx="16276">
                  <c:v>44157.541666745616</c:v>
                </c:pt>
                <c:pt idx="16277">
                  <c:v>44157.552083412287</c:v>
                </c:pt>
                <c:pt idx="16278">
                  <c:v>44157.562500078959</c:v>
                </c:pt>
                <c:pt idx="16279">
                  <c:v>44157.57291674563</c:v>
                </c:pt>
                <c:pt idx="16280">
                  <c:v>44157.583333412302</c:v>
                </c:pt>
                <c:pt idx="16281">
                  <c:v>44157.593750078973</c:v>
                </c:pt>
                <c:pt idx="16282">
                  <c:v>44157.604166745645</c:v>
                </c:pt>
                <c:pt idx="16283">
                  <c:v>44157.614583412316</c:v>
                </c:pt>
                <c:pt idx="16284">
                  <c:v>44157.625000078988</c:v>
                </c:pt>
                <c:pt idx="16285">
                  <c:v>44157.635416745659</c:v>
                </c:pt>
                <c:pt idx="16286">
                  <c:v>44157.645833412331</c:v>
                </c:pt>
                <c:pt idx="16287">
                  <c:v>44157.656250079002</c:v>
                </c:pt>
                <c:pt idx="16288">
                  <c:v>44157.666666745674</c:v>
                </c:pt>
                <c:pt idx="16289">
                  <c:v>44157.677083412345</c:v>
                </c:pt>
                <c:pt idx="16290">
                  <c:v>44157.687500079017</c:v>
                </c:pt>
                <c:pt idx="16291">
                  <c:v>44157.697916745688</c:v>
                </c:pt>
                <c:pt idx="16292">
                  <c:v>44157.70833341236</c:v>
                </c:pt>
                <c:pt idx="16293">
                  <c:v>44157.718750079031</c:v>
                </c:pt>
                <c:pt idx="16294">
                  <c:v>44157.729166745703</c:v>
                </c:pt>
                <c:pt idx="16295">
                  <c:v>44157.739583412374</c:v>
                </c:pt>
                <c:pt idx="16296">
                  <c:v>44157.750000079046</c:v>
                </c:pt>
                <c:pt idx="16297">
                  <c:v>44157.760416745718</c:v>
                </c:pt>
                <c:pt idx="16298">
                  <c:v>44157.770833412389</c:v>
                </c:pt>
                <c:pt idx="16299">
                  <c:v>44157.781250079061</c:v>
                </c:pt>
                <c:pt idx="16300">
                  <c:v>44157.791666745732</c:v>
                </c:pt>
                <c:pt idx="16301">
                  <c:v>44157.802083412404</c:v>
                </c:pt>
                <c:pt idx="16302">
                  <c:v>44157.812500079075</c:v>
                </c:pt>
                <c:pt idx="16303">
                  <c:v>44157.822916745747</c:v>
                </c:pt>
                <c:pt idx="16304">
                  <c:v>44157.833333412418</c:v>
                </c:pt>
                <c:pt idx="16305">
                  <c:v>44157.84375007909</c:v>
                </c:pt>
                <c:pt idx="16306">
                  <c:v>44157.854166745761</c:v>
                </c:pt>
                <c:pt idx="16307">
                  <c:v>44157.864583412433</c:v>
                </c:pt>
                <c:pt idx="16308">
                  <c:v>44157.875000079104</c:v>
                </c:pt>
                <c:pt idx="16309">
                  <c:v>44157.885416745776</c:v>
                </c:pt>
                <c:pt idx="16310">
                  <c:v>44157.895833412447</c:v>
                </c:pt>
                <c:pt idx="16311">
                  <c:v>44157.906250079119</c:v>
                </c:pt>
                <c:pt idx="16312">
                  <c:v>44157.91666674579</c:v>
                </c:pt>
                <c:pt idx="16313">
                  <c:v>44157.927083412462</c:v>
                </c:pt>
                <c:pt idx="16314">
                  <c:v>44157.937500079133</c:v>
                </c:pt>
                <c:pt idx="16315">
                  <c:v>44157.947916745805</c:v>
                </c:pt>
                <c:pt idx="16316">
                  <c:v>44157.958333412476</c:v>
                </c:pt>
                <c:pt idx="16317">
                  <c:v>44157.968750079148</c:v>
                </c:pt>
                <c:pt idx="16318">
                  <c:v>44157.979166745819</c:v>
                </c:pt>
                <c:pt idx="16319">
                  <c:v>44157.989583412491</c:v>
                </c:pt>
                <c:pt idx="16320">
                  <c:v>44158.000000079162</c:v>
                </c:pt>
                <c:pt idx="16321">
                  <c:v>44158.010416745834</c:v>
                </c:pt>
                <c:pt idx="16322">
                  <c:v>44158.020833412505</c:v>
                </c:pt>
                <c:pt idx="16323">
                  <c:v>44158.031250079177</c:v>
                </c:pt>
                <c:pt idx="16324">
                  <c:v>44158.041666745848</c:v>
                </c:pt>
                <c:pt idx="16325">
                  <c:v>44158.05208341252</c:v>
                </c:pt>
                <c:pt idx="16326">
                  <c:v>44158.062500079192</c:v>
                </c:pt>
                <c:pt idx="16327">
                  <c:v>44158.072916745863</c:v>
                </c:pt>
                <c:pt idx="16328">
                  <c:v>44158.083333412535</c:v>
                </c:pt>
                <c:pt idx="16329">
                  <c:v>44158.093750079206</c:v>
                </c:pt>
                <c:pt idx="16330">
                  <c:v>44158.104166745878</c:v>
                </c:pt>
                <c:pt idx="16331">
                  <c:v>44158.114583412549</c:v>
                </c:pt>
                <c:pt idx="16332">
                  <c:v>44158.125000079221</c:v>
                </c:pt>
                <c:pt idx="16333">
                  <c:v>44158.135416745892</c:v>
                </c:pt>
                <c:pt idx="16334">
                  <c:v>44158.145833412564</c:v>
                </c:pt>
                <c:pt idx="16335">
                  <c:v>44158.156250079235</c:v>
                </c:pt>
                <c:pt idx="16336">
                  <c:v>44158.166666745907</c:v>
                </c:pt>
                <c:pt idx="16337">
                  <c:v>44158.177083412578</c:v>
                </c:pt>
                <c:pt idx="16338">
                  <c:v>44158.18750007925</c:v>
                </c:pt>
                <c:pt idx="16339">
                  <c:v>44158.197916745921</c:v>
                </c:pt>
                <c:pt idx="16340">
                  <c:v>44158.208333412593</c:v>
                </c:pt>
                <c:pt idx="16341">
                  <c:v>44158.218750079264</c:v>
                </c:pt>
                <c:pt idx="16342">
                  <c:v>44158.229166745936</c:v>
                </c:pt>
                <c:pt idx="16343">
                  <c:v>44158.239583412607</c:v>
                </c:pt>
                <c:pt idx="16344">
                  <c:v>44158.250000079279</c:v>
                </c:pt>
                <c:pt idx="16345">
                  <c:v>44158.26041674595</c:v>
                </c:pt>
                <c:pt idx="16346">
                  <c:v>44158.270833412622</c:v>
                </c:pt>
                <c:pt idx="16347">
                  <c:v>44158.281250079293</c:v>
                </c:pt>
                <c:pt idx="16348">
                  <c:v>44158.291666745965</c:v>
                </c:pt>
                <c:pt idx="16349">
                  <c:v>44158.302083412636</c:v>
                </c:pt>
                <c:pt idx="16350">
                  <c:v>44158.312500079308</c:v>
                </c:pt>
                <c:pt idx="16351">
                  <c:v>44158.322916745979</c:v>
                </c:pt>
                <c:pt idx="16352">
                  <c:v>44158.333333412651</c:v>
                </c:pt>
                <c:pt idx="16353">
                  <c:v>44158.343750079322</c:v>
                </c:pt>
                <c:pt idx="16354">
                  <c:v>44158.354166745994</c:v>
                </c:pt>
                <c:pt idx="16355">
                  <c:v>44158.364583412666</c:v>
                </c:pt>
                <c:pt idx="16356">
                  <c:v>44158.375000079337</c:v>
                </c:pt>
                <c:pt idx="16357">
                  <c:v>44158.385416746009</c:v>
                </c:pt>
                <c:pt idx="16358">
                  <c:v>44158.39583341268</c:v>
                </c:pt>
                <c:pt idx="16359">
                  <c:v>44158.406250079352</c:v>
                </c:pt>
                <c:pt idx="16360">
                  <c:v>44158.416666746023</c:v>
                </c:pt>
                <c:pt idx="16361">
                  <c:v>44158.427083412695</c:v>
                </c:pt>
                <c:pt idx="16362">
                  <c:v>44158.437500079366</c:v>
                </c:pt>
                <c:pt idx="16363">
                  <c:v>44158.447916746038</c:v>
                </c:pt>
                <c:pt idx="16364">
                  <c:v>44158.458333412709</c:v>
                </c:pt>
                <c:pt idx="16365">
                  <c:v>44158.468750079381</c:v>
                </c:pt>
                <c:pt idx="16366">
                  <c:v>44158.479166746052</c:v>
                </c:pt>
                <c:pt idx="16367">
                  <c:v>44158.489583412724</c:v>
                </c:pt>
                <c:pt idx="16368">
                  <c:v>44158.500000079395</c:v>
                </c:pt>
                <c:pt idx="16369">
                  <c:v>44158.510416746067</c:v>
                </c:pt>
                <c:pt idx="16370">
                  <c:v>44158.520833412738</c:v>
                </c:pt>
                <c:pt idx="16371">
                  <c:v>44158.53125007941</c:v>
                </c:pt>
                <c:pt idx="16372">
                  <c:v>44158.541666746081</c:v>
                </c:pt>
                <c:pt idx="16373">
                  <c:v>44158.552083412753</c:v>
                </c:pt>
                <c:pt idx="16374">
                  <c:v>44158.562500079424</c:v>
                </c:pt>
                <c:pt idx="16375">
                  <c:v>44158.572916746096</c:v>
                </c:pt>
                <c:pt idx="16376">
                  <c:v>44158.583333412767</c:v>
                </c:pt>
                <c:pt idx="16377">
                  <c:v>44158.593750079439</c:v>
                </c:pt>
                <c:pt idx="16378">
                  <c:v>44158.60416674611</c:v>
                </c:pt>
                <c:pt idx="16379">
                  <c:v>44158.614583412782</c:v>
                </c:pt>
                <c:pt idx="16380">
                  <c:v>44158.625000079453</c:v>
                </c:pt>
                <c:pt idx="16381">
                  <c:v>44158.635416746125</c:v>
                </c:pt>
                <c:pt idx="16382">
                  <c:v>44158.645833412796</c:v>
                </c:pt>
                <c:pt idx="16383">
                  <c:v>44158.656250079468</c:v>
                </c:pt>
                <c:pt idx="16384">
                  <c:v>44158.66666674614</c:v>
                </c:pt>
                <c:pt idx="16385">
                  <c:v>44158.677083412811</c:v>
                </c:pt>
                <c:pt idx="16386">
                  <c:v>44158.687500079483</c:v>
                </c:pt>
                <c:pt idx="16387">
                  <c:v>44158.697916746154</c:v>
                </c:pt>
                <c:pt idx="16388">
                  <c:v>44158.708333412826</c:v>
                </c:pt>
                <c:pt idx="16389">
                  <c:v>44158.718750079497</c:v>
                </c:pt>
                <c:pt idx="16390">
                  <c:v>44158.729166746169</c:v>
                </c:pt>
                <c:pt idx="16391">
                  <c:v>44158.73958341284</c:v>
                </c:pt>
                <c:pt idx="16392">
                  <c:v>44158.750000079512</c:v>
                </c:pt>
                <c:pt idx="16393">
                  <c:v>44158.760416746183</c:v>
                </c:pt>
                <c:pt idx="16394">
                  <c:v>44158.770833412855</c:v>
                </c:pt>
                <c:pt idx="16395">
                  <c:v>44158.781250079526</c:v>
                </c:pt>
                <c:pt idx="16396">
                  <c:v>44158.791666746198</c:v>
                </c:pt>
                <c:pt idx="16397">
                  <c:v>44158.802083412869</c:v>
                </c:pt>
                <c:pt idx="16398">
                  <c:v>44158.812500079541</c:v>
                </c:pt>
                <c:pt idx="16399">
                  <c:v>44158.822916746212</c:v>
                </c:pt>
                <c:pt idx="16400">
                  <c:v>44158.833333412884</c:v>
                </c:pt>
                <c:pt idx="16401">
                  <c:v>44158.843750079555</c:v>
                </c:pt>
                <c:pt idx="16402">
                  <c:v>44158.854166746227</c:v>
                </c:pt>
                <c:pt idx="16403">
                  <c:v>44158.864583412898</c:v>
                </c:pt>
                <c:pt idx="16404">
                  <c:v>44158.87500007957</c:v>
                </c:pt>
                <c:pt idx="16405">
                  <c:v>44158.885416746241</c:v>
                </c:pt>
                <c:pt idx="16406">
                  <c:v>44158.895833412913</c:v>
                </c:pt>
                <c:pt idx="16407">
                  <c:v>44158.906250079584</c:v>
                </c:pt>
                <c:pt idx="16408">
                  <c:v>44158.916666746256</c:v>
                </c:pt>
                <c:pt idx="16409">
                  <c:v>44158.927083412927</c:v>
                </c:pt>
                <c:pt idx="16410">
                  <c:v>44158.937500079599</c:v>
                </c:pt>
                <c:pt idx="16411">
                  <c:v>44158.94791674627</c:v>
                </c:pt>
                <c:pt idx="16412">
                  <c:v>44158.958333412942</c:v>
                </c:pt>
                <c:pt idx="16413">
                  <c:v>44158.968750079614</c:v>
                </c:pt>
                <c:pt idx="16414">
                  <c:v>44158.979166746285</c:v>
                </c:pt>
                <c:pt idx="16415">
                  <c:v>44158.989583412957</c:v>
                </c:pt>
                <c:pt idx="16416">
                  <c:v>44159.000000079628</c:v>
                </c:pt>
                <c:pt idx="16417">
                  <c:v>44159.0104167463</c:v>
                </c:pt>
                <c:pt idx="16418">
                  <c:v>44159.020833412971</c:v>
                </c:pt>
                <c:pt idx="16419">
                  <c:v>44159.031250079643</c:v>
                </c:pt>
                <c:pt idx="16420">
                  <c:v>44159.041666746314</c:v>
                </c:pt>
                <c:pt idx="16421">
                  <c:v>44159.052083412986</c:v>
                </c:pt>
                <c:pt idx="16422">
                  <c:v>44159.062500079657</c:v>
                </c:pt>
                <c:pt idx="16423">
                  <c:v>44159.072916746329</c:v>
                </c:pt>
                <c:pt idx="16424">
                  <c:v>44159.083333413</c:v>
                </c:pt>
                <c:pt idx="16425">
                  <c:v>44159.093750079672</c:v>
                </c:pt>
                <c:pt idx="16426">
                  <c:v>44159.104166746343</c:v>
                </c:pt>
                <c:pt idx="16427">
                  <c:v>44159.114583413015</c:v>
                </c:pt>
                <c:pt idx="16428">
                  <c:v>44159.125000079686</c:v>
                </c:pt>
                <c:pt idx="16429">
                  <c:v>44159.135416746358</c:v>
                </c:pt>
                <c:pt idx="16430">
                  <c:v>44159.145833413029</c:v>
                </c:pt>
                <c:pt idx="16431">
                  <c:v>44159.156250079701</c:v>
                </c:pt>
                <c:pt idx="16432">
                  <c:v>44159.166666746372</c:v>
                </c:pt>
                <c:pt idx="16433">
                  <c:v>44159.177083413044</c:v>
                </c:pt>
                <c:pt idx="16434">
                  <c:v>44159.187500079715</c:v>
                </c:pt>
                <c:pt idx="16435">
                  <c:v>44159.197916746387</c:v>
                </c:pt>
                <c:pt idx="16436">
                  <c:v>44159.208333413058</c:v>
                </c:pt>
                <c:pt idx="16437">
                  <c:v>44159.21875007973</c:v>
                </c:pt>
                <c:pt idx="16438">
                  <c:v>44159.229166746401</c:v>
                </c:pt>
                <c:pt idx="16439">
                  <c:v>44159.239583413073</c:v>
                </c:pt>
                <c:pt idx="16440">
                  <c:v>44159.250000079744</c:v>
                </c:pt>
                <c:pt idx="16441">
                  <c:v>44159.260416746416</c:v>
                </c:pt>
                <c:pt idx="16442">
                  <c:v>44159.270833413088</c:v>
                </c:pt>
                <c:pt idx="16443">
                  <c:v>44159.281250079759</c:v>
                </c:pt>
                <c:pt idx="16444">
                  <c:v>44159.291666746431</c:v>
                </c:pt>
                <c:pt idx="16445">
                  <c:v>44159.302083413102</c:v>
                </c:pt>
                <c:pt idx="16446">
                  <c:v>44159.312500079774</c:v>
                </c:pt>
                <c:pt idx="16447">
                  <c:v>44159.322916746445</c:v>
                </c:pt>
                <c:pt idx="16448">
                  <c:v>44159.333333413117</c:v>
                </c:pt>
                <c:pt idx="16449">
                  <c:v>44159.343750079788</c:v>
                </c:pt>
                <c:pt idx="16450">
                  <c:v>44159.35416674646</c:v>
                </c:pt>
                <c:pt idx="16451">
                  <c:v>44159.364583413131</c:v>
                </c:pt>
                <c:pt idx="16452">
                  <c:v>44159.375000079803</c:v>
                </c:pt>
                <c:pt idx="16453">
                  <c:v>44159.385416746474</c:v>
                </c:pt>
                <c:pt idx="16454">
                  <c:v>44159.395833413146</c:v>
                </c:pt>
                <c:pt idx="16455">
                  <c:v>44159.406250079817</c:v>
                </c:pt>
                <c:pt idx="16456">
                  <c:v>44159.416666746489</c:v>
                </c:pt>
                <c:pt idx="16457">
                  <c:v>44159.42708341316</c:v>
                </c:pt>
                <c:pt idx="16458">
                  <c:v>44159.437500079832</c:v>
                </c:pt>
                <c:pt idx="16459">
                  <c:v>44159.447916746503</c:v>
                </c:pt>
                <c:pt idx="16460">
                  <c:v>44159.458333413175</c:v>
                </c:pt>
                <c:pt idx="16461">
                  <c:v>44159.468750079846</c:v>
                </c:pt>
                <c:pt idx="16462">
                  <c:v>44159.479166746518</c:v>
                </c:pt>
                <c:pt idx="16463">
                  <c:v>44159.489583413189</c:v>
                </c:pt>
                <c:pt idx="16464">
                  <c:v>44159.500000079861</c:v>
                </c:pt>
                <c:pt idx="16465">
                  <c:v>44159.510416746532</c:v>
                </c:pt>
                <c:pt idx="16466">
                  <c:v>44159.520833413204</c:v>
                </c:pt>
                <c:pt idx="16467">
                  <c:v>44159.531250079875</c:v>
                </c:pt>
                <c:pt idx="16468">
                  <c:v>44159.541666746547</c:v>
                </c:pt>
                <c:pt idx="16469">
                  <c:v>44159.552083413218</c:v>
                </c:pt>
                <c:pt idx="16470">
                  <c:v>44159.56250007989</c:v>
                </c:pt>
                <c:pt idx="16471">
                  <c:v>44159.572916746562</c:v>
                </c:pt>
                <c:pt idx="16472">
                  <c:v>44159.583333413233</c:v>
                </c:pt>
                <c:pt idx="16473">
                  <c:v>44159.593750079905</c:v>
                </c:pt>
                <c:pt idx="16474">
                  <c:v>44159.604166746576</c:v>
                </c:pt>
                <c:pt idx="16475">
                  <c:v>44159.614583413248</c:v>
                </c:pt>
                <c:pt idx="16476">
                  <c:v>44159.625000079919</c:v>
                </c:pt>
                <c:pt idx="16477">
                  <c:v>44159.635416746591</c:v>
                </c:pt>
                <c:pt idx="16478">
                  <c:v>44159.645833413262</c:v>
                </c:pt>
                <c:pt idx="16479">
                  <c:v>44159.656250079934</c:v>
                </c:pt>
                <c:pt idx="16480">
                  <c:v>44159.666666746605</c:v>
                </c:pt>
                <c:pt idx="16481">
                  <c:v>44159.677083413277</c:v>
                </c:pt>
                <c:pt idx="16482">
                  <c:v>44159.687500079948</c:v>
                </c:pt>
                <c:pt idx="16483">
                  <c:v>44159.69791674662</c:v>
                </c:pt>
                <c:pt idx="16484">
                  <c:v>44159.708333413291</c:v>
                </c:pt>
                <c:pt idx="16485">
                  <c:v>44159.718750079963</c:v>
                </c:pt>
                <c:pt idx="16486">
                  <c:v>44159.729166746634</c:v>
                </c:pt>
                <c:pt idx="16487">
                  <c:v>44159.739583413306</c:v>
                </c:pt>
                <c:pt idx="16488">
                  <c:v>44159.750000079977</c:v>
                </c:pt>
                <c:pt idx="16489">
                  <c:v>44159.760416746649</c:v>
                </c:pt>
                <c:pt idx="16490">
                  <c:v>44159.77083341332</c:v>
                </c:pt>
                <c:pt idx="16491">
                  <c:v>44159.781250079992</c:v>
                </c:pt>
                <c:pt idx="16492">
                  <c:v>44159.791666746663</c:v>
                </c:pt>
                <c:pt idx="16493">
                  <c:v>44159.802083413335</c:v>
                </c:pt>
                <c:pt idx="16494">
                  <c:v>44159.812500080006</c:v>
                </c:pt>
                <c:pt idx="16495">
                  <c:v>44159.822916746678</c:v>
                </c:pt>
                <c:pt idx="16496">
                  <c:v>44159.833333413349</c:v>
                </c:pt>
                <c:pt idx="16497">
                  <c:v>44159.843750080021</c:v>
                </c:pt>
                <c:pt idx="16498">
                  <c:v>44159.854166746692</c:v>
                </c:pt>
                <c:pt idx="16499">
                  <c:v>44159.864583413364</c:v>
                </c:pt>
                <c:pt idx="16500">
                  <c:v>44159.875000080036</c:v>
                </c:pt>
                <c:pt idx="16501">
                  <c:v>44159.885416746707</c:v>
                </c:pt>
                <c:pt idx="16502">
                  <c:v>44159.895833413379</c:v>
                </c:pt>
                <c:pt idx="16503">
                  <c:v>44159.90625008005</c:v>
                </c:pt>
                <c:pt idx="16504">
                  <c:v>44159.916666746722</c:v>
                </c:pt>
                <c:pt idx="16505">
                  <c:v>44159.927083413393</c:v>
                </c:pt>
                <c:pt idx="16506">
                  <c:v>44159.937500080065</c:v>
                </c:pt>
                <c:pt idx="16507">
                  <c:v>44159.947916746736</c:v>
                </c:pt>
                <c:pt idx="16508">
                  <c:v>44159.958333413408</c:v>
                </c:pt>
                <c:pt idx="16509">
                  <c:v>44159.968750080079</c:v>
                </c:pt>
                <c:pt idx="16510">
                  <c:v>44159.979166746751</c:v>
                </c:pt>
                <c:pt idx="16511">
                  <c:v>44159.989583413422</c:v>
                </c:pt>
                <c:pt idx="16512">
                  <c:v>44160.000000080094</c:v>
                </c:pt>
                <c:pt idx="16513">
                  <c:v>44160.010416746765</c:v>
                </c:pt>
                <c:pt idx="16514">
                  <c:v>44160.020833413437</c:v>
                </c:pt>
                <c:pt idx="16515">
                  <c:v>44160.031250080108</c:v>
                </c:pt>
                <c:pt idx="16516">
                  <c:v>44160.04166674678</c:v>
                </c:pt>
                <c:pt idx="16517">
                  <c:v>44160.052083413451</c:v>
                </c:pt>
                <c:pt idx="16518">
                  <c:v>44160.062500080123</c:v>
                </c:pt>
                <c:pt idx="16519">
                  <c:v>44160.072916746794</c:v>
                </c:pt>
                <c:pt idx="16520">
                  <c:v>44160.083333413466</c:v>
                </c:pt>
                <c:pt idx="16521">
                  <c:v>44160.093750080137</c:v>
                </c:pt>
                <c:pt idx="16522">
                  <c:v>44160.104166746809</c:v>
                </c:pt>
                <c:pt idx="16523">
                  <c:v>44160.11458341348</c:v>
                </c:pt>
                <c:pt idx="16524">
                  <c:v>44160.125000080152</c:v>
                </c:pt>
                <c:pt idx="16525">
                  <c:v>44160.135416746823</c:v>
                </c:pt>
                <c:pt idx="16526">
                  <c:v>44160.145833413495</c:v>
                </c:pt>
                <c:pt idx="16527">
                  <c:v>44160.156250080167</c:v>
                </c:pt>
                <c:pt idx="16528">
                  <c:v>44160.166666746838</c:v>
                </c:pt>
                <c:pt idx="16529">
                  <c:v>44160.17708341351</c:v>
                </c:pt>
                <c:pt idx="16530">
                  <c:v>44160.187500080181</c:v>
                </c:pt>
                <c:pt idx="16531">
                  <c:v>44160.197916746853</c:v>
                </c:pt>
                <c:pt idx="16532">
                  <c:v>44160.208333413524</c:v>
                </c:pt>
                <c:pt idx="16533">
                  <c:v>44160.218750080196</c:v>
                </c:pt>
                <c:pt idx="16534">
                  <c:v>44160.229166746867</c:v>
                </c:pt>
                <c:pt idx="16535">
                  <c:v>44160.239583413539</c:v>
                </c:pt>
                <c:pt idx="16536">
                  <c:v>44160.25000008021</c:v>
                </c:pt>
                <c:pt idx="16537">
                  <c:v>44160.260416746882</c:v>
                </c:pt>
                <c:pt idx="16538">
                  <c:v>44160.270833413553</c:v>
                </c:pt>
                <c:pt idx="16539">
                  <c:v>44160.281250080225</c:v>
                </c:pt>
                <c:pt idx="16540">
                  <c:v>44160.291666746896</c:v>
                </c:pt>
                <c:pt idx="16541">
                  <c:v>44160.302083413568</c:v>
                </c:pt>
                <c:pt idx="16542">
                  <c:v>44160.312500080239</c:v>
                </c:pt>
                <c:pt idx="16543">
                  <c:v>44160.322916746911</c:v>
                </c:pt>
                <c:pt idx="16544">
                  <c:v>44160.333333413582</c:v>
                </c:pt>
                <c:pt idx="16545">
                  <c:v>44160.343750080254</c:v>
                </c:pt>
                <c:pt idx="16546">
                  <c:v>44160.354166746925</c:v>
                </c:pt>
                <c:pt idx="16547">
                  <c:v>44160.364583413597</c:v>
                </c:pt>
                <c:pt idx="16548">
                  <c:v>44160.375000080268</c:v>
                </c:pt>
                <c:pt idx="16549">
                  <c:v>44160.38541674694</c:v>
                </c:pt>
                <c:pt idx="16550">
                  <c:v>44160.395833413611</c:v>
                </c:pt>
                <c:pt idx="16551">
                  <c:v>44160.406250080283</c:v>
                </c:pt>
                <c:pt idx="16552">
                  <c:v>44160.416666746954</c:v>
                </c:pt>
                <c:pt idx="16553">
                  <c:v>44160.427083413626</c:v>
                </c:pt>
                <c:pt idx="16554">
                  <c:v>44160.437500080297</c:v>
                </c:pt>
                <c:pt idx="16555">
                  <c:v>44160.447916746969</c:v>
                </c:pt>
                <c:pt idx="16556">
                  <c:v>44160.458333413641</c:v>
                </c:pt>
                <c:pt idx="16557">
                  <c:v>44160.468750080312</c:v>
                </c:pt>
                <c:pt idx="16558">
                  <c:v>44160.479166746984</c:v>
                </c:pt>
                <c:pt idx="16559">
                  <c:v>44160.489583413655</c:v>
                </c:pt>
                <c:pt idx="16560">
                  <c:v>44160.500000080327</c:v>
                </c:pt>
                <c:pt idx="16561">
                  <c:v>44160.510416746998</c:v>
                </c:pt>
                <c:pt idx="16562">
                  <c:v>44160.52083341367</c:v>
                </c:pt>
                <c:pt idx="16563">
                  <c:v>44160.531250080341</c:v>
                </c:pt>
                <c:pt idx="16564">
                  <c:v>44160.541666747013</c:v>
                </c:pt>
                <c:pt idx="16565">
                  <c:v>44160.552083413684</c:v>
                </c:pt>
                <c:pt idx="16566">
                  <c:v>44160.562500080356</c:v>
                </c:pt>
                <c:pt idx="16567">
                  <c:v>44160.572916747027</c:v>
                </c:pt>
                <c:pt idx="16568">
                  <c:v>44160.583333413699</c:v>
                </c:pt>
                <c:pt idx="16569">
                  <c:v>44160.59375008037</c:v>
                </c:pt>
                <c:pt idx="16570">
                  <c:v>44160.604166747042</c:v>
                </c:pt>
                <c:pt idx="16571">
                  <c:v>44160.614583413713</c:v>
                </c:pt>
                <c:pt idx="16572">
                  <c:v>44160.625000080385</c:v>
                </c:pt>
                <c:pt idx="16573">
                  <c:v>44160.635416747056</c:v>
                </c:pt>
                <c:pt idx="16574">
                  <c:v>44160.645833413728</c:v>
                </c:pt>
                <c:pt idx="16575">
                  <c:v>44160.656250080399</c:v>
                </c:pt>
                <c:pt idx="16576">
                  <c:v>44160.666666747071</c:v>
                </c:pt>
                <c:pt idx="16577">
                  <c:v>44160.677083413742</c:v>
                </c:pt>
                <c:pt idx="16578">
                  <c:v>44160.687500080414</c:v>
                </c:pt>
                <c:pt idx="16579">
                  <c:v>44160.697916747085</c:v>
                </c:pt>
                <c:pt idx="16580">
                  <c:v>44160.708333413757</c:v>
                </c:pt>
                <c:pt idx="16581">
                  <c:v>44160.718750080428</c:v>
                </c:pt>
                <c:pt idx="16582">
                  <c:v>44160.7291667471</c:v>
                </c:pt>
                <c:pt idx="16583">
                  <c:v>44160.739583413771</c:v>
                </c:pt>
                <c:pt idx="16584">
                  <c:v>44160.750000080443</c:v>
                </c:pt>
                <c:pt idx="16585">
                  <c:v>44160.760416747115</c:v>
                </c:pt>
                <c:pt idx="16586">
                  <c:v>44160.770833413786</c:v>
                </c:pt>
                <c:pt idx="16587">
                  <c:v>44160.781250080458</c:v>
                </c:pt>
                <c:pt idx="16588">
                  <c:v>44160.791666747129</c:v>
                </c:pt>
                <c:pt idx="16589">
                  <c:v>44160.802083413801</c:v>
                </c:pt>
                <c:pt idx="16590">
                  <c:v>44160.812500080472</c:v>
                </c:pt>
                <c:pt idx="16591">
                  <c:v>44160.822916747144</c:v>
                </c:pt>
                <c:pt idx="16592">
                  <c:v>44160.833333413815</c:v>
                </c:pt>
                <c:pt idx="16593">
                  <c:v>44160.843750080487</c:v>
                </c:pt>
                <c:pt idx="16594">
                  <c:v>44160.854166747158</c:v>
                </c:pt>
                <c:pt idx="16595">
                  <c:v>44160.86458341383</c:v>
                </c:pt>
                <c:pt idx="16596">
                  <c:v>44160.875000080501</c:v>
                </c:pt>
                <c:pt idx="16597">
                  <c:v>44160.885416747173</c:v>
                </c:pt>
                <c:pt idx="16598">
                  <c:v>44160.895833413844</c:v>
                </c:pt>
                <c:pt idx="16599">
                  <c:v>44160.906250080516</c:v>
                </c:pt>
                <c:pt idx="16600">
                  <c:v>44160.916666747187</c:v>
                </c:pt>
                <c:pt idx="16601">
                  <c:v>44160.927083413859</c:v>
                </c:pt>
                <c:pt idx="16602">
                  <c:v>44160.93750008053</c:v>
                </c:pt>
                <c:pt idx="16603">
                  <c:v>44160.947916747202</c:v>
                </c:pt>
                <c:pt idx="16604">
                  <c:v>44160.958333413873</c:v>
                </c:pt>
                <c:pt idx="16605">
                  <c:v>44160.968750080545</c:v>
                </c:pt>
                <c:pt idx="16606">
                  <c:v>44160.979166747216</c:v>
                </c:pt>
                <c:pt idx="16607">
                  <c:v>44160.989583413888</c:v>
                </c:pt>
                <c:pt idx="16608">
                  <c:v>44161.000000080559</c:v>
                </c:pt>
                <c:pt idx="16609">
                  <c:v>44161.010416747231</c:v>
                </c:pt>
                <c:pt idx="16610">
                  <c:v>44161.020833413902</c:v>
                </c:pt>
                <c:pt idx="16611">
                  <c:v>44161.031250080574</c:v>
                </c:pt>
                <c:pt idx="16612">
                  <c:v>44161.041666747245</c:v>
                </c:pt>
                <c:pt idx="16613">
                  <c:v>44161.052083413917</c:v>
                </c:pt>
                <c:pt idx="16614">
                  <c:v>44161.062500080589</c:v>
                </c:pt>
                <c:pt idx="16615">
                  <c:v>44161.07291674726</c:v>
                </c:pt>
                <c:pt idx="16616">
                  <c:v>44161.083333413932</c:v>
                </c:pt>
                <c:pt idx="16617">
                  <c:v>44161.093750080603</c:v>
                </c:pt>
                <c:pt idx="16618">
                  <c:v>44161.104166747275</c:v>
                </c:pt>
                <c:pt idx="16619">
                  <c:v>44161.114583413946</c:v>
                </c:pt>
                <c:pt idx="16620">
                  <c:v>44161.125000080618</c:v>
                </c:pt>
                <c:pt idx="16621">
                  <c:v>44161.135416747289</c:v>
                </c:pt>
                <c:pt idx="16622">
                  <c:v>44161.145833413961</c:v>
                </c:pt>
                <c:pt idx="16623">
                  <c:v>44161.156250080632</c:v>
                </c:pt>
                <c:pt idx="16624">
                  <c:v>44161.166666747304</c:v>
                </c:pt>
                <c:pt idx="16625">
                  <c:v>44161.177083413975</c:v>
                </c:pt>
                <c:pt idx="16626">
                  <c:v>44161.187500080647</c:v>
                </c:pt>
                <c:pt idx="16627">
                  <c:v>44161.197916747318</c:v>
                </c:pt>
                <c:pt idx="16628">
                  <c:v>44161.20833341399</c:v>
                </c:pt>
                <c:pt idx="16629">
                  <c:v>44161.218750080661</c:v>
                </c:pt>
                <c:pt idx="16630">
                  <c:v>44161.229166747333</c:v>
                </c:pt>
                <c:pt idx="16631">
                  <c:v>44161.239583414004</c:v>
                </c:pt>
                <c:pt idx="16632">
                  <c:v>44161.250000080676</c:v>
                </c:pt>
                <c:pt idx="16633">
                  <c:v>44161.260416747347</c:v>
                </c:pt>
                <c:pt idx="16634">
                  <c:v>44161.270833414019</c:v>
                </c:pt>
                <c:pt idx="16635">
                  <c:v>44161.28125008069</c:v>
                </c:pt>
                <c:pt idx="16636">
                  <c:v>44161.291666747362</c:v>
                </c:pt>
                <c:pt idx="16637">
                  <c:v>44161.302083414033</c:v>
                </c:pt>
                <c:pt idx="16638">
                  <c:v>44161.312500080705</c:v>
                </c:pt>
                <c:pt idx="16639">
                  <c:v>44161.322916747376</c:v>
                </c:pt>
                <c:pt idx="16640">
                  <c:v>44161.333333414048</c:v>
                </c:pt>
                <c:pt idx="16641">
                  <c:v>44161.343750080719</c:v>
                </c:pt>
                <c:pt idx="16642">
                  <c:v>44161.354166747391</c:v>
                </c:pt>
                <c:pt idx="16643">
                  <c:v>44161.364583414063</c:v>
                </c:pt>
                <c:pt idx="16644">
                  <c:v>44161.375000080734</c:v>
                </c:pt>
                <c:pt idx="16645">
                  <c:v>44161.385416747406</c:v>
                </c:pt>
                <c:pt idx="16646">
                  <c:v>44161.395833414077</c:v>
                </c:pt>
                <c:pt idx="16647">
                  <c:v>44161.406250080749</c:v>
                </c:pt>
                <c:pt idx="16648">
                  <c:v>44161.41666674742</c:v>
                </c:pt>
                <c:pt idx="16649">
                  <c:v>44161.427083414092</c:v>
                </c:pt>
                <c:pt idx="16650">
                  <c:v>44161.437500080763</c:v>
                </c:pt>
                <c:pt idx="16651">
                  <c:v>44161.447916747435</c:v>
                </c:pt>
                <c:pt idx="16652">
                  <c:v>44161.458333414106</c:v>
                </c:pt>
                <c:pt idx="16653">
                  <c:v>44161.468750080778</c:v>
                </c:pt>
                <c:pt idx="16654">
                  <c:v>44161.479166747449</c:v>
                </c:pt>
                <c:pt idx="16655">
                  <c:v>44161.489583414121</c:v>
                </c:pt>
                <c:pt idx="16656">
                  <c:v>44161.500000080792</c:v>
                </c:pt>
                <c:pt idx="16657">
                  <c:v>44161.510416747464</c:v>
                </c:pt>
                <c:pt idx="16658">
                  <c:v>44161.520833414135</c:v>
                </c:pt>
                <c:pt idx="16659">
                  <c:v>44161.531250080807</c:v>
                </c:pt>
                <c:pt idx="16660">
                  <c:v>44161.541666747478</c:v>
                </c:pt>
                <c:pt idx="16661">
                  <c:v>44161.55208341415</c:v>
                </c:pt>
                <c:pt idx="16662">
                  <c:v>44161.562500080821</c:v>
                </c:pt>
                <c:pt idx="16663">
                  <c:v>44161.572916747493</c:v>
                </c:pt>
                <c:pt idx="16664">
                  <c:v>44161.583333414164</c:v>
                </c:pt>
                <c:pt idx="16665">
                  <c:v>44161.593750080836</c:v>
                </c:pt>
                <c:pt idx="16666">
                  <c:v>44161.604166747507</c:v>
                </c:pt>
                <c:pt idx="16667">
                  <c:v>44161.614583414179</c:v>
                </c:pt>
                <c:pt idx="16668">
                  <c:v>44161.62500008085</c:v>
                </c:pt>
                <c:pt idx="16669">
                  <c:v>44161.635416747522</c:v>
                </c:pt>
                <c:pt idx="16670">
                  <c:v>44161.645833414193</c:v>
                </c:pt>
                <c:pt idx="16671">
                  <c:v>44161.656250080865</c:v>
                </c:pt>
                <c:pt idx="16672">
                  <c:v>44161.666666747537</c:v>
                </c:pt>
                <c:pt idx="16673">
                  <c:v>44161.677083414208</c:v>
                </c:pt>
                <c:pt idx="16674">
                  <c:v>44161.68750008088</c:v>
                </c:pt>
                <c:pt idx="16675">
                  <c:v>44161.697916747551</c:v>
                </c:pt>
                <c:pt idx="16676">
                  <c:v>44161.708333414223</c:v>
                </c:pt>
                <c:pt idx="16677">
                  <c:v>44161.718750080894</c:v>
                </c:pt>
                <c:pt idx="16678">
                  <c:v>44161.729166747566</c:v>
                </c:pt>
                <c:pt idx="16679">
                  <c:v>44161.739583414237</c:v>
                </c:pt>
                <c:pt idx="16680">
                  <c:v>44161.750000080909</c:v>
                </c:pt>
                <c:pt idx="16681">
                  <c:v>44161.76041674758</c:v>
                </c:pt>
                <c:pt idx="16682">
                  <c:v>44161.770833414252</c:v>
                </c:pt>
                <c:pt idx="16683">
                  <c:v>44161.781250080923</c:v>
                </c:pt>
                <c:pt idx="16684">
                  <c:v>44161.791666747595</c:v>
                </c:pt>
                <c:pt idx="16685">
                  <c:v>44161.802083414266</c:v>
                </c:pt>
                <c:pt idx="16686">
                  <c:v>44161.812500080938</c:v>
                </c:pt>
                <c:pt idx="16687">
                  <c:v>44161.822916747609</c:v>
                </c:pt>
                <c:pt idx="16688">
                  <c:v>44161.833333414281</c:v>
                </c:pt>
                <c:pt idx="16689">
                  <c:v>44161.843750080952</c:v>
                </c:pt>
                <c:pt idx="16690">
                  <c:v>44161.854166747624</c:v>
                </c:pt>
                <c:pt idx="16691">
                  <c:v>44161.864583414295</c:v>
                </c:pt>
                <c:pt idx="16692">
                  <c:v>44161.875000080967</c:v>
                </c:pt>
                <c:pt idx="16693">
                  <c:v>44161.885416747638</c:v>
                </c:pt>
                <c:pt idx="16694">
                  <c:v>44161.89583341431</c:v>
                </c:pt>
                <c:pt idx="16695">
                  <c:v>44161.906250080981</c:v>
                </c:pt>
                <c:pt idx="16696">
                  <c:v>44161.916666747653</c:v>
                </c:pt>
                <c:pt idx="16697">
                  <c:v>44161.927083414324</c:v>
                </c:pt>
                <c:pt idx="16698">
                  <c:v>44161.937500080996</c:v>
                </c:pt>
                <c:pt idx="16699">
                  <c:v>44161.947916747667</c:v>
                </c:pt>
                <c:pt idx="16700">
                  <c:v>44161.958333414339</c:v>
                </c:pt>
                <c:pt idx="16701">
                  <c:v>44161.968750081011</c:v>
                </c:pt>
                <c:pt idx="16702">
                  <c:v>44161.979166747682</c:v>
                </c:pt>
                <c:pt idx="16703">
                  <c:v>44161.989583414354</c:v>
                </c:pt>
                <c:pt idx="16704">
                  <c:v>44162.000000081025</c:v>
                </c:pt>
                <c:pt idx="16705">
                  <c:v>44162.010416747697</c:v>
                </c:pt>
                <c:pt idx="16706">
                  <c:v>44162.020833414368</c:v>
                </c:pt>
                <c:pt idx="16707">
                  <c:v>44162.03125008104</c:v>
                </c:pt>
                <c:pt idx="16708">
                  <c:v>44162.041666747711</c:v>
                </c:pt>
                <c:pt idx="16709">
                  <c:v>44162.052083414383</c:v>
                </c:pt>
                <c:pt idx="16710">
                  <c:v>44162.062500081054</c:v>
                </c:pt>
                <c:pt idx="16711">
                  <c:v>44162.072916747726</c:v>
                </c:pt>
                <c:pt idx="16712">
                  <c:v>44162.083333414397</c:v>
                </c:pt>
                <c:pt idx="16713">
                  <c:v>44162.093750081069</c:v>
                </c:pt>
                <c:pt idx="16714">
                  <c:v>44162.10416674774</c:v>
                </c:pt>
                <c:pt idx="16715">
                  <c:v>44162.114583414412</c:v>
                </c:pt>
                <c:pt idx="16716">
                  <c:v>44162.125000081083</c:v>
                </c:pt>
                <c:pt idx="16717">
                  <c:v>44162.135416747755</c:v>
                </c:pt>
                <c:pt idx="16718">
                  <c:v>44162.145833414426</c:v>
                </c:pt>
                <c:pt idx="16719">
                  <c:v>44162.156250081098</c:v>
                </c:pt>
                <c:pt idx="16720">
                  <c:v>44162.166666747769</c:v>
                </c:pt>
                <c:pt idx="16721">
                  <c:v>44162.177083414441</c:v>
                </c:pt>
                <c:pt idx="16722">
                  <c:v>44162.187500081112</c:v>
                </c:pt>
                <c:pt idx="16723">
                  <c:v>44162.197916747784</c:v>
                </c:pt>
                <c:pt idx="16724">
                  <c:v>44162.208333414455</c:v>
                </c:pt>
                <c:pt idx="16725">
                  <c:v>44162.218750081127</c:v>
                </c:pt>
                <c:pt idx="16726">
                  <c:v>44162.229166747798</c:v>
                </c:pt>
                <c:pt idx="16727">
                  <c:v>44162.23958341447</c:v>
                </c:pt>
                <c:pt idx="16728">
                  <c:v>44162.250000081141</c:v>
                </c:pt>
                <c:pt idx="16729">
                  <c:v>44162.260416747813</c:v>
                </c:pt>
                <c:pt idx="16730">
                  <c:v>44162.270833414485</c:v>
                </c:pt>
                <c:pt idx="16731">
                  <c:v>44162.281250081156</c:v>
                </c:pt>
                <c:pt idx="16732">
                  <c:v>44162.291666747828</c:v>
                </c:pt>
                <c:pt idx="16733">
                  <c:v>44162.302083414499</c:v>
                </c:pt>
                <c:pt idx="16734">
                  <c:v>44162.312500081171</c:v>
                </c:pt>
                <c:pt idx="16735">
                  <c:v>44162.322916747842</c:v>
                </c:pt>
                <c:pt idx="16736">
                  <c:v>44162.333333414514</c:v>
                </c:pt>
                <c:pt idx="16737">
                  <c:v>44162.343750081185</c:v>
                </c:pt>
                <c:pt idx="16738">
                  <c:v>44162.354166747857</c:v>
                </c:pt>
                <c:pt idx="16739">
                  <c:v>44162.364583414528</c:v>
                </c:pt>
                <c:pt idx="16740">
                  <c:v>44162.3750000812</c:v>
                </c:pt>
                <c:pt idx="16741">
                  <c:v>44162.385416747871</c:v>
                </c:pt>
                <c:pt idx="16742">
                  <c:v>44162.395833414543</c:v>
                </c:pt>
                <c:pt idx="16743">
                  <c:v>44162.406250081214</c:v>
                </c:pt>
                <c:pt idx="16744">
                  <c:v>44162.416666747886</c:v>
                </c:pt>
                <c:pt idx="16745">
                  <c:v>44162.427083414557</c:v>
                </c:pt>
                <c:pt idx="16746">
                  <c:v>44162.437500081229</c:v>
                </c:pt>
                <c:pt idx="16747">
                  <c:v>44162.4479167479</c:v>
                </c:pt>
                <c:pt idx="16748">
                  <c:v>44162.458333414572</c:v>
                </c:pt>
                <c:pt idx="16749">
                  <c:v>44162.468750081243</c:v>
                </c:pt>
                <c:pt idx="16750">
                  <c:v>44162.479166747915</c:v>
                </c:pt>
                <c:pt idx="16751">
                  <c:v>44162.489583414586</c:v>
                </c:pt>
                <c:pt idx="16752">
                  <c:v>44162.500000081258</c:v>
                </c:pt>
                <c:pt idx="16753">
                  <c:v>44162.510416747929</c:v>
                </c:pt>
                <c:pt idx="16754">
                  <c:v>44162.520833414601</c:v>
                </c:pt>
                <c:pt idx="16755">
                  <c:v>44162.531250081272</c:v>
                </c:pt>
                <c:pt idx="16756">
                  <c:v>44162.541666747944</c:v>
                </c:pt>
                <c:pt idx="16757">
                  <c:v>44162.552083414615</c:v>
                </c:pt>
                <c:pt idx="16758">
                  <c:v>44162.562500081287</c:v>
                </c:pt>
                <c:pt idx="16759">
                  <c:v>44162.572916747959</c:v>
                </c:pt>
                <c:pt idx="16760">
                  <c:v>44162.58333341463</c:v>
                </c:pt>
                <c:pt idx="16761">
                  <c:v>44162.593750081302</c:v>
                </c:pt>
                <c:pt idx="16762">
                  <c:v>44162.604166747973</c:v>
                </c:pt>
                <c:pt idx="16763">
                  <c:v>44162.614583414645</c:v>
                </c:pt>
                <c:pt idx="16764">
                  <c:v>44162.625000081316</c:v>
                </c:pt>
                <c:pt idx="16765">
                  <c:v>44162.635416747988</c:v>
                </c:pt>
                <c:pt idx="16766">
                  <c:v>44162.645833414659</c:v>
                </c:pt>
                <c:pt idx="16767">
                  <c:v>44162.656250081331</c:v>
                </c:pt>
                <c:pt idx="16768">
                  <c:v>44162.666666748002</c:v>
                </c:pt>
                <c:pt idx="16769">
                  <c:v>44162.677083414674</c:v>
                </c:pt>
                <c:pt idx="16770">
                  <c:v>44162.687500081345</c:v>
                </c:pt>
                <c:pt idx="16771">
                  <c:v>44162.697916748017</c:v>
                </c:pt>
                <c:pt idx="16772">
                  <c:v>44162.708333414688</c:v>
                </c:pt>
                <c:pt idx="16773">
                  <c:v>44162.71875008136</c:v>
                </c:pt>
                <c:pt idx="16774">
                  <c:v>44162.729166748031</c:v>
                </c:pt>
                <c:pt idx="16775">
                  <c:v>44162.739583414703</c:v>
                </c:pt>
                <c:pt idx="16776">
                  <c:v>44162.750000081374</c:v>
                </c:pt>
                <c:pt idx="16777">
                  <c:v>44162.760416748046</c:v>
                </c:pt>
                <c:pt idx="16778">
                  <c:v>44162.770833414717</c:v>
                </c:pt>
                <c:pt idx="16779">
                  <c:v>44162.781250081389</c:v>
                </c:pt>
                <c:pt idx="16780">
                  <c:v>44162.79166674806</c:v>
                </c:pt>
                <c:pt idx="16781">
                  <c:v>44162.802083414732</c:v>
                </c:pt>
                <c:pt idx="16782">
                  <c:v>44162.812500081403</c:v>
                </c:pt>
                <c:pt idx="16783">
                  <c:v>44162.822916748075</c:v>
                </c:pt>
                <c:pt idx="16784">
                  <c:v>44162.833333414746</c:v>
                </c:pt>
                <c:pt idx="16785">
                  <c:v>44162.843750081418</c:v>
                </c:pt>
                <c:pt idx="16786">
                  <c:v>44162.854166748089</c:v>
                </c:pt>
                <c:pt idx="16787">
                  <c:v>44162.864583414761</c:v>
                </c:pt>
                <c:pt idx="16788">
                  <c:v>44162.875000081433</c:v>
                </c:pt>
                <c:pt idx="16789">
                  <c:v>44162.885416748104</c:v>
                </c:pt>
                <c:pt idx="16790">
                  <c:v>44162.895833414776</c:v>
                </c:pt>
                <c:pt idx="16791">
                  <c:v>44162.906250081447</c:v>
                </c:pt>
                <c:pt idx="16792">
                  <c:v>44162.916666748119</c:v>
                </c:pt>
                <c:pt idx="16793">
                  <c:v>44162.92708341479</c:v>
                </c:pt>
                <c:pt idx="16794">
                  <c:v>44162.937500081462</c:v>
                </c:pt>
                <c:pt idx="16795">
                  <c:v>44162.947916748133</c:v>
                </c:pt>
                <c:pt idx="16796">
                  <c:v>44162.958333414805</c:v>
                </c:pt>
                <c:pt idx="16797">
                  <c:v>44162.968750081476</c:v>
                </c:pt>
                <c:pt idx="16798">
                  <c:v>44162.979166748148</c:v>
                </c:pt>
                <c:pt idx="16799">
                  <c:v>44162.989583414819</c:v>
                </c:pt>
                <c:pt idx="16800">
                  <c:v>44163.000000081491</c:v>
                </c:pt>
                <c:pt idx="16801">
                  <c:v>44163.010416748162</c:v>
                </c:pt>
                <c:pt idx="16802">
                  <c:v>44163.020833414834</c:v>
                </c:pt>
                <c:pt idx="16803">
                  <c:v>44163.031250081505</c:v>
                </c:pt>
                <c:pt idx="16804">
                  <c:v>44163.041666748177</c:v>
                </c:pt>
                <c:pt idx="16805">
                  <c:v>44163.052083414848</c:v>
                </c:pt>
                <c:pt idx="16806">
                  <c:v>44163.06250008152</c:v>
                </c:pt>
                <c:pt idx="16807">
                  <c:v>44163.072916748191</c:v>
                </c:pt>
                <c:pt idx="16808">
                  <c:v>44163.083333414863</c:v>
                </c:pt>
                <c:pt idx="16809">
                  <c:v>44163.093750081534</c:v>
                </c:pt>
                <c:pt idx="16810">
                  <c:v>44163.104166748206</c:v>
                </c:pt>
                <c:pt idx="16811">
                  <c:v>44163.114583414877</c:v>
                </c:pt>
                <c:pt idx="16812">
                  <c:v>44163.125000081549</c:v>
                </c:pt>
                <c:pt idx="16813">
                  <c:v>44163.13541674822</c:v>
                </c:pt>
                <c:pt idx="16814">
                  <c:v>44163.145833414892</c:v>
                </c:pt>
                <c:pt idx="16815">
                  <c:v>44163.156250081563</c:v>
                </c:pt>
                <c:pt idx="16816">
                  <c:v>44163.166666748235</c:v>
                </c:pt>
                <c:pt idx="16817">
                  <c:v>44163.177083414907</c:v>
                </c:pt>
                <c:pt idx="16818">
                  <c:v>44163.187500081578</c:v>
                </c:pt>
                <c:pt idx="16819">
                  <c:v>44163.19791674825</c:v>
                </c:pt>
                <c:pt idx="16820">
                  <c:v>44163.208333414921</c:v>
                </c:pt>
                <c:pt idx="16821">
                  <c:v>44163.218750081593</c:v>
                </c:pt>
                <c:pt idx="16822">
                  <c:v>44163.229166748264</c:v>
                </c:pt>
                <c:pt idx="16823">
                  <c:v>44163.239583414936</c:v>
                </c:pt>
                <c:pt idx="16824">
                  <c:v>44163.250000081607</c:v>
                </c:pt>
                <c:pt idx="16825">
                  <c:v>44163.260416748279</c:v>
                </c:pt>
                <c:pt idx="16826">
                  <c:v>44163.27083341495</c:v>
                </c:pt>
                <c:pt idx="16827">
                  <c:v>44163.281250081622</c:v>
                </c:pt>
                <c:pt idx="16828">
                  <c:v>44163.291666748293</c:v>
                </c:pt>
                <c:pt idx="16829">
                  <c:v>44163.302083414965</c:v>
                </c:pt>
                <c:pt idx="16830">
                  <c:v>44163.312500081636</c:v>
                </c:pt>
                <c:pt idx="16831">
                  <c:v>44163.322916748308</c:v>
                </c:pt>
                <c:pt idx="16832">
                  <c:v>44163.333333414979</c:v>
                </c:pt>
                <c:pt idx="16833">
                  <c:v>44163.343750081651</c:v>
                </c:pt>
                <c:pt idx="16834">
                  <c:v>44163.354166748322</c:v>
                </c:pt>
                <c:pt idx="16835">
                  <c:v>44163.364583414994</c:v>
                </c:pt>
                <c:pt idx="16836">
                  <c:v>44163.375000081665</c:v>
                </c:pt>
                <c:pt idx="16837">
                  <c:v>44163.385416748337</c:v>
                </c:pt>
                <c:pt idx="16838">
                  <c:v>44163.395833415008</c:v>
                </c:pt>
                <c:pt idx="16839">
                  <c:v>44163.40625008168</c:v>
                </c:pt>
                <c:pt idx="16840">
                  <c:v>44163.416666748351</c:v>
                </c:pt>
                <c:pt idx="16841">
                  <c:v>44163.427083415023</c:v>
                </c:pt>
                <c:pt idx="16842">
                  <c:v>44163.437500081694</c:v>
                </c:pt>
                <c:pt idx="16843">
                  <c:v>44163.447916748366</c:v>
                </c:pt>
                <c:pt idx="16844">
                  <c:v>44163.458333415037</c:v>
                </c:pt>
                <c:pt idx="16845">
                  <c:v>44163.468750081709</c:v>
                </c:pt>
                <c:pt idx="16846">
                  <c:v>44163.479166748381</c:v>
                </c:pt>
                <c:pt idx="16847">
                  <c:v>44163.489583415052</c:v>
                </c:pt>
                <c:pt idx="16848">
                  <c:v>44163.500000081724</c:v>
                </c:pt>
                <c:pt idx="16849">
                  <c:v>44163.510416748395</c:v>
                </c:pt>
                <c:pt idx="16850">
                  <c:v>44163.520833415067</c:v>
                </c:pt>
                <c:pt idx="16851">
                  <c:v>44163.531250081738</c:v>
                </c:pt>
                <c:pt idx="16852">
                  <c:v>44163.54166674841</c:v>
                </c:pt>
                <c:pt idx="16853">
                  <c:v>44163.552083415081</c:v>
                </c:pt>
                <c:pt idx="16854">
                  <c:v>44163.562500081753</c:v>
                </c:pt>
                <c:pt idx="16855">
                  <c:v>44163.572916748424</c:v>
                </c:pt>
                <c:pt idx="16856">
                  <c:v>44163.583333415096</c:v>
                </c:pt>
                <c:pt idx="16857">
                  <c:v>44163.593750081767</c:v>
                </c:pt>
                <c:pt idx="16858">
                  <c:v>44163.604166748439</c:v>
                </c:pt>
                <c:pt idx="16859">
                  <c:v>44163.61458341511</c:v>
                </c:pt>
                <c:pt idx="16860">
                  <c:v>44163.625000081782</c:v>
                </c:pt>
                <c:pt idx="16861">
                  <c:v>44163.635416748453</c:v>
                </c:pt>
                <c:pt idx="16862">
                  <c:v>44163.645833415125</c:v>
                </c:pt>
                <c:pt idx="16863">
                  <c:v>44163.656250081796</c:v>
                </c:pt>
                <c:pt idx="16864">
                  <c:v>44163.666666748468</c:v>
                </c:pt>
                <c:pt idx="16865">
                  <c:v>44163.677083415139</c:v>
                </c:pt>
                <c:pt idx="16866">
                  <c:v>44163.687500081811</c:v>
                </c:pt>
                <c:pt idx="16867">
                  <c:v>44163.697916748482</c:v>
                </c:pt>
                <c:pt idx="16868">
                  <c:v>44163.708333415154</c:v>
                </c:pt>
                <c:pt idx="16869">
                  <c:v>44163.718750081825</c:v>
                </c:pt>
                <c:pt idx="16870">
                  <c:v>44163.729166748497</c:v>
                </c:pt>
                <c:pt idx="16871">
                  <c:v>44163.739583415168</c:v>
                </c:pt>
                <c:pt idx="16872">
                  <c:v>44163.75000008184</c:v>
                </c:pt>
                <c:pt idx="16873">
                  <c:v>44163.760416748511</c:v>
                </c:pt>
                <c:pt idx="16874">
                  <c:v>44163.770833415183</c:v>
                </c:pt>
                <c:pt idx="16875">
                  <c:v>44163.781250081855</c:v>
                </c:pt>
                <c:pt idx="16876">
                  <c:v>44163.791666748526</c:v>
                </c:pt>
                <c:pt idx="16877">
                  <c:v>44163.802083415198</c:v>
                </c:pt>
                <c:pt idx="16878">
                  <c:v>44163.812500081869</c:v>
                </c:pt>
                <c:pt idx="16879">
                  <c:v>44163.822916748541</c:v>
                </c:pt>
                <c:pt idx="16880">
                  <c:v>44163.833333415212</c:v>
                </c:pt>
                <c:pt idx="16881">
                  <c:v>44163.843750081884</c:v>
                </c:pt>
                <c:pt idx="16882">
                  <c:v>44163.854166748555</c:v>
                </c:pt>
                <c:pt idx="16883">
                  <c:v>44163.864583415227</c:v>
                </c:pt>
                <c:pt idx="16884">
                  <c:v>44163.875000081898</c:v>
                </c:pt>
                <c:pt idx="16885">
                  <c:v>44163.88541674857</c:v>
                </c:pt>
                <c:pt idx="16886">
                  <c:v>44163.895833415241</c:v>
                </c:pt>
                <c:pt idx="16887">
                  <c:v>44163.906250081913</c:v>
                </c:pt>
                <c:pt idx="16888">
                  <c:v>44163.916666748584</c:v>
                </c:pt>
                <c:pt idx="16889">
                  <c:v>44163.927083415256</c:v>
                </c:pt>
                <c:pt idx="16890">
                  <c:v>44163.937500081927</c:v>
                </c:pt>
                <c:pt idx="16891">
                  <c:v>44163.947916748599</c:v>
                </c:pt>
                <c:pt idx="16892">
                  <c:v>44163.95833341527</c:v>
                </c:pt>
                <c:pt idx="16893">
                  <c:v>44163.968750081942</c:v>
                </c:pt>
                <c:pt idx="16894">
                  <c:v>44163.979166748613</c:v>
                </c:pt>
                <c:pt idx="16895">
                  <c:v>44163.989583415285</c:v>
                </c:pt>
                <c:pt idx="16896">
                  <c:v>44164.000000081956</c:v>
                </c:pt>
                <c:pt idx="16897">
                  <c:v>44164.010416748628</c:v>
                </c:pt>
                <c:pt idx="16898">
                  <c:v>44164.020833415299</c:v>
                </c:pt>
                <c:pt idx="16899">
                  <c:v>44164.031250081971</c:v>
                </c:pt>
                <c:pt idx="16900">
                  <c:v>44164.041666748642</c:v>
                </c:pt>
                <c:pt idx="16901">
                  <c:v>44164.052083415314</c:v>
                </c:pt>
                <c:pt idx="16902">
                  <c:v>44164.062500081985</c:v>
                </c:pt>
                <c:pt idx="16903">
                  <c:v>44164.072916748657</c:v>
                </c:pt>
                <c:pt idx="16904">
                  <c:v>44164.083333415329</c:v>
                </c:pt>
                <c:pt idx="16905">
                  <c:v>44164.093750082</c:v>
                </c:pt>
                <c:pt idx="16906">
                  <c:v>44164.104166748672</c:v>
                </c:pt>
                <c:pt idx="16907">
                  <c:v>44164.114583415343</c:v>
                </c:pt>
                <c:pt idx="16908">
                  <c:v>44164.125000082015</c:v>
                </c:pt>
                <c:pt idx="16909">
                  <c:v>44164.135416748686</c:v>
                </c:pt>
                <c:pt idx="16910">
                  <c:v>44164.145833415358</c:v>
                </c:pt>
                <c:pt idx="16911">
                  <c:v>44164.156250082029</c:v>
                </c:pt>
                <c:pt idx="16912">
                  <c:v>44164.166666748701</c:v>
                </c:pt>
                <c:pt idx="16913">
                  <c:v>44164.177083415372</c:v>
                </c:pt>
                <c:pt idx="16914">
                  <c:v>44164.187500082044</c:v>
                </c:pt>
                <c:pt idx="16915">
                  <c:v>44164.197916748715</c:v>
                </c:pt>
                <c:pt idx="16916">
                  <c:v>44164.208333415387</c:v>
                </c:pt>
                <c:pt idx="16917">
                  <c:v>44164.218750082058</c:v>
                </c:pt>
                <c:pt idx="16918">
                  <c:v>44164.22916674873</c:v>
                </c:pt>
                <c:pt idx="16919">
                  <c:v>44164.239583415401</c:v>
                </c:pt>
                <c:pt idx="16920">
                  <c:v>44164.250000082073</c:v>
                </c:pt>
                <c:pt idx="16921">
                  <c:v>44164.260416748744</c:v>
                </c:pt>
                <c:pt idx="16922">
                  <c:v>44164.270833415416</c:v>
                </c:pt>
                <c:pt idx="16923">
                  <c:v>44164.281250082087</c:v>
                </c:pt>
                <c:pt idx="16924">
                  <c:v>44164.291666748759</c:v>
                </c:pt>
                <c:pt idx="16925">
                  <c:v>44164.30208341543</c:v>
                </c:pt>
                <c:pt idx="16926">
                  <c:v>44164.312500082102</c:v>
                </c:pt>
                <c:pt idx="16927">
                  <c:v>44164.322916748773</c:v>
                </c:pt>
                <c:pt idx="16928">
                  <c:v>44164.333333415445</c:v>
                </c:pt>
                <c:pt idx="16929">
                  <c:v>44164.343750082116</c:v>
                </c:pt>
                <c:pt idx="16930">
                  <c:v>44164.354166748788</c:v>
                </c:pt>
                <c:pt idx="16931">
                  <c:v>44164.364583415459</c:v>
                </c:pt>
                <c:pt idx="16932">
                  <c:v>44164.375000082131</c:v>
                </c:pt>
                <c:pt idx="16933">
                  <c:v>44164.385416748803</c:v>
                </c:pt>
                <c:pt idx="16934">
                  <c:v>44164.395833415474</c:v>
                </c:pt>
                <c:pt idx="16935">
                  <c:v>44164.406250082146</c:v>
                </c:pt>
                <c:pt idx="16936">
                  <c:v>44164.416666748817</c:v>
                </c:pt>
                <c:pt idx="16937">
                  <c:v>44164.427083415489</c:v>
                </c:pt>
                <c:pt idx="16938">
                  <c:v>44164.43750008216</c:v>
                </c:pt>
                <c:pt idx="16939">
                  <c:v>44164.447916748832</c:v>
                </c:pt>
                <c:pt idx="16940">
                  <c:v>44164.458333415503</c:v>
                </c:pt>
                <c:pt idx="16941">
                  <c:v>44164.468750082175</c:v>
                </c:pt>
                <c:pt idx="16942">
                  <c:v>44164.479166748846</c:v>
                </c:pt>
                <c:pt idx="16943">
                  <c:v>44164.489583415518</c:v>
                </c:pt>
                <c:pt idx="16944">
                  <c:v>44164.500000082189</c:v>
                </c:pt>
                <c:pt idx="16945">
                  <c:v>44164.510416748861</c:v>
                </c:pt>
                <c:pt idx="16946">
                  <c:v>44164.520833415532</c:v>
                </c:pt>
                <c:pt idx="16947">
                  <c:v>44164.531250082204</c:v>
                </c:pt>
                <c:pt idx="16948">
                  <c:v>44164.541666748875</c:v>
                </c:pt>
                <c:pt idx="16949">
                  <c:v>44164.552083415547</c:v>
                </c:pt>
                <c:pt idx="16950">
                  <c:v>44164.562500082218</c:v>
                </c:pt>
                <c:pt idx="16951">
                  <c:v>44164.57291674889</c:v>
                </c:pt>
                <c:pt idx="16952">
                  <c:v>44164.583333415561</c:v>
                </c:pt>
                <c:pt idx="16953">
                  <c:v>44164.593750082233</c:v>
                </c:pt>
                <c:pt idx="16954">
                  <c:v>44164.604166748904</c:v>
                </c:pt>
                <c:pt idx="16955">
                  <c:v>44164.614583415576</c:v>
                </c:pt>
                <c:pt idx="16956">
                  <c:v>44164.625000082247</c:v>
                </c:pt>
                <c:pt idx="16957">
                  <c:v>44164.635416748919</c:v>
                </c:pt>
                <c:pt idx="16958">
                  <c:v>44164.64583341559</c:v>
                </c:pt>
                <c:pt idx="16959">
                  <c:v>44164.656250082262</c:v>
                </c:pt>
                <c:pt idx="16960">
                  <c:v>44164.666666748933</c:v>
                </c:pt>
                <c:pt idx="16961">
                  <c:v>44164.677083415605</c:v>
                </c:pt>
                <c:pt idx="16962">
                  <c:v>44164.687500082277</c:v>
                </c:pt>
                <c:pt idx="16963">
                  <c:v>44164.697916748948</c:v>
                </c:pt>
                <c:pt idx="16964">
                  <c:v>44164.70833341562</c:v>
                </c:pt>
                <c:pt idx="16965">
                  <c:v>44164.718750082291</c:v>
                </c:pt>
                <c:pt idx="16966">
                  <c:v>44164.729166748963</c:v>
                </c:pt>
                <c:pt idx="16967">
                  <c:v>44164.739583415634</c:v>
                </c:pt>
                <c:pt idx="16968">
                  <c:v>44164.750000082306</c:v>
                </c:pt>
                <c:pt idx="16969">
                  <c:v>44164.760416748977</c:v>
                </c:pt>
                <c:pt idx="16970">
                  <c:v>44164.770833415649</c:v>
                </c:pt>
                <c:pt idx="16971">
                  <c:v>44164.78125008232</c:v>
                </c:pt>
                <c:pt idx="16972">
                  <c:v>44164.791666748992</c:v>
                </c:pt>
                <c:pt idx="16973">
                  <c:v>44164.802083415663</c:v>
                </c:pt>
                <c:pt idx="16974">
                  <c:v>44164.812500082335</c:v>
                </c:pt>
                <c:pt idx="16975">
                  <c:v>44164.822916749006</c:v>
                </c:pt>
                <c:pt idx="16976">
                  <c:v>44164.833333415678</c:v>
                </c:pt>
                <c:pt idx="16977">
                  <c:v>44164.843750082349</c:v>
                </c:pt>
                <c:pt idx="16978">
                  <c:v>44164.854166749021</c:v>
                </c:pt>
                <c:pt idx="16979">
                  <c:v>44164.864583415692</c:v>
                </c:pt>
                <c:pt idx="16980">
                  <c:v>44164.875000082364</c:v>
                </c:pt>
                <c:pt idx="16981">
                  <c:v>44164.885416749035</c:v>
                </c:pt>
                <c:pt idx="16982">
                  <c:v>44164.895833415707</c:v>
                </c:pt>
                <c:pt idx="16983">
                  <c:v>44164.906250082378</c:v>
                </c:pt>
                <c:pt idx="16984">
                  <c:v>44164.91666674905</c:v>
                </c:pt>
                <c:pt idx="16985">
                  <c:v>44164.927083415721</c:v>
                </c:pt>
                <c:pt idx="16986">
                  <c:v>44164.937500082393</c:v>
                </c:pt>
                <c:pt idx="16987">
                  <c:v>44164.947916749064</c:v>
                </c:pt>
                <c:pt idx="16988">
                  <c:v>44164.958333415736</c:v>
                </c:pt>
                <c:pt idx="16989">
                  <c:v>44164.968750082407</c:v>
                </c:pt>
                <c:pt idx="16990">
                  <c:v>44164.979166749079</c:v>
                </c:pt>
                <c:pt idx="16991">
                  <c:v>44164.989583415751</c:v>
                </c:pt>
                <c:pt idx="16992">
                  <c:v>44165.000000082422</c:v>
                </c:pt>
                <c:pt idx="16993">
                  <c:v>44165.010416749094</c:v>
                </c:pt>
                <c:pt idx="16994">
                  <c:v>44165.020833415765</c:v>
                </c:pt>
                <c:pt idx="16995">
                  <c:v>44165.031250082437</c:v>
                </c:pt>
                <c:pt idx="16996">
                  <c:v>44165.041666749108</c:v>
                </c:pt>
                <c:pt idx="16997">
                  <c:v>44165.05208341578</c:v>
                </c:pt>
                <c:pt idx="16998">
                  <c:v>44165.062500082451</c:v>
                </c:pt>
                <c:pt idx="16999">
                  <c:v>44165.072916749123</c:v>
                </c:pt>
                <c:pt idx="17000">
                  <c:v>44165.083333415794</c:v>
                </c:pt>
                <c:pt idx="17001">
                  <c:v>44165.093750082466</c:v>
                </c:pt>
                <c:pt idx="17002">
                  <c:v>44165.104166749137</c:v>
                </c:pt>
                <c:pt idx="17003">
                  <c:v>44165.114583415809</c:v>
                </c:pt>
                <c:pt idx="17004">
                  <c:v>44165.12500008248</c:v>
                </c:pt>
                <c:pt idx="17005">
                  <c:v>44165.135416749152</c:v>
                </c:pt>
                <c:pt idx="17006">
                  <c:v>44165.145833415823</c:v>
                </c:pt>
                <c:pt idx="17007">
                  <c:v>44165.156250082495</c:v>
                </c:pt>
                <c:pt idx="17008">
                  <c:v>44165.166666749166</c:v>
                </c:pt>
                <c:pt idx="17009">
                  <c:v>44165.177083415838</c:v>
                </c:pt>
                <c:pt idx="17010">
                  <c:v>44165.187500082509</c:v>
                </c:pt>
                <c:pt idx="17011">
                  <c:v>44165.197916749181</c:v>
                </c:pt>
                <c:pt idx="17012">
                  <c:v>44165.208333415852</c:v>
                </c:pt>
                <c:pt idx="17013">
                  <c:v>44165.218750082524</c:v>
                </c:pt>
                <c:pt idx="17014">
                  <c:v>44165.229166749195</c:v>
                </c:pt>
                <c:pt idx="17015">
                  <c:v>44165.239583415867</c:v>
                </c:pt>
                <c:pt idx="17016">
                  <c:v>44165.250000082538</c:v>
                </c:pt>
                <c:pt idx="17017">
                  <c:v>44165.26041674921</c:v>
                </c:pt>
                <c:pt idx="17018">
                  <c:v>44165.270833415881</c:v>
                </c:pt>
                <c:pt idx="17019">
                  <c:v>44165.281250082553</c:v>
                </c:pt>
                <c:pt idx="17020">
                  <c:v>44165.291666749225</c:v>
                </c:pt>
                <c:pt idx="17021">
                  <c:v>44165.302083415896</c:v>
                </c:pt>
                <c:pt idx="17022">
                  <c:v>44165.312500082568</c:v>
                </c:pt>
                <c:pt idx="17023">
                  <c:v>44165.322916749239</c:v>
                </c:pt>
                <c:pt idx="17024">
                  <c:v>44165.333333415911</c:v>
                </c:pt>
                <c:pt idx="17025">
                  <c:v>44165.343750082582</c:v>
                </c:pt>
                <c:pt idx="17026">
                  <c:v>44165.354166749254</c:v>
                </c:pt>
                <c:pt idx="17027">
                  <c:v>44165.364583415925</c:v>
                </c:pt>
                <c:pt idx="17028">
                  <c:v>44165.375000082597</c:v>
                </c:pt>
                <c:pt idx="17029">
                  <c:v>44165.385416749268</c:v>
                </c:pt>
                <c:pt idx="17030">
                  <c:v>44165.39583341594</c:v>
                </c:pt>
                <c:pt idx="17031">
                  <c:v>44165.406250082611</c:v>
                </c:pt>
                <c:pt idx="17032">
                  <c:v>44165.416666749283</c:v>
                </c:pt>
                <c:pt idx="17033">
                  <c:v>44165.427083415954</c:v>
                </c:pt>
                <c:pt idx="17034">
                  <c:v>44165.437500082626</c:v>
                </c:pt>
                <c:pt idx="17035">
                  <c:v>44165.447916749297</c:v>
                </c:pt>
                <c:pt idx="17036">
                  <c:v>44165.458333415969</c:v>
                </c:pt>
                <c:pt idx="17037">
                  <c:v>44165.46875008264</c:v>
                </c:pt>
                <c:pt idx="17038">
                  <c:v>44165.479166749312</c:v>
                </c:pt>
                <c:pt idx="17039">
                  <c:v>44165.489583415983</c:v>
                </c:pt>
                <c:pt idx="17040">
                  <c:v>44165.500000082655</c:v>
                </c:pt>
                <c:pt idx="17041">
                  <c:v>44165.510416749326</c:v>
                </c:pt>
                <c:pt idx="17042">
                  <c:v>44165.520833415998</c:v>
                </c:pt>
                <c:pt idx="17043">
                  <c:v>44165.531250082669</c:v>
                </c:pt>
                <c:pt idx="17044">
                  <c:v>44165.541666749341</c:v>
                </c:pt>
                <c:pt idx="17045">
                  <c:v>44165.552083416012</c:v>
                </c:pt>
                <c:pt idx="17046">
                  <c:v>44165.562500082684</c:v>
                </c:pt>
                <c:pt idx="17047">
                  <c:v>44165.572916749355</c:v>
                </c:pt>
                <c:pt idx="17048">
                  <c:v>44165.583333416027</c:v>
                </c:pt>
                <c:pt idx="17049">
                  <c:v>44165.593750082699</c:v>
                </c:pt>
                <c:pt idx="17050">
                  <c:v>44165.60416674937</c:v>
                </c:pt>
                <c:pt idx="17051">
                  <c:v>44165.614583416042</c:v>
                </c:pt>
                <c:pt idx="17052">
                  <c:v>44165.625000082713</c:v>
                </c:pt>
                <c:pt idx="17053">
                  <c:v>44165.635416749385</c:v>
                </c:pt>
                <c:pt idx="17054">
                  <c:v>44165.645833416056</c:v>
                </c:pt>
                <c:pt idx="17055">
                  <c:v>44165.656250082728</c:v>
                </c:pt>
                <c:pt idx="17056">
                  <c:v>44165.666666749399</c:v>
                </c:pt>
                <c:pt idx="17057">
                  <c:v>44165.677083416071</c:v>
                </c:pt>
                <c:pt idx="17058">
                  <c:v>44165.687500082742</c:v>
                </c:pt>
                <c:pt idx="17059">
                  <c:v>44165.697916749414</c:v>
                </c:pt>
                <c:pt idx="17060">
                  <c:v>44165.708333416085</c:v>
                </c:pt>
                <c:pt idx="17061">
                  <c:v>44165.718750082757</c:v>
                </c:pt>
                <c:pt idx="17062">
                  <c:v>44165.729166749428</c:v>
                </c:pt>
                <c:pt idx="17063">
                  <c:v>44165.7395834161</c:v>
                </c:pt>
                <c:pt idx="17064">
                  <c:v>44165.750000082771</c:v>
                </c:pt>
                <c:pt idx="17065">
                  <c:v>44165.760416749443</c:v>
                </c:pt>
                <c:pt idx="17066">
                  <c:v>44165.770833416114</c:v>
                </c:pt>
                <c:pt idx="17067">
                  <c:v>44165.781250082786</c:v>
                </c:pt>
                <c:pt idx="17068">
                  <c:v>44165.791666749457</c:v>
                </c:pt>
                <c:pt idx="17069">
                  <c:v>44165.802083416129</c:v>
                </c:pt>
                <c:pt idx="17070">
                  <c:v>44165.8125000828</c:v>
                </c:pt>
                <c:pt idx="17071">
                  <c:v>44165.822916749472</c:v>
                </c:pt>
                <c:pt idx="17072">
                  <c:v>44165.833333416143</c:v>
                </c:pt>
                <c:pt idx="17073">
                  <c:v>44165.843750082815</c:v>
                </c:pt>
                <c:pt idx="17074">
                  <c:v>44165.854166749486</c:v>
                </c:pt>
                <c:pt idx="17075">
                  <c:v>44165.864583416158</c:v>
                </c:pt>
                <c:pt idx="17076">
                  <c:v>44165.87500008283</c:v>
                </c:pt>
                <c:pt idx="17077">
                  <c:v>44165.885416749501</c:v>
                </c:pt>
                <c:pt idx="17078">
                  <c:v>44165.895833416173</c:v>
                </c:pt>
                <c:pt idx="17079">
                  <c:v>44165.906250082844</c:v>
                </c:pt>
                <c:pt idx="17080">
                  <c:v>44165.916666749516</c:v>
                </c:pt>
                <c:pt idx="17081">
                  <c:v>44165.927083416187</c:v>
                </c:pt>
                <c:pt idx="17082">
                  <c:v>44165.937500082859</c:v>
                </c:pt>
                <c:pt idx="17083">
                  <c:v>44165.94791674953</c:v>
                </c:pt>
                <c:pt idx="17084">
                  <c:v>44165.958333416202</c:v>
                </c:pt>
                <c:pt idx="17085">
                  <c:v>44165.968750082873</c:v>
                </c:pt>
                <c:pt idx="17086">
                  <c:v>44165.979166749545</c:v>
                </c:pt>
                <c:pt idx="17087">
                  <c:v>44165.989583416216</c:v>
                </c:pt>
                <c:pt idx="17088">
                  <c:v>44166.000000082888</c:v>
                </c:pt>
                <c:pt idx="17089">
                  <c:v>44166.010416749559</c:v>
                </c:pt>
                <c:pt idx="17090">
                  <c:v>44166.020833416231</c:v>
                </c:pt>
                <c:pt idx="17091">
                  <c:v>44166.031250082902</c:v>
                </c:pt>
                <c:pt idx="17092">
                  <c:v>44166.041666749574</c:v>
                </c:pt>
                <c:pt idx="17093">
                  <c:v>44166.052083416245</c:v>
                </c:pt>
                <c:pt idx="17094">
                  <c:v>44166.062500082917</c:v>
                </c:pt>
                <c:pt idx="17095">
                  <c:v>44166.072916749588</c:v>
                </c:pt>
                <c:pt idx="17096">
                  <c:v>44166.08333341626</c:v>
                </c:pt>
                <c:pt idx="17097">
                  <c:v>44166.093750082931</c:v>
                </c:pt>
                <c:pt idx="17098">
                  <c:v>44166.104166749603</c:v>
                </c:pt>
                <c:pt idx="17099">
                  <c:v>44166.114583416274</c:v>
                </c:pt>
                <c:pt idx="17100">
                  <c:v>44166.125000082946</c:v>
                </c:pt>
                <c:pt idx="17101">
                  <c:v>44166.135416749617</c:v>
                </c:pt>
                <c:pt idx="17102">
                  <c:v>44166.145833416289</c:v>
                </c:pt>
                <c:pt idx="17103">
                  <c:v>44166.15625008296</c:v>
                </c:pt>
                <c:pt idx="17104">
                  <c:v>44166.166666749632</c:v>
                </c:pt>
                <c:pt idx="17105">
                  <c:v>44166.177083416304</c:v>
                </c:pt>
                <c:pt idx="17106">
                  <c:v>44166.187500082975</c:v>
                </c:pt>
                <c:pt idx="17107">
                  <c:v>44166.197916749647</c:v>
                </c:pt>
                <c:pt idx="17108">
                  <c:v>44166.208333416318</c:v>
                </c:pt>
                <c:pt idx="17109">
                  <c:v>44166.21875008299</c:v>
                </c:pt>
                <c:pt idx="17110">
                  <c:v>44166.229166749661</c:v>
                </c:pt>
                <c:pt idx="17111">
                  <c:v>44166.239583416333</c:v>
                </c:pt>
                <c:pt idx="17112">
                  <c:v>44166.250000083004</c:v>
                </c:pt>
                <c:pt idx="17113">
                  <c:v>44166.260416749676</c:v>
                </c:pt>
                <c:pt idx="17114">
                  <c:v>44166.270833416347</c:v>
                </c:pt>
                <c:pt idx="17115">
                  <c:v>44166.281250083019</c:v>
                </c:pt>
                <c:pt idx="17116">
                  <c:v>44166.29166674969</c:v>
                </c:pt>
                <c:pt idx="17117">
                  <c:v>44166.302083416362</c:v>
                </c:pt>
                <c:pt idx="17118">
                  <c:v>44166.312500083033</c:v>
                </c:pt>
                <c:pt idx="17119">
                  <c:v>44166.322916749705</c:v>
                </c:pt>
                <c:pt idx="17120">
                  <c:v>44166.333333416376</c:v>
                </c:pt>
                <c:pt idx="17121">
                  <c:v>44166.343750083048</c:v>
                </c:pt>
                <c:pt idx="17122">
                  <c:v>44166.354166749719</c:v>
                </c:pt>
                <c:pt idx="17123">
                  <c:v>44166.364583416391</c:v>
                </c:pt>
                <c:pt idx="17124">
                  <c:v>44166.375000083062</c:v>
                </c:pt>
                <c:pt idx="17125">
                  <c:v>44166.385416749734</c:v>
                </c:pt>
                <c:pt idx="17126">
                  <c:v>44166.395833416405</c:v>
                </c:pt>
                <c:pt idx="17127">
                  <c:v>44166.406250083077</c:v>
                </c:pt>
                <c:pt idx="17128">
                  <c:v>44166.416666749748</c:v>
                </c:pt>
                <c:pt idx="17129">
                  <c:v>44166.42708341642</c:v>
                </c:pt>
                <c:pt idx="17130">
                  <c:v>44166.437500083091</c:v>
                </c:pt>
                <c:pt idx="17131">
                  <c:v>44166.447916749763</c:v>
                </c:pt>
                <c:pt idx="17132">
                  <c:v>44166.458333416434</c:v>
                </c:pt>
                <c:pt idx="17133">
                  <c:v>44166.468750083106</c:v>
                </c:pt>
                <c:pt idx="17134">
                  <c:v>44166.479166749778</c:v>
                </c:pt>
                <c:pt idx="17135">
                  <c:v>44166.489583416449</c:v>
                </c:pt>
                <c:pt idx="17136">
                  <c:v>44166.500000083121</c:v>
                </c:pt>
                <c:pt idx="17137">
                  <c:v>44166.510416749792</c:v>
                </c:pt>
                <c:pt idx="17138">
                  <c:v>44166.520833416464</c:v>
                </c:pt>
                <c:pt idx="17139">
                  <c:v>44166.531250083135</c:v>
                </c:pt>
                <c:pt idx="17140">
                  <c:v>44166.541666749807</c:v>
                </c:pt>
                <c:pt idx="17141">
                  <c:v>44166.552083416478</c:v>
                </c:pt>
                <c:pt idx="17142">
                  <c:v>44166.56250008315</c:v>
                </c:pt>
                <c:pt idx="17143">
                  <c:v>44166.572916749821</c:v>
                </c:pt>
                <c:pt idx="17144">
                  <c:v>44166.583333416493</c:v>
                </c:pt>
                <c:pt idx="17145">
                  <c:v>44166.593750083164</c:v>
                </c:pt>
                <c:pt idx="17146">
                  <c:v>44166.604166749836</c:v>
                </c:pt>
                <c:pt idx="17147">
                  <c:v>44166.614583416507</c:v>
                </c:pt>
                <c:pt idx="17148">
                  <c:v>44166.625000083179</c:v>
                </c:pt>
                <c:pt idx="17149">
                  <c:v>44166.63541674985</c:v>
                </c:pt>
                <c:pt idx="17150">
                  <c:v>44166.645833416522</c:v>
                </c:pt>
                <c:pt idx="17151">
                  <c:v>44166.656250083193</c:v>
                </c:pt>
                <c:pt idx="17152">
                  <c:v>44166.666666749865</c:v>
                </c:pt>
                <c:pt idx="17153">
                  <c:v>44166.677083416536</c:v>
                </c:pt>
                <c:pt idx="17154">
                  <c:v>44166.687500083208</c:v>
                </c:pt>
                <c:pt idx="17155">
                  <c:v>44166.697916749879</c:v>
                </c:pt>
                <c:pt idx="17156">
                  <c:v>44166.708333416551</c:v>
                </c:pt>
                <c:pt idx="17157">
                  <c:v>44166.718750083222</c:v>
                </c:pt>
                <c:pt idx="17158">
                  <c:v>44166.729166749894</c:v>
                </c:pt>
                <c:pt idx="17159">
                  <c:v>44166.739583416565</c:v>
                </c:pt>
                <c:pt idx="17160">
                  <c:v>44166.750000083237</c:v>
                </c:pt>
                <c:pt idx="17161">
                  <c:v>44166.760416749908</c:v>
                </c:pt>
                <c:pt idx="17162">
                  <c:v>44166.77083341658</c:v>
                </c:pt>
                <c:pt idx="17163">
                  <c:v>44166.781250083252</c:v>
                </c:pt>
                <c:pt idx="17164">
                  <c:v>44166.791666749923</c:v>
                </c:pt>
                <c:pt idx="17165">
                  <c:v>44166.802083416595</c:v>
                </c:pt>
                <c:pt idx="17166">
                  <c:v>44166.812500083266</c:v>
                </c:pt>
                <c:pt idx="17167">
                  <c:v>44166.822916749938</c:v>
                </c:pt>
                <c:pt idx="17168">
                  <c:v>44166.833333416609</c:v>
                </c:pt>
                <c:pt idx="17169">
                  <c:v>44166.843750083281</c:v>
                </c:pt>
                <c:pt idx="17170">
                  <c:v>44166.854166749952</c:v>
                </c:pt>
                <c:pt idx="17171">
                  <c:v>44166.864583416624</c:v>
                </c:pt>
                <c:pt idx="17172">
                  <c:v>44166.875000083295</c:v>
                </c:pt>
                <c:pt idx="17173">
                  <c:v>44166.885416749967</c:v>
                </c:pt>
                <c:pt idx="17174">
                  <c:v>44166.895833416638</c:v>
                </c:pt>
                <c:pt idx="17175">
                  <c:v>44166.90625008331</c:v>
                </c:pt>
                <c:pt idx="17176">
                  <c:v>44166.916666749981</c:v>
                </c:pt>
                <c:pt idx="17177">
                  <c:v>44166.927083416653</c:v>
                </c:pt>
                <c:pt idx="17178">
                  <c:v>44166.937500083324</c:v>
                </c:pt>
                <c:pt idx="17179">
                  <c:v>44166.947916749996</c:v>
                </c:pt>
                <c:pt idx="17180">
                  <c:v>44166.958333416667</c:v>
                </c:pt>
                <c:pt idx="17181">
                  <c:v>44166.968750083339</c:v>
                </c:pt>
                <c:pt idx="17182">
                  <c:v>44166.97916675001</c:v>
                </c:pt>
                <c:pt idx="17183">
                  <c:v>44166.989583416682</c:v>
                </c:pt>
                <c:pt idx="17184">
                  <c:v>44167.000000083353</c:v>
                </c:pt>
                <c:pt idx="17185">
                  <c:v>44167.010416750025</c:v>
                </c:pt>
                <c:pt idx="17186">
                  <c:v>44167.020833416696</c:v>
                </c:pt>
                <c:pt idx="17187">
                  <c:v>44167.031250083368</c:v>
                </c:pt>
                <c:pt idx="17188">
                  <c:v>44167.041666750039</c:v>
                </c:pt>
                <c:pt idx="17189">
                  <c:v>44167.052083416711</c:v>
                </c:pt>
                <c:pt idx="17190">
                  <c:v>44167.062500083382</c:v>
                </c:pt>
                <c:pt idx="17191">
                  <c:v>44167.072916750054</c:v>
                </c:pt>
                <c:pt idx="17192">
                  <c:v>44167.083333416726</c:v>
                </c:pt>
                <c:pt idx="17193">
                  <c:v>44167.093750083397</c:v>
                </c:pt>
                <c:pt idx="17194">
                  <c:v>44167.104166750069</c:v>
                </c:pt>
                <c:pt idx="17195">
                  <c:v>44167.11458341674</c:v>
                </c:pt>
                <c:pt idx="17196">
                  <c:v>44167.125000083412</c:v>
                </c:pt>
                <c:pt idx="17197">
                  <c:v>44167.135416750083</c:v>
                </c:pt>
                <c:pt idx="17198">
                  <c:v>44167.145833416755</c:v>
                </c:pt>
                <c:pt idx="17199">
                  <c:v>44167.156250083426</c:v>
                </c:pt>
                <c:pt idx="17200">
                  <c:v>44167.166666750098</c:v>
                </c:pt>
                <c:pt idx="17201">
                  <c:v>44167.177083416769</c:v>
                </c:pt>
                <c:pt idx="17202">
                  <c:v>44167.187500083441</c:v>
                </c:pt>
                <c:pt idx="17203">
                  <c:v>44167.197916750112</c:v>
                </c:pt>
                <c:pt idx="17204">
                  <c:v>44167.208333416784</c:v>
                </c:pt>
                <c:pt idx="17205">
                  <c:v>44167.218750083455</c:v>
                </c:pt>
                <c:pt idx="17206">
                  <c:v>44167.229166750127</c:v>
                </c:pt>
                <c:pt idx="17207">
                  <c:v>44167.239583416798</c:v>
                </c:pt>
                <c:pt idx="17208">
                  <c:v>44167.25000008347</c:v>
                </c:pt>
                <c:pt idx="17209">
                  <c:v>44167.260416750141</c:v>
                </c:pt>
                <c:pt idx="17210">
                  <c:v>44167.270833416813</c:v>
                </c:pt>
                <c:pt idx="17211">
                  <c:v>44167.281250083484</c:v>
                </c:pt>
                <c:pt idx="17212">
                  <c:v>44167.291666750156</c:v>
                </c:pt>
                <c:pt idx="17213">
                  <c:v>44167.302083416827</c:v>
                </c:pt>
                <c:pt idx="17214">
                  <c:v>44167.312500083499</c:v>
                </c:pt>
                <c:pt idx="17215">
                  <c:v>44167.32291675017</c:v>
                </c:pt>
                <c:pt idx="17216">
                  <c:v>44167.333333416842</c:v>
                </c:pt>
                <c:pt idx="17217">
                  <c:v>44167.343750083513</c:v>
                </c:pt>
                <c:pt idx="17218">
                  <c:v>44167.354166750185</c:v>
                </c:pt>
                <c:pt idx="17219">
                  <c:v>44167.364583416856</c:v>
                </c:pt>
                <c:pt idx="17220">
                  <c:v>44167.375000083528</c:v>
                </c:pt>
                <c:pt idx="17221">
                  <c:v>44167.3854167502</c:v>
                </c:pt>
                <c:pt idx="17222">
                  <c:v>44167.395833416871</c:v>
                </c:pt>
                <c:pt idx="17223">
                  <c:v>44167.406250083543</c:v>
                </c:pt>
                <c:pt idx="17224">
                  <c:v>44167.416666750214</c:v>
                </c:pt>
                <c:pt idx="17225">
                  <c:v>44167.427083416886</c:v>
                </c:pt>
                <c:pt idx="17226">
                  <c:v>44167.437500083557</c:v>
                </c:pt>
                <c:pt idx="17227">
                  <c:v>44167.447916750229</c:v>
                </c:pt>
                <c:pt idx="17228">
                  <c:v>44167.4583334169</c:v>
                </c:pt>
                <c:pt idx="17229">
                  <c:v>44167.468750083572</c:v>
                </c:pt>
                <c:pt idx="17230">
                  <c:v>44167.479166750243</c:v>
                </c:pt>
                <c:pt idx="17231">
                  <c:v>44167.489583416915</c:v>
                </c:pt>
                <c:pt idx="17232">
                  <c:v>44167.500000083586</c:v>
                </c:pt>
                <c:pt idx="17233">
                  <c:v>44167.510416750258</c:v>
                </c:pt>
                <c:pt idx="17234">
                  <c:v>44167.520833416929</c:v>
                </c:pt>
                <c:pt idx="17235">
                  <c:v>44167.531250083601</c:v>
                </c:pt>
                <c:pt idx="17236">
                  <c:v>44167.541666750272</c:v>
                </c:pt>
                <c:pt idx="17237">
                  <c:v>44167.552083416944</c:v>
                </c:pt>
                <c:pt idx="17238">
                  <c:v>44167.562500083615</c:v>
                </c:pt>
                <c:pt idx="17239">
                  <c:v>44167.572916750287</c:v>
                </c:pt>
                <c:pt idx="17240">
                  <c:v>44167.583333416958</c:v>
                </c:pt>
                <c:pt idx="17241">
                  <c:v>44167.59375008363</c:v>
                </c:pt>
                <c:pt idx="17242">
                  <c:v>44167.604166750301</c:v>
                </c:pt>
                <c:pt idx="17243">
                  <c:v>44167.614583416973</c:v>
                </c:pt>
                <c:pt idx="17244">
                  <c:v>44167.625000083644</c:v>
                </c:pt>
                <c:pt idx="17245">
                  <c:v>44167.635416750316</c:v>
                </c:pt>
                <c:pt idx="17246">
                  <c:v>44167.645833416987</c:v>
                </c:pt>
                <c:pt idx="17247">
                  <c:v>44167.656250083659</c:v>
                </c:pt>
                <c:pt idx="17248">
                  <c:v>44167.66666675033</c:v>
                </c:pt>
                <c:pt idx="17249">
                  <c:v>44167.677083417002</c:v>
                </c:pt>
                <c:pt idx="17250">
                  <c:v>44167.687500083674</c:v>
                </c:pt>
                <c:pt idx="17251">
                  <c:v>44167.697916750345</c:v>
                </c:pt>
                <c:pt idx="17252">
                  <c:v>44167.708333417017</c:v>
                </c:pt>
                <c:pt idx="17253">
                  <c:v>44167.718750083688</c:v>
                </c:pt>
                <c:pt idx="17254">
                  <c:v>44167.72916675036</c:v>
                </c:pt>
                <c:pt idx="17255">
                  <c:v>44167.739583417031</c:v>
                </c:pt>
                <c:pt idx="17256">
                  <c:v>44167.750000083703</c:v>
                </c:pt>
                <c:pt idx="17257">
                  <c:v>44167.760416750374</c:v>
                </c:pt>
                <c:pt idx="17258">
                  <c:v>44167.770833417046</c:v>
                </c:pt>
                <c:pt idx="17259">
                  <c:v>44167.781250083717</c:v>
                </c:pt>
                <c:pt idx="17260">
                  <c:v>44167.791666750389</c:v>
                </c:pt>
                <c:pt idx="17261">
                  <c:v>44167.80208341706</c:v>
                </c:pt>
                <c:pt idx="17262">
                  <c:v>44167.812500083732</c:v>
                </c:pt>
                <c:pt idx="17263">
                  <c:v>44167.822916750403</c:v>
                </c:pt>
                <c:pt idx="17264">
                  <c:v>44167.833333417075</c:v>
                </c:pt>
                <c:pt idx="17265">
                  <c:v>44167.843750083746</c:v>
                </c:pt>
                <c:pt idx="17266">
                  <c:v>44167.854166750418</c:v>
                </c:pt>
                <c:pt idx="17267">
                  <c:v>44167.864583417089</c:v>
                </c:pt>
                <c:pt idx="17268">
                  <c:v>44167.875000083761</c:v>
                </c:pt>
                <c:pt idx="17269">
                  <c:v>44167.885416750432</c:v>
                </c:pt>
                <c:pt idx="17270">
                  <c:v>44167.895833417104</c:v>
                </c:pt>
                <c:pt idx="17271">
                  <c:v>44167.906250083775</c:v>
                </c:pt>
                <c:pt idx="17272">
                  <c:v>44167.916666750447</c:v>
                </c:pt>
                <c:pt idx="17273">
                  <c:v>44167.927083417118</c:v>
                </c:pt>
                <c:pt idx="17274">
                  <c:v>44167.93750008379</c:v>
                </c:pt>
                <c:pt idx="17275">
                  <c:v>44167.947916750461</c:v>
                </c:pt>
                <c:pt idx="17276">
                  <c:v>44167.958333417133</c:v>
                </c:pt>
                <c:pt idx="17277">
                  <c:v>44167.968750083804</c:v>
                </c:pt>
                <c:pt idx="17278">
                  <c:v>44167.979166750476</c:v>
                </c:pt>
                <c:pt idx="17279">
                  <c:v>44167.989583417148</c:v>
                </c:pt>
                <c:pt idx="17280">
                  <c:v>44168.000000083819</c:v>
                </c:pt>
                <c:pt idx="17281">
                  <c:v>44168.010416750491</c:v>
                </c:pt>
                <c:pt idx="17282">
                  <c:v>44168.020833417162</c:v>
                </c:pt>
                <c:pt idx="17283">
                  <c:v>44168.031250083834</c:v>
                </c:pt>
                <c:pt idx="17284">
                  <c:v>44168.041666750505</c:v>
                </c:pt>
                <c:pt idx="17285">
                  <c:v>44168.052083417177</c:v>
                </c:pt>
                <c:pt idx="17286">
                  <c:v>44168.062500083848</c:v>
                </c:pt>
                <c:pt idx="17287">
                  <c:v>44168.07291675052</c:v>
                </c:pt>
                <c:pt idx="17288">
                  <c:v>44168.083333417191</c:v>
                </c:pt>
                <c:pt idx="17289">
                  <c:v>44168.093750083863</c:v>
                </c:pt>
                <c:pt idx="17290">
                  <c:v>44168.104166750534</c:v>
                </c:pt>
                <c:pt idx="17291">
                  <c:v>44168.114583417206</c:v>
                </c:pt>
                <c:pt idx="17292">
                  <c:v>44168.125000083877</c:v>
                </c:pt>
                <c:pt idx="17293">
                  <c:v>44168.135416750549</c:v>
                </c:pt>
                <c:pt idx="17294">
                  <c:v>44168.14583341722</c:v>
                </c:pt>
                <c:pt idx="17295">
                  <c:v>44168.156250083892</c:v>
                </c:pt>
                <c:pt idx="17296">
                  <c:v>44168.166666750563</c:v>
                </c:pt>
                <c:pt idx="17297">
                  <c:v>44168.177083417235</c:v>
                </c:pt>
                <c:pt idx="17298">
                  <c:v>44168.187500083906</c:v>
                </c:pt>
                <c:pt idx="17299">
                  <c:v>44168.197916750578</c:v>
                </c:pt>
                <c:pt idx="17300">
                  <c:v>44168.208333417249</c:v>
                </c:pt>
                <c:pt idx="17301">
                  <c:v>44168.218750083921</c:v>
                </c:pt>
                <c:pt idx="17302">
                  <c:v>44168.229166750592</c:v>
                </c:pt>
                <c:pt idx="17303">
                  <c:v>44168.239583417264</c:v>
                </c:pt>
                <c:pt idx="17304">
                  <c:v>44168.250000083935</c:v>
                </c:pt>
                <c:pt idx="17305">
                  <c:v>44168.260416750607</c:v>
                </c:pt>
                <c:pt idx="17306">
                  <c:v>44168.270833417278</c:v>
                </c:pt>
                <c:pt idx="17307">
                  <c:v>44168.28125008395</c:v>
                </c:pt>
                <c:pt idx="17308">
                  <c:v>44168.291666750622</c:v>
                </c:pt>
                <c:pt idx="17309">
                  <c:v>44168.302083417293</c:v>
                </c:pt>
                <c:pt idx="17310">
                  <c:v>44168.312500083965</c:v>
                </c:pt>
                <c:pt idx="17311">
                  <c:v>44168.322916750636</c:v>
                </c:pt>
                <c:pt idx="17312">
                  <c:v>44168.333333417308</c:v>
                </c:pt>
                <c:pt idx="17313">
                  <c:v>44168.343750083979</c:v>
                </c:pt>
                <c:pt idx="17314">
                  <c:v>44168.354166750651</c:v>
                </c:pt>
                <c:pt idx="17315">
                  <c:v>44168.364583417322</c:v>
                </c:pt>
                <c:pt idx="17316">
                  <c:v>44168.375000083994</c:v>
                </c:pt>
                <c:pt idx="17317">
                  <c:v>44168.385416750665</c:v>
                </c:pt>
                <c:pt idx="17318">
                  <c:v>44168.395833417337</c:v>
                </c:pt>
                <c:pt idx="17319">
                  <c:v>44168.406250084008</c:v>
                </c:pt>
                <c:pt idx="17320">
                  <c:v>44168.41666675068</c:v>
                </c:pt>
                <c:pt idx="17321">
                  <c:v>44168.427083417351</c:v>
                </c:pt>
                <c:pt idx="17322">
                  <c:v>44168.437500084023</c:v>
                </c:pt>
                <c:pt idx="17323">
                  <c:v>44168.447916750694</c:v>
                </c:pt>
                <c:pt idx="17324">
                  <c:v>44168.458333417366</c:v>
                </c:pt>
                <c:pt idx="17325">
                  <c:v>44168.468750084037</c:v>
                </c:pt>
                <c:pt idx="17326">
                  <c:v>44168.479166750709</c:v>
                </c:pt>
                <c:pt idx="17327">
                  <c:v>44168.48958341738</c:v>
                </c:pt>
                <c:pt idx="17328">
                  <c:v>44168.500000084052</c:v>
                </c:pt>
                <c:pt idx="17329">
                  <c:v>44168.510416750723</c:v>
                </c:pt>
                <c:pt idx="17330">
                  <c:v>44168.520833417395</c:v>
                </c:pt>
                <c:pt idx="17331">
                  <c:v>44168.531250084066</c:v>
                </c:pt>
                <c:pt idx="17332">
                  <c:v>44168.541666750738</c:v>
                </c:pt>
                <c:pt idx="17333">
                  <c:v>44168.552083417409</c:v>
                </c:pt>
                <c:pt idx="17334">
                  <c:v>44168.562500084081</c:v>
                </c:pt>
                <c:pt idx="17335">
                  <c:v>44168.572916750752</c:v>
                </c:pt>
                <c:pt idx="17336">
                  <c:v>44168.583333417424</c:v>
                </c:pt>
                <c:pt idx="17337">
                  <c:v>44168.593750084096</c:v>
                </c:pt>
                <c:pt idx="17338">
                  <c:v>44168.604166750767</c:v>
                </c:pt>
                <c:pt idx="17339">
                  <c:v>44168.614583417439</c:v>
                </c:pt>
                <c:pt idx="17340">
                  <c:v>44168.62500008411</c:v>
                </c:pt>
                <c:pt idx="17341">
                  <c:v>44168.635416750782</c:v>
                </c:pt>
                <c:pt idx="17342">
                  <c:v>44168.645833417453</c:v>
                </c:pt>
                <c:pt idx="17343">
                  <c:v>44168.656250084125</c:v>
                </c:pt>
                <c:pt idx="17344">
                  <c:v>44168.666666750796</c:v>
                </c:pt>
                <c:pt idx="17345">
                  <c:v>44168.677083417468</c:v>
                </c:pt>
                <c:pt idx="17346">
                  <c:v>44168.687500084139</c:v>
                </c:pt>
                <c:pt idx="17347">
                  <c:v>44168.697916750811</c:v>
                </c:pt>
                <c:pt idx="17348">
                  <c:v>44168.708333417482</c:v>
                </c:pt>
                <c:pt idx="17349">
                  <c:v>44168.718750084154</c:v>
                </c:pt>
                <c:pt idx="17350">
                  <c:v>44168.729166750825</c:v>
                </c:pt>
                <c:pt idx="17351">
                  <c:v>44168.739583417497</c:v>
                </c:pt>
                <c:pt idx="17352">
                  <c:v>44168.750000084168</c:v>
                </c:pt>
                <c:pt idx="17353">
                  <c:v>44168.76041675084</c:v>
                </c:pt>
                <c:pt idx="17354">
                  <c:v>44168.770833417511</c:v>
                </c:pt>
                <c:pt idx="17355">
                  <c:v>44168.781250084183</c:v>
                </c:pt>
                <c:pt idx="17356">
                  <c:v>44168.791666750854</c:v>
                </c:pt>
                <c:pt idx="17357">
                  <c:v>44168.802083417526</c:v>
                </c:pt>
                <c:pt idx="17358">
                  <c:v>44168.812500084197</c:v>
                </c:pt>
                <c:pt idx="17359">
                  <c:v>44168.822916750869</c:v>
                </c:pt>
                <c:pt idx="17360">
                  <c:v>44168.83333341754</c:v>
                </c:pt>
                <c:pt idx="17361">
                  <c:v>44168.843750084212</c:v>
                </c:pt>
                <c:pt idx="17362">
                  <c:v>44168.854166750883</c:v>
                </c:pt>
                <c:pt idx="17363">
                  <c:v>44168.864583417555</c:v>
                </c:pt>
                <c:pt idx="17364">
                  <c:v>44168.875000084226</c:v>
                </c:pt>
                <c:pt idx="17365">
                  <c:v>44168.885416750898</c:v>
                </c:pt>
                <c:pt idx="17366">
                  <c:v>44168.89583341757</c:v>
                </c:pt>
                <c:pt idx="17367">
                  <c:v>44168.906250084241</c:v>
                </c:pt>
                <c:pt idx="17368">
                  <c:v>44168.916666750913</c:v>
                </c:pt>
                <c:pt idx="17369">
                  <c:v>44168.927083417584</c:v>
                </c:pt>
                <c:pt idx="17370">
                  <c:v>44168.937500084256</c:v>
                </c:pt>
                <c:pt idx="17371">
                  <c:v>44168.947916750927</c:v>
                </c:pt>
                <c:pt idx="17372">
                  <c:v>44168.958333417599</c:v>
                </c:pt>
                <c:pt idx="17373">
                  <c:v>44168.96875008427</c:v>
                </c:pt>
                <c:pt idx="17374">
                  <c:v>44168.979166750942</c:v>
                </c:pt>
                <c:pt idx="17375">
                  <c:v>44168.989583417613</c:v>
                </c:pt>
                <c:pt idx="17376">
                  <c:v>44169.000000084285</c:v>
                </c:pt>
                <c:pt idx="17377">
                  <c:v>44169.010416750956</c:v>
                </c:pt>
                <c:pt idx="17378">
                  <c:v>44169.020833417628</c:v>
                </c:pt>
                <c:pt idx="17379">
                  <c:v>44169.031250084299</c:v>
                </c:pt>
                <c:pt idx="17380">
                  <c:v>44169.041666750971</c:v>
                </c:pt>
                <c:pt idx="17381">
                  <c:v>44169.052083417642</c:v>
                </c:pt>
                <c:pt idx="17382">
                  <c:v>44169.062500084314</c:v>
                </c:pt>
                <c:pt idx="17383">
                  <c:v>44169.072916750985</c:v>
                </c:pt>
                <c:pt idx="17384">
                  <c:v>44169.083333417657</c:v>
                </c:pt>
                <c:pt idx="17385">
                  <c:v>44169.093750084328</c:v>
                </c:pt>
                <c:pt idx="17386">
                  <c:v>44169.104166751</c:v>
                </c:pt>
                <c:pt idx="17387">
                  <c:v>44169.114583417671</c:v>
                </c:pt>
                <c:pt idx="17388">
                  <c:v>44169.125000084343</c:v>
                </c:pt>
                <c:pt idx="17389">
                  <c:v>44169.135416751014</c:v>
                </c:pt>
                <c:pt idx="17390">
                  <c:v>44169.145833417686</c:v>
                </c:pt>
                <c:pt idx="17391">
                  <c:v>44169.156250084357</c:v>
                </c:pt>
                <c:pt idx="17392">
                  <c:v>44169.166666751029</c:v>
                </c:pt>
                <c:pt idx="17393">
                  <c:v>44169.1770834177</c:v>
                </c:pt>
                <c:pt idx="17394">
                  <c:v>44169.187500084372</c:v>
                </c:pt>
                <c:pt idx="17395">
                  <c:v>44169.197916751044</c:v>
                </c:pt>
                <c:pt idx="17396">
                  <c:v>44169.208333417715</c:v>
                </c:pt>
                <c:pt idx="17397">
                  <c:v>44169.218750084387</c:v>
                </c:pt>
                <c:pt idx="17398">
                  <c:v>44169.229166751058</c:v>
                </c:pt>
                <c:pt idx="17399">
                  <c:v>44169.23958341773</c:v>
                </c:pt>
                <c:pt idx="17400">
                  <c:v>44169.250000084401</c:v>
                </c:pt>
                <c:pt idx="17401">
                  <c:v>44169.260416751073</c:v>
                </c:pt>
                <c:pt idx="17402">
                  <c:v>44169.270833417744</c:v>
                </c:pt>
                <c:pt idx="17403">
                  <c:v>44169.281250084416</c:v>
                </c:pt>
                <c:pt idx="17404">
                  <c:v>44169.291666751087</c:v>
                </c:pt>
                <c:pt idx="17405">
                  <c:v>44169.302083417759</c:v>
                </c:pt>
                <c:pt idx="17406">
                  <c:v>44169.31250008443</c:v>
                </c:pt>
                <c:pt idx="17407">
                  <c:v>44169.322916751102</c:v>
                </c:pt>
                <c:pt idx="17408">
                  <c:v>44169.333333417773</c:v>
                </c:pt>
                <c:pt idx="17409">
                  <c:v>44169.343750084445</c:v>
                </c:pt>
                <c:pt idx="17410">
                  <c:v>44169.354166751116</c:v>
                </c:pt>
                <c:pt idx="17411">
                  <c:v>44169.364583417788</c:v>
                </c:pt>
                <c:pt idx="17412">
                  <c:v>44169.375000084459</c:v>
                </c:pt>
                <c:pt idx="17413">
                  <c:v>44169.385416751131</c:v>
                </c:pt>
                <c:pt idx="17414">
                  <c:v>44169.395833417802</c:v>
                </c:pt>
                <c:pt idx="17415">
                  <c:v>44169.406250084474</c:v>
                </c:pt>
                <c:pt idx="17416">
                  <c:v>44169.416666751145</c:v>
                </c:pt>
                <c:pt idx="17417">
                  <c:v>44169.427083417817</c:v>
                </c:pt>
                <c:pt idx="17418">
                  <c:v>44169.437500084488</c:v>
                </c:pt>
                <c:pt idx="17419">
                  <c:v>44169.44791675116</c:v>
                </c:pt>
                <c:pt idx="17420">
                  <c:v>44169.458333417831</c:v>
                </c:pt>
                <c:pt idx="17421">
                  <c:v>44169.468750084503</c:v>
                </c:pt>
                <c:pt idx="17422">
                  <c:v>44169.479166751174</c:v>
                </c:pt>
                <c:pt idx="17423">
                  <c:v>44169.489583417846</c:v>
                </c:pt>
                <c:pt idx="17424">
                  <c:v>44169.500000084518</c:v>
                </c:pt>
                <c:pt idx="17425">
                  <c:v>44169.510416751189</c:v>
                </c:pt>
                <c:pt idx="17426">
                  <c:v>44169.520833417861</c:v>
                </c:pt>
                <c:pt idx="17427">
                  <c:v>44169.531250084532</c:v>
                </c:pt>
                <c:pt idx="17428">
                  <c:v>44169.541666751204</c:v>
                </c:pt>
                <c:pt idx="17429">
                  <c:v>44169.552083417875</c:v>
                </c:pt>
                <c:pt idx="17430">
                  <c:v>44169.562500084547</c:v>
                </c:pt>
                <c:pt idx="17431">
                  <c:v>44169.572916751218</c:v>
                </c:pt>
                <c:pt idx="17432">
                  <c:v>44169.58333341789</c:v>
                </c:pt>
                <c:pt idx="17433">
                  <c:v>44169.593750084561</c:v>
                </c:pt>
                <c:pt idx="17434">
                  <c:v>44169.604166751233</c:v>
                </c:pt>
                <c:pt idx="17435">
                  <c:v>44169.614583417904</c:v>
                </c:pt>
                <c:pt idx="17436">
                  <c:v>44169.625000084576</c:v>
                </c:pt>
                <c:pt idx="17437">
                  <c:v>44169.635416751247</c:v>
                </c:pt>
                <c:pt idx="17438">
                  <c:v>44169.645833417919</c:v>
                </c:pt>
                <c:pt idx="17439">
                  <c:v>44169.65625008459</c:v>
                </c:pt>
                <c:pt idx="17440">
                  <c:v>44169.666666751262</c:v>
                </c:pt>
                <c:pt idx="17441">
                  <c:v>44169.677083417933</c:v>
                </c:pt>
                <c:pt idx="17442">
                  <c:v>44169.687500084605</c:v>
                </c:pt>
                <c:pt idx="17443">
                  <c:v>44169.697916751276</c:v>
                </c:pt>
                <c:pt idx="17444">
                  <c:v>44169.708333417948</c:v>
                </c:pt>
                <c:pt idx="17445">
                  <c:v>44169.718750084619</c:v>
                </c:pt>
                <c:pt idx="17446">
                  <c:v>44169.729166751291</c:v>
                </c:pt>
                <c:pt idx="17447">
                  <c:v>44169.739583417962</c:v>
                </c:pt>
                <c:pt idx="17448">
                  <c:v>44169.750000084634</c:v>
                </c:pt>
                <c:pt idx="17449">
                  <c:v>44169.760416751305</c:v>
                </c:pt>
                <c:pt idx="17450">
                  <c:v>44169.770833417977</c:v>
                </c:pt>
                <c:pt idx="17451">
                  <c:v>44169.781250084648</c:v>
                </c:pt>
                <c:pt idx="17452">
                  <c:v>44169.79166675132</c:v>
                </c:pt>
                <c:pt idx="17453">
                  <c:v>44169.802083417992</c:v>
                </c:pt>
                <c:pt idx="17454">
                  <c:v>44169.812500084663</c:v>
                </c:pt>
                <c:pt idx="17455">
                  <c:v>44169.822916751335</c:v>
                </c:pt>
                <c:pt idx="17456">
                  <c:v>44169.833333418006</c:v>
                </c:pt>
                <c:pt idx="17457">
                  <c:v>44169.843750084678</c:v>
                </c:pt>
                <c:pt idx="17458">
                  <c:v>44169.854166751349</c:v>
                </c:pt>
                <c:pt idx="17459">
                  <c:v>44169.864583418021</c:v>
                </c:pt>
                <c:pt idx="17460">
                  <c:v>44169.875000084692</c:v>
                </c:pt>
                <c:pt idx="17461">
                  <c:v>44169.885416751364</c:v>
                </c:pt>
                <c:pt idx="17462">
                  <c:v>44169.895833418035</c:v>
                </c:pt>
                <c:pt idx="17463">
                  <c:v>44169.906250084707</c:v>
                </c:pt>
                <c:pt idx="17464">
                  <c:v>44169.916666751378</c:v>
                </c:pt>
                <c:pt idx="17465">
                  <c:v>44169.92708341805</c:v>
                </c:pt>
                <c:pt idx="17466">
                  <c:v>44169.937500084721</c:v>
                </c:pt>
                <c:pt idx="17467">
                  <c:v>44169.947916751393</c:v>
                </c:pt>
                <c:pt idx="17468">
                  <c:v>44169.958333418064</c:v>
                </c:pt>
                <c:pt idx="17469">
                  <c:v>44169.968750084736</c:v>
                </c:pt>
                <c:pt idx="17470">
                  <c:v>44169.979166751407</c:v>
                </c:pt>
                <c:pt idx="17471">
                  <c:v>44169.989583418079</c:v>
                </c:pt>
                <c:pt idx="17472">
                  <c:v>44170.00000008475</c:v>
                </c:pt>
                <c:pt idx="17473">
                  <c:v>44170.010416751422</c:v>
                </c:pt>
                <c:pt idx="17474">
                  <c:v>44170.020833418093</c:v>
                </c:pt>
                <c:pt idx="17475">
                  <c:v>44170.031250084765</c:v>
                </c:pt>
                <c:pt idx="17476">
                  <c:v>44170.041666751436</c:v>
                </c:pt>
                <c:pt idx="17477">
                  <c:v>44170.052083418108</c:v>
                </c:pt>
                <c:pt idx="17478">
                  <c:v>44170.062500084779</c:v>
                </c:pt>
                <c:pt idx="17479">
                  <c:v>44170.072916751451</c:v>
                </c:pt>
                <c:pt idx="17480">
                  <c:v>44170.083333418122</c:v>
                </c:pt>
                <c:pt idx="17481">
                  <c:v>44170.093750084794</c:v>
                </c:pt>
                <c:pt idx="17482">
                  <c:v>44170.104166751466</c:v>
                </c:pt>
                <c:pt idx="17483">
                  <c:v>44170.114583418137</c:v>
                </c:pt>
                <c:pt idx="17484">
                  <c:v>44170.125000084809</c:v>
                </c:pt>
                <c:pt idx="17485">
                  <c:v>44170.13541675148</c:v>
                </c:pt>
                <c:pt idx="17486">
                  <c:v>44170.145833418152</c:v>
                </c:pt>
                <c:pt idx="17487">
                  <c:v>44170.156250084823</c:v>
                </c:pt>
                <c:pt idx="17488">
                  <c:v>44170.166666751495</c:v>
                </c:pt>
                <c:pt idx="17489">
                  <c:v>44170.177083418166</c:v>
                </c:pt>
                <c:pt idx="17490">
                  <c:v>44170.187500084838</c:v>
                </c:pt>
                <c:pt idx="17491">
                  <c:v>44170.197916751509</c:v>
                </c:pt>
                <c:pt idx="17492">
                  <c:v>44170.208333418181</c:v>
                </c:pt>
                <c:pt idx="17493">
                  <c:v>44170.218750084852</c:v>
                </c:pt>
                <c:pt idx="17494">
                  <c:v>44170.229166751524</c:v>
                </c:pt>
                <c:pt idx="17495">
                  <c:v>44170.239583418195</c:v>
                </c:pt>
                <c:pt idx="17496">
                  <c:v>44170.250000084867</c:v>
                </c:pt>
                <c:pt idx="17497">
                  <c:v>44170.260416751538</c:v>
                </c:pt>
                <c:pt idx="17498">
                  <c:v>44170.27083341821</c:v>
                </c:pt>
                <c:pt idx="17499">
                  <c:v>44170.281250084881</c:v>
                </c:pt>
                <c:pt idx="17500">
                  <c:v>44170.291666751553</c:v>
                </c:pt>
                <c:pt idx="17501">
                  <c:v>44170.302083418224</c:v>
                </c:pt>
                <c:pt idx="17502">
                  <c:v>44170.312500084896</c:v>
                </c:pt>
                <c:pt idx="17503">
                  <c:v>44170.322916751567</c:v>
                </c:pt>
                <c:pt idx="17504">
                  <c:v>44170.333333418239</c:v>
                </c:pt>
                <c:pt idx="17505">
                  <c:v>44170.34375008491</c:v>
                </c:pt>
                <c:pt idx="17506">
                  <c:v>44170.354166751582</c:v>
                </c:pt>
                <c:pt idx="17507">
                  <c:v>44170.364583418253</c:v>
                </c:pt>
                <c:pt idx="17508">
                  <c:v>44170.375000084925</c:v>
                </c:pt>
                <c:pt idx="17509">
                  <c:v>44170.385416751596</c:v>
                </c:pt>
                <c:pt idx="17510">
                  <c:v>44170.395833418268</c:v>
                </c:pt>
                <c:pt idx="17511">
                  <c:v>44170.40625008494</c:v>
                </c:pt>
                <c:pt idx="17512">
                  <c:v>44170.416666751611</c:v>
                </c:pt>
                <c:pt idx="17513">
                  <c:v>44170.427083418283</c:v>
                </c:pt>
                <c:pt idx="17514">
                  <c:v>44170.437500084954</c:v>
                </c:pt>
                <c:pt idx="17515">
                  <c:v>44170.447916751626</c:v>
                </c:pt>
                <c:pt idx="17516">
                  <c:v>44170.458333418297</c:v>
                </c:pt>
                <c:pt idx="17517">
                  <c:v>44170.468750084969</c:v>
                </c:pt>
                <c:pt idx="17518">
                  <c:v>44170.47916675164</c:v>
                </c:pt>
                <c:pt idx="17519">
                  <c:v>44170.489583418312</c:v>
                </c:pt>
                <c:pt idx="17520">
                  <c:v>44170.500000084983</c:v>
                </c:pt>
                <c:pt idx="17521">
                  <c:v>44170.510416751655</c:v>
                </c:pt>
                <c:pt idx="17522">
                  <c:v>44170.520833418326</c:v>
                </c:pt>
                <c:pt idx="17523">
                  <c:v>44170.531250084998</c:v>
                </c:pt>
                <c:pt idx="17524">
                  <c:v>44170.541666751669</c:v>
                </c:pt>
                <c:pt idx="17525">
                  <c:v>44170.552083418341</c:v>
                </c:pt>
                <c:pt idx="17526">
                  <c:v>44170.562500085012</c:v>
                </c:pt>
                <c:pt idx="17527">
                  <c:v>44170.572916751684</c:v>
                </c:pt>
                <c:pt idx="17528">
                  <c:v>44170.583333418355</c:v>
                </c:pt>
                <c:pt idx="17529">
                  <c:v>44170.593750085027</c:v>
                </c:pt>
                <c:pt idx="17530">
                  <c:v>44170.604166751698</c:v>
                </c:pt>
                <c:pt idx="17531">
                  <c:v>44170.61458341837</c:v>
                </c:pt>
                <c:pt idx="17532">
                  <c:v>44170.625000085041</c:v>
                </c:pt>
                <c:pt idx="17533">
                  <c:v>44170.635416751713</c:v>
                </c:pt>
                <c:pt idx="17534">
                  <c:v>44170.645833418384</c:v>
                </c:pt>
                <c:pt idx="17535">
                  <c:v>44170.656250085056</c:v>
                </c:pt>
                <c:pt idx="17536">
                  <c:v>44170.666666751727</c:v>
                </c:pt>
                <c:pt idx="17537">
                  <c:v>44170.677083418399</c:v>
                </c:pt>
                <c:pt idx="17538">
                  <c:v>44170.68750008507</c:v>
                </c:pt>
                <c:pt idx="17539">
                  <c:v>44170.697916751742</c:v>
                </c:pt>
                <c:pt idx="17540">
                  <c:v>44170.708333418414</c:v>
                </c:pt>
                <c:pt idx="17541">
                  <c:v>44170.718750085085</c:v>
                </c:pt>
                <c:pt idx="17542">
                  <c:v>44170.729166751757</c:v>
                </c:pt>
                <c:pt idx="17543">
                  <c:v>44170.739583418428</c:v>
                </c:pt>
                <c:pt idx="17544">
                  <c:v>44170.7500000851</c:v>
                </c:pt>
                <c:pt idx="17545">
                  <c:v>44170.760416751771</c:v>
                </c:pt>
                <c:pt idx="17546">
                  <c:v>44170.770833418443</c:v>
                </c:pt>
                <c:pt idx="17547">
                  <c:v>44170.781250085114</c:v>
                </c:pt>
                <c:pt idx="17548">
                  <c:v>44170.791666751786</c:v>
                </c:pt>
                <c:pt idx="17549">
                  <c:v>44170.802083418457</c:v>
                </c:pt>
                <c:pt idx="17550">
                  <c:v>44170.812500085129</c:v>
                </c:pt>
                <c:pt idx="17551">
                  <c:v>44170.8229167518</c:v>
                </c:pt>
                <c:pt idx="17552">
                  <c:v>44170.833333418472</c:v>
                </c:pt>
                <c:pt idx="17553">
                  <c:v>44170.843750085143</c:v>
                </c:pt>
                <c:pt idx="17554">
                  <c:v>44170.854166751815</c:v>
                </c:pt>
                <c:pt idx="17555">
                  <c:v>44170.864583418486</c:v>
                </c:pt>
                <c:pt idx="17556">
                  <c:v>44170.875000085158</c:v>
                </c:pt>
                <c:pt idx="17557">
                  <c:v>44170.885416751829</c:v>
                </c:pt>
                <c:pt idx="17558">
                  <c:v>44170.895833418501</c:v>
                </c:pt>
                <c:pt idx="17559">
                  <c:v>44170.906250085172</c:v>
                </c:pt>
                <c:pt idx="17560">
                  <c:v>44170.916666751844</c:v>
                </c:pt>
                <c:pt idx="17561">
                  <c:v>44170.927083418515</c:v>
                </c:pt>
                <c:pt idx="17562">
                  <c:v>44170.937500085187</c:v>
                </c:pt>
                <c:pt idx="17563">
                  <c:v>44170.947916751858</c:v>
                </c:pt>
                <c:pt idx="17564">
                  <c:v>44170.95833341853</c:v>
                </c:pt>
                <c:pt idx="17565">
                  <c:v>44170.968750085201</c:v>
                </c:pt>
                <c:pt idx="17566">
                  <c:v>44170.979166751873</c:v>
                </c:pt>
                <c:pt idx="17567">
                  <c:v>44170.989583418544</c:v>
                </c:pt>
                <c:pt idx="17568">
                  <c:v>44171.000000085216</c:v>
                </c:pt>
                <c:pt idx="17569">
                  <c:v>44171.010416751888</c:v>
                </c:pt>
                <c:pt idx="17570">
                  <c:v>44171.020833418559</c:v>
                </c:pt>
                <c:pt idx="17571">
                  <c:v>44171.031250085231</c:v>
                </c:pt>
                <c:pt idx="17572">
                  <c:v>44171.041666751902</c:v>
                </c:pt>
                <c:pt idx="17573">
                  <c:v>44171.052083418574</c:v>
                </c:pt>
                <c:pt idx="17574">
                  <c:v>44171.062500085245</c:v>
                </c:pt>
                <c:pt idx="17575">
                  <c:v>44171.072916751917</c:v>
                </c:pt>
                <c:pt idx="17576">
                  <c:v>44171.083333418588</c:v>
                </c:pt>
                <c:pt idx="17577">
                  <c:v>44171.09375008526</c:v>
                </c:pt>
                <c:pt idx="17578">
                  <c:v>44171.104166751931</c:v>
                </c:pt>
                <c:pt idx="17579">
                  <c:v>44171.114583418603</c:v>
                </c:pt>
                <c:pt idx="17580">
                  <c:v>44171.125000085274</c:v>
                </c:pt>
                <c:pt idx="17581">
                  <c:v>44171.135416751946</c:v>
                </c:pt>
                <c:pt idx="17582">
                  <c:v>44171.145833418617</c:v>
                </c:pt>
                <c:pt idx="17583">
                  <c:v>44171.156250085289</c:v>
                </c:pt>
                <c:pt idx="17584">
                  <c:v>44171.16666675196</c:v>
                </c:pt>
                <c:pt idx="17585">
                  <c:v>44171.177083418632</c:v>
                </c:pt>
                <c:pt idx="17586">
                  <c:v>44171.187500085303</c:v>
                </c:pt>
                <c:pt idx="17587">
                  <c:v>44171.197916751975</c:v>
                </c:pt>
                <c:pt idx="17588">
                  <c:v>44171.208333418646</c:v>
                </c:pt>
                <c:pt idx="17589">
                  <c:v>44171.218750085318</c:v>
                </c:pt>
                <c:pt idx="17590">
                  <c:v>44171.229166751989</c:v>
                </c:pt>
                <c:pt idx="17591">
                  <c:v>44171.239583418661</c:v>
                </c:pt>
                <c:pt idx="17592">
                  <c:v>44171.250000085332</c:v>
                </c:pt>
                <c:pt idx="17593">
                  <c:v>44171.260416752004</c:v>
                </c:pt>
                <c:pt idx="17594">
                  <c:v>44171.270833418675</c:v>
                </c:pt>
                <c:pt idx="17595">
                  <c:v>44171.281250085347</c:v>
                </c:pt>
                <c:pt idx="17596">
                  <c:v>44171.291666752019</c:v>
                </c:pt>
                <c:pt idx="17597">
                  <c:v>44171.30208341869</c:v>
                </c:pt>
                <c:pt idx="17598">
                  <c:v>44171.312500085362</c:v>
                </c:pt>
                <c:pt idx="17599">
                  <c:v>44171.322916752033</c:v>
                </c:pt>
                <c:pt idx="17600">
                  <c:v>44171.333333418705</c:v>
                </c:pt>
                <c:pt idx="17601">
                  <c:v>44171.343750085376</c:v>
                </c:pt>
                <c:pt idx="17602">
                  <c:v>44171.354166752048</c:v>
                </c:pt>
                <c:pt idx="17603">
                  <c:v>44171.364583418719</c:v>
                </c:pt>
                <c:pt idx="17604">
                  <c:v>44171.375000085391</c:v>
                </c:pt>
                <c:pt idx="17605">
                  <c:v>44171.385416752062</c:v>
                </c:pt>
                <c:pt idx="17606">
                  <c:v>44171.395833418734</c:v>
                </c:pt>
                <c:pt idx="17607">
                  <c:v>44171.406250085405</c:v>
                </c:pt>
                <c:pt idx="17608">
                  <c:v>44171.416666752077</c:v>
                </c:pt>
                <c:pt idx="17609">
                  <c:v>44171.427083418748</c:v>
                </c:pt>
                <c:pt idx="17610">
                  <c:v>44171.43750008542</c:v>
                </c:pt>
                <c:pt idx="17611">
                  <c:v>44171.447916752091</c:v>
                </c:pt>
                <c:pt idx="17612">
                  <c:v>44171.458333418763</c:v>
                </c:pt>
                <c:pt idx="17613">
                  <c:v>44171.468750085434</c:v>
                </c:pt>
                <c:pt idx="17614">
                  <c:v>44171.479166752106</c:v>
                </c:pt>
                <c:pt idx="17615">
                  <c:v>44171.489583418777</c:v>
                </c:pt>
                <c:pt idx="17616">
                  <c:v>44171.500000085449</c:v>
                </c:pt>
                <c:pt idx="17617">
                  <c:v>44171.51041675212</c:v>
                </c:pt>
                <c:pt idx="17618">
                  <c:v>44171.520833418792</c:v>
                </c:pt>
                <c:pt idx="17619">
                  <c:v>44171.531250085463</c:v>
                </c:pt>
                <c:pt idx="17620">
                  <c:v>44171.541666752135</c:v>
                </c:pt>
                <c:pt idx="17621">
                  <c:v>44171.552083418806</c:v>
                </c:pt>
                <c:pt idx="17622">
                  <c:v>44171.562500085478</c:v>
                </c:pt>
                <c:pt idx="17623">
                  <c:v>44171.572916752149</c:v>
                </c:pt>
                <c:pt idx="17624">
                  <c:v>44171.583333418821</c:v>
                </c:pt>
                <c:pt idx="17625">
                  <c:v>44171.593750085493</c:v>
                </c:pt>
                <c:pt idx="17626">
                  <c:v>44171.604166752164</c:v>
                </c:pt>
                <c:pt idx="17627">
                  <c:v>44171.614583418836</c:v>
                </c:pt>
                <c:pt idx="17628">
                  <c:v>44171.625000085507</c:v>
                </c:pt>
                <c:pt idx="17629">
                  <c:v>44171.635416752179</c:v>
                </c:pt>
                <c:pt idx="17630">
                  <c:v>44171.64583341885</c:v>
                </c:pt>
                <c:pt idx="17631">
                  <c:v>44171.656250085522</c:v>
                </c:pt>
                <c:pt idx="17632">
                  <c:v>44171.666666752193</c:v>
                </c:pt>
                <c:pt idx="17633">
                  <c:v>44171.677083418865</c:v>
                </c:pt>
                <c:pt idx="17634">
                  <c:v>44171.687500085536</c:v>
                </c:pt>
                <c:pt idx="17635">
                  <c:v>44171.697916752208</c:v>
                </c:pt>
                <c:pt idx="17636">
                  <c:v>44171.708333418879</c:v>
                </c:pt>
                <c:pt idx="17637">
                  <c:v>44171.718750085551</c:v>
                </c:pt>
                <c:pt idx="17638">
                  <c:v>44171.729166752222</c:v>
                </c:pt>
                <c:pt idx="17639">
                  <c:v>44171.739583418894</c:v>
                </c:pt>
                <c:pt idx="17640">
                  <c:v>44171.750000085565</c:v>
                </c:pt>
                <c:pt idx="17641">
                  <c:v>44171.760416752237</c:v>
                </c:pt>
                <c:pt idx="17642">
                  <c:v>44171.770833418908</c:v>
                </c:pt>
                <c:pt idx="17643">
                  <c:v>44171.78125008558</c:v>
                </c:pt>
                <c:pt idx="17644">
                  <c:v>44171.791666752251</c:v>
                </c:pt>
                <c:pt idx="17645">
                  <c:v>44171.802083418923</c:v>
                </c:pt>
                <c:pt idx="17646">
                  <c:v>44171.812500085594</c:v>
                </c:pt>
                <c:pt idx="17647">
                  <c:v>44171.822916752266</c:v>
                </c:pt>
                <c:pt idx="17648">
                  <c:v>44171.833333418937</c:v>
                </c:pt>
                <c:pt idx="17649">
                  <c:v>44171.843750085609</c:v>
                </c:pt>
                <c:pt idx="17650">
                  <c:v>44171.85416675228</c:v>
                </c:pt>
                <c:pt idx="17651">
                  <c:v>44171.864583418952</c:v>
                </c:pt>
                <c:pt idx="17652">
                  <c:v>44171.875000085623</c:v>
                </c:pt>
                <c:pt idx="17653">
                  <c:v>44171.885416752295</c:v>
                </c:pt>
                <c:pt idx="17654">
                  <c:v>44171.895833418967</c:v>
                </c:pt>
                <c:pt idx="17655">
                  <c:v>44171.906250085638</c:v>
                </c:pt>
                <c:pt idx="17656">
                  <c:v>44171.91666675231</c:v>
                </c:pt>
                <c:pt idx="17657">
                  <c:v>44171.927083418981</c:v>
                </c:pt>
                <c:pt idx="17658">
                  <c:v>44171.937500085653</c:v>
                </c:pt>
                <c:pt idx="17659">
                  <c:v>44171.947916752324</c:v>
                </c:pt>
                <c:pt idx="17660">
                  <c:v>44171.958333418996</c:v>
                </c:pt>
                <c:pt idx="17661">
                  <c:v>44171.968750085667</c:v>
                </c:pt>
                <c:pt idx="17662">
                  <c:v>44171.979166752339</c:v>
                </c:pt>
                <c:pt idx="17663">
                  <c:v>44171.98958341901</c:v>
                </c:pt>
                <c:pt idx="17664">
                  <c:v>44172.000000085682</c:v>
                </c:pt>
                <c:pt idx="17665">
                  <c:v>44172.010416752353</c:v>
                </c:pt>
                <c:pt idx="17666">
                  <c:v>44172.020833419025</c:v>
                </c:pt>
                <c:pt idx="17667">
                  <c:v>44172.031250085696</c:v>
                </c:pt>
                <c:pt idx="17668">
                  <c:v>44172.041666752368</c:v>
                </c:pt>
                <c:pt idx="17669">
                  <c:v>44172.052083419039</c:v>
                </c:pt>
                <c:pt idx="17670">
                  <c:v>44172.062500085711</c:v>
                </c:pt>
                <c:pt idx="17671">
                  <c:v>44172.072916752382</c:v>
                </c:pt>
                <c:pt idx="17672">
                  <c:v>44172.083333419054</c:v>
                </c:pt>
                <c:pt idx="17673">
                  <c:v>44172.093750085725</c:v>
                </c:pt>
                <c:pt idx="17674">
                  <c:v>44172.104166752397</c:v>
                </c:pt>
                <c:pt idx="17675">
                  <c:v>44172.114583419068</c:v>
                </c:pt>
                <c:pt idx="17676">
                  <c:v>44172.12500008574</c:v>
                </c:pt>
                <c:pt idx="17677">
                  <c:v>44172.135416752411</c:v>
                </c:pt>
                <c:pt idx="17678">
                  <c:v>44172.145833419083</c:v>
                </c:pt>
                <c:pt idx="17679">
                  <c:v>44172.156250085754</c:v>
                </c:pt>
                <c:pt idx="17680">
                  <c:v>44172.166666752426</c:v>
                </c:pt>
                <c:pt idx="17681">
                  <c:v>44172.177083419097</c:v>
                </c:pt>
                <c:pt idx="17682">
                  <c:v>44172.187500085769</c:v>
                </c:pt>
                <c:pt idx="17683">
                  <c:v>44172.197916752441</c:v>
                </c:pt>
                <c:pt idx="17684">
                  <c:v>44172.208333419112</c:v>
                </c:pt>
                <c:pt idx="17685">
                  <c:v>44172.218750085784</c:v>
                </c:pt>
                <c:pt idx="17686">
                  <c:v>44172.229166752455</c:v>
                </c:pt>
                <c:pt idx="17687">
                  <c:v>44172.239583419127</c:v>
                </c:pt>
                <c:pt idx="17688">
                  <c:v>44172.250000085798</c:v>
                </c:pt>
                <c:pt idx="17689">
                  <c:v>44172.26041675247</c:v>
                </c:pt>
                <c:pt idx="17690">
                  <c:v>44172.270833419141</c:v>
                </c:pt>
                <c:pt idx="17691">
                  <c:v>44172.281250085813</c:v>
                </c:pt>
                <c:pt idx="17692">
                  <c:v>44172.291666752484</c:v>
                </c:pt>
                <c:pt idx="17693">
                  <c:v>44172.302083419156</c:v>
                </c:pt>
                <c:pt idx="17694">
                  <c:v>44172.312500085827</c:v>
                </c:pt>
                <c:pt idx="17695">
                  <c:v>44172.322916752499</c:v>
                </c:pt>
                <c:pt idx="17696">
                  <c:v>44172.33333341917</c:v>
                </c:pt>
                <c:pt idx="17697">
                  <c:v>44172.343750085842</c:v>
                </c:pt>
                <c:pt idx="17698">
                  <c:v>44172.354166752513</c:v>
                </c:pt>
                <c:pt idx="17699">
                  <c:v>44172.364583419185</c:v>
                </c:pt>
                <c:pt idx="17700">
                  <c:v>44172.375000085856</c:v>
                </c:pt>
                <c:pt idx="17701">
                  <c:v>44172.385416752528</c:v>
                </c:pt>
                <c:pt idx="17702">
                  <c:v>44172.395833419199</c:v>
                </c:pt>
                <c:pt idx="17703">
                  <c:v>44172.406250085871</c:v>
                </c:pt>
                <c:pt idx="17704">
                  <c:v>44172.416666752542</c:v>
                </c:pt>
                <c:pt idx="17705">
                  <c:v>44172.427083419214</c:v>
                </c:pt>
                <c:pt idx="17706">
                  <c:v>44172.437500085885</c:v>
                </c:pt>
                <c:pt idx="17707">
                  <c:v>44172.447916752557</c:v>
                </c:pt>
                <c:pt idx="17708">
                  <c:v>44172.458333419228</c:v>
                </c:pt>
                <c:pt idx="17709">
                  <c:v>44172.4687500859</c:v>
                </c:pt>
                <c:pt idx="17710">
                  <c:v>44172.479166752571</c:v>
                </c:pt>
                <c:pt idx="17711">
                  <c:v>44172.489583419243</c:v>
                </c:pt>
                <c:pt idx="17712">
                  <c:v>44172.500000085915</c:v>
                </c:pt>
                <c:pt idx="17713">
                  <c:v>44172.510416752586</c:v>
                </c:pt>
                <c:pt idx="17714">
                  <c:v>44172.520833419258</c:v>
                </c:pt>
                <c:pt idx="17715">
                  <c:v>44172.531250085929</c:v>
                </c:pt>
                <c:pt idx="17716">
                  <c:v>44172.541666752601</c:v>
                </c:pt>
                <c:pt idx="17717">
                  <c:v>44172.552083419272</c:v>
                </c:pt>
                <c:pt idx="17718">
                  <c:v>44172.562500085944</c:v>
                </c:pt>
                <c:pt idx="17719">
                  <c:v>44172.572916752615</c:v>
                </c:pt>
                <c:pt idx="17720">
                  <c:v>44172.583333419287</c:v>
                </c:pt>
                <c:pt idx="17721">
                  <c:v>44172.593750085958</c:v>
                </c:pt>
                <c:pt idx="17722">
                  <c:v>44172.60416675263</c:v>
                </c:pt>
                <c:pt idx="17723">
                  <c:v>44172.614583419301</c:v>
                </c:pt>
                <c:pt idx="17724">
                  <c:v>44172.625000085973</c:v>
                </c:pt>
                <c:pt idx="17725">
                  <c:v>44172.635416752644</c:v>
                </c:pt>
                <c:pt idx="17726">
                  <c:v>44172.645833419316</c:v>
                </c:pt>
                <c:pt idx="17727">
                  <c:v>44172.656250085987</c:v>
                </c:pt>
                <c:pt idx="17728">
                  <c:v>44172.666666752659</c:v>
                </c:pt>
                <c:pt idx="17729">
                  <c:v>44172.67708341933</c:v>
                </c:pt>
                <c:pt idx="17730">
                  <c:v>44172.687500086002</c:v>
                </c:pt>
                <c:pt idx="17731">
                  <c:v>44172.697916752673</c:v>
                </c:pt>
                <c:pt idx="17732">
                  <c:v>44172.708333419345</c:v>
                </c:pt>
                <c:pt idx="17733">
                  <c:v>44172.718750086016</c:v>
                </c:pt>
                <c:pt idx="17734">
                  <c:v>44172.729166752688</c:v>
                </c:pt>
                <c:pt idx="17735">
                  <c:v>44172.739583419359</c:v>
                </c:pt>
                <c:pt idx="17736">
                  <c:v>44172.750000086031</c:v>
                </c:pt>
                <c:pt idx="17737">
                  <c:v>44172.760416752702</c:v>
                </c:pt>
                <c:pt idx="17738">
                  <c:v>44172.770833419374</c:v>
                </c:pt>
                <c:pt idx="17739">
                  <c:v>44172.781250086045</c:v>
                </c:pt>
                <c:pt idx="17740">
                  <c:v>44172.791666752717</c:v>
                </c:pt>
                <c:pt idx="17741">
                  <c:v>44172.802083419389</c:v>
                </c:pt>
                <c:pt idx="17742">
                  <c:v>44172.81250008606</c:v>
                </c:pt>
                <c:pt idx="17743">
                  <c:v>44172.822916752732</c:v>
                </c:pt>
                <c:pt idx="17744">
                  <c:v>44172.833333419403</c:v>
                </c:pt>
                <c:pt idx="17745">
                  <c:v>44172.843750086075</c:v>
                </c:pt>
                <c:pt idx="17746">
                  <c:v>44172.854166752746</c:v>
                </c:pt>
                <c:pt idx="17747">
                  <c:v>44172.864583419418</c:v>
                </c:pt>
                <c:pt idx="17748">
                  <c:v>44172.875000086089</c:v>
                </c:pt>
                <c:pt idx="17749">
                  <c:v>44172.885416752761</c:v>
                </c:pt>
                <c:pt idx="17750">
                  <c:v>44172.895833419432</c:v>
                </c:pt>
                <c:pt idx="17751">
                  <c:v>44172.906250086104</c:v>
                </c:pt>
                <c:pt idx="17752">
                  <c:v>44172.916666752775</c:v>
                </c:pt>
                <c:pt idx="17753">
                  <c:v>44172.927083419447</c:v>
                </c:pt>
                <c:pt idx="17754">
                  <c:v>44172.937500086118</c:v>
                </c:pt>
                <c:pt idx="17755">
                  <c:v>44172.94791675279</c:v>
                </c:pt>
                <c:pt idx="17756">
                  <c:v>44172.958333419461</c:v>
                </c:pt>
                <c:pt idx="17757">
                  <c:v>44172.968750086133</c:v>
                </c:pt>
                <c:pt idx="17758">
                  <c:v>44172.979166752804</c:v>
                </c:pt>
                <c:pt idx="17759">
                  <c:v>44172.989583419476</c:v>
                </c:pt>
                <c:pt idx="17760">
                  <c:v>44173.000000086147</c:v>
                </c:pt>
                <c:pt idx="17761">
                  <c:v>44173.010416752819</c:v>
                </c:pt>
                <c:pt idx="17762">
                  <c:v>44173.02083341949</c:v>
                </c:pt>
                <c:pt idx="17763">
                  <c:v>44173.031250086162</c:v>
                </c:pt>
                <c:pt idx="17764">
                  <c:v>44173.041666752833</c:v>
                </c:pt>
                <c:pt idx="17765">
                  <c:v>44173.052083419505</c:v>
                </c:pt>
                <c:pt idx="17766">
                  <c:v>44173.062500086176</c:v>
                </c:pt>
                <c:pt idx="17767">
                  <c:v>44173.072916752848</c:v>
                </c:pt>
                <c:pt idx="17768">
                  <c:v>44173.083333419519</c:v>
                </c:pt>
                <c:pt idx="17769">
                  <c:v>44173.093750086191</c:v>
                </c:pt>
                <c:pt idx="17770">
                  <c:v>44173.104166752863</c:v>
                </c:pt>
                <c:pt idx="17771">
                  <c:v>44173.114583419534</c:v>
                </c:pt>
                <c:pt idx="17772">
                  <c:v>44173.125000086206</c:v>
                </c:pt>
                <c:pt idx="17773">
                  <c:v>44173.135416752877</c:v>
                </c:pt>
                <c:pt idx="17774">
                  <c:v>44173.145833419549</c:v>
                </c:pt>
                <c:pt idx="17775">
                  <c:v>44173.15625008622</c:v>
                </c:pt>
                <c:pt idx="17776">
                  <c:v>44173.166666752892</c:v>
                </c:pt>
                <c:pt idx="17777">
                  <c:v>44173.177083419563</c:v>
                </c:pt>
                <c:pt idx="17778">
                  <c:v>44173.187500086235</c:v>
                </c:pt>
                <c:pt idx="17779">
                  <c:v>44173.197916752906</c:v>
                </c:pt>
                <c:pt idx="17780">
                  <c:v>44173.208333419578</c:v>
                </c:pt>
                <c:pt idx="17781">
                  <c:v>44173.218750086249</c:v>
                </c:pt>
                <c:pt idx="17782">
                  <c:v>44173.229166752921</c:v>
                </c:pt>
                <c:pt idx="17783">
                  <c:v>44173.239583419592</c:v>
                </c:pt>
                <c:pt idx="17784">
                  <c:v>44173.250000086264</c:v>
                </c:pt>
                <c:pt idx="17785">
                  <c:v>44173.260416752935</c:v>
                </c:pt>
                <c:pt idx="17786">
                  <c:v>44173.270833419607</c:v>
                </c:pt>
                <c:pt idx="17787">
                  <c:v>44173.281250086278</c:v>
                </c:pt>
                <c:pt idx="17788">
                  <c:v>44173.29166675295</c:v>
                </c:pt>
                <c:pt idx="17789">
                  <c:v>44173.302083419621</c:v>
                </c:pt>
                <c:pt idx="17790">
                  <c:v>44173.312500086293</c:v>
                </c:pt>
                <c:pt idx="17791">
                  <c:v>44173.322916752964</c:v>
                </c:pt>
                <c:pt idx="17792">
                  <c:v>44173.333333419636</c:v>
                </c:pt>
                <c:pt idx="17793">
                  <c:v>44173.343750086307</c:v>
                </c:pt>
                <c:pt idx="17794">
                  <c:v>44173.354166752979</c:v>
                </c:pt>
                <c:pt idx="17795">
                  <c:v>44173.36458341965</c:v>
                </c:pt>
                <c:pt idx="17796">
                  <c:v>44173.375000086322</c:v>
                </c:pt>
                <c:pt idx="17797">
                  <c:v>44173.385416752993</c:v>
                </c:pt>
                <c:pt idx="17798">
                  <c:v>44173.395833419665</c:v>
                </c:pt>
                <c:pt idx="17799">
                  <c:v>44173.406250086337</c:v>
                </c:pt>
                <c:pt idx="17800">
                  <c:v>44173.416666753008</c:v>
                </c:pt>
                <c:pt idx="17801">
                  <c:v>44173.42708341968</c:v>
                </c:pt>
                <c:pt idx="17802">
                  <c:v>44173.437500086351</c:v>
                </c:pt>
                <c:pt idx="17803">
                  <c:v>44173.447916753023</c:v>
                </c:pt>
                <c:pt idx="17804">
                  <c:v>44173.458333419694</c:v>
                </c:pt>
                <c:pt idx="17805">
                  <c:v>44173.468750086366</c:v>
                </c:pt>
                <c:pt idx="17806">
                  <c:v>44173.479166753037</c:v>
                </c:pt>
                <c:pt idx="17807">
                  <c:v>44173.489583419709</c:v>
                </c:pt>
                <c:pt idx="17808">
                  <c:v>44173.50000008638</c:v>
                </c:pt>
                <c:pt idx="17809">
                  <c:v>44173.510416753052</c:v>
                </c:pt>
                <c:pt idx="17810">
                  <c:v>44173.520833419723</c:v>
                </c:pt>
                <c:pt idx="17811">
                  <c:v>44173.531250086395</c:v>
                </c:pt>
                <c:pt idx="17812">
                  <c:v>44173.541666753066</c:v>
                </c:pt>
                <c:pt idx="17813">
                  <c:v>44173.552083419738</c:v>
                </c:pt>
                <c:pt idx="17814">
                  <c:v>44173.562500086409</c:v>
                </c:pt>
                <c:pt idx="17815">
                  <c:v>44173.572916753081</c:v>
                </c:pt>
                <c:pt idx="17816">
                  <c:v>44173.583333419752</c:v>
                </c:pt>
                <c:pt idx="17817">
                  <c:v>44173.593750086424</c:v>
                </c:pt>
                <c:pt idx="17818">
                  <c:v>44173.604166753095</c:v>
                </c:pt>
                <c:pt idx="17819">
                  <c:v>44173.614583419767</c:v>
                </c:pt>
                <c:pt idx="17820">
                  <c:v>44173.625000086438</c:v>
                </c:pt>
                <c:pt idx="17821">
                  <c:v>44173.63541675311</c:v>
                </c:pt>
                <c:pt idx="17822">
                  <c:v>44173.645833419781</c:v>
                </c:pt>
                <c:pt idx="17823">
                  <c:v>44173.656250086453</c:v>
                </c:pt>
                <c:pt idx="17824">
                  <c:v>44173.666666753124</c:v>
                </c:pt>
                <c:pt idx="17825">
                  <c:v>44173.677083419796</c:v>
                </c:pt>
                <c:pt idx="17826">
                  <c:v>44173.687500086467</c:v>
                </c:pt>
                <c:pt idx="17827">
                  <c:v>44173.697916753139</c:v>
                </c:pt>
                <c:pt idx="17828">
                  <c:v>44173.708333419811</c:v>
                </c:pt>
                <c:pt idx="17829">
                  <c:v>44173.718750086482</c:v>
                </c:pt>
                <c:pt idx="17830">
                  <c:v>44173.729166753154</c:v>
                </c:pt>
                <c:pt idx="17831">
                  <c:v>44173.739583419825</c:v>
                </c:pt>
                <c:pt idx="17832">
                  <c:v>44173.750000086497</c:v>
                </c:pt>
                <c:pt idx="17833">
                  <c:v>44173.760416753168</c:v>
                </c:pt>
                <c:pt idx="17834">
                  <c:v>44173.77083341984</c:v>
                </c:pt>
                <c:pt idx="17835">
                  <c:v>44173.781250086511</c:v>
                </c:pt>
                <c:pt idx="17836">
                  <c:v>44173.791666753183</c:v>
                </c:pt>
                <c:pt idx="17837">
                  <c:v>44173.802083419854</c:v>
                </c:pt>
                <c:pt idx="17838">
                  <c:v>44173.812500086526</c:v>
                </c:pt>
                <c:pt idx="17839">
                  <c:v>44173.822916753197</c:v>
                </c:pt>
                <c:pt idx="17840">
                  <c:v>44173.833333419869</c:v>
                </c:pt>
                <c:pt idx="17841">
                  <c:v>44173.84375008654</c:v>
                </c:pt>
                <c:pt idx="17842">
                  <c:v>44173.854166753212</c:v>
                </c:pt>
                <c:pt idx="17843">
                  <c:v>44173.864583419883</c:v>
                </c:pt>
                <c:pt idx="17844">
                  <c:v>44173.875000086555</c:v>
                </c:pt>
                <c:pt idx="17845">
                  <c:v>44173.885416753226</c:v>
                </c:pt>
                <c:pt idx="17846">
                  <c:v>44173.895833419898</c:v>
                </c:pt>
                <c:pt idx="17847">
                  <c:v>44173.906250086569</c:v>
                </c:pt>
                <c:pt idx="17848">
                  <c:v>44173.916666753241</c:v>
                </c:pt>
                <c:pt idx="17849">
                  <c:v>44173.927083419912</c:v>
                </c:pt>
                <c:pt idx="17850">
                  <c:v>44173.937500086584</c:v>
                </c:pt>
                <c:pt idx="17851">
                  <c:v>44173.947916753255</c:v>
                </c:pt>
                <c:pt idx="17852">
                  <c:v>44173.958333419927</c:v>
                </c:pt>
                <c:pt idx="17853">
                  <c:v>44173.968750086598</c:v>
                </c:pt>
                <c:pt idx="17854">
                  <c:v>44173.97916675327</c:v>
                </c:pt>
                <c:pt idx="17855">
                  <c:v>44173.989583419941</c:v>
                </c:pt>
                <c:pt idx="17856">
                  <c:v>44174.000000086613</c:v>
                </c:pt>
                <c:pt idx="17857">
                  <c:v>44174.010416753285</c:v>
                </c:pt>
                <c:pt idx="17858">
                  <c:v>44174.020833419956</c:v>
                </c:pt>
                <c:pt idx="17859">
                  <c:v>44174.031250086628</c:v>
                </c:pt>
                <c:pt idx="17860">
                  <c:v>44174.041666753299</c:v>
                </c:pt>
                <c:pt idx="17861">
                  <c:v>44174.052083419971</c:v>
                </c:pt>
                <c:pt idx="17862">
                  <c:v>44174.062500086642</c:v>
                </c:pt>
                <c:pt idx="17863">
                  <c:v>44174.072916753314</c:v>
                </c:pt>
                <c:pt idx="17864">
                  <c:v>44174.083333419985</c:v>
                </c:pt>
                <c:pt idx="17865">
                  <c:v>44174.093750086657</c:v>
                </c:pt>
                <c:pt idx="17866">
                  <c:v>44174.104166753328</c:v>
                </c:pt>
                <c:pt idx="17867">
                  <c:v>44174.11458342</c:v>
                </c:pt>
                <c:pt idx="17868">
                  <c:v>44174.125000086671</c:v>
                </c:pt>
                <c:pt idx="17869">
                  <c:v>44174.135416753343</c:v>
                </c:pt>
                <c:pt idx="17870">
                  <c:v>44174.145833420014</c:v>
                </c:pt>
                <c:pt idx="17871">
                  <c:v>44174.156250086686</c:v>
                </c:pt>
                <c:pt idx="17872">
                  <c:v>44174.166666753357</c:v>
                </c:pt>
                <c:pt idx="17873">
                  <c:v>44174.177083420029</c:v>
                </c:pt>
                <c:pt idx="17874">
                  <c:v>44174.1875000867</c:v>
                </c:pt>
                <c:pt idx="17875">
                  <c:v>44174.197916753372</c:v>
                </c:pt>
                <c:pt idx="17876">
                  <c:v>44174.208333420043</c:v>
                </c:pt>
                <c:pt idx="17877">
                  <c:v>44174.218750086715</c:v>
                </c:pt>
                <c:pt idx="17878">
                  <c:v>44174.229166753386</c:v>
                </c:pt>
                <c:pt idx="17879">
                  <c:v>44174.239583420058</c:v>
                </c:pt>
                <c:pt idx="17880">
                  <c:v>44174.250000086729</c:v>
                </c:pt>
                <c:pt idx="17881">
                  <c:v>44174.260416753401</c:v>
                </c:pt>
                <c:pt idx="17882">
                  <c:v>44174.270833420072</c:v>
                </c:pt>
                <c:pt idx="17883">
                  <c:v>44174.281250086744</c:v>
                </c:pt>
                <c:pt idx="17884">
                  <c:v>44174.291666753415</c:v>
                </c:pt>
                <c:pt idx="17885">
                  <c:v>44174.302083420087</c:v>
                </c:pt>
                <c:pt idx="17886">
                  <c:v>44174.312500086759</c:v>
                </c:pt>
                <c:pt idx="17887">
                  <c:v>44174.32291675343</c:v>
                </c:pt>
                <c:pt idx="17888">
                  <c:v>44174.333333420102</c:v>
                </c:pt>
                <c:pt idx="17889">
                  <c:v>44174.343750086773</c:v>
                </c:pt>
                <c:pt idx="17890">
                  <c:v>44174.354166753445</c:v>
                </c:pt>
                <c:pt idx="17891">
                  <c:v>44174.364583420116</c:v>
                </c:pt>
                <c:pt idx="17892">
                  <c:v>44174.375000086788</c:v>
                </c:pt>
                <c:pt idx="17893">
                  <c:v>44174.385416753459</c:v>
                </c:pt>
                <c:pt idx="17894">
                  <c:v>44174.395833420131</c:v>
                </c:pt>
                <c:pt idx="17895">
                  <c:v>44174.406250086802</c:v>
                </c:pt>
                <c:pt idx="17896">
                  <c:v>44174.416666753474</c:v>
                </c:pt>
                <c:pt idx="17897">
                  <c:v>44174.427083420145</c:v>
                </c:pt>
                <c:pt idx="17898">
                  <c:v>44174.437500086817</c:v>
                </c:pt>
                <c:pt idx="17899">
                  <c:v>44174.447916753488</c:v>
                </c:pt>
                <c:pt idx="17900">
                  <c:v>44174.45833342016</c:v>
                </c:pt>
                <c:pt idx="17901">
                  <c:v>44174.468750086831</c:v>
                </c:pt>
                <c:pt idx="17902">
                  <c:v>44174.479166753503</c:v>
                </c:pt>
                <c:pt idx="17903">
                  <c:v>44174.489583420174</c:v>
                </c:pt>
                <c:pt idx="17904">
                  <c:v>44174.500000086846</c:v>
                </c:pt>
                <c:pt idx="17905">
                  <c:v>44174.510416753517</c:v>
                </c:pt>
                <c:pt idx="17906">
                  <c:v>44174.520833420189</c:v>
                </c:pt>
                <c:pt idx="17907">
                  <c:v>44174.53125008686</c:v>
                </c:pt>
                <c:pt idx="17908">
                  <c:v>44174.541666753532</c:v>
                </c:pt>
                <c:pt idx="17909">
                  <c:v>44174.552083420203</c:v>
                </c:pt>
                <c:pt idx="17910">
                  <c:v>44174.562500086875</c:v>
                </c:pt>
                <c:pt idx="17911">
                  <c:v>44174.572916753546</c:v>
                </c:pt>
                <c:pt idx="17912">
                  <c:v>44174.583333420218</c:v>
                </c:pt>
                <c:pt idx="17913">
                  <c:v>44174.593750086889</c:v>
                </c:pt>
                <c:pt idx="17914">
                  <c:v>44174.604166753561</c:v>
                </c:pt>
                <c:pt idx="17915">
                  <c:v>44174.614583420233</c:v>
                </c:pt>
                <c:pt idx="17916">
                  <c:v>44174.625000086904</c:v>
                </c:pt>
                <c:pt idx="17917">
                  <c:v>44174.635416753576</c:v>
                </c:pt>
                <c:pt idx="17918">
                  <c:v>44174.645833420247</c:v>
                </c:pt>
                <c:pt idx="17919">
                  <c:v>44174.656250086919</c:v>
                </c:pt>
                <c:pt idx="17920">
                  <c:v>44174.66666675359</c:v>
                </c:pt>
                <c:pt idx="17921">
                  <c:v>44174.677083420262</c:v>
                </c:pt>
                <c:pt idx="17922">
                  <c:v>44174.687500086933</c:v>
                </c:pt>
                <c:pt idx="17923">
                  <c:v>44174.697916753605</c:v>
                </c:pt>
                <c:pt idx="17924">
                  <c:v>44174.708333420276</c:v>
                </c:pt>
                <c:pt idx="17925">
                  <c:v>44174.718750086948</c:v>
                </c:pt>
                <c:pt idx="17926">
                  <c:v>44174.729166753619</c:v>
                </c:pt>
                <c:pt idx="17927">
                  <c:v>44174.739583420291</c:v>
                </c:pt>
                <c:pt idx="17928">
                  <c:v>44174.750000086962</c:v>
                </c:pt>
                <c:pt idx="17929">
                  <c:v>44174.760416753634</c:v>
                </c:pt>
                <c:pt idx="17930">
                  <c:v>44174.770833420305</c:v>
                </c:pt>
                <c:pt idx="17931">
                  <c:v>44174.781250086977</c:v>
                </c:pt>
                <c:pt idx="17932">
                  <c:v>44174.791666753648</c:v>
                </c:pt>
                <c:pt idx="17933">
                  <c:v>44174.80208342032</c:v>
                </c:pt>
                <c:pt idx="17934">
                  <c:v>44174.812500086991</c:v>
                </c:pt>
                <c:pt idx="17935">
                  <c:v>44174.822916753663</c:v>
                </c:pt>
                <c:pt idx="17936">
                  <c:v>44174.833333420334</c:v>
                </c:pt>
                <c:pt idx="17937">
                  <c:v>44174.843750087006</c:v>
                </c:pt>
                <c:pt idx="17938">
                  <c:v>44174.854166753677</c:v>
                </c:pt>
                <c:pt idx="17939">
                  <c:v>44174.864583420349</c:v>
                </c:pt>
                <c:pt idx="17940">
                  <c:v>44174.87500008702</c:v>
                </c:pt>
                <c:pt idx="17941">
                  <c:v>44174.885416753692</c:v>
                </c:pt>
                <c:pt idx="17942">
                  <c:v>44174.895833420363</c:v>
                </c:pt>
                <c:pt idx="17943">
                  <c:v>44174.906250087035</c:v>
                </c:pt>
                <c:pt idx="17944">
                  <c:v>44174.916666753707</c:v>
                </c:pt>
                <c:pt idx="17945">
                  <c:v>44174.927083420378</c:v>
                </c:pt>
                <c:pt idx="17946">
                  <c:v>44174.93750008705</c:v>
                </c:pt>
                <c:pt idx="17947">
                  <c:v>44174.947916753721</c:v>
                </c:pt>
                <c:pt idx="17948">
                  <c:v>44174.958333420393</c:v>
                </c:pt>
                <c:pt idx="17949">
                  <c:v>44174.968750087064</c:v>
                </c:pt>
                <c:pt idx="17950">
                  <c:v>44174.979166753736</c:v>
                </c:pt>
                <c:pt idx="17951">
                  <c:v>44174.989583420407</c:v>
                </c:pt>
                <c:pt idx="17952">
                  <c:v>44175.000000087079</c:v>
                </c:pt>
                <c:pt idx="17953">
                  <c:v>44175.01041675375</c:v>
                </c:pt>
                <c:pt idx="17954">
                  <c:v>44175.020833420422</c:v>
                </c:pt>
                <c:pt idx="17955">
                  <c:v>44175.031250087093</c:v>
                </c:pt>
                <c:pt idx="17956">
                  <c:v>44175.041666753765</c:v>
                </c:pt>
                <c:pt idx="17957">
                  <c:v>44175.052083420436</c:v>
                </c:pt>
                <c:pt idx="17958">
                  <c:v>44175.062500087108</c:v>
                </c:pt>
                <c:pt idx="17959">
                  <c:v>44175.072916753779</c:v>
                </c:pt>
                <c:pt idx="17960">
                  <c:v>44175.083333420451</c:v>
                </c:pt>
                <c:pt idx="17961">
                  <c:v>44175.093750087122</c:v>
                </c:pt>
                <c:pt idx="17962">
                  <c:v>44175.104166753794</c:v>
                </c:pt>
                <c:pt idx="17963">
                  <c:v>44175.114583420465</c:v>
                </c:pt>
                <c:pt idx="17964">
                  <c:v>44175.125000087137</c:v>
                </c:pt>
                <c:pt idx="17965">
                  <c:v>44175.135416753808</c:v>
                </c:pt>
                <c:pt idx="17966">
                  <c:v>44175.14583342048</c:v>
                </c:pt>
                <c:pt idx="17967">
                  <c:v>44175.156250087151</c:v>
                </c:pt>
                <c:pt idx="17968">
                  <c:v>44175.166666753823</c:v>
                </c:pt>
                <c:pt idx="17969">
                  <c:v>44175.177083420494</c:v>
                </c:pt>
                <c:pt idx="17970">
                  <c:v>44175.187500087166</c:v>
                </c:pt>
                <c:pt idx="17971">
                  <c:v>44175.197916753837</c:v>
                </c:pt>
                <c:pt idx="17972">
                  <c:v>44175.208333420509</c:v>
                </c:pt>
                <c:pt idx="17973">
                  <c:v>44175.218750087181</c:v>
                </c:pt>
                <c:pt idx="17974">
                  <c:v>44175.229166753852</c:v>
                </c:pt>
                <c:pt idx="17975">
                  <c:v>44175.239583420524</c:v>
                </c:pt>
                <c:pt idx="17976">
                  <c:v>44175.250000087195</c:v>
                </c:pt>
                <c:pt idx="17977">
                  <c:v>44175.260416753867</c:v>
                </c:pt>
                <c:pt idx="17978">
                  <c:v>44175.270833420538</c:v>
                </c:pt>
                <c:pt idx="17979">
                  <c:v>44175.28125008721</c:v>
                </c:pt>
                <c:pt idx="17980">
                  <c:v>44175.291666753881</c:v>
                </c:pt>
                <c:pt idx="17981">
                  <c:v>44175.302083420553</c:v>
                </c:pt>
                <c:pt idx="17982">
                  <c:v>44175.312500087224</c:v>
                </c:pt>
                <c:pt idx="17983">
                  <c:v>44175.322916753896</c:v>
                </c:pt>
                <c:pt idx="17984">
                  <c:v>44175.333333420567</c:v>
                </c:pt>
                <c:pt idx="17985">
                  <c:v>44175.343750087239</c:v>
                </c:pt>
                <c:pt idx="17986">
                  <c:v>44175.35416675391</c:v>
                </c:pt>
                <c:pt idx="17987">
                  <c:v>44175.364583420582</c:v>
                </c:pt>
                <c:pt idx="17988">
                  <c:v>44175.375000087253</c:v>
                </c:pt>
                <c:pt idx="17989">
                  <c:v>44175.385416753925</c:v>
                </c:pt>
                <c:pt idx="17990">
                  <c:v>44175.395833420596</c:v>
                </c:pt>
                <c:pt idx="17991">
                  <c:v>44175.406250087268</c:v>
                </c:pt>
                <c:pt idx="17992">
                  <c:v>44175.416666753939</c:v>
                </c:pt>
                <c:pt idx="17993">
                  <c:v>44175.427083420611</c:v>
                </c:pt>
                <c:pt idx="17994">
                  <c:v>44175.437500087282</c:v>
                </c:pt>
                <c:pt idx="17995">
                  <c:v>44175.447916753954</c:v>
                </c:pt>
                <c:pt idx="17996">
                  <c:v>44175.458333420625</c:v>
                </c:pt>
                <c:pt idx="17997">
                  <c:v>44175.468750087297</c:v>
                </c:pt>
                <c:pt idx="17998">
                  <c:v>44175.479166753968</c:v>
                </c:pt>
                <c:pt idx="17999">
                  <c:v>44175.48958342064</c:v>
                </c:pt>
                <c:pt idx="18000">
                  <c:v>44175.500000087311</c:v>
                </c:pt>
                <c:pt idx="18001">
                  <c:v>44175.510416753983</c:v>
                </c:pt>
                <c:pt idx="18002">
                  <c:v>44175.520833420655</c:v>
                </c:pt>
                <c:pt idx="18003">
                  <c:v>44175.531250087326</c:v>
                </c:pt>
                <c:pt idx="18004">
                  <c:v>44175.541666753998</c:v>
                </c:pt>
                <c:pt idx="18005">
                  <c:v>44175.552083420669</c:v>
                </c:pt>
                <c:pt idx="18006">
                  <c:v>44175.562500087341</c:v>
                </c:pt>
                <c:pt idx="18007">
                  <c:v>44175.572916754012</c:v>
                </c:pt>
                <c:pt idx="18008">
                  <c:v>44175.583333420684</c:v>
                </c:pt>
                <c:pt idx="18009">
                  <c:v>44175.593750087355</c:v>
                </c:pt>
                <c:pt idx="18010">
                  <c:v>44175.604166754027</c:v>
                </c:pt>
                <c:pt idx="18011">
                  <c:v>44175.614583420698</c:v>
                </c:pt>
                <c:pt idx="18012">
                  <c:v>44175.62500008737</c:v>
                </c:pt>
                <c:pt idx="18013">
                  <c:v>44175.635416754041</c:v>
                </c:pt>
                <c:pt idx="18014">
                  <c:v>44175.645833420713</c:v>
                </c:pt>
                <c:pt idx="18015">
                  <c:v>44175.656250087384</c:v>
                </c:pt>
                <c:pt idx="18016">
                  <c:v>44175.666666754056</c:v>
                </c:pt>
                <c:pt idx="18017">
                  <c:v>44175.677083420727</c:v>
                </c:pt>
                <c:pt idx="18018">
                  <c:v>44175.687500087399</c:v>
                </c:pt>
                <c:pt idx="18019">
                  <c:v>44175.69791675407</c:v>
                </c:pt>
                <c:pt idx="18020">
                  <c:v>44175.708333420742</c:v>
                </c:pt>
                <c:pt idx="18021">
                  <c:v>44175.718750087413</c:v>
                </c:pt>
                <c:pt idx="18022">
                  <c:v>44175.729166754085</c:v>
                </c:pt>
                <c:pt idx="18023">
                  <c:v>44175.739583420756</c:v>
                </c:pt>
                <c:pt idx="18024">
                  <c:v>44175.750000087428</c:v>
                </c:pt>
                <c:pt idx="18025">
                  <c:v>44175.760416754099</c:v>
                </c:pt>
                <c:pt idx="18026">
                  <c:v>44175.770833420771</c:v>
                </c:pt>
                <c:pt idx="18027">
                  <c:v>44175.781250087442</c:v>
                </c:pt>
                <c:pt idx="18028">
                  <c:v>44175.791666754114</c:v>
                </c:pt>
                <c:pt idx="18029">
                  <c:v>44175.802083420785</c:v>
                </c:pt>
                <c:pt idx="18030">
                  <c:v>44175.812500087457</c:v>
                </c:pt>
                <c:pt idx="18031">
                  <c:v>44175.822916754129</c:v>
                </c:pt>
                <c:pt idx="18032">
                  <c:v>44175.8333334208</c:v>
                </c:pt>
                <c:pt idx="18033">
                  <c:v>44175.843750087472</c:v>
                </c:pt>
                <c:pt idx="18034">
                  <c:v>44175.854166754143</c:v>
                </c:pt>
                <c:pt idx="18035">
                  <c:v>44175.864583420815</c:v>
                </c:pt>
                <c:pt idx="18036">
                  <c:v>44175.875000087486</c:v>
                </c:pt>
                <c:pt idx="18037">
                  <c:v>44175.885416754158</c:v>
                </c:pt>
                <c:pt idx="18038">
                  <c:v>44175.895833420829</c:v>
                </c:pt>
                <c:pt idx="18039">
                  <c:v>44175.906250087501</c:v>
                </c:pt>
                <c:pt idx="18040">
                  <c:v>44175.916666754172</c:v>
                </c:pt>
                <c:pt idx="18041">
                  <c:v>44175.927083420844</c:v>
                </c:pt>
                <c:pt idx="18042">
                  <c:v>44175.937500087515</c:v>
                </c:pt>
                <c:pt idx="18043">
                  <c:v>44175.947916754187</c:v>
                </c:pt>
                <c:pt idx="18044">
                  <c:v>44175.958333420858</c:v>
                </c:pt>
                <c:pt idx="18045">
                  <c:v>44175.96875008753</c:v>
                </c:pt>
                <c:pt idx="18046">
                  <c:v>44175.979166754201</c:v>
                </c:pt>
                <c:pt idx="18047">
                  <c:v>44175.989583420873</c:v>
                </c:pt>
                <c:pt idx="18048">
                  <c:v>44176.000000087544</c:v>
                </c:pt>
                <c:pt idx="18049">
                  <c:v>44176.010416754216</c:v>
                </c:pt>
                <c:pt idx="18050">
                  <c:v>44176.020833420887</c:v>
                </c:pt>
                <c:pt idx="18051">
                  <c:v>44176.031250087559</c:v>
                </c:pt>
                <c:pt idx="18052">
                  <c:v>44176.04166675423</c:v>
                </c:pt>
                <c:pt idx="18053">
                  <c:v>44176.052083420902</c:v>
                </c:pt>
                <c:pt idx="18054">
                  <c:v>44176.062500087573</c:v>
                </c:pt>
                <c:pt idx="18055">
                  <c:v>44176.072916754245</c:v>
                </c:pt>
                <c:pt idx="18056">
                  <c:v>44176.083333420916</c:v>
                </c:pt>
                <c:pt idx="18057">
                  <c:v>44176.093750087588</c:v>
                </c:pt>
                <c:pt idx="18058">
                  <c:v>44176.104166754259</c:v>
                </c:pt>
                <c:pt idx="18059">
                  <c:v>44176.114583420931</c:v>
                </c:pt>
                <c:pt idx="18060">
                  <c:v>44176.125000087603</c:v>
                </c:pt>
                <c:pt idx="18061">
                  <c:v>44176.135416754274</c:v>
                </c:pt>
                <c:pt idx="18062">
                  <c:v>44176.145833420946</c:v>
                </c:pt>
                <c:pt idx="18063">
                  <c:v>44176.156250087617</c:v>
                </c:pt>
                <c:pt idx="18064">
                  <c:v>44176.166666754289</c:v>
                </c:pt>
                <c:pt idx="18065">
                  <c:v>44176.17708342096</c:v>
                </c:pt>
                <c:pt idx="18066">
                  <c:v>44176.187500087632</c:v>
                </c:pt>
                <c:pt idx="18067">
                  <c:v>44176.197916754303</c:v>
                </c:pt>
                <c:pt idx="18068">
                  <c:v>44176.208333420975</c:v>
                </c:pt>
                <c:pt idx="18069">
                  <c:v>44176.218750087646</c:v>
                </c:pt>
                <c:pt idx="18070">
                  <c:v>44176.229166754318</c:v>
                </c:pt>
                <c:pt idx="18071">
                  <c:v>44176.239583420989</c:v>
                </c:pt>
                <c:pt idx="18072">
                  <c:v>44176.250000087661</c:v>
                </c:pt>
                <c:pt idx="18073">
                  <c:v>44176.260416754332</c:v>
                </c:pt>
                <c:pt idx="18074">
                  <c:v>44176.270833421004</c:v>
                </c:pt>
                <c:pt idx="18075">
                  <c:v>44176.281250087675</c:v>
                </c:pt>
                <c:pt idx="18076">
                  <c:v>44176.291666754347</c:v>
                </c:pt>
                <c:pt idx="18077">
                  <c:v>44176.302083421018</c:v>
                </c:pt>
                <c:pt idx="18078">
                  <c:v>44176.31250008769</c:v>
                </c:pt>
                <c:pt idx="18079">
                  <c:v>44176.322916754361</c:v>
                </c:pt>
                <c:pt idx="18080">
                  <c:v>44176.333333421033</c:v>
                </c:pt>
                <c:pt idx="18081">
                  <c:v>44176.343750087704</c:v>
                </c:pt>
                <c:pt idx="18082">
                  <c:v>44176.354166754376</c:v>
                </c:pt>
                <c:pt idx="18083">
                  <c:v>44176.364583421047</c:v>
                </c:pt>
                <c:pt idx="18084">
                  <c:v>44176.375000087719</c:v>
                </c:pt>
                <c:pt idx="18085">
                  <c:v>44176.38541675439</c:v>
                </c:pt>
                <c:pt idx="18086">
                  <c:v>44176.395833421062</c:v>
                </c:pt>
                <c:pt idx="18087">
                  <c:v>44176.406250087733</c:v>
                </c:pt>
                <c:pt idx="18088">
                  <c:v>44176.416666754405</c:v>
                </c:pt>
                <c:pt idx="18089">
                  <c:v>44176.427083421077</c:v>
                </c:pt>
                <c:pt idx="18090">
                  <c:v>44176.437500087748</c:v>
                </c:pt>
                <c:pt idx="18091">
                  <c:v>44176.44791675442</c:v>
                </c:pt>
                <c:pt idx="18092">
                  <c:v>44176.458333421091</c:v>
                </c:pt>
                <c:pt idx="18093">
                  <c:v>44176.468750087763</c:v>
                </c:pt>
                <c:pt idx="18094">
                  <c:v>44176.479166754434</c:v>
                </c:pt>
                <c:pt idx="18095">
                  <c:v>44176.489583421106</c:v>
                </c:pt>
                <c:pt idx="18096">
                  <c:v>44176.500000087777</c:v>
                </c:pt>
                <c:pt idx="18097">
                  <c:v>44176.510416754449</c:v>
                </c:pt>
                <c:pt idx="18098">
                  <c:v>44176.52083342112</c:v>
                </c:pt>
                <c:pt idx="18099">
                  <c:v>44176.531250087792</c:v>
                </c:pt>
                <c:pt idx="18100">
                  <c:v>44176.541666754463</c:v>
                </c:pt>
                <c:pt idx="18101">
                  <c:v>44176.552083421135</c:v>
                </c:pt>
                <c:pt idx="18102">
                  <c:v>44176.562500087806</c:v>
                </c:pt>
                <c:pt idx="18103">
                  <c:v>44176.572916754478</c:v>
                </c:pt>
                <c:pt idx="18104">
                  <c:v>44176.583333421149</c:v>
                </c:pt>
                <c:pt idx="18105">
                  <c:v>44176.593750087821</c:v>
                </c:pt>
                <c:pt idx="18106">
                  <c:v>44176.604166754492</c:v>
                </c:pt>
                <c:pt idx="18107">
                  <c:v>44176.614583421164</c:v>
                </c:pt>
                <c:pt idx="18108">
                  <c:v>44176.625000087835</c:v>
                </c:pt>
                <c:pt idx="18109">
                  <c:v>44176.635416754507</c:v>
                </c:pt>
                <c:pt idx="18110">
                  <c:v>44176.645833421178</c:v>
                </c:pt>
                <c:pt idx="18111">
                  <c:v>44176.65625008785</c:v>
                </c:pt>
                <c:pt idx="18112">
                  <c:v>44176.666666754521</c:v>
                </c:pt>
                <c:pt idx="18113">
                  <c:v>44176.677083421193</c:v>
                </c:pt>
                <c:pt idx="18114">
                  <c:v>44176.687500087864</c:v>
                </c:pt>
                <c:pt idx="18115">
                  <c:v>44176.697916754536</c:v>
                </c:pt>
                <c:pt idx="18116">
                  <c:v>44176.708333421207</c:v>
                </c:pt>
                <c:pt idx="18117">
                  <c:v>44176.718750087879</c:v>
                </c:pt>
                <c:pt idx="18118">
                  <c:v>44176.729166754551</c:v>
                </c:pt>
                <c:pt idx="18119">
                  <c:v>44176.739583421222</c:v>
                </c:pt>
                <c:pt idx="18120">
                  <c:v>44176.750000087894</c:v>
                </c:pt>
                <c:pt idx="18121">
                  <c:v>44176.760416754565</c:v>
                </c:pt>
                <c:pt idx="18122">
                  <c:v>44176.770833421237</c:v>
                </c:pt>
                <c:pt idx="18123">
                  <c:v>44176.781250087908</c:v>
                </c:pt>
                <c:pt idx="18124">
                  <c:v>44176.79166675458</c:v>
                </c:pt>
                <c:pt idx="18125">
                  <c:v>44176.802083421251</c:v>
                </c:pt>
                <c:pt idx="18126">
                  <c:v>44176.812500087923</c:v>
                </c:pt>
                <c:pt idx="18127">
                  <c:v>44176.822916754594</c:v>
                </c:pt>
                <c:pt idx="18128">
                  <c:v>44176.833333421266</c:v>
                </c:pt>
                <c:pt idx="18129">
                  <c:v>44176.843750087937</c:v>
                </c:pt>
                <c:pt idx="18130">
                  <c:v>44176.854166754609</c:v>
                </c:pt>
                <c:pt idx="18131">
                  <c:v>44176.86458342128</c:v>
                </c:pt>
                <c:pt idx="18132">
                  <c:v>44176.875000087952</c:v>
                </c:pt>
                <c:pt idx="18133">
                  <c:v>44176.885416754623</c:v>
                </c:pt>
                <c:pt idx="18134">
                  <c:v>44176.895833421295</c:v>
                </c:pt>
                <c:pt idx="18135">
                  <c:v>44176.906250087966</c:v>
                </c:pt>
                <c:pt idx="18136">
                  <c:v>44176.916666754638</c:v>
                </c:pt>
                <c:pt idx="18137">
                  <c:v>44176.927083421309</c:v>
                </c:pt>
                <c:pt idx="18138">
                  <c:v>44176.937500087981</c:v>
                </c:pt>
                <c:pt idx="18139">
                  <c:v>44176.947916754652</c:v>
                </c:pt>
                <c:pt idx="18140">
                  <c:v>44176.958333421324</c:v>
                </c:pt>
                <c:pt idx="18141">
                  <c:v>44176.968750087995</c:v>
                </c:pt>
                <c:pt idx="18142">
                  <c:v>44176.979166754667</c:v>
                </c:pt>
                <c:pt idx="18143">
                  <c:v>44176.989583421338</c:v>
                </c:pt>
                <c:pt idx="18144">
                  <c:v>44177.00000008801</c:v>
                </c:pt>
                <c:pt idx="18145">
                  <c:v>44177.010416754682</c:v>
                </c:pt>
                <c:pt idx="18146">
                  <c:v>44177.020833421353</c:v>
                </c:pt>
                <c:pt idx="18147">
                  <c:v>44177.031250088025</c:v>
                </c:pt>
                <c:pt idx="18148">
                  <c:v>44177.041666754696</c:v>
                </c:pt>
                <c:pt idx="18149">
                  <c:v>44177.052083421368</c:v>
                </c:pt>
                <c:pt idx="18150">
                  <c:v>44177.062500088039</c:v>
                </c:pt>
                <c:pt idx="18151">
                  <c:v>44177.072916754711</c:v>
                </c:pt>
                <c:pt idx="18152">
                  <c:v>44177.083333421382</c:v>
                </c:pt>
                <c:pt idx="18153">
                  <c:v>44177.093750088054</c:v>
                </c:pt>
                <c:pt idx="18154">
                  <c:v>44177.104166754725</c:v>
                </c:pt>
                <c:pt idx="18155">
                  <c:v>44177.114583421397</c:v>
                </c:pt>
                <c:pt idx="18156">
                  <c:v>44177.125000088068</c:v>
                </c:pt>
                <c:pt idx="18157">
                  <c:v>44177.13541675474</c:v>
                </c:pt>
                <c:pt idx="18158">
                  <c:v>44177.145833421411</c:v>
                </c:pt>
                <c:pt idx="18159">
                  <c:v>44177.156250088083</c:v>
                </c:pt>
                <c:pt idx="18160">
                  <c:v>44177.166666754754</c:v>
                </c:pt>
                <c:pt idx="18161">
                  <c:v>44177.177083421426</c:v>
                </c:pt>
                <c:pt idx="18162">
                  <c:v>44177.187500088097</c:v>
                </c:pt>
                <c:pt idx="18163">
                  <c:v>44177.197916754769</c:v>
                </c:pt>
                <c:pt idx="18164">
                  <c:v>44177.20833342144</c:v>
                </c:pt>
                <c:pt idx="18165">
                  <c:v>44177.218750088112</c:v>
                </c:pt>
                <c:pt idx="18166">
                  <c:v>44177.229166754783</c:v>
                </c:pt>
                <c:pt idx="18167">
                  <c:v>44177.239583421455</c:v>
                </c:pt>
                <c:pt idx="18168">
                  <c:v>44177.250000088126</c:v>
                </c:pt>
                <c:pt idx="18169">
                  <c:v>44177.260416754798</c:v>
                </c:pt>
                <c:pt idx="18170">
                  <c:v>44177.270833421469</c:v>
                </c:pt>
                <c:pt idx="18171">
                  <c:v>44177.281250088141</c:v>
                </c:pt>
                <c:pt idx="18172">
                  <c:v>44177.291666754812</c:v>
                </c:pt>
                <c:pt idx="18173">
                  <c:v>44177.302083421484</c:v>
                </c:pt>
                <c:pt idx="18174">
                  <c:v>44177.312500088156</c:v>
                </c:pt>
                <c:pt idx="18175">
                  <c:v>44177.322916754827</c:v>
                </c:pt>
                <c:pt idx="18176">
                  <c:v>44177.333333421499</c:v>
                </c:pt>
                <c:pt idx="18177">
                  <c:v>44177.34375008817</c:v>
                </c:pt>
                <c:pt idx="18178">
                  <c:v>44177.354166754842</c:v>
                </c:pt>
                <c:pt idx="18179">
                  <c:v>44177.364583421513</c:v>
                </c:pt>
                <c:pt idx="18180">
                  <c:v>44177.375000088185</c:v>
                </c:pt>
                <c:pt idx="18181">
                  <c:v>44177.385416754856</c:v>
                </c:pt>
                <c:pt idx="18182">
                  <c:v>44177.395833421528</c:v>
                </c:pt>
                <c:pt idx="18183">
                  <c:v>44177.406250088199</c:v>
                </c:pt>
                <c:pt idx="18184">
                  <c:v>44177.416666754871</c:v>
                </c:pt>
                <c:pt idx="18185">
                  <c:v>44177.427083421542</c:v>
                </c:pt>
                <c:pt idx="18186">
                  <c:v>44177.437500088214</c:v>
                </c:pt>
                <c:pt idx="18187">
                  <c:v>44177.447916754885</c:v>
                </c:pt>
                <c:pt idx="18188">
                  <c:v>44177.458333421557</c:v>
                </c:pt>
                <c:pt idx="18189">
                  <c:v>44177.468750088228</c:v>
                </c:pt>
                <c:pt idx="18190">
                  <c:v>44177.4791667549</c:v>
                </c:pt>
                <c:pt idx="18191">
                  <c:v>44177.489583421571</c:v>
                </c:pt>
                <c:pt idx="18192">
                  <c:v>44177.500000088243</c:v>
                </c:pt>
                <c:pt idx="18193">
                  <c:v>44177.510416754914</c:v>
                </c:pt>
                <c:pt idx="18194">
                  <c:v>44177.520833421586</c:v>
                </c:pt>
                <c:pt idx="18195">
                  <c:v>44177.531250088257</c:v>
                </c:pt>
                <c:pt idx="18196">
                  <c:v>44177.541666754929</c:v>
                </c:pt>
                <c:pt idx="18197">
                  <c:v>44177.5520834216</c:v>
                </c:pt>
                <c:pt idx="18198">
                  <c:v>44177.562500088272</c:v>
                </c:pt>
                <c:pt idx="18199">
                  <c:v>44177.572916754943</c:v>
                </c:pt>
                <c:pt idx="18200">
                  <c:v>44177.583333421615</c:v>
                </c:pt>
                <c:pt idx="18201">
                  <c:v>44177.593750088286</c:v>
                </c:pt>
                <c:pt idx="18202">
                  <c:v>44177.604166754958</c:v>
                </c:pt>
                <c:pt idx="18203">
                  <c:v>44177.61458342163</c:v>
                </c:pt>
                <c:pt idx="18204">
                  <c:v>44177.625000088301</c:v>
                </c:pt>
                <c:pt idx="18205">
                  <c:v>44177.635416754973</c:v>
                </c:pt>
                <c:pt idx="18206">
                  <c:v>44177.645833421644</c:v>
                </c:pt>
                <c:pt idx="18207">
                  <c:v>44177.656250088316</c:v>
                </c:pt>
                <c:pt idx="18208">
                  <c:v>44177.666666754987</c:v>
                </c:pt>
                <c:pt idx="18209">
                  <c:v>44177.677083421659</c:v>
                </c:pt>
                <c:pt idx="18210">
                  <c:v>44177.68750008833</c:v>
                </c:pt>
                <c:pt idx="18211">
                  <c:v>44177.697916755002</c:v>
                </c:pt>
                <c:pt idx="18212">
                  <c:v>44177.708333421673</c:v>
                </c:pt>
                <c:pt idx="18213">
                  <c:v>44177.718750088345</c:v>
                </c:pt>
                <c:pt idx="18214">
                  <c:v>44177.729166755016</c:v>
                </c:pt>
                <c:pt idx="18215">
                  <c:v>44177.739583421688</c:v>
                </c:pt>
                <c:pt idx="18216">
                  <c:v>44177.750000088359</c:v>
                </c:pt>
                <c:pt idx="18217">
                  <c:v>44177.760416755031</c:v>
                </c:pt>
                <c:pt idx="18218">
                  <c:v>44177.770833421702</c:v>
                </c:pt>
                <c:pt idx="18219">
                  <c:v>44177.781250088374</c:v>
                </c:pt>
                <c:pt idx="18220">
                  <c:v>44177.791666755045</c:v>
                </c:pt>
                <c:pt idx="18221">
                  <c:v>44177.802083421717</c:v>
                </c:pt>
                <c:pt idx="18222">
                  <c:v>44177.812500088388</c:v>
                </c:pt>
                <c:pt idx="18223">
                  <c:v>44177.82291675506</c:v>
                </c:pt>
                <c:pt idx="18224">
                  <c:v>44177.833333421731</c:v>
                </c:pt>
                <c:pt idx="18225">
                  <c:v>44177.843750088403</c:v>
                </c:pt>
                <c:pt idx="18226">
                  <c:v>44177.854166755074</c:v>
                </c:pt>
                <c:pt idx="18227">
                  <c:v>44177.864583421746</c:v>
                </c:pt>
                <c:pt idx="18228">
                  <c:v>44177.875000088417</c:v>
                </c:pt>
                <c:pt idx="18229">
                  <c:v>44177.885416755089</c:v>
                </c:pt>
                <c:pt idx="18230">
                  <c:v>44177.89583342176</c:v>
                </c:pt>
                <c:pt idx="18231">
                  <c:v>44177.906250088432</c:v>
                </c:pt>
                <c:pt idx="18232">
                  <c:v>44177.916666755104</c:v>
                </c:pt>
                <c:pt idx="18233">
                  <c:v>44177.927083421775</c:v>
                </c:pt>
                <c:pt idx="18234">
                  <c:v>44177.937500088447</c:v>
                </c:pt>
                <c:pt idx="18235">
                  <c:v>44177.947916755118</c:v>
                </c:pt>
                <c:pt idx="18236">
                  <c:v>44177.95833342179</c:v>
                </c:pt>
                <c:pt idx="18237">
                  <c:v>44177.968750088461</c:v>
                </c:pt>
                <c:pt idx="18238">
                  <c:v>44177.979166755133</c:v>
                </c:pt>
                <c:pt idx="18239">
                  <c:v>44177.989583421804</c:v>
                </c:pt>
                <c:pt idx="18240">
                  <c:v>44178.000000088476</c:v>
                </c:pt>
                <c:pt idx="18241">
                  <c:v>44178.010416755147</c:v>
                </c:pt>
                <c:pt idx="18242">
                  <c:v>44178.020833421819</c:v>
                </c:pt>
                <c:pt idx="18243">
                  <c:v>44178.03125008849</c:v>
                </c:pt>
                <c:pt idx="18244">
                  <c:v>44178.041666755162</c:v>
                </c:pt>
                <c:pt idx="18245">
                  <c:v>44178.052083421833</c:v>
                </c:pt>
                <c:pt idx="18246">
                  <c:v>44178.062500088505</c:v>
                </c:pt>
                <c:pt idx="18247">
                  <c:v>44178.072916755176</c:v>
                </c:pt>
                <c:pt idx="18248">
                  <c:v>44178.083333421848</c:v>
                </c:pt>
                <c:pt idx="18249">
                  <c:v>44178.093750088519</c:v>
                </c:pt>
                <c:pt idx="18250">
                  <c:v>44178.104166755191</c:v>
                </c:pt>
                <c:pt idx="18251">
                  <c:v>44178.114583421862</c:v>
                </c:pt>
                <c:pt idx="18252">
                  <c:v>44178.125000088534</c:v>
                </c:pt>
                <c:pt idx="18253">
                  <c:v>44178.135416755205</c:v>
                </c:pt>
                <c:pt idx="18254">
                  <c:v>44178.145833421877</c:v>
                </c:pt>
                <c:pt idx="18255">
                  <c:v>44178.156250088548</c:v>
                </c:pt>
                <c:pt idx="18256">
                  <c:v>44178.16666675522</c:v>
                </c:pt>
                <c:pt idx="18257">
                  <c:v>44178.177083421891</c:v>
                </c:pt>
                <c:pt idx="18258">
                  <c:v>44178.187500088563</c:v>
                </c:pt>
                <c:pt idx="18259">
                  <c:v>44178.197916755234</c:v>
                </c:pt>
                <c:pt idx="18260">
                  <c:v>44178.208333421906</c:v>
                </c:pt>
                <c:pt idx="18261">
                  <c:v>44178.218750088578</c:v>
                </c:pt>
                <c:pt idx="18262">
                  <c:v>44178.229166755249</c:v>
                </c:pt>
                <c:pt idx="18263">
                  <c:v>44178.239583421921</c:v>
                </c:pt>
                <c:pt idx="18264">
                  <c:v>44178.250000088592</c:v>
                </c:pt>
                <c:pt idx="18265">
                  <c:v>44178.260416755264</c:v>
                </c:pt>
                <c:pt idx="18266">
                  <c:v>44178.270833421935</c:v>
                </c:pt>
                <c:pt idx="18267">
                  <c:v>44178.281250088607</c:v>
                </c:pt>
                <c:pt idx="18268">
                  <c:v>44178.291666755278</c:v>
                </c:pt>
                <c:pt idx="18269">
                  <c:v>44178.30208342195</c:v>
                </c:pt>
                <c:pt idx="18270">
                  <c:v>44178.312500088621</c:v>
                </c:pt>
                <c:pt idx="18271">
                  <c:v>44178.322916755293</c:v>
                </c:pt>
                <c:pt idx="18272">
                  <c:v>44178.333333421964</c:v>
                </c:pt>
                <c:pt idx="18273">
                  <c:v>44178.343750088636</c:v>
                </c:pt>
                <c:pt idx="18274">
                  <c:v>44178.354166755307</c:v>
                </c:pt>
                <c:pt idx="18275">
                  <c:v>44178.364583421979</c:v>
                </c:pt>
                <c:pt idx="18276">
                  <c:v>44178.37500008865</c:v>
                </c:pt>
                <c:pt idx="18277">
                  <c:v>44178.385416755322</c:v>
                </c:pt>
                <c:pt idx="18278">
                  <c:v>44178.395833421993</c:v>
                </c:pt>
                <c:pt idx="18279">
                  <c:v>44178.406250088665</c:v>
                </c:pt>
                <c:pt idx="18280">
                  <c:v>44178.416666755336</c:v>
                </c:pt>
                <c:pt idx="18281">
                  <c:v>44178.427083422008</c:v>
                </c:pt>
                <c:pt idx="18282">
                  <c:v>44178.437500088679</c:v>
                </c:pt>
                <c:pt idx="18283">
                  <c:v>44178.447916755351</c:v>
                </c:pt>
                <c:pt idx="18284">
                  <c:v>44178.458333422022</c:v>
                </c:pt>
                <c:pt idx="18285">
                  <c:v>44178.468750088694</c:v>
                </c:pt>
                <c:pt idx="18286">
                  <c:v>44178.479166755365</c:v>
                </c:pt>
                <c:pt idx="18287">
                  <c:v>44178.489583422037</c:v>
                </c:pt>
                <c:pt idx="18288">
                  <c:v>44178.500000088708</c:v>
                </c:pt>
                <c:pt idx="18289">
                  <c:v>44178.51041675538</c:v>
                </c:pt>
                <c:pt idx="18290">
                  <c:v>44178.520833422052</c:v>
                </c:pt>
                <c:pt idx="18291">
                  <c:v>44178.531250088723</c:v>
                </c:pt>
                <c:pt idx="18292">
                  <c:v>44178.541666755395</c:v>
                </c:pt>
                <c:pt idx="18293">
                  <c:v>44178.552083422066</c:v>
                </c:pt>
                <c:pt idx="18294">
                  <c:v>44178.562500088738</c:v>
                </c:pt>
                <c:pt idx="18295">
                  <c:v>44178.572916755409</c:v>
                </c:pt>
                <c:pt idx="18296">
                  <c:v>44178.583333422081</c:v>
                </c:pt>
                <c:pt idx="18297">
                  <c:v>44178.593750088752</c:v>
                </c:pt>
                <c:pt idx="18298">
                  <c:v>44178.604166755424</c:v>
                </c:pt>
                <c:pt idx="18299">
                  <c:v>44178.614583422095</c:v>
                </c:pt>
                <c:pt idx="18300">
                  <c:v>44178.625000088767</c:v>
                </c:pt>
                <c:pt idx="18301">
                  <c:v>44178.635416755438</c:v>
                </c:pt>
                <c:pt idx="18302">
                  <c:v>44178.64583342211</c:v>
                </c:pt>
                <c:pt idx="18303">
                  <c:v>44178.656250088781</c:v>
                </c:pt>
                <c:pt idx="18304">
                  <c:v>44178.666666755453</c:v>
                </c:pt>
                <c:pt idx="18305">
                  <c:v>44178.677083422124</c:v>
                </c:pt>
                <c:pt idx="18306">
                  <c:v>44178.687500088796</c:v>
                </c:pt>
                <c:pt idx="18307">
                  <c:v>44178.697916755467</c:v>
                </c:pt>
                <c:pt idx="18308">
                  <c:v>44178.708333422139</c:v>
                </c:pt>
                <c:pt idx="18309">
                  <c:v>44178.71875008881</c:v>
                </c:pt>
                <c:pt idx="18310">
                  <c:v>44178.729166755482</c:v>
                </c:pt>
                <c:pt idx="18311">
                  <c:v>44178.739583422153</c:v>
                </c:pt>
                <c:pt idx="18312">
                  <c:v>44178.750000088825</c:v>
                </c:pt>
                <c:pt idx="18313">
                  <c:v>44178.760416755496</c:v>
                </c:pt>
                <c:pt idx="18314">
                  <c:v>44178.770833422168</c:v>
                </c:pt>
                <c:pt idx="18315">
                  <c:v>44178.781250088839</c:v>
                </c:pt>
                <c:pt idx="18316">
                  <c:v>44178.791666755511</c:v>
                </c:pt>
                <c:pt idx="18317">
                  <c:v>44178.802083422182</c:v>
                </c:pt>
                <c:pt idx="18318">
                  <c:v>44178.812500088854</c:v>
                </c:pt>
                <c:pt idx="18319">
                  <c:v>44178.822916755526</c:v>
                </c:pt>
                <c:pt idx="18320">
                  <c:v>44178.833333422197</c:v>
                </c:pt>
                <c:pt idx="18321">
                  <c:v>44178.843750088869</c:v>
                </c:pt>
                <c:pt idx="18322">
                  <c:v>44178.85416675554</c:v>
                </c:pt>
                <c:pt idx="18323">
                  <c:v>44178.864583422212</c:v>
                </c:pt>
                <c:pt idx="18324">
                  <c:v>44178.875000088883</c:v>
                </c:pt>
                <c:pt idx="18325">
                  <c:v>44178.885416755555</c:v>
                </c:pt>
                <c:pt idx="18326">
                  <c:v>44178.895833422226</c:v>
                </c:pt>
                <c:pt idx="18327">
                  <c:v>44178.906250088898</c:v>
                </c:pt>
                <c:pt idx="18328">
                  <c:v>44178.916666755569</c:v>
                </c:pt>
                <c:pt idx="18329">
                  <c:v>44178.927083422241</c:v>
                </c:pt>
                <c:pt idx="18330">
                  <c:v>44178.937500088912</c:v>
                </c:pt>
                <c:pt idx="18331">
                  <c:v>44178.947916755584</c:v>
                </c:pt>
                <c:pt idx="18332">
                  <c:v>44178.958333422255</c:v>
                </c:pt>
                <c:pt idx="18333">
                  <c:v>44178.968750088927</c:v>
                </c:pt>
                <c:pt idx="18334">
                  <c:v>44178.979166755598</c:v>
                </c:pt>
                <c:pt idx="18335">
                  <c:v>44178.98958342227</c:v>
                </c:pt>
                <c:pt idx="18336">
                  <c:v>44179.000000088941</c:v>
                </c:pt>
                <c:pt idx="18337">
                  <c:v>44179.010416755613</c:v>
                </c:pt>
                <c:pt idx="18338">
                  <c:v>44179.020833422284</c:v>
                </c:pt>
                <c:pt idx="18339">
                  <c:v>44179.031250088956</c:v>
                </c:pt>
                <c:pt idx="18340">
                  <c:v>44179.041666755627</c:v>
                </c:pt>
                <c:pt idx="18341">
                  <c:v>44179.052083422299</c:v>
                </c:pt>
                <c:pt idx="18342">
                  <c:v>44179.06250008897</c:v>
                </c:pt>
                <c:pt idx="18343">
                  <c:v>44179.072916755642</c:v>
                </c:pt>
                <c:pt idx="18344">
                  <c:v>44179.083333422313</c:v>
                </c:pt>
                <c:pt idx="18345">
                  <c:v>44179.093750088985</c:v>
                </c:pt>
                <c:pt idx="18346">
                  <c:v>44179.104166755656</c:v>
                </c:pt>
                <c:pt idx="18347">
                  <c:v>44179.114583422328</c:v>
                </c:pt>
                <c:pt idx="18348">
                  <c:v>44179.125000089</c:v>
                </c:pt>
                <c:pt idx="18349">
                  <c:v>44179.135416755671</c:v>
                </c:pt>
                <c:pt idx="18350">
                  <c:v>44179.145833422343</c:v>
                </c:pt>
                <c:pt idx="18351">
                  <c:v>44179.156250089014</c:v>
                </c:pt>
                <c:pt idx="18352">
                  <c:v>44179.166666755686</c:v>
                </c:pt>
                <c:pt idx="18353">
                  <c:v>44179.177083422357</c:v>
                </c:pt>
                <c:pt idx="18354">
                  <c:v>44179.187500089029</c:v>
                </c:pt>
                <c:pt idx="18355">
                  <c:v>44179.1979167557</c:v>
                </c:pt>
                <c:pt idx="18356">
                  <c:v>44179.208333422372</c:v>
                </c:pt>
                <c:pt idx="18357">
                  <c:v>44179.218750089043</c:v>
                </c:pt>
                <c:pt idx="18358">
                  <c:v>44179.229166755715</c:v>
                </c:pt>
                <c:pt idx="18359">
                  <c:v>44179.239583422386</c:v>
                </c:pt>
                <c:pt idx="18360">
                  <c:v>44179.250000089058</c:v>
                </c:pt>
                <c:pt idx="18361">
                  <c:v>44179.260416755729</c:v>
                </c:pt>
                <c:pt idx="18362">
                  <c:v>44179.270833422401</c:v>
                </c:pt>
                <c:pt idx="18363">
                  <c:v>44179.281250089072</c:v>
                </c:pt>
                <c:pt idx="18364">
                  <c:v>44179.291666755744</c:v>
                </c:pt>
                <c:pt idx="18365">
                  <c:v>44179.302083422415</c:v>
                </c:pt>
                <c:pt idx="18366">
                  <c:v>44179.312500089087</c:v>
                </c:pt>
                <c:pt idx="18367">
                  <c:v>44179.322916755758</c:v>
                </c:pt>
                <c:pt idx="18368">
                  <c:v>44179.33333342243</c:v>
                </c:pt>
                <c:pt idx="18369">
                  <c:v>44179.343750089101</c:v>
                </c:pt>
                <c:pt idx="18370">
                  <c:v>44179.354166755773</c:v>
                </c:pt>
                <c:pt idx="18371">
                  <c:v>44179.364583422444</c:v>
                </c:pt>
                <c:pt idx="18372">
                  <c:v>44179.375000089116</c:v>
                </c:pt>
                <c:pt idx="18373">
                  <c:v>44179.385416755787</c:v>
                </c:pt>
                <c:pt idx="18374">
                  <c:v>44179.395833422459</c:v>
                </c:pt>
                <c:pt idx="18375">
                  <c:v>44179.40625008913</c:v>
                </c:pt>
                <c:pt idx="18376">
                  <c:v>44179.416666755802</c:v>
                </c:pt>
                <c:pt idx="18377">
                  <c:v>44179.427083422474</c:v>
                </c:pt>
                <c:pt idx="18378">
                  <c:v>44179.437500089145</c:v>
                </c:pt>
                <c:pt idx="18379">
                  <c:v>44179.447916755817</c:v>
                </c:pt>
                <c:pt idx="18380">
                  <c:v>44179.458333422488</c:v>
                </c:pt>
                <c:pt idx="18381">
                  <c:v>44179.46875008916</c:v>
                </c:pt>
                <c:pt idx="18382">
                  <c:v>44179.479166755831</c:v>
                </c:pt>
                <c:pt idx="18383">
                  <c:v>44179.489583422503</c:v>
                </c:pt>
                <c:pt idx="18384">
                  <c:v>44179.500000089174</c:v>
                </c:pt>
                <c:pt idx="18385">
                  <c:v>44179.510416755846</c:v>
                </c:pt>
                <c:pt idx="18386">
                  <c:v>44179.520833422517</c:v>
                </c:pt>
                <c:pt idx="18387">
                  <c:v>44179.531250089189</c:v>
                </c:pt>
                <c:pt idx="18388">
                  <c:v>44179.54166675586</c:v>
                </c:pt>
                <c:pt idx="18389">
                  <c:v>44179.552083422532</c:v>
                </c:pt>
                <c:pt idx="18390">
                  <c:v>44179.562500089203</c:v>
                </c:pt>
                <c:pt idx="18391">
                  <c:v>44179.572916755875</c:v>
                </c:pt>
                <c:pt idx="18392">
                  <c:v>44179.583333422546</c:v>
                </c:pt>
                <c:pt idx="18393">
                  <c:v>44179.593750089218</c:v>
                </c:pt>
                <c:pt idx="18394">
                  <c:v>44179.604166755889</c:v>
                </c:pt>
                <c:pt idx="18395">
                  <c:v>44179.614583422561</c:v>
                </c:pt>
                <c:pt idx="18396">
                  <c:v>44179.625000089232</c:v>
                </c:pt>
                <c:pt idx="18397">
                  <c:v>44179.635416755904</c:v>
                </c:pt>
                <c:pt idx="18398">
                  <c:v>44179.645833422575</c:v>
                </c:pt>
                <c:pt idx="18399">
                  <c:v>44179.656250089247</c:v>
                </c:pt>
                <c:pt idx="18400">
                  <c:v>44179.666666755918</c:v>
                </c:pt>
                <c:pt idx="18401">
                  <c:v>44179.67708342259</c:v>
                </c:pt>
                <c:pt idx="18402">
                  <c:v>44179.687500089261</c:v>
                </c:pt>
                <c:pt idx="18403">
                  <c:v>44179.697916755933</c:v>
                </c:pt>
                <c:pt idx="18404">
                  <c:v>44179.708333422604</c:v>
                </c:pt>
                <c:pt idx="18405">
                  <c:v>44179.718750089276</c:v>
                </c:pt>
                <c:pt idx="18406">
                  <c:v>44179.729166755948</c:v>
                </c:pt>
                <c:pt idx="18407">
                  <c:v>44179.739583422619</c:v>
                </c:pt>
                <c:pt idx="18408">
                  <c:v>44179.750000089291</c:v>
                </c:pt>
                <c:pt idx="18409">
                  <c:v>44179.760416755962</c:v>
                </c:pt>
                <c:pt idx="18410">
                  <c:v>44179.770833422634</c:v>
                </c:pt>
                <c:pt idx="18411">
                  <c:v>44179.781250089305</c:v>
                </c:pt>
                <c:pt idx="18412">
                  <c:v>44179.791666755977</c:v>
                </c:pt>
                <c:pt idx="18413">
                  <c:v>44179.802083422648</c:v>
                </c:pt>
                <c:pt idx="18414">
                  <c:v>44179.81250008932</c:v>
                </c:pt>
                <c:pt idx="18415">
                  <c:v>44179.822916755991</c:v>
                </c:pt>
                <c:pt idx="18416">
                  <c:v>44179.833333422663</c:v>
                </c:pt>
                <c:pt idx="18417">
                  <c:v>44179.843750089334</c:v>
                </c:pt>
                <c:pt idx="18418">
                  <c:v>44179.854166756006</c:v>
                </c:pt>
                <c:pt idx="18419">
                  <c:v>44179.864583422677</c:v>
                </c:pt>
                <c:pt idx="18420">
                  <c:v>44179.875000089349</c:v>
                </c:pt>
                <c:pt idx="18421">
                  <c:v>44179.88541675602</c:v>
                </c:pt>
                <c:pt idx="18422">
                  <c:v>44179.895833422692</c:v>
                </c:pt>
                <c:pt idx="18423">
                  <c:v>44179.906250089363</c:v>
                </c:pt>
                <c:pt idx="18424">
                  <c:v>44179.916666756035</c:v>
                </c:pt>
                <c:pt idx="18425">
                  <c:v>44179.927083422706</c:v>
                </c:pt>
                <c:pt idx="18426">
                  <c:v>44179.937500089378</c:v>
                </c:pt>
                <c:pt idx="18427">
                  <c:v>44179.947916756049</c:v>
                </c:pt>
                <c:pt idx="18428">
                  <c:v>44179.958333422721</c:v>
                </c:pt>
                <c:pt idx="18429">
                  <c:v>44179.968750089392</c:v>
                </c:pt>
                <c:pt idx="18430">
                  <c:v>44179.979166756064</c:v>
                </c:pt>
                <c:pt idx="18431">
                  <c:v>44179.989583422735</c:v>
                </c:pt>
                <c:pt idx="18432">
                  <c:v>44180.000000089407</c:v>
                </c:pt>
                <c:pt idx="18433">
                  <c:v>44180.010416756078</c:v>
                </c:pt>
                <c:pt idx="18434">
                  <c:v>44180.02083342275</c:v>
                </c:pt>
                <c:pt idx="18435">
                  <c:v>44180.031250089422</c:v>
                </c:pt>
                <c:pt idx="18436">
                  <c:v>44180.041666756093</c:v>
                </c:pt>
                <c:pt idx="18437">
                  <c:v>44180.052083422765</c:v>
                </c:pt>
                <c:pt idx="18438">
                  <c:v>44180.062500089436</c:v>
                </c:pt>
                <c:pt idx="18439">
                  <c:v>44180.072916756108</c:v>
                </c:pt>
                <c:pt idx="18440">
                  <c:v>44180.083333422779</c:v>
                </c:pt>
                <c:pt idx="18441">
                  <c:v>44180.093750089451</c:v>
                </c:pt>
                <c:pt idx="18442">
                  <c:v>44180.104166756122</c:v>
                </c:pt>
                <c:pt idx="18443">
                  <c:v>44180.114583422794</c:v>
                </c:pt>
                <c:pt idx="18444">
                  <c:v>44180.125000089465</c:v>
                </c:pt>
                <c:pt idx="18445">
                  <c:v>44180.135416756137</c:v>
                </c:pt>
                <c:pt idx="18446">
                  <c:v>44180.145833422808</c:v>
                </c:pt>
                <c:pt idx="18447">
                  <c:v>44180.15625008948</c:v>
                </c:pt>
                <c:pt idx="18448">
                  <c:v>44180.166666756151</c:v>
                </c:pt>
                <c:pt idx="18449">
                  <c:v>44180.177083422823</c:v>
                </c:pt>
                <c:pt idx="18450">
                  <c:v>44180.187500089494</c:v>
                </c:pt>
                <c:pt idx="18451">
                  <c:v>44180.197916756166</c:v>
                </c:pt>
                <c:pt idx="18452">
                  <c:v>44180.208333422837</c:v>
                </c:pt>
                <c:pt idx="18453">
                  <c:v>44180.218750089509</c:v>
                </c:pt>
                <c:pt idx="18454">
                  <c:v>44180.22916675618</c:v>
                </c:pt>
                <c:pt idx="18455">
                  <c:v>44180.239583422852</c:v>
                </c:pt>
                <c:pt idx="18456">
                  <c:v>44180.250000089523</c:v>
                </c:pt>
                <c:pt idx="18457">
                  <c:v>44180.260416756195</c:v>
                </c:pt>
                <c:pt idx="18458">
                  <c:v>44180.270833422866</c:v>
                </c:pt>
                <c:pt idx="18459">
                  <c:v>44180.281250089538</c:v>
                </c:pt>
                <c:pt idx="18460">
                  <c:v>44180.291666756209</c:v>
                </c:pt>
                <c:pt idx="18461">
                  <c:v>44180.302083422881</c:v>
                </c:pt>
                <c:pt idx="18462">
                  <c:v>44180.312500089552</c:v>
                </c:pt>
                <c:pt idx="18463">
                  <c:v>44180.322916756224</c:v>
                </c:pt>
                <c:pt idx="18464">
                  <c:v>44180.333333422896</c:v>
                </c:pt>
                <c:pt idx="18465">
                  <c:v>44180.343750089567</c:v>
                </c:pt>
                <c:pt idx="18466">
                  <c:v>44180.354166756239</c:v>
                </c:pt>
                <c:pt idx="18467">
                  <c:v>44180.36458342291</c:v>
                </c:pt>
                <c:pt idx="18468">
                  <c:v>44180.375000089582</c:v>
                </c:pt>
                <c:pt idx="18469">
                  <c:v>44180.385416756253</c:v>
                </c:pt>
                <c:pt idx="18470">
                  <c:v>44180.395833422925</c:v>
                </c:pt>
                <c:pt idx="18471">
                  <c:v>44180.406250089596</c:v>
                </c:pt>
                <c:pt idx="18472">
                  <c:v>44180.416666756268</c:v>
                </c:pt>
                <c:pt idx="18473">
                  <c:v>44180.427083422939</c:v>
                </c:pt>
                <c:pt idx="18474">
                  <c:v>44180.437500089611</c:v>
                </c:pt>
                <c:pt idx="18475">
                  <c:v>44180.447916756282</c:v>
                </c:pt>
                <c:pt idx="18476">
                  <c:v>44180.458333422954</c:v>
                </c:pt>
                <c:pt idx="18477">
                  <c:v>44180.468750089625</c:v>
                </c:pt>
                <c:pt idx="18478">
                  <c:v>44180.479166756297</c:v>
                </c:pt>
                <c:pt idx="18479">
                  <c:v>44180.489583422968</c:v>
                </c:pt>
                <c:pt idx="18480">
                  <c:v>44180.50000008964</c:v>
                </c:pt>
                <c:pt idx="18481">
                  <c:v>44180.510416756311</c:v>
                </c:pt>
                <c:pt idx="18482">
                  <c:v>44180.520833422983</c:v>
                </c:pt>
                <c:pt idx="18483">
                  <c:v>44180.531250089654</c:v>
                </c:pt>
                <c:pt idx="18484">
                  <c:v>44180.541666756326</c:v>
                </c:pt>
                <c:pt idx="18485">
                  <c:v>44180.552083422997</c:v>
                </c:pt>
                <c:pt idx="18486">
                  <c:v>44180.562500089669</c:v>
                </c:pt>
                <c:pt idx="18487">
                  <c:v>44180.57291675634</c:v>
                </c:pt>
                <c:pt idx="18488">
                  <c:v>44180.583333423012</c:v>
                </c:pt>
                <c:pt idx="18489">
                  <c:v>44180.593750089683</c:v>
                </c:pt>
                <c:pt idx="18490">
                  <c:v>44180.604166756355</c:v>
                </c:pt>
                <c:pt idx="18491">
                  <c:v>44180.614583423026</c:v>
                </c:pt>
                <c:pt idx="18492">
                  <c:v>44180.625000089698</c:v>
                </c:pt>
                <c:pt idx="18493">
                  <c:v>44180.63541675637</c:v>
                </c:pt>
                <c:pt idx="18494">
                  <c:v>44180.645833423041</c:v>
                </c:pt>
                <c:pt idx="18495">
                  <c:v>44180.656250089713</c:v>
                </c:pt>
                <c:pt idx="18496">
                  <c:v>44180.666666756384</c:v>
                </c:pt>
                <c:pt idx="18497">
                  <c:v>44180.677083423056</c:v>
                </c:pt>
                <c:pt idx="18498">
                  <c:v>44180.687500089727</c:v>
                </c:pt>
                <c:pt idx="18499">
                  <c:v>44180.697916756399</c:v>
                </c:pt>
                <c:pt idx="18500">
                  <c:v>44180.70833342307</c:v>
                </c:pt>
                <c:pt idx="18501">
                  <c:v>44180.718750089742</c:v>
                </c:pt>
                <c:pt idx="18502">
                  <c:v>44180.729166756413</c:v>
                </c:pt>
                <c:pt idx="18503">
                  <c:v>44180.739583423085</c:v>
                </c:pt>
                <c:pt idx="18504">
                  <c:v>44180.750000089756</c:v>
                </c:pt>
                <c:pt idx="18505">
                  <c:v>44180.760416756428</c:v>
                </c:pt>
                <c:pt idx="18506">
                  <c:v>44180.770833423099</c:v>
                </c:pt>
                <c:pt idx="18507">
                  <c:v>44180.781250089771</c:v>
                </c:pt>
                <c:pt idx="18508">
                  <c:v>44180.791666756442</c:v>
                </c:pt>
                <c:pt idx="18509">
                  <c:v>44180.802083423114</c:v>
                </c:pt>
                <c:pt idx="18510">
                  <c:v>44180.812500089785</c:v>
                </c:pt>
                <c:pt idx="18511">
                  <c:v>44180.822916756457</c:v>
                </c:pt>
                <c:pt idx="18512">
                  <c:v>44180.833333423128</c:v>
                </c:pt>
                <c:pt idx="18513">
                  <c:v>44180.8437500898</c:v>
                </c:pt>
                <c:pt idx="18514">
                  <c:v>44180.854166756471</c:v>
                </c:pt>
                <c:pt idx="18515">
                  <c:v>44180.864583423143</c:v>
                </c:pt>
                <c:pt idx="18516">
                  <c:v>44180.875000089814</c:v>
                </c:pt>
                <c:pt idx="18517">
                  <c:v>44180.885416756486</c:v>
                </c:pt>
                <c:pt idx="18518">
                  <c:v>44180.895833423157</c:v>
                </c:pt>
                <c:pt idx="18519">
                  <c:v>44180.906250089829</c:v>
                </c:pt>
                <c:pt idx="18520">
                  <c:v>44180.9166667565</c:v>
                </c:pt>
                <c:pt idx="18521">
                  <c:v>44180.927083423172</c:v>
                </c:pt>
                <c:pt idx="18522">
                  <c:v>44180.937500089844</c:v>
                </c:pt>
                <c:pt idx="18523">
                  <c:v>44180.947916756515</c:v>
                </c:pt>
                <c:pt idx="18524">
                  <c:v>44180.958333423187</c:v>
                </c:pt>
                <c:pt idx="18525">
                  <c:v>44180.968750089858</c:v>
                </c:pt>
                <c:pt idx="18526">
                  <c:v>44180.97916675653</c:v>
                </c:pt>
                <c:pt idx="18527">
                  <c:v>44180.989583423201</c:v>
                </c:pt>
                <c:pt idx="18528">
                  <c:v>44181.000000089873</c:v>
                </c:pt>
                <c:pt idx="18529">
                  <c:v>44181.010416756544</c:v>
                </c:pt>
                <c:pt idx="18530">
                  <c:v>44181.020833423216</c:v>
                </c:pt>
                <c:pt idx="18531">
                  <c:v>44181.031250089887</c:v>
                </c:pt>
                <c:pt idx="18532">
                  <c:v>44181.041666756559</c:v>
                </c:pt>
                <c:pt idx="18533">
                  <c:v>44181.05208342323</c:v>
                </c:pt>
                <c:pt idx="18534">
                  <c:v>44181.062500089902</c:v>
                </c:pt>
                <c:pt idx="18535">
                  <c:v>44181.072916756573</c:v>
                </c:pt>
                <c:pt idx="18536">
                  <c:v>44181.083333423245</c:v>
                </c:pt>
                <c:pt idx="18537">
                  <c:v>44181.093750089916</c:v>
                </c:pt>
                <c:pt idx="18538">
                  <c:v>44181.104166756588</c:v>
                </c:pt>
                <c:pt idx="18539">
                  <c:v>44181.114583423259</c:v>
                </c:pt>
                <c:pt idx="18540">
                  <c:v>44181.125000089931</c:v>
                </c:pt>
                <c:pt idx="18541">
                  <c:v>44181.135416756602</c:v>
                </c:pt>
                <c:pt idx="18542">
                  <c:v>44181.145833423274</c:v>
                </c:pt>
                <c:pt idx="18543">
                  <c:v>44181.156250089945</c:v>
                </c:pt>
                <c:pt idx="18544">
                  <c:v>44181.166666756617</c:v>
                </c:pt>
                <c:pt idx="18545">
                  <c:v>44181.177083423288</c:v>
                </c:pt>
                <c:pt idx="18546">
                  <c:v>44181.18750008996</c:v>
                </c:pt>
                <c:pt idx="18547">
                  <c:v>44181.197916756631</c:v>
                </c:pt>
                <c:pt idx="18548">
                  <c:v>44181.208333423303</c:v>
                </c:pt>
                <c:pt idx="18549">
                  <c:v>44181.218750089974</c:v>
                </c:pt>
                <c:pt idx="18550">
                  <c:v>44181.229166756646</c:v>
                </c:pt>
                <c:pt idx="18551">
                  <c:v>44181.239583423318</c:v>
                </c:pt>
                <c:pt idx="18552">
                  <c:v>44181.250000089989</c:v>
                </c:pt>
                <c:pt idx="18553">
                  <c:v>44181.260416756661</c:v>
                </c:pt>
                <c:pt idx="18554">
                  <c:v>44181.270833423332</c:v>
                </c:pt>
                <c:pt idx="18555">
                  <c:v>44181.281250090004</c:v>
                </c:pt>
                <c:pt idx="18556">
                  <c:v>44181.291666756675</c:v>
                </c:pt>
                <c:pt idx="18557">
                  <c:v>44181.302083423347</c:v>
                </c:pt>
                <c:pt idx="18558">
                  <c:v>44181.312500090018</c:v>
                </c:pt>
                <c:pt idx="18559">
                  <c:v>44181.32291675669</c:v>
                </c:pt>
                <c:pt idx="18560">
                  <c:v>44181.333333423361</c:v>
                </c:pt>
                <c:pt idx="18561">
                  <c:v>44181.343750090033</c:v>
                </c:pt>
                <c:pt idx="18562">
                  <c:v>44181.354166756704</c:v>
                </c:pt>
                <c:pt idx="18563">
                  <c:v>44181.364583423376</c:v>
                </c:pt>
                <c:pt idx="18564">
                  <c:v>44181.375000090047</c:v>
                </c:pt>
                <c:pt idx="18565">
                  <c:v>44181.385416756719</c:v>
                </c:pt>
                <c:pt idx="18566">
                  <c:v>44181.39583342339</c:v>
                </c:pt>
                <c:pt idx="18567">
                  <c:v>44181.406250090062</c:v>
                </c:pt>
                <c:pt idx="18568">
                  <c:v>44181.416666756733</c:v>
                </c:pt>
                <c:pt idx="18569">
                  <c:v>44181.427083423405</c:v>
                </c:pt>
                <c:pt idx="18570">
                  <c:v>44181.437500090076</c:v>
                </c:pt>
                <c:pt idx="18571">
                  <c:v>44181.447916756748</c:v>
                </c:pt>
                <c:pt idx="18572">
                  <c:v>44181.458333423419</c:v>
                </c:pt>
                <c:pt idx="18573">
                  <c:v>44181.468750090091</c:v>
                </c:pt>
                <c:pt idx="18574">
                  <c:v>44181.479166756762</c:v>
                </c:pt>
                <c:pt idx="18575">
                  <c:v>44181.489583423434</c:v>
                </c:pt>
                <c:pt idx="18576">
                  <c:v>44181.500000090105</c:v>
                </c:pt>
                <c:pt idx="18577">
                  <c:v>44181.510416756777</c:v>
                </c:pt>
                <c:pt idx="18578">
                  <c:v>44181.520833423448</c:v>
                </c:pt>
                <c:pt idx="18579">
                  <c:v>44181.53125009012</c:v>
                </c:pt>
                <c:pt idx="18580">
                  <c:v>44181.541666756792</c:v>
                </c:pt>
                <c:pt idx="18581">
                  <c:v>44181.552083423463</c:v>
                </c:pt>
                <c:pt idx="18582">
                  <c:v>44181.562500090135</c:v>
                </c:pt>
                <c:pt idx="18583">
                  <c:v>44181.572916756806</c:v>
                </c:pt>
                <c:pt idx="18584">
                  <c:v>44181.583333423478</c:v>
                </c:pt>
                <c:pt idx="18585">
                  <c:v>44181.593750090149</c:v>
                </c:pt>
                <c:pt idx="18586">
                  <c:v>44181.604166756821</c:v>
                </c:pt>
                <c:pt idx="18587">
                  <c:v>44181.614583423492</c:v>
                </c:pt>
                <c:pt idx="18588">
                  <c:v>44181.625000090164</c:v>
                </c:pt>
                <c:pt idx="18589">
                  <c:v>44181.635416756835</c:v>
                </c:pt>
                <c:pt idx="18590">
                  <c:v>44181.645833423507</c:v>
                </c:pt>
                <c:pt idx="18591">
                  <c:v>44181.656250090178</c:v>
                </c:pt>
                <c:pt idx="18592">
                  <c:v>44181.66666675685</c:v>
                </c:pt>
                <c:pt idx="18593">
                  <c:v>44181.677083423521</c:v>
                </c:pt>
                <c:pt idx="18594">
                  <c:v>44181.687500090193</c:v>
                </c:pt>
                <c:pt idx="18595">
                  <c:v>44181.697916756864</c:v>
                </c:pt>
                <c:pt idx="18596">
                  <c:v>44181.708333423536</c:v>
                </c:pt>
                <c:pt idx="18597">
                  <c:v>44181.718750090207</c:v>
                </c:pt>
                <c:pt idx="18598">
                  <c:v>44181.729166756879</c:v>
                </c:pt>
                <c:pt idx="18599">
                  <c:v>44181.73958342355</c:v>
                </c:pt>
                <c:pt idx="18600">
                  <c:v>44181.750000090222</c:v>
                </c:pt>
                <c:pt idx="18601">
                  <c:v>44181.760416756893</c:v>
                </c:pt>
                <c:pt idx="18602">
                  <c:v>44181.770833423565</c:v>
                </c:pt>
                <c:pt idx="18603">
                  <c:v>44181.781250090236</c:v>
                </c:pt>
                <c:pt idx="18604">
                  <c:v>44181.791666756908</c:v>
                </c:pt>
                <c:pt idx="18605">
                  <c:v>44181.802083423579</c:v>
                </c:pt>
                <c:pt idx="18606">
                  <c:v>44181.812500090251</c:v>
                </c:pt>
                <c:pt idx="18607">
                  <c:v>44181.822916756922</c:v>
                </c:pt>
                <c:pt idx="18608">
                  <c:v>44181.833333423594</c:v>
                </c:pt>
                <c:pt idx="18609">
                  <c:v>44181.843750090266</c:v>
                </c:pt>
                <c:pt idx="18610">
                  <c:v>44181.854166756937</c:v>
                </c:pt>
                <c:pt idx="18611">
                  <c:v>44181.864583423609</c:v>
                </c:pt>
                <c:pt idx="18612">
                  <c:v>44181.87500009028</c:v>
                </c:pt>
                <c:pt idx="18613">
                  <c:v>44181.885416756952</c:v>
                </c:pt>
                <c:pt idx="18614">
                  <c:v>44181.895833423623</c:v>
                </c:pt>
                <c:pt idx="18615">
                  <c:v>44181.906250090295</c:v>
                </c:pt>
                <c:pt idx="18616">
                  <c:v>44181.916666756966</c:v>
                </c:pt>
                <c:pt idx="18617">
                  <c:v>44181.927083423638</c:v>
                </c:pt>
                <c:pt idx="18618">
                  <c:v>44181.937500090309</c:v>
                </c:pt>
                <c:pt idx="18619">
                  <c:v>44181.947916756981</c:v>
                </c:pt>
                <c:pt idx="18620">
                  <c:v>44181.958333423652</c:v>
                </c:pt>
                <c:pt idx="18621">
                  <c:v>44181.968750090324</c:v>
                </c:pt>
                <c:pt idx="18622">
                  <c:v>44181.979166756995</c:v>
                </c:pt>
                <c:pt idx="18623">
                  <c:v>44181.989583423667</c:v>
                </c:pt>
                <c:pt idx="18624">
                  <c:v>44182.000000090338</c:v>
                </c:pt>
                <c:pt idx="18625">
                  <c:v>44182.01041675701</c:v>
                </c:pt>
                <c:pt idx="18626">
                  <c:v>44182.020833423681</c:v>
                </c:pt>
                <c:pt idx="18627">
                  <c:v>44182.031250090353</c:v>
                </c:pt>
                <c:pt idx="18628">
                  <c:v>44182.041666757024</c:v>
                </c:pt>
                <c:pt idx="18629">
                  <c:v>44182.052083423696</c:v>
                </c:pt>
                <c:pt idx="18630">
                  <c:v>44182.062500090367</c:v>
                </c:pt>
                <c:pt idx="18631">
                  <c:v>44182.072916757039</c:v>
                </c:pt>
                <c:pt idx="18632">
                  <c:v>44182.08333342371</c:v>
                </c:pt>
                <c:pt idx="18633">
                  <c:v>44182.093750090382</c:v>
                </c:pt>
                <c:pt idx="18634">
                  <c:v>44182.104166757053</c:v>
                </c:pt>
                <c:pt idx="18635">
                  <c:v>44182.114583423725</c:v>
                </c:pt>
                <c:pt idx="18636">
                  <c:v>44182.125000090396</c:v>
                </c:pt>
                <c:pt idx="18637">
                  <c:v>44182.135416757068</c:v>
                </c:pt>
                <c:pt idx="18638">
                  <c:v>44182.14583342374</c:v>
                </c:pt>
                <c:pt idx="18639">
                  <c:v>44182.156250090411</c:v>
                </c:pt>
                <c:pt idx="18640">
                  <c:v>44182.166666757083</c:v>
                </c:pt>
                <c:pt idx="18641">
                  <c:v>44182.177083423754</c:v>
                </c:pt>
                <c:pt idx="18642">
                  <c:v>44182.187500090426</c:v>
                </c:pt>
                <c:pt idx="18643">
                  <c:v>44182.197916757097</c:v>
                </c:pt>
                <c:pt idx="18644">
                  <c:v>44182.208333423769</c:v>
                </c:pt>
                <c:pt idx="18645">
                  <c:v>44182.21875009044</c:v>
                </c:pt>
                <c:pt idx="18646">
                  <c:v>44182.229166757112</c:v>
                </c:pt>
                <c:pt idx="18647">
                  <c:v>44182.239583423783</c:v>
                </c:pt>
                <c:pt idx="18648">
                  <c:v>44182.250000090455</c:v>
                </c:pt>
                <c:pt idx="18649">
                  <c:v>44182.260416757126</c:v>
                </c:pt>
                <c:pt idx="18650">
                  <c:v>44182.270833423798</c:v>
                </c:pt>
                <c:pt idx="18651">
                  <c:v>44182.281250090469</c:v>
                </c:pt>
                <c:pt idx="18652">
                  <c:v>44182.291666757141</c:v>
                </c:pt>
                <c:pt idx="18653">
                  <c:v>44182.302083423812</c:v>
                </c:pt>
                <c:pt idx="18654">
                  <c:v>44182.312500090484</c:v>
                </c:pt>
                <c:pt idx="18655">
                  <c:v>44182.322916757155</c:v>
                </c:pt>
                <c:pt idx="18656">
                  <c:v>44182.333333423827</c:v>
                </c:pt>
                <c:pt idx="18657">
                  <c:v>44182.343750090498</c:v>
                </c:pt>
                <c:pt idx="18658">
                  <c:v>44182.35416675717</c:v>
                </c:pt>
                <c:pt idx="18659">
                  <c:v>44182.364583423841</c:v>
                </c:pt>
                <c:pt idx="18660">
                  <c:v>44182.375000090513</c:v>
                </c:pt>
                <c:pt idx="18661">
                  <c:v>44182.385416757184</c:v>
                </c:pt>
                <c:pt idx="18662">
                  <c:v>44182.395833423856</c:v>
                </c:pt>
                <c:pt idx="18663">
                  <c:v>44182.406250090527</c:v>
                </c:pt>
                <c:pt idx="18664">
                  <c:v>44182.416666757199</c:v>
                </c:pt>
                <c:pt idx="18665">
                  <c:v>44182.42708342387</c:v>
                </c:pt>
                <c:pt idx="18666">
                  <c:v>44182.437500090542</c:v>
                </c:pt>
                <c:pt idx="18667">
                  <c:v>44182.447916757214</c:v>
                </c:pt>
                <c:pt idx="18668">
                  <c:v>44182.458333423885</c:v>
                </c:pt>
                <c:pt idx="18669">
                  <c:v>44182.468750090557</c:v>
                </c:pt>
                <c:pt idx="18670">
                  <c:v>44182.479166757228</c:v>
                </c:pt>
                <c:pt idx="18671">
                  <c:v>44182.4895834239</c:v>
                </c:pt>
                <c:pt idx="18672">
                  <c:v>44182.500000090571</c:v>
                </c:pt>
                <c:pt idx="18673">
                  <c:v>44182.510416757243</c:v>
                </c:pt>
                <c:pt idx="18674">
                  <c:v>44182.520833423914</c:v>
                </c:pt>
                <c:pt idx="18675">
                  <c:v>44182.531250090586</c:v>
                </c:pt>
                <c:pt idx="18676">
                  <c:v>44182.541666757257</c:v>
                </c:pt>
                <c:pt idx="18677">
                  <c:v>44182.552083423929</c:v>
                </c:pt>
                <c:pt idx="18678">
                  <c:v>44182.5625000906</c:v>
                </c:pt>
                <c:pt idx="18679">
                  <c:v>44182.572916757272</c:v>
                </c:pt>
                <c:pt idx="18680">
                  <c:v>44182.583333423943</c:v>
                </c:pt>
                <c:pt idx="18681">
                  <c:v>44182.593750090615</c:v>
                </c:pt>
                <c:pt idx="18682">
                  <c:v>44182.604166757286</c:v>
                </c:pt>
                <c:pt idx="18683">
                  <c:v>44182.614583423958</c:v>
                </c:pt>
                <c:pt idx="18684">
                  <c:v>44182.625000090629</c:v>
                </c:pt>
                <c:pt idx="18685">
                  <c:v>44182.635416757301</c:v>
                </c:pt>
                <c:pt idx="18686">
                  <c:v>44182.645833423972</c:v>
                </c:pt>
                <c:pt idx="18687">
                  <c:v>44182.656250090644</c:v>
                </c:pt>
                <c:pt idx="18688">
                  <c:v>44182.666666757315</c:v>
                </c:pt>
                <c:pt idx="18689">
                  <c:v>44182.677083423987</c:v>
                </c:pt>
                <c:pt idx="18690">
                  <c:v>44182.687500090658</c:v>
                </c:pt>
                <c:pt idx="18691">
                  <c:v>44182.69791675733</c:v>
                </c:pt>
                <c:pt idx="18692">
                  <c:v>44182.708333424001</c:v>
                </c:pt>
                <c:pt idx="18693">
                  <c:v>44182.718750090673</c:v>
                </c:pt>
                <c:pt idx="18694">
                  <c:v>44182.729166757345</c:v>
                </c:pt>
                <c:pt idx="18695">
                  <c:v>44182.739583424016</c:v>
                </c:pt>
                <c:pt idx="18696">
                  <c:v>44182.750000090688</c:v>
                </c:pt>
                <c:pt idx="18697">
                  <c:v>44182.760416757359</c:v>
                </c:pt>
                <c:pt idx="18698">
                  <c:v>44182.770833424031</c:v>
                </c:pt>
                <c:pt idx="18699">
                  <c:v>44182.781250090702</c:v>
                </c:pt>
                <c:pt idx="18700">
                  <c:v>44182.791666757374</c:v>
                </c:pt>
                <c:pt idx="18701">
                  <c:v>44182.802083424045</c:v>
                </c:pt>
                <c:pt idx="18702">
                  <c:v>44182.812500090717</c:v>
                </c:pt>
                <c:pt idx="18703">
                  <c:v>44182.822916757388</c:v>
                </c:pt>
                <c:pt idx="18704">
                  <c:v>44182.83333342406</c:v>
                </c:pt>
                <c:pt idx="18705">
                  <c:v>44182.843750090731</c:v>
                </c:pt>
                <c:pt idx="18706">
                  <c:v>44182.854166757403</c:v>
                </c:pt>
                <c:pt idx="18707">
                  <c:v>44182.864583424074</c:v>
                </c:pt>
                <c:pt idx="18708">
                  <c:v>44182.875000090746</c:v>
                </c:pt>
                <c:pt idx="18709">
                  <c:v>44182.885416757417</c:v>
                </c:pt>
                <c:pt idx="18710">
                  <c:v>44182.895833424089</c:v>
                </c:pt>
                <c:pt idx="18711">
                  <c:v>44182.90625009076</c:v>
                </c:pt>
                <c:pt idx="18712">
                  <c:v>44182.916666757432</c:v>
                </c:pt>
                <c:pt idx="18713">
                  <c:v>44182.927083424103</c:v>
                </c:pt>
                <c:pt idx="18714">
                  <c:v>44182.937500090775</c:v>
                </c:pt>
                <c:pt idx="18715">
                  <c:v>44182.947916757446</c:v>
                </c:pt>
                <c:pt idx="18716">
                  <c:v>44182.958333424118</c:v>
                </c:pt>
                <c:pt idx="18717">
                  <c:v>44182.968750090789</c:v>
                </c:pt>
                <c:pt idx="18718">
                  <c:v>44182.979166757461</c:v>
                </c:pt>
                <c:pt idx="18719">
                  <c:v>44182.989583424132</c:v>
                </c:pt>
                <c:pt idx="18720">
                  <c:v>44183.000000090804</c:v>
                </c:pt>
                <c:pt idx="18721">
                  <c:v>44183.010416757475</c:v>
                </c:pt>
                <c:pt idx="18722">
                  <c:v>44183.020833424147</c:v>
                </c:pt>
                <c:pt idx="18723">
                  <c:v>44183.031250090819</c:v>
                </c:pt>
                <c:pt idx="18724">
                  <c:v>44183.04166675749</c:v>
                </c:pt>
                <c:pt idx="18725">
                  <c:v>44183.052083424162</c:v>
                </c:pt>
                <c:pt idx="18726">
                  <c:v>44183.062500090833</c:v>
                </c:pt>
                <c:pt idx="18727">
                  <c:v>44183.072916757505</c:v>
                </c:pt>
                <c:pt idx="18728">
                  <c:v>44183.083333424176</c:v>
                </c:pt>
                <c:pt idx="18729">
                  <c:v>44183.093750090848</c:v>
                </c:pt>
                <c:pt idx="18730">
                  <c:v>44183.104166757519</c:v>
                </c:pt>
                <c:pt idx="18731">
                  <c:v>44183.114583424191</c:v>
                </c:pt>
                <c:pt idx="18732">
                  <c:v>44183.125000090862</c:v>
                </c:pt>
                <c:pt idx="18733">
                  <c:v>44183.135416757534</c:v>
                </c:pt>
                <c:pt idx="18734">
                  <c:v>44183.145833424205</c:v>
                </c:pt>
                <c:pt idx="18735">
                  <c:v>44183.156250090877</c:v>
                </c:pt>
                <c:pt idx="18736">
                  <c:v>44183.166666757548</c:v>
                </c:pt>
                <c:pt idx="18737">
                  <c:v>44183.17708342422</c:v>
                </c:pt>
                <c:pt idx="18738">
                  <c:v>44183.187500090891</c:v>
                </c:pt>
                <c:pt idx="18739">
                  <c:v>44183.197916757563</c:v>
                </c:pt>
                <c:pt idx="18740">
                  <c:v>44183.208333424234</c:v>
                </c:pt>
                <c:pt idx="18741">
                  <c:v>44183.218750090906</c:v>
                </c:pt>
                <c:pt idx="18742">
                  <c:v>44183.229166757577</c:v>
                </c:pt>
                <c:pt idx="18743">
                  <c:v>44183.239583424249</c:v>
                </c:pt>
                <c:pt idx="18744">
                  <c:v>44183.25000009092</c:v>
                </c:pt>
                <c:pt idx="18745">
                  <c:v>44183.260416757592</c:v>
                </c:pt>
                <c:pt idx="18746">
                  <c:v>44183.270833424263</c:v>
                </c:pt>
                <c:pt idx="18747">
                  <c:v>44183.281250090935</c:v>
                </c:pt>
                <c:pt idx="18748">
                  <c:v>44183.291666757606</c:v>
                </c:pt>
                <c:pt idx="18749">
                  <c:v>44183.302083424278</c:v>
                </c:pt>
                <c:pt idx="18750">
                  <c:v>44183.312500090949</c:v>
                </c:pt>
                <c:pt idx="18751">
                  <c:v>44183.322916757621</c:v>
                </c:pt>
                <c:pt idx="18752">
                  <c:v>44183.333333424293</c:v>
                </c:pt>
                <c:pt idx="18753">
                  <c:v>44183.343750090964</c:v>
                </c:pt>
                <c:pt idx="18754">
                  <c:v>44183.354166757636</c:v>
                </c:pt>
                <c:pt idx="18755">
                  <c:v>44183.364583424307</c:v>
                </c:pt>
                <c:pt idx="18756">
                  <c:v>44183.375000090979</c:v>
                </c:pt>
                <c:pt idx="18757">
                  <c:v>44183.38541675765</c:v>
                </c:pt>
                <c:pt idx="18758">
                  <c:v>44183.395833424322</c:v>
                </c:pt>
                <c:pt idx="18759">
                  <c:v>44183.406250090993</c:v>
                </c:pt>
                <c:pt idx="18760">
                  <c:v>44183.416666757665</c:v>
                </c:pt>
                <c:pt idx="18761">
                  <c:v>44183.427083424336</c:v>
                </c:pt>
                <c:pt idx="18762">
                  <c:v>44183.437500091008</c:v>
                </c:pt>
                <c:pt idx="18763">
                  <c:v>44183.447916757679</c:v>
                </c:pt>
                <c:pt idx="18764">
                  <c:v>44183.458333424351</c:v>
                </c:pt>
                <c:pt idx="18765">
                  <c:v>44183.468750091022</c:v>
                </c:pt>
                <c:pt idx="18766">
                  <c:v>44183.479166757694</c:v>
                </c:pt>
                <c:pt idx="18767">
                  <c:v>44183.489583424365</c:v>
                </c:pt>
                <c:pt idx="18768">
                  <c:v>44183.500000091037</c:v>
                </c:pt>
                <c:pt idx="18769">
                  <c:v>44183.510416757708</c:v>
                </c:pt>
                <c:pt idx="18770">
                  <c:v>44183.52083342438</c:v>
                </c:pt>
                <c:pt idx="18771">
                  <c:v>44183.531250091051</c:v>
                </c:pt>
                <c:pt idx="18772">
                  <c:v>44183.541666757723</c:v>
                </c:pt>
                <c:pt idx="18773">
                  <c:v>44183.552083424394</c:v>
                </c:pt>
                <c:pt idx="18774">
                  <c:v>44183.562500091066</c:v>
                </c:pt>
                <c:pt idx="18775">
                  <c:v>44183.572916757737</c:v>
                </c:pt>
                <c:pt idx="18776">
                  <c:v>44183.583333424409</c:v>
                </c:pt>
                <c:pt idx="18777">
                  <c:v>44183.59375009108</c:v>
                </c:pt>
                <c:pt idx="18778">
                  <c:v>44183.604166757752</c:v>
                </c:pt>
                <c:pt idx="18779">
                  <c:v>44183.614583424423</c:v>
                </c:pt>
                <c:pt idx="18780">
                  <c:v>44183.625000091095</c:v>
                </c:pt>
                <c:pt idx="18781">
                  <c:v>44183.635416757767</c:v>
                </c:pt>
                <c:pt idx="18782">
                  <c:v>44183.645833424438</c:v>
                </c:pt>
                <c:pt idx="18783">
                  <c:v>44183.65625009111</c:v>
                </c:pt>
                <c:pt idx="18784">
                  <c:v>44183.666666757781</c:v>
                </c:pt>
                <c:pt idx="18785">
                  <c:v>44183.677083424453</c:v>
                </c:pt>
                <c:pt idx="18786">
                  <c:v>44183.687500091124</c:v>
                </c:pt>
                <c:pt idx="18787">
                  <c:v>44183.697916757796</c:v>
                </c:pt>
                <c:pt idx="18788">
                  <c:v>44183.708333424467</c:v>
                </c:pt>
                <c:pt idx="18789">
                  <c:v>44183.718750091139</c:v>
                </c:pt>
                <c:pt idx="18790">
                  <c:v>44183.72916675781</c:v>
                </c:pt>
                <c:pt idx="18791">
                  <c:v>44183.739583424482</c:v>
                </c:pt>
                <c:pt idx="18792">
                  <c:v>44183.750000091153</c:v>
                </c:pt>
                <c:pt idx="18793">
                  <c:v>44183.760416757825</c:v>
                </c:pt>
                <c:pt idx="18794">
                  <c:v>44183.770833424496</c:v>
                </c:pt>
                <c:pt idx="18795">
                  <c:v>44183.781250091168</c:v>
                </c:pt>
                <c:pt idx="18796">
                  <c:v>44183.791666757839</c:v>
                </c:pt>
                <c:pt idx="18797">
                  <c:v>44183.802083424511</c:v>
                </c:pt>
                <c:pt idx="18798">
                  <c:v>44183.812500091182</c:v>
                </c:pt>
                <c:pt idx="18799">
                  <c:v>44183.822916757854</c:v>
                </c:pt>
                <c:pt idx="18800">
                  <c:v>44183.833333424525</c:v>
                </c:pt>
                <c:pt idx="18801">
                  <c:v>44183.843750091197</c:v>
                </c:pt>
                <c:pt idx="18802">
                  <c:v>44183.854166757868</c:v>
                </c:pt>
                <c:pt idx="18803">
                  <c:v>44183.86458342454</c:v>
                </c:pt>
                <c:pt idx="18804">
                  <c:v>44183.875000091211</c:v>
                </c:pt>
                <c:pt idx="18805">
                  <c:v>44183.885416757883</c:v>
                </c:pt>
                <c:pt idx="18806">
                  <c:v>44183.895833424554</c:v>
                </c:pt>
                <c:pt idx="18807">
                  <c:v>44183.906250091226</c:v>
                </c:pt>
                <c:pt idx="18808">
                  <c:v>44183.916666757897</c:v>
                </c:pt>
                <c:pt idx="18809">
                  <c:v>44183.927083424569</c:v>
                </c:pt>
                <c:pt idx="18810">
                  <c:v>44183.937500091241</c:v>
                </c:pt>
                <c:pt idx="18811">
                  <c:v>44183.947916757912</c:v>
                </c:pt>
                <c:pt idx="18812">
                  <c:v>44183.958333424584</c:v>
                </c:pt>
                <c:pt idx="18813">
                  <c:v>44183.968750091255</c:v>
                </c:pt>
                <c:pt idx="18814">
                  <c:v>44183.979166757927</c:v>
                </c:pt>
                <c:pt idx="18815">
                  <c:v>44183.989583424598</c:v>
                </c:pt>
                <c:pt idx="18816">
                  <c:v>44184.00000009127</c:v>
                </c:pt>
                <c:pt idx="18817">
                  <c:v>44184.010416757941</c:v>
                </c:pt>
                <c:pt idx="18818">
                  <c:v>44184.020833424613</c:v>
                </c:pt>
                <c:pt idx="18819">
                  <c:v>44184.031250091284</c:v>
                </c:pt>
                <c:pt idx="18820">
                  <c:v>44184.041666757956</c:v>
                </c:pt>
                <c:pt idx="18821">
                  <c:v>44184.052083424627</c:v>
                </c:pt>
                <c:pt idx="18822">
                  <c:v>44184.062500091299</c:v>
                </c:pt>
                <c:pt idx="18823">
                  <c:v>44184.07291675797</c:v>
                </c:pt>
                <c:pt idx="18824">
                  <c:v>44184.083333424642</c:v>
                </c:pt>
                <c:pt idx="18825">
                  <c:v>44184.093750091313</c:v>
                </c:pt>
                <c:pt idx="18826">
                  <c:v>44184.104166757985</c:v>
                </c:pt>
                <c:pt idx="18827">
                  <c:v>44184.114583424656</c:v>
                </c:pt>
                <c:pt idx="18828">
                  <c:v>44184.125000091328</c:v>
                </c:pt>
                <c:pt idx="18829">
                  <c:v>44184.135416757999</c:v>
                </c:pt>
                <c:pt idx="18830">
                  <c:v>44184.145833424671</c:v>
                </c:pt>
                <c:pt idx="18831">
                  <c:v>44184.156250091342</c:v>
                </c:pt>
                <c:pt idx="18832">
                  <c:v>44184.166666758014</c:v>
                </c:pt>
                <c:pt idx="18833">
                  <c:v>44184.177083424685</c:v>
                </c:pt>
                <c:pt idx="18834">
                  <c:v>44184.187500091357</c:v>
                </c:pt>
                <c:pt idx="18835">
                  <c:v>44184.197916758028</c:v>
                </c:pt>
                <c:pt idx="18836">
                  <c:v>44184.2083334247</c:v>
                </c:pt>
                <c:pt idx="18837">
                  <c:v>44184.218750091371</c:v>
                </c:pt>
                <c:pt idx="18838">
                  <c:v>44184.229166758043</c:v>
                </c:pt>
                <c:pt idx="18839">
                  <c:v>44184.239583424715</c:v>
                </c:pt>
                <c:pt idx="18840">
                  <c:v>44184.250000091386</c:v>
                </c:pt>
                <c:pt idx="18841">
                  <c:v>44184.260416758058</c:v>
                </c:pt>
                <c:pt idx="18842">
                  <c:v>44184.270833424729</c:v>
                </c:pt>
                <c:pt idx="18843">
                  <c:v>44184.281250091401</c:v>
                </c:pt>
                <c:pt idx="18844">
                  <c:v>44184.291666758072</c:v>
                </c:pt>
                <c:pt idx="18845">
                  <c:v>44184.302083424744</c:v>
                </c:pt>
                <c:pt idx="18846">
                  <c:v>44184.312500091415</c:v>
                </c:pt>
                <c:pt idx="18847">
                  <c:v>44184.322916758087</c:v>
                </c:pt>
                <c:pt idx="18848">
                  <c:v>44184.333333424758</c:v>
                </c:pt>
                <c:pt idx="18849">
                  <c:v>44184.34375009143</c:v>
                </c:pt>
                <c:pt idx="18850">
                  <c:v>44184.354166758101</c:v>
                </c:pt>
                <c:pt idx="18851">
                  <c:v>44184.364583424773</c:v>
                </c:pt>
                <c:pt idx="18852">
                  <c:v>44184.375000091444</c:v>
                </c:pt>
                <c:pt idx="18853">
                  <c:v>44184.385416758116</c:v>
                </c:pt>
                <c:pt idx="18854">
                  <c:v>44184.395833424787</c:v>
                </c:pt>
                <c:pt idx="18855">
                  <c:v>44184.406250091459</c:v>
                </c:pt>
                <c:pt idx="18856">
                  <c:v>44184.41666675813</c:v>
                </c:pt>
                <c:pt idx="18857">
                  <c:v>44184.427083424802</c:v>
                </c:pt>
                <c:pt idx="18858">
                  <c:v>44184.437500091473</c:v>
                </c:pt>
                <c:pt idx="18859">
                  <c:v>44184.447916758145</c:v>
                </c:pt>
                <c:pt idx="18860">
                  <c:v>44184.458333424816</c:v>
                </c:pt>
                <c:pt idx="18861">
                  <c:v>44184.468750091488</c:v>
                </c:pt>
                <c:pt idx="18862">
                  <c:v>44184.479166758159</c:v>
                </c:pt>
                <c:pt idx="18863">
                  <c:v>44184.489583424831</c:v>
                </c:pt>
                <c:pt idx="18864">
                  <c:v>44184.500000091502</c:v>
                </c:pt>
                <c:pt idx="18865">
                  <c:v>44184.510416758174</c:v>
                </c:pt>
                <c:pt idx="18866">
                  <c:v>44184.520833424845</c:v>
                </c:pt>
                <c:pt idx="18867">
                  <c:v>44184.531250091517</c:v>
                </c:pt>
                <c:pt idx="18868">
                  <c:v>44184.541666758189</c:v>
                </c:pt>
                <c:pt idx="18869">
                  <c:v>44184.55208342486</c:v>
                </c:pt>
                <c:pt idx="18870">
                  <c:v>44184.562500091532</c:v>
                </c:pt>
                <c:pt idx="18871">
                  <c:v>44184.572916758203</c:v>
                </c:pt>
                <c:pt idx="18872">
                  <c:v>44184.583333424875</c:v>
                </c:pt>
                <c:pt idx="18873">
                  <c:v>44184.593750091546</c:v>
                </c:pt>
                <c:pt idx="18874">
                  <c:v>44184.604166758218</c:v>
                </c:pt>
                <c:pt idx="18875">
                  <c:v>44184.614583424889</c:v>
                </c:pt>
                <c:pt idx="18876">
                  <c:v>44184.625000091561</c:v>
                </c:pt>
                <c:pt idx="18877">
                  <c:v>44184.635416758232</c:v>
                </c:pt>
                <c:pt idx="18878">
                  <c:v>44184.645833424904</c:v>
                </c:pt>
                <c:pt idx="18879">
                  <c:v>44184.656250091575</c:v>
                </c:pt>
                <c:pt idx="18880">
                  <c:v>44184.666666758247</c:v>
                </c:pt>
                <c:pt idx="18881">
                  <c:v>44184.677083424918</c:v>
                </c:pt>
                <c:pt idx="18882">
                  <c:v>44184.68750009159</c:v>
                </c:pt>
                <c:pt idx="18883">
                  <c:v>44184.697916758261</c:v>
                </c:pt>
                <c:pt idx="18884">
                  <c:v>44184.708333424933</c:v>
                </c:pt>
                <c:pt idx="18885">
                  <c:v>44184.718750091604</c:v>
                </c:pt>
                <c:pt idx="18886">
                  <c:v>44184.729166758276</c:v>
                </c:pt>
                <c:pt idx="18887">
                  <c:v>44184.739583424947</c:v>
                </c:pt>
                <c:pt idx="18888">
                  <c:v>44184.750000091619</c:v>
                </c:pt>
                <c:pt idx="18889">
                  <c:v>44184.76041675829</c:v>
                </c:pt>
                <c:pt idx="18890">
                  <c:v>44184.770833424962</c:v>
                </c:pt>
                <c:pt idx="18891">
                  <c:v>44184.781250091633</c:v>
                </c:pt>
                <c:pt idx="18892">
                  <c:v>44184.791666758305</c:v>
                </c:pt>
                <c:pt idx="18893">
                  <c:v>44184.802083424976</c:v>
                </c:pt>
                <c:pt idx="18894">
                  <c:v>44184.812500091648</c:v>
                </c:pt>
                <c:pt idx="18895">
                  <c:v>44184.822916758319</c:v>
                </c:pt>
                <c:pt idx="18896">
                  <c:v>44184.833333424991</c:v>
                </c:pt>
                <c:pt idx="18897">
                  <c:v>44184.843750091663</c:v>
                </c:pt>
                <c:pt idx="18898">
                  <c:v>44184.854166758334</c:v>
                </c:pt>
                <c:pt idx="18899">
                  <c:v>44184.864583425006</c:v>
                </c:pt>
                <c:pt idx="18900">
                  <c:v>44184.875000091677</c:v>
                </c:pt>
                <c:pt idx="18901">
                  <c:v>44184.885416758349</c:v>
                </c:pt>
                <c:pt idx="18902">
                  <c:v>44184.89583342502</c:v>
                </c:pt>
                <c:pt idx="18903">
                  <c:v>44184.906250091692</c:v>
                </c:pt>
                <c:pt idx="18904">
                  <c:v>44184.916666758363</c:v>
                </c:pt>
                <c:pt idx="18905">
                  <c:v>44184.927083425035</c:v>
                </c:pt>
                <c:pt idx="18906">
                  <c:v>44184.937500091706</c:v>
                </c:pt>
                <c:pt idx="18907">
                  <c:v>44184.947916758378</c:v>
                </c:pt>
                <c:pt idx="18908">
                  <c:v>44184.958333425049</c:v>
                </c:pt>
                <c:pt idx="18909">
                  <c:v>44184.968750091721</c:v>
                </c:pt>
                <c:pt idx="18910">
                  <c:v>44184.979166758392</c:v>
                </c:pt>
                <c:pt idx="18911">
                  <c:v>44184.989583425064</c:v>
                </c:pt>
                <c:pt idx="18912">
                  <c:v>44185.000000091735</c:v>
                </c:pt>
                <c:pt idx="18913">
                  <c:v>44185.010416758407</c:v>
                </c:pt>
                <c:pt idx="18914">
                  <c:v>44185.020833425078</c:v>
                </c:pt>
                <c:pt idx="18915">
                  <c:v>44185.03125009175</c:v>
                </c:pt>
                <c:pt idx="18916">
                  <c:v>44185.041666758421</c:v>
                </c:pt>
                <c:pt idx="18917">
                  <c:v>44185.052083425093</c:v>
                </c:pt>
                <c:pt idx="18918">
                  <c:v>44185.062500091764</c:v>
                </c:pt>
                <c:pt idx="18919">
                  <c:v>44185.072916758436</c:v>
                </c:pt>
                <c:pt idx="18920">
                  <c:v>44185.083333425107</c:v>
                </c:pt>
                <c:pt idx="18921">
                  <c:v>44185.093750091779</c:v>
                </c:pt>
                <c:pt idx="18922">
                  <c:v>44185.10416675845</c:v>
                </c:pt>
                <c:pt idx="18923">
                  <c:v>44185.114583425122</c:v>
                </c:pt>
                <c:pt idx="18924">
                  <c:v>44185.125000091793</c:v>
                </c:pt>
                <c:pt idx="18925">
                  <c:v>44185.135416758465</c:v>
                </c:pt>
                <c:pt idx="18926">
                  <c:v>44185.145833425137</c:v>
                </c:pt>
                <c:pt idx="18927">
                  <c:v>44185.156250091808</c:v>
                </c:pt>
                <c:pt idx="18928">
                  <c:v>44185.16666675848</c:v>
                </c:pt>
                <c:pt idx="18929">
                  <c:v>44185.177083425151</c:v>
                </c:pt>
                <c:pt idx="18930">
                  <c:v>44185.187500091823</c:v>
                </c:pt>
                <c:pt idx="18931">
                  <c:v>44185.197916758494</c:v>
                </c:pt>
                <c:pt idx="18932">
                  <c:v>44185.208333425166</c:v>
                </c:pt>
                <c:pt idx="18933">
                  <c:v>44185.218750091837</c:v>
                </c:pt>
                <c:pt idx="18934">
                  <c:v>44185.229166758509</c:v>
                </c:pt>
                <c:pt idx="18935">
                  <c:v>44185.23958342518</c:v>
                </c:pt>
                <c:pt idx="18936">
                  <c:v>44185.250000091852</c:v>
                </c:pt>
                <c:pt idx="18937">
                  <c:v>44185.260416758523</c:v>
                </c:pt>
                <c:pt idx="18938">
                  <c:v>44185.270833425195</c:v>
                </c:pt>
                <c:pt idx="18939">
                  <c:v>44185.281250091866</c:v>
                </c:pt>
                <c:pt idx="18940">
                  <c:v>44185.291666758538</c:v>
                </c:pt>
                <c:pt idx="18941">
                  <c:v>44185.302083425209</c:v>
                </c:pt>
                <c:pt idx="18942">
                  <c:v>44185.312500091881</c:v>
                </c:pt>
                <c:pt idx="18943">
                  <c:v>44185.322916758552</c:v>
                </c:pt>
                <c:pt idx="18944">
                  <c:v>44185.333333425224</c:v>
                </c:pt>
                <c:pt idx="18945">
                  <c:v>44185.343750091895</c:v>
                </c:pt>
                <c:pt idx="18946">
                  <c:v>44185.354166758567</c:v>
                </c:pt>
                <c:pt idx="18947">
                  <c:v>44185.364583425238</c:v>
                </c:pt>
                <c:pt idx="18948">
                  <c:v>44185.37500009191</c:v>
                </c:pt>
                <c:pt idx="18949">
                  <c:v>44185.385416758581</c:v>
                </c:pt>
                <c:pt idx="18950">
                  <c:v>44185.395833425253</c:v>
                </c:pt>
                <c:pt idx="18951">
                  <c:v>44185.406250091924</c:v>
                </c:pt>
                <c:pt idx="18952">
                  <c:v>44185.416666758596</c:v>
                </c:pt>
                <c:pt idx="18953">
                  <c:v>44185.427083425267</c:v>
                </c:pt>
                <c:pt idx="18954">
                  <c:v>44185.437500091939</c:v>
                </c:pt>
                <c:pt idx="18955">
                  <c:v>44185.447916758611</c:v>
                </c:pt>
                <c:pt idx="18956">
                  <c:v>44185.458333425282</c:v>
                </c:pt>
                <c:pt idx="18957">
                  <c:v>44185.468750091954</c:v>
                </c:pt>
                <c:pt idx="18958">
                  <c:v>44185.479166758625</c:v>
                </c:pt>
                <c:pt idx="18959">
                  <c:v>44185.489583425297</c:v>
                </c:pt>
                <c:pt idx="18960">
                  <c:v>44185.500000091968</c:v>
                </c:pt>
                <c:pt idx="18961">
                  <c:v>44185.51041675864</c:v>
                </c:pt>
                <c:pt idx="18962">
                  <c:v>44185.520833425311</c:v>
                </c:pt>
                <c:pt idx="18963">
                  <c:v>44185.531250091983</c:v>
                </c:pt>
                <c:pt idx="18964">
                  <c:v>44185.541666758654</c:v>
                </c:pt>
                <c:pt idx="18965">
                  <c:v>44185.552083425326</c:v>
                </c:pt>
                <c:pt idx="18966">
                  <c:v>44185.562500091997</c:v>
                </c:pt>
                <c:pt idx="18967">
                  <c:v>44185.572916758669</c:v>
                </c:pt>
                <c:pt idx="18968">
                  <c:v>44185.58333342534</c:v>
                </c:pt>
                <c:pt idx="18969">
                  <c:v>44185.593750092012</c:v>
                </c:pt>
                <c:pt idx="18970">
                  <c:v>44185.604166758683</c:v>
                </c:pt>
                <c:pt idx="18971">
                  <c:v>44185.614583425355</c:v>
                </c:pt>
                <c:pt idx="18972">
                  <c:v>44185.625000092026</c:v>
                </c:pt>
                <c:pt idx="18973">
                  <c:v>44185.635416758698</c:v>
                </c:pt>
                <c:pt idx="18974">
                  <c:v>44185.645833425369</c:v>
                </c:pt>
                <c:pt idx="18975">
                  <c:v>44185.656250092041</c:v>
                </c:pt>
                <c:pt idx="18976">
                  <c:v>44185.666666758712</c:v>
                </c:pt>
                <c:pt idx="18977">
                  <c:v>44185.677083425384</c:v>
                </c:pt>
                <c:pt idx="18978">
                  <c:v>44185.687500092055</c:v>
                </c:pt>
                <c:pt idx="18979">
                  <c:v>44185.697916758727</c:v>
                </c:pt>
                <c:pt idx="18980">
                  <c:v>44185.708333425398</c:v>
                </c:pt>
                <c:pt idx="18981">
                  <c:v>44185.71875009207</c:v>
                </c:pt>
                <c:pt idx="18982">
                  <c:v>44185.729166758741</c:v>
                </c:pt>
                <c:pt idx="18983">
                  <c:v>44185.739583425413</c:v>
                </c:pt>
                <c:pt idx="18984">
                  <c:v>44185.750000092085</c:v>
                </c:pt>
                <c:pt idx="18985">
                  <c:v>44185.760416758756</c:v>
                </c:pt>
                <c:pt idx="18986">
                  <c:v>44185.770833425428</c:v>
                </c:pt>
                <c:pt idx="18987">
                  <c:v>44185.781250092099</c:v>
                </c:pt>
                <c:pt idx="18988">
                  <c:v>44185.791666758771</c:v>
                </c:pt>
                <c:pt idx="18989">
                  <c:v>44185.802083425442</c:v>
                </c:pt>
                <c:pt idx="18990">
                  <c:v>44185.812500092114</c:v>
                </c:pt>
                <c:pt idx="18991">
                  <c:v>44185.822916758785</c:v>
                </c:pt>
                <c:pt idx="18992">
                  <c:v>44185.833333425457</c:v>
                </c:pt>
                <c:pt idx="18993">
                  <c:v>44185.843750092128</c:v>
                </c:pt>
                <c:pt idx="18994">
                  <c:v>44185.8541667588</c:v>
                </c:pt>
                <c:pt idx="18995">
                  <c:v>44185.864583425471</c:v>
                </c:pt>
                <c:pt idx="18996">
                  <c:v>44185.875000092143</c:v>
                </c:pt>
                <c:pt idx="18997">
                  <c:v>44185.885416758814</c:v>
                </c:pt>
                <c:pt idx="18998">
                  <c:v>44185.895833425486</c:v>
                </c:pt>
                <c:pt idx="18999">
                  <c:v>44185.906250092157</c:v>
                </c:pt>
                <c:pt idx="19000">
                  <c:v>44185.916666758829</c:v>
                </c:pt>
                <c:pt idx="19001">
                  <c:v>44185.9270834255</c:v>
                </c:pt>
                <c:pt idx="19002">
                  <c:v>44185.937500092172</c:v>
                </c:pt>
                <c:pt idx="19003">
                  <c:v>44185.947916758843</c:v>
                </c:pt>
                <c:pt idx="19004">
                  <c:v>44185.958333425515</c:v>
                </c:pt>
                <c:pt idx="19005">
                  <c:v>44185.968750092186</c:v>
                </c:pt>
                <c:pt idx="19006">
                  <c:v>44185.979166758858</c:v>
                </c:pt>
                <c:pt idx="19007">
                  <c:v>44185.989583425529</c:v>
                </c:pt>
                <c:pt idx="19008">
                  <c:v>44186.000000092201</c:v>
                </c:pt>
                <c:pt idx="19009">
                  <c:v>44186.010416758872</c:v>
                </c:pt>
                <c:pt idx="19010">
                  <c:v>44186.020833425544</c:v>
                </c:pt>
                <c:pt idx="19011">
                  <c:v>44186.031250092215</c:v>
                </c:pt>
                <c:pt idx="19012">
                  <c:v>44186.041666758887</c:v>
                </c:pt>
                <c:pt idx="19013">
                  <c:v>44186.052083425559</c:v>
                </c:pt>
                <c:pt idx="19014">
                  <c:v>44186.06250009223</c:v>
                </c:pt>
                <c:pt idx="19015">
                  <c:v>44186.072916758902</c:v>
                </c:pt>
                <c:pt idx="19016">
                  <c:v>44186.083333425573</c:v>
                </c:pt>
                <c:pt idx="19017">
                  <c:v>44186.093750092245</c:v>
                </c:pt>
                <c:pt idx="19018">
                  <c:v>44186.104166758916</c:v>
                </c:pt>
                <c:pt idx="19019">
                  <c:v>44186.114583425588</c:v>
                </c:pt>
                <c:pt idx="19020">
                  <c:v>44186.125000092259</c:v>
                </c:pt>
                <c:pt idx="19021">
                  <c:v>44186.135416758931</c:v>
                </c:pt>
                <c:pt idx="19022">
                  <c:v>44186.145833425602</c:v>
                </c:pt>
                <c:pt idx="19023">
                  <c:v>44186.156250092274</c:v>
                </c:pt>
                <c:pt idx="19024">
                  <c:v>44186.166666758945</c:v>
                </c:pt>
                <c:pt idx="19025">
                  <c:v>44186.177083425617</c:v>
                </c:pt>
                <c:pt idx="19026">
                  <c:v>44186.187500092288</c:v>
                </c:pt>
                <c:pt idx="19027">
                  <c:v>44186.19791675896</c:v>
                </c:pt>
                <c:pt idx="19028">
                  <c:v>44186.208333425631</c:v>
                </c:pt>
                <c:pt idx="19029">
                  <c:v>44186.218750092303</c:v>
                </c:pt>
                <c:pt idx="19030">
                  <c:v>44186.229166758974</c:v>
                </c:pt>
                <c:pt idx="19031">
                  <c:v>44186.239583425646</c:v>
                </c:pt>
                <c:pt idx="19032">
                  <c:v>44186.250000092317</c:v>
                </c:pt>
                <c:pt idx="19033">
                  <c:v>44186.260416758989</c:v>
                </c:pt>
                <c:pt idx="19034">
                  <c:v>44186.27083342566</c:v>
                </c:pt>
                <c:pt idx="19035">
                  <c:v>44186.281250092332</c:v>
                </c:pt>
                <c:pt idx="19036">
                  <c:v>44186.291666759003</c:v>
                </c:pt>
                <c:pt idx="19037">
                  <c:v>44186.302083425675</c:v>
                </c:pt>
                <c:pt idx="19038">
                  <c:v>44186.312500092346</c:v>
                </c:pt>
                <c:pt idx="19039">
                  <c:v>44186.322916759018</c:v>
                </c:pt>
                <c:pt idx="19040">
                  <c:v>44186.333333425689</c:v>
                </c:pt>
                <c:pt idx="19041">
                  <c:v>44186.343750092361</c:v>
                </c:pt>
                <c:pt idx="19042">
                  <c:v>44186.354166759033</c:v>
                </c:pt>
                <c:pt idx="19043">
                  <c:v>44186.364583425704</c:v>
                </c:pt>
                <c:pt idx="19044">
                  <c:v>44186.375000092376</c:v>
                </c:pt>
                <c:pt idx="19045">
                  <c:v>44186.385416759047</c:v>
                </c:pt>
                <c:pt idx="19046">
                  <c:v>44186.395833425719</c:v>
                </c:pt>
                <c:pt idx="19047">
                  <c:v>44186.40625009239</c:v>
                </c:pt>
                <c:pt idx="19048">
                  <c:v>44186.416666759062</c:v>
                </c:pt>
                <c:pt idx="19049">
                  <c:v>44186.427083425733</c:v>
                </c:pt>
                <c:pt idx="19050">
                  <c:v>44186.437500092405</c:v>
                </c:pt>
                <c:pt idx="19051">
                  <c:v>44186.447916759076</c:v>
                </c:pt>
                <c:pt idx="19052">
                  <c:v>44186.458333425748</c:v>
                </c:pt>
                <c:pt idx="19053">
                  <c:v>44186.468750092419</c:v>
                </c:pt>
                <c:pt idx="19054">
                  <c:v>44186.479166759091</c:v>
                </c:pt>
                <c:pt idx="19055">
                  <c:v>44186.489583425762</c:v>
                </c:pt>
                <c:pt idx="19056">
                  <c:v>44186.500000092434</c:v>
                </c:pt>
                <c:pt idx="19057">
                  <c:v>44186.510416759105</c:v>
                </c:pt>
                <c:pt idx="19058">
                  <c:v>44186.520833425777</c:v>
                </c:pt>
                <c:pt idx="19059">
                  <c:v>44186.531250092448</c:v>
                </c:pt>
                <c:pt idx="19060">
                  <c:v>44186.54166675912</c:v>
                </c:pt>
                <c:pt idx="19061">
                  <c:v>44186.552083425791</c:v>
                </c:pt>
                <c:pt idx="19062">
                  <c:v>44186.562500092463</c:v>
                </c:pt>
                <c:pt idx="19063">
                  <c:v>44186.572916759134</c:v>
                </c:pt>
                <c:pt idx="19064">
                  <c:v>44186.583333425806</c:v>
                </c:pt>
                <c:pt idx="19065">
                  <c:v>44186.593750092477</c:v>
                </c:pt>
                <c:pt idx="19066">
                  <c:v>44186.604166759149</c:v>
                </c:pt>
                <c:pt idx="19067">
                  <c:v>44186.61458342582</c:v>
                </c:pt>
                <c:pt idx="19068">
                  <c:v>44186.625000092492</c:v>
                </c:pt>
                <c:pt idx="19069">
                  <c:v>44186.635416759163</c:v>
                </c:pt>
                <c:pt idx="19070">
                  <c:v>44186.645833425835</c:v>
                </c:pt>
                <c:pt idx="19071">
                  <c:v>44186.656250092507</c:v>
                </c:pt>
                <c:pt idx="19072">
                  <c:v>44186.666666759178</c:v>
                </c:pt>
                <c:pt idx="19073">
                  <c:v>44186.67708342585</c:v>
                </c:pt>
                <c:pt idx="19074">
                  <c:v>44186.687500092521</c:v>
                </c:pt>
                <c:pt idx="19075">
                  <c:v>44186.697916759193</c:v>
                </c:pt>
                <c:pt idx="19076">
                  <c:v>44186.708333425864</c:v>
                </c:pt>
                <c:pt idx="19077">
                  <c:v>44186.718750092536</c:v>
                </c:pt>
                <c:pt idx="19078">
                  <c:v>44186.729166759207</c:v>
                </c:pt>
                <c:pt idx="19079">
                  <c:v>44186.739583425879</c:v>
                </c:pt>
                <c:pt idx="19080">
                  <c:v>44186.75000009255</c:v>
                </c:pt>
                <c:pt idx="19081">
                  <c:v>44186.760416759222</c:v>
                </c:pt>
                <c:pt idx="19082">
                  <c:v>44186.770833425893</c:v>
                </c:pt>
                <c:pt idx="19083">
                  <c:v>44186.781250092565</c:v>
                </c:pt>
                <c:pt idx="19084">
                  <c:v>44186.791666759236</c:v>
                </c:pt>
                <c:pt idx="19085">
                  <c:v>44186.802083425908</c:v>
                </c:pt>
                <c:pt idx="19086">
                  <c:v>44186.812500092579</c:v>
                </c:pt>
                <c:pt idx="19087">
                  <c:v>44186.822916759251</c:v>
                </c:pt>
                <c:pt idx="19088">
                  <c:v>44186.833333425922</c:v>
                </c:pt>
                <c:pt idx="19089">
                  <c:v>44186.843750092594</c:v>
                </c:pt>
                <c:pt idx="19090">
                  <c:v>44186.854166759265</c:v>
                </c:pt>
                <c:pt idx="19091">
                  <c:v>44186.864583425937</c:v>
                </c:pt>
                <c:pt idx="19092">
                  <c:v>44186.875000092608</c:v>
                </c:pt>
                <c:pt idx="19093">
                  <c:v>44186.88541675928</c:v>
                </c:pt>
                <c:pt idx="19094">
                  <c:v>44186.895833425951</c:v>
                </c:pt>
                <c:pt idx="19095">
                  <c:v>44186.906250092623</c:v>
                </c:pt>
                <c:pt idx="19096">
                  <c:v>44186.916666759294</c:v>
                </c:pt>
                <c:pt idx="19097">
                  <c:v>44186.927083425966</c:v>
                </c:pt>
                <c:pt idx="19098">
                  <c:v>44186.937500092637</c:v>
                </c:pt>
                <c:pt idx="19099">
                  <c:v>44186.947916759309</c:v>
                </c:pt>
                <c:pt idx="19100">
                  <c:v>44186.958333425981</c:v>
                </c:pt>
                <c:pt idx="19101">
                  <c:v>44186.968750092652</c:v>
                </c:pt>
                <c:pt idx="19102">
                  <c:v>44186.979166759324</c:v>
                </c:pt>
                <c:pt idx="19103">
                  <c:v>44186.989583425995</c:v>
                </c:pt>
                <c:pt idx="19104">
                  <c:v>44187.000000092667</c:v>
                </c:pt>
                <c:pt idx="19105">
                  <c:v>44187.010416759338</c:v>
                </c:pt>
                <c:pt idx="19106">
                  <c:v>44187.02083342601</c:v>
                </c:pt>
                <c:pt idx="19107">
                  <c:v>44187.031250092681</c:v>
                </c:pt>
                <c:pt idx="19108">
                  <c:v>44187.041666759353</c:v>
                </c:pt>
                <c:pt idx="19109">
                  <c:v>44187.052083426024</c:v>
                </c:pt>
                <c:pt idx="19110">
                  <c:v>44187.062500092696</c:v>
                </c:pt>
                <c:pt idx="19111">
                  <c:v>44187.072916759367</c:v>
                </c:pt>
                <c:pt idx="19112">
                  <c:v>44187.083333426039</c:v>
                </c:pt>
                <c:pt idx="19113">
                  <c:v>44187.09375009271</c:v>
                </c:pt>
                <c:pt idx="19114">
                  <c:v>44187.104166759382</c:v>
                </c:pt>
                <c:pt idx="19115">
                  <c:v>44187.114583426053</c:v>
                </c:pt>
                <c:pt idx="19116">
                  <c:v>44187.125000092725</c:v>
                </c:pt>
                <c:pt idx="19117">
                  <c:v>44187.135416759396</c:v>
                </c:pt>
                <c:pt idx="19118">
                  <c:v>44187.145833426068</c:v>
                </c:pt>
                <c:pt idx="19119">
                  <c:v>44187.156250092739</c:v>
                </c:pt>
                <c:pt idx="19120">
                  <c:v>44187.166666759411</c:v>
                </c:pt>
                <c:pt idx="19121">
                  <c:v>44187.177083426082</c:v>
                </c:pt>
                <c:pt idx="19122">
                  <c:v>44187.187500092754</c:v>
                </c:pt>
                <c:pt idx="19123">
                  <c:v>44187.197916759425</c:v>
                </c:pt>
                <c:pt idx="19124">
                  <c:v>44187.208333426097</c:v>
                </c:pt>
                <c:pt idx="19125">
                  <c:v>44187.218750092768</c:v>
                </c:pt>
                <c:pt idx="19126">
                  <c:v>44187.22916675944</c:v>
                </c:pt>
                <c:pt idx="19127">
                  <c:v>44187.239583426111</c:v>
                </c:pt>
                <c:pt idx="19128">
                  <c:v>44187.250000092783</c:v>
                </c:pt>
                <c:pt idx="19129">
                  <c:v>44187.260416759455</c:v>
                </c:pt>
                <c:pt idx="19130">
                  <c:v>44187.270833426126</c:v>
                </c:pt>
                <c:pt idx="19131">
                  <c:v>44187.281250092798</c:v>
                </c:pt>
                <c:pt idx="19132">
                  <c:v>44187.291666759469</c:v>
                </c:pt>
                <c:pt idx="19133">
                  <c:v>44187.302083426141</c:v>
                </c:pt>
                <c:pt idx="19134">
                  <c:v>44187.312500092812</c:v>
                </c:pt>
                <c:pt idx="19135">
                  <c:v>44187.322916759484</c:v>
                </c:pt>
                <c:pt idx="19136">
                  <c:v>44187.333333426155</c:v>
                </c:pt>
                <c:pt idx="19137">
                  <c:v>44187.343750092827</c:v>
                </c:pt>
                <c:pt idx="19138">
                  <c:v>44187.354166759498</c:v>
                </c:pt>
                <c:pt idx="19139">
                  <c:v>44187.36458342617</c:v>
                </c:pt>
                <c:pt idx="19140">
                  <c:v>44187.375000092841</c:v>
                </c:pt>
                <c:pt idx="19141">
                  <c:v>44187.385416759513</c:v>
                </c:pt>
                <c:pt idx="19142">
                  <c:v>44187.395833426184</c:v>
                </c:pt>
                <c:pt idx="19143">
                  <c:v>44187.406250092856</c:v>
                </c:pt>
                <c:pt idx="19144">
                  <c:v>44187.416666759527</c:v>
                </c:pt>
                <c:pt idx="19145">
                  <c:v>44187.427083426199</c:v>
                </c:pt>
                <c:pt idx="19146">
                  <c:v>44187.43750009287</c:v>
                </c:pt>
                <c:pt idx="19147">
                  <c:v>44187.447916759542</c:v>
                </c:pt>
                <c:pt idx="19148">
                  <c:v>44187.458333426213</c:v>
                </c:pt>
                <c:pt idx="19149">
                  <c:v>44187.468750092885</c:v>
                </c:pt>
                <c:pt idx="19150">
                  <c:v>44187.479166759556</c:v>
                </c:pt>
                <c:pt idx="19151">
                  <c:v>44187.489583426228</c:v>
                </c:pt>
                <c:pt idx="19152">
                  <c:v>44187.500000092899</c:v>
                </c:pt>
                <c:pt idx="19153">
                  <c:v>44187.510416759571</c:v>
                </c:pt>
                <c:pt idx="19154">
                  <c:v>44187.520833426242</c:v>
                </c:pt>
                <c:pt idx="19155">
                  <c:v>44187.531250092914</c:v>
                </c:pt>
                <c:pt idx="19156">
                  <c:v>44187.541666759585</c:v>
                </c:pt>
                <c:pt idx="19157">
                  <c:v>44187.552083426257</c:v>
                </c:pt>
                <c:pt idx="19158">
                  <c:v>44187.562500092929</c:v>
                </c:pt>
                <c:pt idx="19159">
                  <c:v>44187.5729167596</c:v>
                </c:pt>
                <c:pt idx="19160">
                  <c:v>44187.583333426272</c:v>
                </c:pt>
                <c:pt idx="19161">
                  <c:v>44187.593750092943</c:v>
                </c:pt>
                <c:pt idx="19162">
                  <c:v>44187.604166759615</c:v>
                </c:pt>
                <c:pt idx="19163">
                  <c:v>44187.614583426286</c:v>
                </c:pt>
                <c:pt idx="19164">
                  <c:v>44187.625000092958</c:v>
                </c:pt>
                <c:pt idx="19165">
                  <c:v>44187.635416759629</c:v>
                </c:pt>
                <c:pt idx="19166">
                  <c:v>44187.645833426301</c:v>
                </c:pt>
                <c:pt idx="19167">
                  <c:v>44187.656250092972</c:v>
                </c:pt>
                <c:pt idx="19168">
                  <c:v>44187.666666759644</c:v>
                </c:pt>
                <c:pt idx="19169">
                  <c:v>44187.677083426315</c:v>
                </c:pt>
                <c:pt idx="19170">
                  <c:v>44187.687500092987</c:v>
                </c:pt>
                <c:pt idx="19171">
                  <c:v>44187.697916759658</c:v>
                </c:pt>
                <c:pt idx="19172">
                  <c:v>44187.70833342633</c:v>
                </c:pt>
                <c:pt idx="19173">
                  <c:v>44187.718750093001</c:v>
                </c:pt>
                <c:pt idx="19174">
                  <c:v>44187.729166759673</c:v>
                </c:pt>
                <c:pt idx="19175">
                  <c:v>44187.739583426344</c:v>
                </c:pt>
                <c:pt idx="19176">
                  <c:v>44187.750000093016</c:v>
                </c:pt>
                <c:pt idx="19177">
                  <c:v>44187.760416759687</c:v>
                </c:pt>
                <c:pt idx="19178">
                  <c:v>44187.770833426359</c:v>
                </c:pt>
                <c:pt idx="19179">
                  <c:v>44187.78125009303</c:v>
                </c:pt>
                <c:pt idx="19180">
                  <c:v>44187.791666759702</c:v>
                </c:pt>
                <c:pt idx="19181">
                  <c:v>44187.802083426373</c:v>
                </c:pt>
                <c:pt idx="19182">
                  <c:v>44187.812500093045</c:v>
                </c:pt>
                <c:pt idx="19183">
                  <c:v>44187.822916759716</c:v>
                </c:pt>
                <c:pt idx="19184">
                  <c:v>44187.833333426388</c:v>
                </c:pt>
                <c:pt idx="19185">
                  <c:v>44187.843750093059</c:v>
                </c:pt>
                <c:pt idx="19186">
                  <c:v>44187.854166759731</c:v>
                </c:pt>
                <c:pt idx="19187">
                  <c:v>44187.864583426403</c:v>
                </c:pt>
                <c:pt idx="19188">
                  <c:v>44187.875000093074</c:v>
                </c:pt>
                <c:pt idx="19189">
                  <c:v>44187.885416759746</c:v>
                </c:pt>
                <c:pt idx="19190">
                  <c:v>44187.895833426417</c:v>
                </c:pt>
                <c:pt idx="19191">
                  <c:v>44187.906250093089</c:v>
                </c:pt>
                <c:pt idx="19192">
                  <c:v>44187.91666675976</c:v>
                </c:pt>
                <c:pt idx="19193">
                  <c:v>44187.927083426432</c:v>
                </c:pt>
                <c:pt idx="19194">
                  <c:v>44187.937500093103</c:v>
                </c:pt>
                <c:pt idx="19195">
                  <c:v>44187.947916759775</c:v>
                </c:pt>
                <c:pt idx="19196">
                  <c:v>44187.958333426446</c:v>
                </c:pt>
                <c:pt idx="19197">
                  <c:v>44187.968750093118</c:v>
                </c:pt>
                <c:pt idx="19198">
                  <c:v>44187.979166759789</c:v>
                </c:pt>
                <c:pt idx="19199">
                  <c:v>44187.989583426461</c:v>
                </c:pt>
                <c:pt idx="19200">
                  <c:v>44188.000000093132</c:v>
                </c:pt>
                <c:pt idx="19201">
                  <c:v>44188.010416759804</c:v>
                </c:pt>
                <c:pt idx="19202">
                  <c:v>44188.020833426475</c:v>
                </c:pt>
                <c:pt idx="19203">
                  <c:v>44188.031250093147</c:v>
                </c:pt>
                <c:pt idx="19204">
                  <c:v>44188.041666759818</c:v>
                </c:pt>
                <c:pt idx="19205">
                  <c:v>44188.05208342649</c:v>
                </c:pt>
                <c:pt idx="19206">
                  <c:v>44188.062500093161</c:v>
                </c:pt>
                <c:pt idx="19207">
                  <c:v>44188.072916759833</c:v>
                </c:pt>
                <c:pt idx="19208">
                  <c:v>44188.083333426504</c:v>
                </c:pt>
                <c:pt idx="19209">
                  <c:v>44188.093750093176</c:v>
                </c:pt>
                <c:pt idx="19210">
                  <c:v>44188.104166759847</c:v>
                </c:pt>
                <c:pt idx="19211">
                  <c:v>44188.114583426519</c:v>
                </c:pt>
                <c:pt idx="19212">
                  <c:v>44188.12500009319</c:v>
                </c:pt>
                <c:pt idx="19213">
                  <c:v>44188.135416759862</c:v>
                </c:pt>
                <c:pt idx="19214">
                  <c:v>44188.145833426533</c:v>
                </c:pt>
                <c:pt idx="19215">
                  <c:v>44188.156250093205</c:v>
                </c:pt>
                <c:pt idx="19216">
                  <c:v>44188.166666759877</c:v>
                </c:pt>
                <c:pt idx="19217">
                  <c:v>44188.177083426548</c:v>
                </c:pt>
                <c:pt idx="19218">
                  <c:v>44188.18750009322</c:v>
                </c:pt>
                <c:pt idx="19219">
                  <c:v>44188.197916759891</c:v>
                </c:pt>
                <c:pt idx="19220">
                  <c:v>44188.208333426563</c:v>
                </c:pt>
                <c:pt idx="19221">
                  <c:v>44188.218750093234</c:v>
                </c:pt>
                <c:pt idx="19222">
                  <c:v>44188.229166759906</c:v>
                </c:pt>
                <c:pt idx="19223">
                  <c:v>44188.239583426577</c:v>
                </c:pt>
                <c:pt idx="19224">
                  <c:v>44188.250000093249</c:v>
                </c:pt>
                <c:pt idx="19225">
                  <c:v>44188.26041675992</c:v>
                </c:pt>
                <c:pt idx="19226">
                  <c:v>44188.270833426592</c:v>
                </c:pt>
                <c:pt idx="19227">
                  <c:v>44188.281250093263</c:v>
                </c:pt>
                <c:pt idx="19228">
                  <c:v>44188.291666759935</c:v>
                </c:pt>
                <c:pt idx="19229">
                  <c:v>44188.302083426606</c:v>
                </c:pt>
                <c:pt idx="19230">
                  <c:v>44188.312500093278</c:v>
                </c:pt>
                <c:pt idx="19231">
                  <c:v>44188.322916759949</c:v>
                </c:pt>
                <c:pt idx="19232">
                  <c:v>44188.333333426621</c:v>
                </c:pt>
                <c:pt idx="19233">
                  <c:v>44188.343750093292</c:v>
                </c:pt>
                <c:pt idx="19234">
                  <c:v>44188.354166759964</c:v>
                </c:pt>
                <c:pt idx="19235">
                  <c:v>44188.364583426635</c:v>
                </c:pt>
                <c:pt idx="19236">
                  <c:v>44188.375000093307</c:v>
                </c:pt>
                <c:pt idx="19237">
                  <c:v>44188.385416759978</c:v>
                </c:pt>
                <c:pt idx="19238">
                  <c:v>44188.39583342665</c:v>
                </c:pt>
                <c:pt idx="19239">
                  <c:v>44188.406250093321</c:v>
                </c:pt>
                <c:pt idx="19240">
                  <c:v>44188.416666759993</c:v>
                </c:pt>
                <c:pt idx="19241">
                  <c:v>44188.427083426664</c:v>
                </c:pt>
                <c:pt idx="19242">
                  <c:v>44188.437500093336</c:v>
                </c:pt>
                <c:pt idx="19243">
                  <c:v>44188.447916760008</c:v>
                </c:pt>
                <c:pt idx="19244">
                  <c:v>44188.458333426679</c:v>
                </c:pt>
                <c:pt idx="19245">
                  <c:v>44188.468750093351</c:v>
                </c:pt>
                <c:pt idx="19246">
                  <c:v>44188.479166760022</c:v>
                </c:pt>
                <c:pt idx="19247">
                  <c:v>44188.489583426694</c:v>
                </c:pt>
                <c:pt idx="19248">
                  <c:v>44188.500000093365</c:v>
                </c:pt>
                <c:pt idx="19249">
                  <c:v>44188.510416760037</c:v>
                </c:pt>
                <c:pt idx="19250">
                  <c:v>44188.520833426708</c:v>
                </c:pt>
                <c:pt idx="19251">
                  <c:v>44188.53125009338</c:v>
                </c:pt>
                <c:pt idx="19252">
                  <c:v>44188.541666760051</c:v>
                </c:pt>
                <c:pt idx="19253">
                  <c:v>44188.552083426723</c:v>
                </c:pt>
                <c:pt idx="19254">
                  <c:v>44188.562500093394</c:v>
                </c:pt>
                <c:pt idx="19255">
                  <c:v>44188.572916760066</c:v>
                </c:pt>
                <c:pt idx="19256">
                  <c:v>44188.583333426737</c:v>
                </c:pt>
                <c:pt idx="19257">
                  <c:v>44188.593750093409</c:v>
                </c:pt>
                <c:pt idx="19258">
                  <c:v>44188.60416676008</c:v>
                </c:pt>
                <c:pt idx="19259">
                  <c:v>44188.614583426752</c:v>
                </c:pt>
                <c:pt idx="19260">
                  <c:v>44188.625000093423</c:v>
                </c:pt>
                <c:pt idx="19261">
                  <c:v>44188.635416760095</c:v>
                </c:pt>
                <c:pt idx="19262">
                  <c:v>44188.645833426766</c:v>
                </c:pt>
                <c:pt idx="19263">
                  <c:v>44188.656250093438</c:v>
                </c:pt>
                <c:pt idx="19264">
                  <c:v>44188.666666760109</c:v>
                </c:pt>
                <c:pt idx="19265">
                  <c:v>44188.677083426781</c:v>
                </c:pt>
                <c:pt idx="19266">
                  <c:v>44188.687500093452</c:v>
                </c:pt>
                <c:pt idx="19267">
                  <c:v>44188.697916760124</c:v>
                </c:pt>
                <c:pt idx="19268">
                  <c:v>44188.708333426795</c:v>
                </c:pt>
                <c:pt idx="19269">
                  <c:v>44188.718750093467</c:v>
                </c:pt>
                <c:pt idx="19270">
                  <c:v>44188.729166760138</c:v>
                </c:pt>
                <c:pt idx="19271">
                  <c:v>44188.73958342681</c:v>
                </c:pt>
                <c:pt idx="19272">
                  <c:v>44188.750000093482</c:v>
                </c:pt>
                <c:pt idx="19273">
                  <c:v>44188.760416760153</c:v>
                </c:pt>
                <c:pt idx="19274">
                  <c:v>44188.770833426825</c:v>
                </c:pt>
                <c:pt idx="19275">
                  <c:v>44188.781250093496</c:v>
                </c:pt>
                <c:pt idx="19276">
                  <c:v>44188.791666760168</c:v>
                </c:pt>
                <c:pt idx="19277">
                  <c:v>44188.802083426839</c:v>
                </c:pt>
                <c:pt idx="19278">
                  <c:v>44188.812500093511</c:v>
                </c:pt>
                <c:pt idx="19279">
                  <c:v>44188.822916760182</c:v>
                </c:pt>
                <c:pt idx="19280">
                  <c:v>44188.833333426854</c:v>
                </c:pt>
                <c:pt idx="19281">
                  <c:v>44188.843750093525</c:v>
                </c:pt>
                <c:pt idx="19282">
                  <c:v>44188.854166760197</c:v>
                </c:pt>
                <c:pt idx="19283">
                  <c:v>44188.864583426868</c:v>
                </c:pt>
                <c:pt idx="19284">
                  <c:v>44188.87500009354</c:v>
                </c:pt>
                <c:pt idx="19285">
                  <c:v>44188.885416760211</c:v>
                </c:pt>
                <c:pt idx="19286">
                  <c:v>44188.895833426883</c:v>
                </c:pt>
                <c:pt idx="19287">
                  <c:v>44188.906250093554</c:v>
                </c:pt>
                <c:pt idx="19288">
                  <c:v>44188.916666760226</c:v>
                </c:pt>
                <c:pt idx="19289">
                  <c:v>44188.927083426897</c:v>
                </c:pt>
                <c:pt idx="19290">
                  <c:v>44188.937500093569</c:v>
                </c:pt>
                <c:pt idx="19291">
                  <c:v>44188.94791676024</c:v>
                </c:pt>
                <c:pt idx="19292">
                  <c:v>44188.958333426912</c:v>
                </c:pt>
                <c:pt idx="19293">
                  <c:v>44188.968750093583</c:v>
                </c:pt>
                <c:pt idx="19294">
                  <c:v>44188.979166760255</c:v>
                </c:pt>
                <c:pt idx="19295">
                  <c:v>44188.989583426926</c:v>
                </c:pt>
                <c:pt idx="19296">
                  <c:v>44189.000000093598</c:v>
                </c:pt>
                <c:pt idx="19297">
                  <c:v>44189.010416760269</c:v>
                </c:pt>
                <c:pt idx="19298">
                  <c:v>44189.020833426941</c:v>
                </c:pt>
                <c:pt idx="19299">
                  <c:v>44189.031250093612</c:v>
                </c:pt>
                <c:pt idx="19300">
                  <c:v>44189.041666760284</c:v>
                </c:pt>
                <c:pt idx="19301">
                  <c:v>44189.052083426956</c:v>
                </c:pt>
                <c:pt idx="19302">
                  <c:v>44189.062500093627</c:v>
                </c:pt>
                <c:pt idx="19303">
                  <c:v>44189.072916760299</c:v>
                </c:pt>
                <c:pt idx="19304">
                  <c:v>44189.08333342697</c:v>
                </c:pt>
                <c:pt idx="19305">
                  <c:v>44189.093750093642</c:v>
                </c:pt>
                <c:pt idx="19306">
                  <c:v>44189.104166760313</c:v>
                </c:pt>
                <c:pt idx="19307">
                  <c:v>44189.114583426985</c:v>
                </c:pt>
                <c:pt idx="19308">
                  <c:v>44189.125000093656</c:v>
                </c:pt>
                <c:pt idx="19309">
                  <c:v>44189.135416760328</c:v>
                </c:pt>
                <c:pt idx="19310">
                  <c:v>44189.145833426999</c:v>
                </c:pt>
                <c:pt idx="19311">
                  <c:v>44189.156250093671</c:v>
                </c:pt>
                <c:pt idx="19312">
                  <c:v>44189.166666760342</c:v>
                </c:pt>
                <c:pt idx="19313">
                  <c:v>44189.177083427014</c:v>
                </c:pt>
                <c:pt idx="19314">
                  <c:v>44189.187500093685</c:v>
                </c:pt>
                <c:pt idx="19315">
                  <c:v>44189.197916760357</c:v>
                </c:pt>
                <c:pt idx="19316">
                  <c:v>44189.208333427028</c:v>
                </c:pt>
                <c:pt idx="19317">
                  <c:v>44189.2187500937</c:v>
                </c:pt>
                <c:pt idx="19318">
                  <c:v>44189.229166760371</c:v>
                </c:pt>
                <c:pt idx="19319">
                  <c:v>44189.239583427043</c:v>
                </c:pt>
                <c:pt idx="19320">
                  <c:v>44189.250000093714</c:v>
                </c:pt>
                <c:pt idx="19321">
                  <c:v>44189.260416760386</c:v>
                </c:pt>
                <c:pt idx="19322">
                  <c:v>44189.270833427057</c:v>
                </c:pt>
                <c:pt idx="19323">
                  <c:v>44189.281250093729</c:v>
                </c:pt>
                <c:pt idx="19324">
                  <c:v>44189.2916667604</c:v>
                </c:pt>
                <c:pt idx="19325">
                  <c:v>44189.302083427072</c:v>
                </c:pt>
                <c:pt idx="19326">
                  <c:v>44189.312500093743</c:v>
                </c:pt>
                <c:pt idx="19327">
                  <c:v>44189.322916760415</c:v>
                </c:pt>
                <c:pt idx="19328">
                  <c:v>44189.333333427086</c:v>
                </c:pt>
                <c:pt idx="19329">
                  <c:v>44189.343750093758</c:v>
                </c:pt>
                <c:pt idx="19330">
                  <c:v>44189.35416676043</c:v>
                </c:pt>
                <c:pt idx="19331">
                  <c:v>44189.364583427101</c:v>
                </c:pt>
                <c:pt idx="19332">
                  <c:v>44189.375000093773</c:v>
                </c:pt>
                <c:pt idx="19333">
                  <c:v>44189.385416760444</c:v>
                </c:pt>
                <c:pt idx="19334">
                  <c:v>44189.395833427116</c:v>
                </c:pt>
                <c:pt idx="19335">
                  <c:v>44189.406250093787</c:v>
                </c:pt>
                <c:pt idx="19336">
                  <c:v>44189.416666760459</c:v>
                </c:pt>
                <c:pt idx="19337">
                  <c:v>44189.42708342713</c:v>
                </c:pt>
                <c:pt idx="19338">
                  <c:v>44189.437500093802</c:v>
                </c:pt>
                <c:pt idx="19339">
                  <c:v>44189.447916760473</c:v>
                </c:pt>
                <c:pt idx="19340">
                  <c:v>44189.458333427145</c:v>
                </c:pt>
                <c:pt idx="19341">
                  <c:v>44189.468750093816</c:v>
                </c:pt>
                <c:pt idx="19342">
                  <c:v>44189.479166760488</c:v>
                </c:pt>
                <c:pt idx="19343">
                  <c:v>44189.489583427159</c:v>
                </c:pt>
                <c:pt idx="19344">
                  <c:v>44189.500000093831</c:v>
                </c:pt>
                <c:pt idx="19345">
                  <c:v>44189.510416760502</c:v>
                </c:pt>
                <c:pt idx="19346">
                  <c:v>44189.520833427174</c:v>
                </c:pt>
                <c:pt idx="19347">
                  <c:v>44189.531250093845</c:v>
                </c:pt>
                <c:pt idx="19348">
                  <c:v>44189.541666760517</c:v>
                </c:pt>
                <c:pt idx="19349">
                  <c:v>44189.552083427188</c:v>
                </c:pt>
                <c:pt idx="19350">
                  <c:v>44189.56250009386</c:v>
                </c:pt>
                <c:pt idx="19351">
                  <c:v>44189.572916760531</c:v>
                </c:pt>
                <c:pt idx="19352">
                  <c:v>44189.583333427203</c:v>
                </c:pt>
                <c:pt idx="19353">
                  <c:v>44189.593750093874</c:v>
                </c:pt>
                <c:pt idx="19354">
                  <c:v>44189.604166760546</c:v>
                </c:pt>
                <c:pt idx="19355">
                  <c:v>44189.614583427217</c:v>
                </c:pt>
                <c:pt idx="19356">
                  <c:v>44189.625000093889</c:v>
                </c:pt>
                <c:pt idx="19357">
                  <c:v>44189.63541676056</c:v>
                </c:pt>
                <c:pt idx="19358">
                  <c:v>44189.645833427232</c:v>
                </c:pt>
                <c:pt idx="19359">
                  <c:v>44189.656250093904</c:v>
                </c:pt>
                <c:pt idx="19360">
                  <c:v>44189.666666760575</c:v>
                </c:pt>
                <c:pt idx="19361">
                  <c:v>44189.677083427247</c:v>
                </c:pt>
                <c:pt idx="19362">
                  <c:v>44189.687500093918</c:v>
                </c:pt>
                <c:pt idx="19363">
                  <c:v>44189.69791676059</c:v>
                </c:pt>
                <c:pt idx="19364">
                  <c:v>44189.708333427261</c:v>
                </c:pt>
                <c:pt idx="19365">
                  <c:v>44189.718750093933</c:v>
                </c:pt>
                <c:pt idx="19366">
                  <c:v>44189.729166760604</c:v>
                </c:pt>
                <c:pt idx="19367">
                  <c:v>44189.739583427276</c:v>
                </c:pt>
                <c:pt idx="19368">
                  <c:v>44189.750000093947</c:v>
                </c:pt>
                <c:pt idx="19369">
                  <c:v>44189.760416760619</c:v>
                </c:pt>
                <c:pt idx="19370">
                  <c:v>44189.77083342729</c:v>
                </c:pt>
                <c:pt idx="19371">
                  <c:v>44189.781250093962</c:v>
                </c:pt>
                <c:pt idx="19372">
                  <c:v>44189.791666760633</c:v>
                </c:pt>
                <c:pt idx="19373">
                  <c:v>44189.802083427305</c:v>
                </c:pt>
                <c:pt idx="19374">
                  <c:v>44189.812500093976</c:v>
                </c:pt>
                <c:pt idx="19375">
                  <c:v>44189.822916760648</c:v>
                </c:pt>
                <c:pt idx="19376">
                  <c:v>44189.833333427319</c:v>
                </c:pt>
                <c:pt idx="19377">
                  <c:v>44189.843750093991</c:v>
                </c:pt>
                <c:pt idx="19378">
                  <c:v>44189.854166760662</c:v>
                </c:pt>
                <c:pt idx="19379">
                  <c:v>44189.864583427334</c:v>
                </c:pt>
                <c:pt idx="19380">
                  <c:v>44189.875000094005</c:v>
                </c:pt>
                <c:pt idx="19381">
                  <c:v>44189.885416760677</c:v>
                </c:pt>
                <c:pt idx="19382">
                  <c:v>44189.895833427348</c:v>
                </c:pt>
                <c:pt idx="19383">
                  <c:v>44189.90625009402</c:v>
                </c:pt>
                <c:pt idx="19384">
                  <c:v>44189.916666760691</c:v>
                </c:pt>
                <c:pt idx="19385">
                  <c:v>44189.927083427363</c:v>
                </c:pt>
                <c:pt idx="19386">
                  <c:v>44189.937500094034</c:v>
                </c:pt>
                <c:pt idx="19387">
                  <c:v>44189.947916760706</c:v>
                </c:pt>
                <c:pt idx="19388">
                  <c:v>44189.958333427378</c:v>
                </c:pt>
                <c:pt idx="19389">
                  <c:v>44189.968750094049</c:v>
                </c:pt>
                <c:pt idx="19390">
                  <c:v>44189.979166760721</c:v>
                </c:pt>
                <c:pt idx="19391">
                  <c:v>44189.989583427392</c:v>
                </c:pt>
                <c:pt idx="19392">
                  <c:v>44190.000000094064</c:v>
                </c:pt>
                <c:pt idx="19393">
                  <c:v>44190.010416760735</c:v>
                </c:pt>
                <c:pt idx="19394">
                  <c:v>44190.020833427407</c:v>
                </c:pt>
                <c:pt idx="19395">
                  <c:v>44190.031250094078</c:v>
                </c:pt>
                <c:pt idx="19396">
                  <c:v>44190.04166676075</c:v>
                </c:pt>
                <c:pt idx="19397">
                  <c:v>44190.052083427421</c:v>
                </c:pt>
                <c:pt idx="19398">
                  <c:v>44190.062500094093</c:v>
                </c:pt>
                <c:pt idx="19399">
                  <c:v>44190.072916760764</c:v>
                </c:pt>
                <c:pt idx="19400">
                  <c:v>44190.083333427436</c:v>
                </c:pt>
                <c:pt idx="19401">
                  <c:v>44190.093750094107</c:v>
                </c:pt>
                <c:pt idx="19402">
                  <c:v>44190.104166760779</c:v>
                </c:pt>
                <c:pt idx="19403">
                  <c:v>44190.11458342745</c:v>
                </c:pt>
                <c:pt idx="19404">
                  <c:v>44190.125000094122</c:v>
                </c:pt>
                <c:pt idx="19405">
                  <c:v>44190.135416760793</c:v>
                </c:pt>
                <c:pt idx="19406">
                  <c:v>44190.145833427465</c:v>
                </c:pt>
                <c:pt idx="19407">
                  <c:v>44190.156250094136</c:v>
                </c:pt>
                <c:pt idx="19408">
                  <c:v>44190.166666760808</c:v>
                </c:pt>
                <c:pt idx="19409">
                  <c:v>44190.177083427479</c:v>
                </c:pt>
                <c:pt idx="19410">
                  <c:v>44190.187500094151</c:v>
                </c:pt>
                <c:pt idx="19411">
                  <c:v>44190.197916760822</c:v>
                </c:pt>
                <c:pt idx="19412">
                  <c:v>44190.208333427494</c:v>
                </c:pt>
                <c:pt idx="19413">
                  <c:v>44190.218750094165</c:v>
                </c:pt>
                <c:pt idx="19414">
                  <c:v>44190.229166760837</c:v>
                </c:pt>
                <c:pt idx="19415">
                  <c:v>44190.239583427508</c:v>
                </c:pt>
                <c:pt idx="19416">
                  <c:v>44190.25000009418</c:v>
                </c:pt>
                <c:pt idx="19417">
                  <c:v>44190.260416760852</c:v>
                </c:pt>
                <c:pt idx="19418">
                  <c:v>44190.270833427523</c:v>
                </c:pt>
                <c:pt idx="19419">
                  <c:v>44190.281250094195</c:v>
                </c:pt>
                <c:pt idx="19420">
                  <c:v>44190.291666760866</c:v>
                </c:pt>
                <c:pt idx="19421">
                  <c:v>44190.302083427538</c:v>
                </c:pt>
                <c:pt idx="19422">
                  <c:v>44190.312500094209</c:v>
                </c:pt>
                <c:pt idx="19423">
                  <c:v>44190.322916760881</c:v>
                </c:pt>
                <c:pt idx="19424">
                  <c:v>44190.333333427552</c:v>
                </c:pt>
                <c:pt idx="19425">
                  <c:v>44190.343750094224</c:v>
                </c:pt>
                <c:pt idx="19426">
                  <c:v>44190.354166760895</c:v>
                </c:pt>
                <c:pt idx="19427">
                  <c:v>44190.364583427567</c:v>
                </c:pt>
                <c:pt idx="19428">
                  <c:v>44190.375000094238</c:v>
                </c:pt>
                <c:pt idx="19429">
                  <c:v>44190.38541676091</c:v>
                </c:pt>
                <c:pt idx="19430">
                  <c:v>44190.395833427581</c:v>
                </c:pt>
                <c:pt idx="19431">
                  <c:v>44190.406250094253</c:v>
                </c:pt>
                <c:pt idx="19432">
                  <c:v>44190.416666760924</c:v>
                </c:pt>
                <c:pt idx="19433">
                  <c:v>44190.427083427596</c:v>
                </c:pt>
                <c:pt idx="19434">
                  <c:v>44190.437500094267</c:v>
                </c:pt>
                <c:pt idx="19435">
                  <c:v>44190.447916760939</c:v>
                </c:pt>
                <c:pt idx="19436">
                  <c:v>44190.45833342761</c:v>
                </c:pt>
                <c:pt idx="19437">
                  <c:v>44190.468750094282</c:v>
                </c:pt>
                <c:pt idx="19438">
                  <c:v>44190.479166760953</c:v>
                </c:pt>
                <c:pt idx="19439">
                  <c:v>44190.489583427625</c:v>
                </c:pt>
                <c:pt idx="19440">
                  <c:v>44190.500000094296</c:v>
                </c:pt>
                <c:pt idx="19441">
                  <c:v>44190.510416760968</c:v>
                </c:pt>
                <c:pt idx="19442">
                  <c:v>44190.520833427639</c:v>
                </c:pt>
                <c:pt idx="19443">
                  <c:v>44190.531250094311</c:v>
                </c:pt>
                <c:pt idx="19444">
                  <c:v>44190.541666760982</c:v>
                </c:pt>
                <c:pt idx="19445">
                  <c:v>44190.552083427654</c:v>
                </c:pt>
                <c:pt idx="19446">
                  <c:v>44190.562500094326</c:v>
                </c:pt>
                <c:pt idx="19447">
                  <c:v>44190.572916760997</c:v>
                </c:pt>
                <c:pt idx="19448">
                  <c:v>44190.583333427669</c:v>
                </c:pt>
                <c:pt idx="19449">
                  <c:v>44190.59375009434</c:v>
                </c:pt>
                <c:pt idx="19450">
                  <c:v>44190.604166761012</c:v>
                </c:pt>
                <c:pt idx="19451">
                  <c:v>44190.614583427683</c:v>
                </c:pt>
                <c:pt idx="19452">
                  <c:v>44190.625000094355</c:v>
                </c:pt>
                <c:pt idx="19453">
                  <c:v>44190.635416761026</c:v>
                </c:pt>
                <c:pt idx="19454">
                  <c:v>44190.645833427698</c:v>
                </c:pt>
                <c:pt idx="19455">
                  <c:v>44190.656250094369</c:v>
                </c:pt>
                <c:pt idx="19456">
                  <c:v>44190.666666761041</c:v>
                </c:pt>
                <c:pt idx="19457">
                  <c:v>44190.677083427712</c:v>
                </c:pt>
                <c:pt idx="19458">
                  <c:v>44190.687500094384</c:v>
                </c:pt>
                <c:pt idx="19459">
                  <c:v>44190.697916761055</c:v>
                </c:pt>
                <c:pt idx="19460">
                  <c:v>44190.708333427727</c:v>
                </c:pt>
                <c:pt idx="19461">
                  <c:v>44190.718750094398</c:v>
                </c:pt>
                <c:pt idx="19462">
                  <c:v>44190.72916676107</c:v>
                </c:pt>
                <c:pt idx="19463">
                  <c:v>44190.739583427741</c:v>
                </c:pt>
                <c:pt idx="19464">
                  <c:v>44190.750000094413</c:v>
                </c:pt>
                <c:pt idx="19465">
                  <c:v>44190.760416761084</c:v>
                </c:pt>
                <c:pt idx="19466">
                  <c:v>44190.770833427756</c:v>
                </c:pt>
                <c:pt idx="19467">
                  <c:v>44190.781250094427</c:v>
                </c:pt>
                <c:pt idx="19468">
                  <c:v>44190.791666761099</c:v>
                </c:pt>
                <c:pt idx="19469">
                  <c:v>44190.80208342777</c:v>
                </c:pt>
                <c:pt idx="19470">
                  <c:v>44190.812500094442</c:v>
                </c:pt>
                <c:pt idx="19471">
                  <c:v>44190.822916761113</c:v>
                </c:pt>
                <c:pt idx="19472">
                  <c:v>44190.833333427785</c:v>
                </c:pt>
                <c:pt idx="19473">
                  <c:v>44190.843750094456</c:v>
                </c:pt>
                <c:pt idx="19474">
                  <c:v>44190.854166761128</c:v>
                </c:pt>
                <c:pt idx="19475">
                  <c:v>44190.8645834278</c:v>
                </c:pt>
                <c:pt idx="19476">
                  <c:v>44190.875000094471</c:v>
                </c:pt>
                <c:pt idx="19477">
                  <c:v>44190.885416761143</c:v>
                </c:pt>
                <c:pt idx="19478">
                  <c:v>44190.895833427814</c:v>
                </c:pt>
                <c:pt idx="19479">
                  <c:v>44190.906250094486</c:v>
                </c:pt>
                <c:pt idx="19480">
                  <c:v>44190.916666761157</c:v>
                </c:pt>
                <c:pt idx="19481">
                  <c:v>44190.927083427829</c:v>
                </c:pt>
                <c:pt idx="19482">
                  <c:v>44190.9375000945</c:v>
                </c:pt>
                <c:pt idx="19483">
                  <c:v>44190.947916761172</c:v>
                </c:pt>
                <c:pt idx="19484">
                  <c:v>44190.958333427843</c:v>
                </c:pt>
                <c:pt idx="19485">
                  <c:v>44190.968750094515</c:v>
                </c:pt>
                <c:pt idx="19486">
                  <c:v>44190.979166761186</c:v>
                </c:pt>
                <c:pt idx="19487">
                  <c:v>44190.989583427858</c:v>
                </c:pt>
                <c:pt idx="19488">
                  <c:v>44191.000000094529</c:v>
                </c:pt>
                <c:pt idx="19489">
                  <c:v>44191.010416761201</c:v>
                </c:pt>
                <c:pt idx="19490">
                  <c:v>44191.020833427872</c:v>
                </c:pt>
                <c:pt idx="19491">
                  <c:v>44191.031250094544</c:v>
                </c:pt>
                <c:pt idx="19492">
                  <c:v>44191.041666761215</c:v>
                </c:pt>
                <c:pt idx="19493">
                  <c:v>44191.052083427887</c:v>
                </c:pt>
                <c:pt idx="19494">
                  <c:v>44191.062500094558</c:v>
                </c:pt>
                <c:pt idx="19495">
                  <c:v>44191.07291676123</c:v>
                </c:pt>
                <c:pt idx="19496">
                  <c:v>44191.083333427901</c:v>
                </c:pt>
                <c:pt idx="19497">
                  <c:v>44191.093750094573</c:v>
                </c:pt>
                <c:pt idx="19498">
                  <c:v>44191.104166761244</c:v>
                </c:pt>
                <c:pt idx="19499">
                  <c:v>44191.114583427916</c:v>
                </c:pt>
                <c:pt idx="19500">
                  <c:v>44191.125000094587</c:v>
                </c:pt>
                <c:pt idx="19501">
                  <c:v>44191.135416761259</c:v>
                </c:pt>
                <c:pt idx="19502">
                  <c:v>44191.14583342793</c:v>
                </c:pt>
                <c:pt idx="19503">
                  <c:v>44191.156250094602</c:v>
                </c:pt>
                <c:pt idx="19504">
                  <c:v>44191.166666761274</c:v>
                </c:pt>
                <c:pt idx="19505">
                  <c:v>44191.177083427945</c:v>
                </c:pt>
                <c:pt idx="19506">
                  <c:v>44191.187500094617</c:v>
                </c:pt>
                <c:pt idx="19507">
                  <c:v>44191.197916761288</c:v>
                </c:pt>
                <c:pt idx="19508">
                  <c:v>44191.20833342796</c:v>
                </c:pt>
                <c:pt idx="19509">
                  <c:v>44191.218750094631</c:v>
                </c:pt>
                <c:pt idx="19510">
                  <c:v>44191.229166761303</c:v>
                </c:pt>
                <c:pt idx="19511">
                  <c:v>44191.239583427974</c:v>
                </c:pt>
                <c:pt idx="19512">
                  <c:v>44191.250000094646</c:v>
                </c:pt>
                <c:pt idx="19513">
                  <c:v>44191.260416761317</c:v>
                </c:pt>
                <c:pt idx="19514">
                  <c:v>44191.270833427989</c:v>
                </c:pt>
                <c:pt idx="19515">
                  <c:v>44191.28125009466</c:v>
                </c:pt>
                <c:pt idx="19516">
                  <c:v>44191.291666761332</c:v>
                </c:pt>
                <c:pt idx="19517">
                  <c:v>44191.302083428003</c:v>
                </c:pt>
                <c:pt idx="19518">
                  <c:v>44191.312500094675</c:v>
                </c:pt>
                <c:pt idx="19519">
                  <c:v>44191.322916761346</c:v>
                </c:pt>
                <c:pt idx="19520">
                  <c:v>44191.333333428018</c:v>
                </c:pt>
                <c:pt idx="19521">
                  <c:v>44191.343750094689</c:v>
                </c:pt>
                <c:pt idx="19522">
                  <c:v>44191.354166761361</c:v>
                </c:pt>
                <c:pt idx="19523">
                  <c:v>44191.364583428032</c:v>
                </c:pt>
                <c:pt idx="19524">
                  <c:v>44191.375000094704</c:v>
                </c:pt>
                <c:pt idx="19525">
                  <c:v>44191.385416761375</c:v>
                </c:pt>
                <c:pt idx="19526">
                  <c:v>44191.395833428047</c:v>
                </c:pt>
                <c:pt idx="19527">
                  <c:v>44191.406250094718</c:v>
                </c:pt>
                <c:pt idx="19528">
                  <c:v>44191.41666676139</c:v>
                </c:pt>
                <c:pt idx="19529">
                  <c:v>44191.427083428061</c:v>
                </c:pt>
                <c:pt idx="19530">
                  <c:v>44191.437500094733</c:v>
                </c:pt>
                <c:pt idx="19531">
                  <c:v>44191.447916761404</c:v>
                </c:pt>
                <c:pt idx="19532">
                  <c:v>44191.458333428076</c:v>
                </c:pt>
                <c:pt idx="19533">
                  <c:v>44191.468750094748</c:v>
                </c:pt>
                <c:pt idx="19534">
                  <c:v>44191.479166761419</c:v>
                </c:pt>
                <c:pt idx="19535">
                  <c:v>44191.489583428091</c:v>
                </c:pt>
                <c:pt idx="19536">
                  <c:v>44191.500000094762</c:v>
                </c:pt>
                <c:pt idx="19537">
                  <c:v>44191.510416761434</c:v>
                </c:pt>
                <c:pt idx="19538">
                  <c:v>44191.520833428105</c:v>
                </c:pt>
                <c:pt idx="19539">
                  <c:v>44191.531250094777</c:v>
                </c:pt>
                <c:pt idx="19540">
                  <c:v>44191.541666761448</c:v>
                </c:pt>
                <c:pt idx="19541">
                  <c:v>44191.55208342812</c:v>
                </c:pt>
                <c:pt idx="19542">
                  <c:v>44191.562500094791</c:v>
                </c:pt>
                <c:pt idx="19543">
                  <c:v>44191.572916761463</c:v>
                </c:pt>
                <c:pt idx="19544">
                  <c:v>44191.583333428134</c:v>
                </c:pt>
                <c:pt idx="19545">
                  <c:v>44191.593750094806</c:v>
                </c:pt>
                <c:pt idx="19546">
                  <c:v>44191.604166761477</c:v>
                </c:pt>
                <c:pt idx="19547">
                  <c:v>44191.614583428149</c:v>
                </c:pt>
                <c:pt idx="19548">
                  <c:v>44191.62500009482</c:v>
                </c:pt>
                <c:pt idx="19549">
                  <c:v>44191.635416761492</c:v>
                </c:pt>
                <c:pt idx="19550">
                  <c:v>44191.645833428163</c:v>
                </c:pt>
                <c:pt idx="19551">
                  <c:v>44191.656250094835</c:v>
                </c:pt>
                <c:pt idx="19552">
                  <c:v>44191.666666761506</c:v>
                </c:pt>
                <c:pt idx="19553">
                  <c:v>44191.677083428178</c:v>
                </c:pt>
                <c:pt idx="19554">
                  <c:v>44191.687500094849</c:v>
                </c:pt>
                <c:pt idx="19555">
                  <c:v>44191.697916761521</c:v>
                </c:pt>
                <c:pt idx="19556">
                  <c:v>44191.708333428192</c:v>
                </c:pt>
                <c:pt idx="19557">
                  <c:v>44191.718750094864</c:v>
                </c:pt>
                <c:pt idx="19558">
                  <c:v>44191.729166761535</c:v>
                </c:pt>
                <c:pt idx="19559">
                  <c:v>44191.739583428207</c:v>
                </c:pt>
                <c:pt idx="19560">
                  <c:v>44191.750000094878</c:v>
                </c:pt>
                <c:pt idx="19561">
                  <c:v>44191.76041676155</c:v>
                </c:pt>
                <c:pt idx="19562">
                  <c:v>44191.770833428222</c:v>
                </c:pt>
                <c:pt idx="19563">
                  <c:v>44191.781250094893</c:v>
                </c:pt>
                <c:pt idx="19564">
                  <c:v>44191.791666761565</c:v>
                </c:pt>
                <c:pt idx="19565">
                  <c:v>44191.802083428236</c:v>
                </c:pt>
                <c:pt idx="19566">
                  <c:v>44191.812500094908</c:v>
                </c:pt>
                <c:pt idx="19567">
                  <c:v>44191.822916761579</c:v>
                </c:pt>
                <c:pt idx="19568">
                  <c:v>44191.833333428251</c:v>
                </c:pt>
                <c:pt idx="19569">
                  <c:v>44191.843750094922</c:v>
                </c:pt>
                <c:pt idx="19570">
                  <c:v>44191.854166761594</c:v>
                </c:pt>
                <c:pt idx="19571">
                  <c:v>44191.864583428265</c:v>
                </c:pt>
                <c:pt idx="19572">
                  <c:v>44191.875000094937</c:v>
                </c:pt>
                <c:pt idx="19573">
                  <c:v>44191.885416761608</c:v>
                </c:pt>
                <c:pt idx="19574">
                  <c:v>44191.89583342828</c:v>
                </c:pt>
                <c:pt idx="19575">
                  <c:v>44191.906250094951</c:v>
                </c:pt>
                <c:pt idx="19576">
                  <c:v>44191.916666761623</c:v>
                </c:pt>
                <c:pt idx="19577">
                  <c:v>44191.927083428294</c:v>
                </c:pt>
                <c:pt idx="19578">
                  <c:v>44191.937500094966</c:v>
                </c:pt>
                <c:pt idx="19579">
                  <c:v>44191.947916761637</c:v>
                </c:pt>
                <c:pt idx="19580">
                  <c:v>44191.958333428309</c:v>
                </c:pt>
                <c:pt idx="19581">
                  <c:v>44191.96875009498</c:v>
                </c:pt>
                <c:pt idx="19582">
                  <c:v>44191.979166761652</c:v>
                </c:pt>
                <c:pt idx="19583">
                  <c:v>44191.989583428323</c:v>
                </c:pt>
                <c:pt idx="19584">
                  <c:v>44192.000000094995</c:v>
                </c:pt>
                <c:pt idx="19585">
                  <c:v>44192.010416761666</c:v>
                </c:pt>
                <c:pt idx="19586">
                  <c:v>44192.020833428338</c:v>
                </c:pt>
                <c:pt idx="19587">
                  <c:v>44192.031250095009</c:v>
                </c:pt>
                <c:pt idx="19588">
                  <c:v>44192.041666761681</c:v>
                </c:pt>
                <c:pt idx="19589">
                  <c:v>44192.052083428352</c:v>
                </c:pt>
                <c:pt idx="19590">
                  <c:v>44192.062500095024</c:v>
                </c:pt>
                <c:pt idx="19591">
                  <c:v>44192.072916761696</c:v>
                </c:pt>
                <c:pt idx="19592">
                  <c:v>44192.083333428367</c:v>
                </c:pt>
                <c:pt idx="19593">
                  <c:v>44192.093750095039</c:v>
                </c:pt>
                <c:pt idx="19594">
                  <c:v>44192.10416676171</c:v>
                </c:pt>
                <c:pt idx="19595">
                  <c:v>44192.114583428382</c:v>
                </c:pt>
                <c:pt idx="19596">
                  <c:v>44192.125000095053</c:v>
                </c:pt>
                <c:pt idx="19597">
                  <c:v>44192.135416761725</c:v>
                </c:pt>
                <c:pt idx="19598">
                  <c:v>44192.145833428396</c:v>
                </c:pt>
                <c:pt idx="19599">
                  <c:v>44192.156250095068</c:v>
                </c:pt>
                <c:pt idx="19600">
                  <c:v>44192.166666761739</c:v>
                </c:pt>
                <c:pt idx="19601">
                  <c:v>44192.177083428411</c:v>
                </c:pt>
                <c:pt idx="19602">
                  <c:v>44192.187500095082</c:v>
                </c:pt>
                <c:pt idx="19603">
                  <c:v>44192.197916761754</c:v>
                </c:pt>
                <c:pt idx="19604">
                  <c:v>44192.208333428425</c:v>
                </c:pt>
                <c:pt idx="19605">
                  <c:v>44192.218750095097</c:v>
                </c:pt>
                <c:pt idx="19606">
                  <c:v>44192.229166761768</c:v>
                </c:pt>
                <c:pt idx="19607">
                  <c:v>44192.23958342844</c:v>
                </c:pt>
                <c:pt idx="19608">
                  <c:v>44192.250000095111</c:v>
                </c:pt>
                <c:pt idx="19609">
                  <c:v>44192.260416761783</c:v>
                </c:pt>
                <c:pt idx="19610">
                  <c:v>44192.270833428454</c:v>
                </c:pt>
                <c:pt idx="19611">
                  <c:v>44192.281250095126</c:v>
                </c:pt>
                <c:pt idx="19612">
                  <c:v>44192.291666761797</c:v>
                </c:pt>
                <c:pt idx="19613">
                  <c:v>44192.302083428469</c:v>
                </c:pt>
                <c:pt idx="19614">
                  <c:v>44192.31250009514</c:v>
                </c:pt>
                <c:pt idx="19615">
                  <c:v>44192.322916761812</c:v>
                </c:pt>
                <c:pt idx="19616">
                  <c:v>44192.333333428483</c:v>
                </c:pt>
                <c:pt idx="19617">
                  <c:v>44192.343750095155</c:v>
                </c:pt>
                <c:pt idx="19618">
                  <c:v>44192.354166761826</c:v>
                </c:pt>
                <c:pt idx="19619">
                  <c:v>44192.364583428498</c:v>
                </c:pt>
                <c:pt idx="19620">
                  <c:v>44192.37500009517</c:v>
                </c:pt>
                <c:pt idx="19621">
                  <c:v>44192.385416761841</c:v>
                </c:pt>
                <c:pt idx="19622">
                  <c:v>44192.395833428513</c:v>
                </c:pt>
                <c:pt idx="19623">
                  <c:v>44192.406250095184</c:v>
                </c:pt>
                <c:pt idx="19624">
                  <c:v>44192.416666761856</c:v>
                </c:pt>
                <c:pt idx="19625">
                  <c:v>44192.427083428527</c:v>
                </c:pt>
                <c:pt idx="19626">
                  <c:v>44192.437500095199</c:v>
                </c:pt>
                <c:pt idx="19627">
                  <c:v>44192.44791676187</c:v>
                </c:pt>
                <c:pt idx="19628">
                  <c:v>44192.458333428542</c:v>
                </c:pt>
                <c:pt idx="19629">
                  <c:v>44192.468750095213</c:v>
                </c:pt>
                <c:pt idx="19630">
                  <c:v>44192.479166761885</c:v>
                </c:pt>
                <c:pt idx="19631">
                  <c:v>44192.489583428556</c:v>
                </c:pt>
                <c:pt idx="19632">
                  <c:v>44192.500000095228</c:v>
                </c:pt>
                <c:pt idx="19633">
                  <c:v>44192.510416761899</c:v>
                </c:pt>
                <c:pt idx="19634">
                  <c:v>44192.520833428571</c:v>
                </c:pt>
                <c:pt idx="19635">
                  <c:v>44192.531250095242</c:v>
                </c:pt>
                <c:pt idx="19636">
                  <c:v>44192.541666761914</c:v>
                </c:pt>
                <c:pt idx="19637">
                  <c:v>44192.552083428585</c:v>
                </c:pt>
                <c:pt idx="19638">
                  <c:v>44192.562500095257</c:v>
                </c:pt>
                <c:pt idx="19639">
                  <c:v>44192.572916761928</c:v>
                </c:pt>
                <c:pt idx="19640">
                  <c:v>44192.5833334286</c:v>
                </c:pt>
                <c:pt idx="19641">
                  <c:v>44192.593750095271</c:v>
                </c:pt>
                <c:pt idx="19642">
                  <c:v>44192.604166761943</c:v>
                </c:pt>
                <c:pt idx="19643">
                  <c:v>44192.614583428614</c:v>
                </c:pt>
                <c:pt idx="19644">
                  <c:v>44192.625000095286</c:v>
                </c:pt>
                <c:pt idx="19645">
                  <c:v>44192.635416761957</c:v>
                </c:pt>
                <c:pt idx="19646">
                  <c:v>44192.645833428629</c:v>
                </c:pt>
                <c:pt idx="19647">
                  <c:v>44192.6562500953</c:v>
                </c:pt>
                <c:pt idx="19648">
                  <c:v>44192.666666761972</c:v>
                </c:pt>
                <c:pt idx="19649">
                  <c:v>44192.677083428644</c:v>
                </c:pt>
                <c:pt idx="19650">
                  <c:v>44192.687500095315</c:v>
                </c:pt>
                <c:pt idx="19651">
                  <c:v>44192.697916761987</c:v>
                </c:pt>
                <c:pt idx="19652">
                  <c:v>44192.708333428658</c:v>
                </c:pt>
                <c:pt idx="19653">
                  <c:v>44192.71875009533</c:v>
                </c:pt>
                <c:pt idx="19654">
                  <c:v>44192.729166762001</c:v>
                </c:pt>
                <c:pt idx="19655">
                  <c:v>44192.739583428673</c:v>
                </c:pt>
                <c:pt idx="19656">
                  <c:v>44192.750000095344</c:v>
                </c:pt>
                <c:pt idx="19657">
                  <c:v>44192.760416762016</c:v>
                </c:pt>
                <c:pt idx="19658">
                  <c:v>44192.770833428687</c:v>
                </c:pt>
                <c:pt idx="19659">
                  <c:v>44192.781250095359</c:v>
                </c:pt>
                <c:pt idx="19660">
                  <c:v>44192.79166676203</c:v>
                </c:pt>
                <c:pt idx="19661">
                  <c:v>44192.802083428702</c:v>
                </c:pt>
                <c:pt idx="19662">
                  <c:v>44192.812500095373</c:v>
                </c:pt>
                <c:pt idx="19663">
                  <c:v>44192.822916762045</c:v>
                </c:pt>
                <c:pt idx="19664">
                  <c:v>44192.833333428716</c:v>
                </c:pt>
                <c:pt idx="19665">
                  <c:v>44192.843750095388</c:v>
                </c:pt>
                <c:pt idx="19666">
                  <c:v>44192.854166762059</c:v>
                </c:pt>
                <c:pt idx="19667">
                  <c:v>44192.864583428731</c:v>
                </c:pt>
                <c:pt idx="19668">
                  <c:v>44192.875000095402</c:v>
                </c:pt>
                <c:pt idx="19669">
                  <c:v>44192.885416762074</c:v>
                </c:pt>
                <c:pt idx="19670">
                  <c:v>44192.895833428745</c:v>
                </c:pt>
                <c:pt idx="19671">
                  <c:v>44192.906250095417</c:v>
                </c:pt>
                <c:pt idx="19672">
                  <c:v>44192.916666762088</c:v>
                </c:pt>
                <c:pt idx="19673">
                  <c:v>44192.92708342876</c:v>
                </c:pt>
                <c:pt idx="19674">
                  <c:v>44192.937500095431</c:v>
                </c:pt>
                <c:pt idx="19675">
                  <c:v>44192.947916762103</c:v>
                </c:pt>
                <c:pt idx="19676">
                  <c:v>44192.958333428774</c:v>
                </c:pt>
                <c:pt idx="19677">
                  <c:v>44192.968750095446</c:v>
                </c:pt>
                <c:pt idx="19678">
                  <c:v>44192.979166762118</c:v>
                </c:pt>
                <c:pt idx="19679">
                  <c:v>44192.989583428789</c:v>
                </c:pt>
                <c:pt idx="19680">
                  <c:v>44193.000000095461</c:v>
                </c:pt>
                <c:pt idx="19681">
                  <c:v>44193.010416762132</c:v>
                </c:pt>
                <c:pt idx="19682">
                  <c:v>44193.020833428804</c:v>
                </c:pt>
                <c:pt idx="19683">
                  <c:v>44193.031250095475</c:v>
                </c:pt>
                <c:pt idx="19684">
                  <c:v>44193.041666762147</c:v>
                </c:pt>
                <c:pt idx="19685">
                  <c:v>44193.052083428818</c:v>
                </c:pt>
                <c:pt idx="19686">
                  <c:v>44193.06250009549</c:v>
                </c:pt>
                <c:pt idx="19687">
                  <c:v>44193.072916762161</c:v>
                </c:pt>
                <c:pt idx="19688">
                  <c:v>44193.083333428833</c:v>
                </c:pt>
                <c:pt idx="19689">
                  <c:v>44193.093750095504</c:v>
                </c:pt>
                <c:pt idx="19690">
                  <c:v>44193.104166762176</c:v>
                </c:pt>
                <c:pt idx="19691">
                  <c:v>44193.114583428847</c:v>
                </c:pt>
                <c:pt idx="19692">
                  <c:v>44193.125000095519</c:v>
                </c:pt>
                <c:pt idx="19693">
                  <c:v>44193.13541676219</c:v>
                </c:pt>
                <c:pt idx="19694">
                  <c:v>44193.145833428862</c:v>
                </c:pt>
                <c:pt idx="19695">
                  <c:v>44193.156250095533</c:v>
                </c:pt>
                <c:pt idx="19696">
                  <c:v>44193.166666762205</c:v>
                </c:pt>
                <c:pt idx="19697">
                  <c:v>44193.177083428876</c:v>
                </c:pt>
                <c:pt idx="19698">
                  <c:v>44193.187500095548</c:v>
                </c:pt>
                <c:pt idx="19699">
                  <c:v>44193.197916762219</c:v>
                </c:pt>
                <c:pt idx="19700">
                  <c:v>44193.208333428891</c:v>
                </c:pt>
                <c:pt idx="19701">
                  <c:v>44193.218750095562</c:v>
                </c:pt>
                <c:pt idx="19702">
                  <c:v>44193.229166762234</c:v>
                </c:pt>
                <c:pt idx="19703">
                  <c:v>44193.239583428905</c:v>
                </c:pt>
                <c:pt idx="19704">
                  <c:v>44193.250000095577</c:v>
                </c:pt>
                <c:pt idx="19705">
                  <c:v>44193.260416762248</c:v>
                </c:pt>
                <c:pt idx="19706">
                  <c:v>44193.27083342892</c:v>
                </c:pt>
                <c:pt idx="19707">
                  <c:v>44193.281250095592</c:v>
                </c:pt>
                <c:pt idx="19708">
                  <c:v>44193.291666762263</c:v>
                </c:pt>
                <c:pt idx="19709">
                  <c:v>44193.302083428935</c:v>
                </c:pt>
                <c:pt idx="19710">
                  <c:v>44193.312500095606</c:v>
                </c:pt>
                <c:pt idx="19711">
                  <c:v>44193.322916762278</c:v>
                </c:pt>
                <c:pt idx="19712">
                  <c:v>44193.333333428949</c:v>
                </c:pt>
                <c:pt idx="19713">
                  <c:v>44193.343750095621</c:v>
                </c:pt>
                <c:pt idx="19714">
                  <c:v>44193.354166762292</c:v>
                </c:pt>
                <c:pt idx="19715">
                  <c:v>44193.364583428964</c:v>
                </c:pt>
                <c:pt idx="19716">
                  <c:v>44193.375000095635</c:v>
                </c:pt>
                <c:pt idx="19717">
                  <c:v>44193.385416762307</c:v>
                </c:pt>
                <c:pt idx="19718">
                  <c:v>44193.395833428978</c:v>
                </c:pt>
                <c:pt idx="19719">
                  <c:v>44193.40625009565</c:v>
                </c:pt>
                <c:pt idx="19720">
                  <c:v>44193.416666762321</c:v>
                </c:pt>
                <c:pt idx="19721">
                  <c:v>44193.427083428993</c:v>
                </c:pt>
                <c:pt idx="19722">
                  <c:v>44193.437500095664</c:v>
                </c:pt>
                <c:pt idx="19723">
                  <c:v>44193.447916762336</c:v>
                </c:pt>
                <c:pt idx="19724">
                  <c:v>44193.458333429007</c:v>
                </c:pt>
                <c:pt idx="19725">
                  <c:v>44193.468750095679</c:v>
                </c:pt>
                <c:pt idx="19726">
                  <c:v>44193.47916676235</c:v>
                </c:pt>
                <c:pt idx="19727">
                  <c:v>44193.489583429022</c:v>
                </c:pt>
                <c:pt idx="19728">
                  <c:v>44193.500000095693</c:v>
                </c:pt>
                <c:pt idx="19729">
                  <c:v>44193.510416762365</c:v>
                </c:pt>
                <c:pt idx="19730">
                  <c:v>44193.520833429036</c:v>
                </c:pt>
                <c:pt idx="19731">
                  <c:v>44193.531250095708</c:v>
                </c:pt>
                <c:pt idx="19732">
                  <c:v>44193.541666762379</c:v>
                </c:pt>
                <c:pt idx="19733">
                  <c:v>44193.552083429051</c:v>
                </c:pt>
                <c:pt idx="19734">
                  <c:v>44193.562500095722</c:v>
                </c:pt>
                <c:pt idx="19735">
                  <c:v>44193.572916762394</c:v>
                </c:pt>
                <c:pt idx="19736">
                  <c:v>44193.583333429066</c:v>
                </c:pt>
                <c:pt idx="19737">
                  <c:v>44193.593750095737</c:v>
                </c:pt>
                <c:pt idx="19738">
                  <c:v>44193.604166762409</c:v>
                </c:pt>
                <c:pt idx="19739">
                  <c:v>44193.61458342908</c:v>
                </c:pt>
                <c:pt idx="19740">
                  <c:v>44193.625000095752</c:v>
                </c:pt>
                <c:pt idx="19741">
                  <c:v>44193.635416762423</c:v>
                </c:pt>
                <c:pt idx="19742">
                  <c:v>44193.645833429095</c:v>
                </c:pt>
                <c:pt idx="19743">
                  <c:v>44193.656250095766</c:v>
                </c:pt>
                <c:pt idx="19744">
                  <c:v>44193.666666762438</c:v>
                </c:pt>
                <c:pt idx="19745">
                  <c:v>44193.677083429109</c:v>
                </c:pt>
                <c:pt idx="19746">
                  <c:v>44193.687500095781</c:v>
                </c:pt>
                <c:pt idx="19747">
                  <c:v>44193.697916762452</c:v>
                </c:pt>
                <c:pt idx="19748">
                  <c:v>44193.708333429124</c:v>
                </c:pt>
                <c:pt idx="19749">
                  <c:v>44193.718750095795</c:v>
                </c:pt>
                <c:pt idx="19750">
                  <c:v>44193.729166762467</c:v>
                </c:pt>
                <c:pt idx="19751">
                  <c:v>44193.739583429138</c:v>
                </c:pt>
                <c:pt idx="19752">
                  <c:v>44193.75000009581</c:v>
                </c:pt>
                <c:pt idx="19753">
                  <c:v>44193.760416762481</c:v>
                </c:pt>
                <c:pt idx="19754">
                  <c:v>44193.770833429153</c:v>
                </c:pt>
                <c:pt idx="19755">
                  <c:v>44193.781250095824</c:v>
                </c:pt>
                <c:pt idx="19756">
                  <c:v>44193.791666762496</c:v>
                </c:pt>
                <c:pt idx="19757">
                  <c:v>44193.802083429167</c:v>
                </c:pt>
                <c:pt idx="19758">
                  <c:v>44193.812500095839</c:v>
                </c:pt>
                <c:pt idx="19759">
                  <c:v>44193.82291676251</c:v>
                </c:pt>
                <c:pt idx="19760">
                  <c:v>44193.833333429182</c:v>
                </c:pt>
                <c:pt idx="19761">
                  <c:v>44193.843750095853</c:v>
                </c:pt>
                <c:pt idx="19762">
                  <c:v>44193.854166762525</c:v>
                </c:pt>
                <c:pt idx="19763">
                  <c:v>44193.864583429197</c:v>
                </c:pt>
                <c:pt idx="19764">
                  <c:v>44193.875000095868</c:v>
                </c:pt>
                <c:pt idx="19765">
                  <c:v>44193.88541676254</c:v>
                </c:pt>
                <c:pt idx="19766">
                  <c:v>44193.895833429211</c:v>
                </c:pt>
                <c:pt idx="19767">
                  <c:v>44193.906250095883</c:v>
                </c:pt>
                <c:pt idx="19768">
                  <c:v>44193.916666762554</c:v>
                </c:pt>
                <c:pt idx="19769">
                  <c:v>44193.927083429226</c:v>
                </c:pt>
                <c:pt idx="19770">
                  <c:v>44193.937500095897</c:v>
                </c:pt>
                <c:pt idx="19771">
                  <c:v>44193.947916762569</c:v>
                </c:pt>
                <c:pt idx="19772">
                  <c:v>44193.95833342924</c:v>
                </c:pt>
                <c:pt idx="19773">
                  <c:v>44193.968750095912</c:v>
                </c:pt>
                <c:pt idx="19774">
                  <c:v>44193.979166762583</c:v>
                </c:pt>
                <c:pt idx="19775">
                  <c:v>44193.989583429255</c:v>
                </c:pt>
                <c:pt idx="19776">
                  <c:v>44194.000000095926</c:v>
                </c:pt>
                <c:pt idx="19777">
                  <c:v>44194.010416762598</c:v>
                </c:pt>
                <c:pt idx="19778">
                  <c:v>44194.020833429269</c:v>
                </c:pt>
                <c:pt idx="19779">
                  <c:v>44194.031250095941</c:v>
                </c:pt>
                <c:pt idx="19780">
                  <c:v>44194.041666762612</c:v>
                </c:pt>
                <c:pt idx="19781">
                  <c:v>44194.052083429284</c:v>
                </c:pt>
                <c:pt idx="19782">
                  <c:v>44194.062500095955</c:v>
                </c:pt>
                <c:pt idx="19783">
                  <c:v>44194.072916762627</c:v>
                </c:pt>
                <c:pt idx="19784">
                  <c:v>44194.083333429298</c:v>
                </c:pt>
                <c:pt idx="19785">
                  <c:v>44194.09375009597</c:v>
                </c:pt>
                <c:pt idx="19786">
                  <c:v>44194.104166762641</c:v>
                </c:pt>
                <c:pt idx="19787">
                  <c:v>44194.114583429313</c:v>
                </c:pt>
                <c:pt idx="19788">
                  <c:v>44194.125000095984</c:v>
                </c:pt>
                <c:pt idx="19789">
                  <c:v>44194.135416762656</c:v>
                </c:pt>
                <c:pt idx="19790">
                  <c:v>44194.145833429327</c:v>
                </c:pt>
                <c:pt idx="19791">
                  <c:v>44194.156250095999</c:v>
                </c:pt>
                <c:pt idx="19792">
                  <c:v>44194.166666762671</c:v>
                </c:pt>
                <c:pt idx="19793">
                  <c:v>44194.177083429342</c:v>
                </c:pt>
                <c:pt idx="19794">
                  <c:v>44194.187500096014</c:v>
                </c:pt>
                <c:pt idx="19795">
                  <c:v>44194.197916762685</c:v>
                </c:pt>
                <c:pt idx="19796">
                  <c:v>44194.208333429357</c:v>
                </c:pt>
                <c:pt idx="19797">
                  <c:v>44194.218750096028</c:v>
                </c:pt>
                <c:pt idx="19798">
                  <c:v>44194.2291667627</c:v>
                </c:pt>
                <c:pt idx="19799">
                  <c:v>44194.239583429371</c:v>
                </c:pt>
                <c:pt idx="19800">
                  <c:v>44194.250000096043</c:v>
                </c:pt>
                <c:pt idx="19801">
                  <c:v>44194.260416762714</c:v>
                </c:pt>
                <c:pt idx="19802">
                  <c:v>44194.270833429386</c:v>
                </c:pt>
                <c:pt idx="19803">
                  <c:v>44194.281250096057</c:v>
                </c:pt>
                <c:pt idx="19804">
                  <c:v>44194.291666762729</c:v>
                </c:pt>
                <c:pt idx="19805">
                  <c:v>44194.3020834294</c:v>
                </c:pt>
                <c:pt idx="19806">
                  <c:v>44194.312500096072</c:v>
                </c:pt>
                <c:pt idx="19807">
                  <c:v>44194.322916762743</c:v>
                </c:pt>
                <c:pt idx="19808">
                  <c:v>44194.333333429415</c:v>
                </c:pt>
                <c:pt idx="19809">
                  <c:v>44194.343750096086</c:v>
                </c:pt>
                <c:pt idx="19810">
                  <c:v>44194.354166762758</c:v>
                </c:pt>
                <c:pt idx="19811">
                  <c:v>44194.364583429429</c:v>
                </c:pt>
                <c:pt idx="19812">
                  <c:v>44194.375000096101</c:v>
                </c:pt>
                <c:pt idx="19813">
                  <c:v>44194.385416762772</c:v>
                </c:pt>
                <c:pt idx="19814">
                  <c:v>44194.395833429444</c:v>
                </c:pt>
                <c:pt idx="19815">
                  <c:v>44194.406250096115</c:v>
                </c:pt>
                <c:pt idx="19816">
                  <c:v>44194.416666762787</c:v>
                </c:pt>
                <c:pt idx="19817">
                  <c:v>44194.427083429458</c:v>
                </c:pt>
                <c:pt idx="19818">
                  <c:v>44194.43750009613</c:v>
                </c:pt>
                <c:pt idx="19819">
                  <c:v>44194.447916762801</c:v>
                </c:pt>
                <c:pt idx="19820">
                  <c:v>44194.458333429473</c:v>
                </c:pt>
                <c:pt idx="19821">
                  <c:v>44194.468750096145</c:v>
                </c:pt>
                <c:pt idx="19822">
                  <c:v>44194.479166762816</c:v>
                </c:pt>
                <c:pt idx="19823">
                  <c:v>44194.489583429488</c:v>
                </c:pt>
                <c:pt idx="19824">
                  <c:v>44194.500000096159</c:v>
                </c:pt>
                <c:pt idx="19825">
                  <c:v>44194.510416762831</c:v>
                </c:pt>
                <c:pt idx="19826">
                  <c:v>44194.520833429502</c:v>
                </c:pt>
                <c:pt idx="19827">
                  <c:v>44194.531250096174</c:v>
                </c:pt>
                <c:pt idx="19828">
                  <c:v>44194.541666762845</c:v>
                </c:pt>
                <c:pt idx="19829">
                  <c:v>44194.552083429517</c:v>
                </c:pt>
                <c:pt idx="19830">
                  <c:v>44194.562500096188</c:v>
                </c:pt>
                <c:pt idx="19831">
                  <c:v>44194.57291676286</c:v>
                </c:pt>
                <c:pt idx="19832">
                  <c:v>44194.583333429531</c:v>
                </c:pt>
                <c:pt idx="19833">
                  <c:v>44194.593750096203</c:v>
                </c:pt>
                <c:pt idx="19834">
                  <c:v>44194.604166762874</c:v>
                </c:pt>
                <c:pt idx="19835">
                  <c:v>44194.614583429546</c:v>
                </c:pt>
                <c:pt idx="19836">
                  <c:v>44194.625000096217</c:v>
                </c:pt>
                <c:pt idx="19837">
                  <c:v>44194.635416762889</c:v>
                </c:pt>
                <c:pt idx="19838">
                  <c:v>44194.64583342956</c:v>
                </c:pt>
                <c:pt idx="19839">
                  <c:v>44194.656250096232</c:v>
                </c:pt>
                <c:pt idx="19840">
                  <c:v>44194.666666762903</c:v>
                </c:pt>
                <c:pt idx="19841">
                  <c:v>44194.677083429575</c:v>
                </c:pt>
                <c:pt idx="19842">
                  <c:v>44194.687500096246</c:v>
                </c:pt>
                <c:pt idx="19843">
                  <c:v>44194.697916762918</c:v>
                </c:pt>
                <c:pt idx="19844">
                  <c:v>44194.708333429589</c:v>
                </c:pt>
                <c:pt idx="19845">
                  <c:v>44194.718750096261</c:v>
                </c:pt>
                <c:pt idx="19846">
                  <c:v>44194.729166762932</c:v>
                </c:pt>
                <c:pt idx="19847">
                  <c:v>44194.739583429604</c:v>
                </c:pt>
                <c:pt idx="19848">
                  <c:v>44194.750000096275</c:v>
                </c:pt>
                <c:pt idx="19849">
                  <c:v>44194.760416762947</c:v>
                </c:pt>
                <c:pt idx="19850">
                  <c:v>44194.770833429619</c:v>
                </c:pt>
                <c:pt idx="19851">
                  <c:v>44194.78125009629</c:v>
                </c:pt>
                <c:pt idx="19852">
                  <c:v>44194.791666762962</c:v>
                </c:pt>
                <c:pt idx="19853">
                  <c:v>44194.802083429633</c:v>
                </c:pt>
                <c:pt idx="19854">
                  <c:v>44194.812500096305</c:v>
                </c:pt>
                <c:pt idx="19855">
                  <c:v>44194.822916762976</c:v>
                </c:pt>
                <c:pt idx="19856">
                  <c:v>44194.833333429648</c:v>
                </c:pt>
                <c:pt idx="19857">
                  <c:v>44194.843750096319</c:v>
                </c:pt>
                <c:pt idx="19858">
                  <c:v>44194.854166762991</c:v>
                </c:pt>
                <c:pt idx="19859">
                  <c:v>44194.864583429662</c:v>
                </c:pt>
                <c:pt idx="19860">
                  <c:v>44194.875000096334</c:v>
                </c:pt>
                <c:pt idx="19861">
                  <c:v>44194.885416763005</c:v>
                </c:pt>
                <c:pt idx="19862">
                  <c:v>44194.895833429677</c:v>
                </c:pt>
                <c:pt idx="19863">
                  <c:v>44194.906250096348</c:v>
                </c:pt>
                <c:pt idx="19864">
                  <c:v>44194.91666676302</c:v>
                </c:pt>
                <c:pt idx="19865">
                  <c:v>44194.927083429691</c:v>
                </c:pt>
                <c:pt idx="19866">
                  <c:v>44194.937500096363</c:v>
                </c:pt>
                <c:pt idx="19867">
                  <c:v>44194.947916763034</c:v>
                </c:pt>
                <c:pt idx="19868">
                  <c:v>44194.958333429706</c:v>
                </c:pt>
                <c:pt idx="19869">
                  <c:v>44194.968750096377</c:v>
                </c:pt>
                <c:pt idx="19870">
                  <c:v>44194.979166763049</c:v>
                </c:pt>
                <c:pt idx="19871">
                  <c:v>44194.98958342972</c:v>
                </c:pt>
                <c:pt idx="19872">
                  <c:v>44195.000000096392</c:v>
                </c:pt>
                <c:pt idx="19873">
                  <c:v>44195.010416763063</c:v>
                </c:pt>
                <c:pt idx="19874">
                  <c:v>44195.020833429735</c:v>
                </c:pt>
                <c:pt idx="19875">
                  <c:v>44195.031250096406</c:v>
                </c:pt>
                <c:pt idx="19876">
                  <c:v>44195.041666763078</c:v>
                </c:pt>
                <c:pt idx="19877">
                  <c:v>44195.052083429749</c:v>
                </c:pt>
                <c:pt idx="19878">
                  <c:v>44195.062500096421</c:v>
                </c:pt>
                <c:pt idx="19879">
                  <c:v>44195.072916763093</c:v>
                </c:pt>
                <c:pt idx="19880">
                  <c:v>44195.083333429764</c:v>
                </c:pt>
                <c:pt idx="19881">
                  <c:v>44195.093750096436</c:v>
                </c:pt>
                <c:pt idx="19882">
                  <c:v>44195.104166763107</c:v>
                </c:pt>
                <c:pt idx="19883">
                  <c:v>44195.114583429779</c:v>
                </c:pt>
                <c:pt idx="19884">
                  <c:v>44195.12500009645</c:v>
                </c:pt>
                <c:pt idx="19885">
                  <c:v>44195.135416763122</c:v>
                </c:pt>
                <c:pt idx="19886">
                  <c:v>44195.145833429793</c:v>
                </c:pt>
                <c:pt idx="19887">
                  <c:v>44195.156250096465</c:v>
                </c:pt>
                <c:pt idx="19888">
                  <c:v>44195.166666763136</c:v>
                </c:pt>
                <c:pt idx="19889">
                  <c:v>44195.177083429808</c:v>
                </c:pt>
                <c:pt idx="19890">
                  <c:v>44195.187500096479</c:v>
                </c:pt>
                <c:pt idx="19891">
                  <c:v>44195.197916763151</c:v>
                </c:pt>
                <c:pt idx="19892">
                  <c:v>44195.208333429822</c:v>
                </c:pt>
                <c:pt idx="19893">
                  <c:v>44195.218750096494</c:v>
                </c:pt>
                <c:pt idx="19894">
                  <c:v>44195.229166763165</c:v>
                </c:pt>
                <c:pt idx="19895">
                  <c:v>44195.239583429837</c:v>
                </c:pt>
                <c:pt idx="19896">
                  <c:v>44195.250000096508</c:v>
                </c:pt>
                <c:pt idx="19897">
                  <c:v>44195.26041676318</c:v>
                </c:pt>
                <c:pt idx="19898">
                  <c:v>44195.270833429851</c:v>
                </c:pt>
                <c:pt idx="19899">
                  <c:v>44195.281250096523</c:v>
                </c:pt>
                <c:pt idx="19900">
                  <c:v>44195.291666763194</c:v>
                </c:pt>
                <c:pt idx="19901">
                  <c:v>44195.302083429866</c:v>
                </c:pt>
                <c:pt idx="19902">
                  <c:v>44195.312500096537</c:v>
                </c:pt>
                <c:pt idx="19903">
                  <c:v>44195.322916763209</c:v>
                </c:pt>
                <c:pt idx="19904">
                  <c:v>44195.33333342988</c:v>
                </c:pt>
                <c:pt idx="19905">
                  <c:v>44195.343750096552</c:v>
                </c:pt>
                <c:pt idx="19906">
                  <c:v>44195.354166763223</c:v>
                </c:pt>
                <c:pt idx="19907">
                  <c:v>44195.364583429895</c:v>
                </c:pt>
                <c:pt idx="19908">
                  <c:v>44195.375000096567</c:v>
                </c:pt>
                <c:pt idx="19909">
                  <c:v>44195.385416763238</c:v>
                </c:pt>
                <c:pt idx="19910">
                  <c:v>44195.39583342991</c:v>
                </c:pt>
                <c:pt idx="19911">
                  <c:v>44195.406250096581</c:v>
                </c:pt>
                <c:pt idx="19912">
                  <c:v>44195.416666763253</c:v>
                </c:pt>
                <c:pt idx="19913">
                  <c:v>44195.427083429924</c:v>
                </c:pt>
                <c:pt idx="19914">
                  <c:v>44195.437500096596</c:v>
                </c:pt>
                <c:pt idx="19915">
                  <c:v>44195.447916763267</c:v>
                </c:pt>
                <c:pt idx="19916">
                  <c:v>44195.458333429939</c:v>
                </c:pt>
                <c:pt idx="19917">
                  <c:v>44195.46875009661</c:v>
                </c:pt>
                <c:pt idx="19918">
                  <c:v>44195.479166763282</c:v>
                </c:pt>
                <c:pt idx="19919">
                  <c:v>44195.489583429953</c:v>
                </c:pt>
                <c:pt idx="19920">
                  <c:v>44195.500000096625</c:v>
                </c:pt>
                <c:pt idx="19921">
                  <c:v>44195.510416763296</c:v>
                </c:pt>
                <c:pt idx="19922">
                  <c:v>44195.520833429968</c:v>
                </c:pt>
                <c:pt idx="19923">
                  <c:v>44195.531250096639</c:v>
                </c:pt>
                <c:pt idx="19924">
                  <c:v>44195.541666763311</c:v>
                </c:pt>
                <c:pt idx="19925">
                  <c:v>44195.552083429982</c:v>
                </c:pt>
                <c:pt idx="19926">
                  <c:v>44195.562500096654</c:v>
                </c:pt>
                <c:pt idx="19927">
                  <c:v>44195.572916763325</c:v>
                </c:pt>
                <c:pt idx="19928">
                  <c:v>44195.583333429997</c:v>
                </c:pt>
                <c:pt idx="19929">
                  <c:v>44195.593750096668</c:v>
                </c:pt>
                <c:pt idx="19930">
                  <c:v>44195.60416676334</c:v>
                </c:pt>
                <c:pt idx="19931">
                  <c:v>44195.614583430011</c:v>
                </c:pt>
                <c:pt idx="19932">
                  <c:v>44195.625000096683</c:v>
                </c:pt>
                <c:pt idx="19933">
                  <c:v>44195.635416763354</c:v>
                </c:pt>
                <c:pt idx="19934">
                  <c:v>44195.645833430026</c:v>
                </c:pt>
                <c:pt idx="19935">
                  <c:v>44195.656250096697</c:v>
                </c:pt>
                <c:pt idx="19936">
                  <c:v>44195.666666763369</c:v>
                </c:pt>
                <c:pt idx="19937">
                  <c:v>44195.677083430041</c:v>
                </c:pt>
                <c:pt idx="19938">
                  <c:v>44195.687500096712</c:v>
                </c:pt>
                <c:pt idx="19939">
                  <c:v>44195.697916763384</c:v>
                </c:pt>
                <c:pt idx="19940">
                  <c:v>44195.708333430055</c:v>
                </c:pt>
                <c:pt idx="19941">
                  <c:v>44195.718750096727</c:v>
                </c:pt>
                <c:pt idx="19942">
                  <c:v>44195.729166763398</c:v>
                </c:pt>
                <c:pt idx="19943">
                  <c:v>44195.73958343007</c:v>
                </c:pt>
                <c:pt idx="19944">
                  <c:v>44195.750000096741</c:v>
                </c:pt>
                <c:pt idx="19945">
                  <c:v>44195.760416763413</c:v>
                </c:pt>
                <c:pt idx="19946">
                  <c:v>44195.770833430084</c:v>
                </c:pt>
                <c:pt idx="19947">
                  <c:v>44195.781250096756</c:v>
                </c:pt>
                <c:pt idx="19948">
                  <c:v>44195.791666763427</c:v>
                </c:pt>
                <c:pt idx="19949">
                  <c:v>44195.802083430099</c:v>
                </c:pt>
                <c:pt idx="19950">
                  <c:v>44195.81250009677</c:v>
                </c:pt>
                <c:pt idx="19951">
                  <c:v>44195.822916763442</c:v>
                </c:pt>
                <c:pt idx="19952">
                  <c:v>44195.833333430113</c:v>
                </c:pt>
                <c:pt idx="19953">
                  <c:v>44195.843750096785</c:v>
                </c:pt>
                <c:pt idx="19954">
                  <c:v>44195.854166763456</c:v>
                </c:pt>
                <c:pt idx="19955">
                  <c:v>44195.864583430128</c:v>
                </c:pt>
                <c:pt idx="19956">
                  <c:v>44195.875000096799</c:v>
                </c:pt>
                <c:pt idx="19957">
                  <c:v>44195.885416763471</c:v>
                </c:pt>
                <c:pt idx="19958">
                  <c:v>44195.895833430142</c:v>
                </c:pt>
                <c:pt idx="19959">
                  <c:v>44195.906250096814</c:v>
                </c:pt>
                <c:pt idx="19960">
                  <c:v>44195.916666763485</c:v>
                </c:pt>
                <c:pt idx="19961">
                  <c:v>44195.927083430157</c:v>
                </c:pt>
                <c:pt idx="19962">
                  <c:v>44195.937500096828</c:v>
                </c:pt>
                <c:pt idx="19963">
                  <c:v>44195.9479167635</c:v>
                </c:pt>
                <c:pt idx="19964">
                  <c:v>44195.958333430171</c:v>
                </c:pt>
                <c:pt idx="19965">
                  <c:v>44195.968750096843</c:v>
                </c:pt>
                <c:pt idx="19966">
                  <c:v>44195.979166763515</c:v>
                </c:pt>
                <c:pt idx="19967">
                  <c:v>44195.989583430186</c:v>
                </c:pt>
                <c:pt idx="19968">
                  <c:v>44196.000000096858</c:v>
                </c:pt>
                <c:pt idx="19969">
                  <c:v>44196.010416763529</c:v>
                </c:pt>
                <c:pt idx="19970">
                  <c:v>44196.020833430201</c:v>
                </c:pt>
                <c:pt idx="19971">
                  <c:v>44196.031250096872</c:v>
                </c:pt>
                <c:pt idx="19972">
                  <c:v>44196.041666763544</c:v>
                </c:pt>
                <c:pt idx="19973">
                  <c:v>44196.052083430215</c:v>
                </c:pt>
                <c:pt idx="19974">
                  <c:v>44196.062500096887</c:v>
                </c:pt>
                <c:pt idx="19975">
                  <c:v>44196.072916763558</c:v>
                </c:pt>
                <c:pt idx="19976">
                  <c:v>44196.08333343023</c:v>
                </c:pt>
                <c:pt idx="19977">
                  <c:v>44196.093750096901</c:v>
                </c:pt>
                <c:pt idx="19978">
                  <c:v>44196.104166763573</c:v>
                </c:pt>
                <c:pt idx="19979">
                  <c:v>44196.114583430244</c:v>
                </c:pt>
                <c:pt idx="19980">
                  <c:v>44196.125000096916</c:v>
                </c:pt>
                <c:pt idx="19981">
                  <c:v>44196.135416763587</c:v>
                </c:pt>
                <c:pt idx="19982">
                  <c:v>44196.145833430259</c:v>
                </c:pt>
                <c:pt idx="19983">
                  <c:v>44196.15625009693</c:v>
                </c:pt>
                <c:pt idx="19984">
                  <c:v>44196.166666763602</c:v>
                </c:pt>
                <c:pt idx="19985">
                  <c:v>44196.177083430273</c:v>
                </c:pt>
                <c:pt idx="19986">
                  <c:v>44196.187500096945</c:v>
                </c:pt>
                <c:pt idx="19987">
                  <c:v>44196.197916763616</c:v>
                </c:pt>
                <c:pt idx="19988">
                  <c:v>44196.208333430288</c:v>
                </c:pt>
                <c:pt idx="19989">
                  <c:v>44196.218750096959</c:v>
                </c:pt>
                <c:pt idx="19990">
                  <c:v>44196.229166763631</c:v>
                </c:pt>
                <c:pt idx="19991">
                  <c:v>44196.239583430302</c:v>
                </c:pt>
                <c:pt idx="19992">
                  <c:v>44196.250000096974</c:v>
                </c:pt>
                <c:pt idx="19993">
                  <c:v>44196.260416763645</c:v>
                </c:pt>
                <c:pt idx="19994">
                  <c:v>44196.270833430317</c:v>
                </c:pt>
                <c:pt idx="19995">
                  <c:v>44196.281250096989</c:v>
                </c:pt>
                <c:pt idx="19996">
                  <c:v>44196.29166676366</c:v>
                </c:pt>
                <c:pt idx="19997">
                  <c:v>44196.302083430332</c:v>
                </c:pt>
                <c:pt idx="19998">
                  <c:v>44196.312500097003</c:v>
                </c:pt>
                <c:pt idx="19999">
                  <c:v>44196.322916763675</c:v>
                </c:pt>
                <c:pt idx="20000">
                  <c:v>44196.333333430346</c:v>
                </c:pt>
                <c:pt idx="20001">
                  <c:v>44196.343750097018</c:v>
                </c:pt>
                <c:pt idx="20002">
                  <c:v>44196.354166763689</c:v>
                </c:pt>
                <c:pt idx="20003">
                  <c:v>44196.364583430361</c:v>
                </c:pt>
                <c:pt idx="20004">
                  <c:v>44196.375000097032</c:v>
                </c:pt>
                <c:pt idx="20005">
                  <c:v>44196.385416763704</c:v>
                </c:pt>
                <c:pt idx="20006">
                  <c:v>44196.395833430375</c:v>
                </c:pt>
                <c:pt idx="20007">
                  <c:v>44196.406250097047</c:v>
                </c:pt>
                <c:pt idx="20008">
                  <c:v>44196.416666763718</c:v>
                </c:pt>
                <c:pt idx="20009">
                  <c:v>44196.42708343039</c:v>
                </c:pt>
                <c:pt idx="20010">
                  <c:v>44196.437500097061</c:v>
                </c:pt>
                <c:pt idx="20011">
                  <c:v>44196.447916763733</c:v>
                </c:pt>
                <c:pt idx="20012">
                  <c:v>44196.458333430404</c:v>
                </c:pt>
                <c:pt idx="20013">
                  <c:v>44196.468750097076</c:v>
                </c:pt>
                <c:pt idx="20014">
                  <c:v>44196.479166763747</c:v>
                </c:pt>
                <c:pt idx="20015">
                  <c:v>44196.489583430419</c:v>
                </c:pt>
                <c:pt idx="20016">
                  <c:v>44196.50000009709</c:v>
                </c:pt>
                <c:pt idx="20017">
                  <c:v>44196.510416763762</c:v>
                </c:pt>
                <c:pt idx="20018">
                  <c:v>44196.520833430433</c:v>
                </c:pt>
                <c:pt idx="20019">
                  <c:v>44196.531250097105</c:v>
                </c:pt>
                <c:pt idx="20020">
                  <c:v>44196.541666763776</c:v>
                </c:pt>
                <c:pt idx="20021">
                  <c:v>44196.552083430448</c:v>
                </c:pt>
                <c:pt idx="20022">
                  <c:v>44196.562500097119</c:v>
                </c:pt>
                <c:pt idx="20023">
                  <c:v>44196.572916763791</c:v>
                </c:pt>
                <c:pt idx="20024">
                  <c:v>44196.583333430463</c:v>
                </c:pt>
                <c:pt idx="20025">
                  <c:v>44196.593750097134</c:v>
                </c:pt>
                <c:pt idx="20026">
                  <c:v>44196.604166763806</c:v>
                </c:pt>
                <c:pt idx="20027">
                  <c:v>44196.614583430477</c:v>
                </c:pt>
                <c:pt idx="20028">
                  <c:v>44196.625000097149</c:v>
                </c:pt>
                <c:pt idx="20029">
                  <c:v>44196.63541676382</c:v>
                </c:pt>
                <c:pt idx="20030">
                  <c:v>44196.645833430492</c:v>
                </c:pt>
                <c:pt idx="20031">
                  <c:v>44196.656250097163</c:v>
                </c:pt>
                <c:pt idx="20032">
                  <c:v>44196.666666763835</c:v>
                </c:pt>
                <c:pt idx="20033">
                  <c:v>44196.677083430506</c:v>
                </c:pt>
                <c:pt idx="20034">
                  <c:v>44196.687500097178</c:v>
                </c:pt>
                <c:pt idx="20035">
                  <c:v>44196.697916763849</c:v>
                </c:pt>
                <c:pt idx="20036">
                  <c:v>44196.708333430521</c:v>
                </c:pt>
                <c:pt idx="20037">
                  <c:v>44196.718750097192</c:v>
                </c:pt>
                <c:pt idx="20038">
                  <c:v>44196.729166763864</c:v>
                </c:pt>
                <c:pt idx="20039">
                  <c:v>44196.739583430535</c:v>
                </c:pt>
                <c:pt idx="20040">
                  <c:v>44196.750000097207</c:v>
                </c:pt>
                <c:pt idx="20041">
                  <c:v>44196.760416763878</c:v>
                </c:pt>
                <c:pt idx="20042">
                  <c:v>44196.77083343055</c:v>
                </c:pt>
                <c:pt idx="20043">
                  <c:v>44196.781250097221</c:v>
                </c:pt>
                <c:pt idx="20044">
                  <c:v>44196.791666763893</c:v>
                </c:pt>
                <c:pt idx="20045">
                  <c:v>44196.802083430564</c:v>
                </c:pt>
                <c:pt idx="20046">
                  <c:v>44196.812500097236</c:v>
                </c:pt>
                <c:pt idx="20047">
                  <c:v>44196.822916763907</c:v>
                </c:pt>
                <c:pt idx="20048">
                  <c:v>44196.833333430579</c:v>
                </c:pt>
                <c:pt idx="20049">
                  <c:v>44196.84375009725</c:v>
                </c:pt>
                <c:pt idx="20050">
                  <c:v>44196.854166763922</c:v>
                </c:pt>
                <c:pt idx="20051">
                  <c:v>44196.864583430593</c:v>
                </c:pt>
                <c:pt idx="20052">
                  <c:v>44196.875000097265</c:v>
                </c:pt>
                <c:pt idx="20053">
                  <c:v>44196.885416763937</c:v>
                </c:pt>
                <c:pt idx="20054">
                  <c:v>44196.895833430608</c:v>
                </c:pt>
                <c:pt idx="20055">
                  <c:v>44196.90625009728</c:v>
                </c:pt>
                <c:pt idx="20056">
                  <c:v>44196.916666763951</c:v>
                </c:pt>
                <c:pt idx="20057">
                  <c:v>44196.927083430623</c:v>
                </c:pt>
                <c:pt idx="20058">
                  <c:v>44196.937500097294</c:v>
                </c:pt>
                <c:pt idx="20059">
                  <c:v>44196.947916763966</c:v>
                </c:pt>
                <c:pt idx="20060">
                  <c:v>44196.958333430637</c:v>
                </c:pt>
                <c:pt idx="20061">
                  <c:v>44196.968750097309</c:v>
                </c:pt>
                <c:pt idx="20062">
                  <c:v>44196.97916676398</c:v>
                </c:pt>
                <c:pt idx="20063">
                  <c:v>44196.989583430652</c:v>
                </c:pt>
                <c:pt idx="20064">
                  <c:v>44197.000000097323</c:v>
                </c:pt>
                <c:pt idx="20065">
                  <c:v>44197.010416763995</c:v>
                </c:pt>
                <c:pt idx="20066">
                  <c:v>44197.020833430666</c:v>
                </c:pt>
                <c:pt idx="20067">
                  <c:v>44197.031250097338</c:v>
                </c:pt>
                <c:pt idx="20068">
                  <c:v>44197.041666764009</c:v>
                </c:pt>
                <c:pt idx="20069">
                  <c:v>44197.052083430681</c:v>
                </c:pt>
                <c:pt idx="20070">
                  <c:v>44197.062500097352</c:v>
                </c:pt>
                <c:pt idx="20071">
                  <c:v>44197.072916764024</c:v>
                </c:pt>
                <c:pt idx="20072">
                  <c:v>44197.083333430695</c:v>
                </c:pt>
                <c:pt idx="20073">
                  <c:v>44197.093750097367</c:v>
                </c:pt>
                <c:pt idx="20074">
                  <c:v>44197.104166764038</c:v>
                </c:pt>
                <c:pt idx="20075">
                  <c:v>44197.11458343071</c:v>
                </c:pt>
                <c:pt idx="20076">
                  <c:v>44197.125000097381</c:v>
                </c:pt>
                <c:pt idx="20077">
                  <c:v>44197.135416764053</c:v>
                </c:pt>
                <c:pt idx="20078">
                  <c:v>44197.145833430724</c:v>
                </c:pt>
                <c:pt idx="20079">
                  <c:v>44197.156250097396</c:v>
                </c:pt>
                <c:pt idx="20080">
                  <c:v>44197.166666764067</c:v>
                </c:pt>
                <c:pt idx="20081">
                  <c:v>44197.177083430739</c:v>
                </c:pt>
                <c:pt idx="20082">
                  <c:v>44197.187500097411</c:v>
                </c:pt>
                <c:pt idx="20083">
                  <c:v>44197.197916764082</c:v>
                </c:pt>
                <c:pt idx="20084">
                  <c:v>44197.208333430754</c:v>
                </c:pt>
                <c:pt idx="20085">
                  <c:v>44197.218750097425</c:v>
                </c:pt>
                <c:pt idx="20086">
                  <c:v>44197.229166764097</c:v>
                </c:pt>
                <c:pt idx="20087">
                  <c:v>44197.239583430768</c:v>
                </c:pt>
                <c:pt idx="20088">
                  <c:v>44197.25000009744</c:v>
                </c:pt>
                <c:pt idx="20089">
                  <c:v>44197.260416764111</c:v>
                </c:pt>
                <c:pt idx="20090">
                  <c:v>44197.270833430783</c:v>
                </c:pt>
                <c:pt idx="20091">
                  <c:v>44197.281250097454</c:v>
                </c:pt>
                <c:pt idx="20092">
                  <c:v>44197.291666764126</c:v>
                </c:pt>
                <c:pt idx="20093">
                  <c:v>44197.302083430797</c:v>
                </c:pt>
                <c:pt idx="20094">
                  <c:v>44197.312500097469</c:v>
                </c:pt>
                <c:pt idx="20095">
                  <c:v>44197.32291676414</c:v>
                </c:pt>
                <c:pt idx="20096">
                  <c:v>44197.333333430812</c:v>
                </c:pt>
                <c:pt idx="20097">
                  <c:v>44197.343750097483</c:v>
                </c:pt>
                <c:pt idx="20098">
                  <c:v>44197.354166764155</c:v>
                </c:pt>
                <c:pt idx="20099">
                  <c:v>44197.364583430826</c:v>
                </c:pt>
                <c:pt idx="20100">
                  <c:v>44197.375000097498</c:v>
                </c:pt>
                <c:pt idx="20101">
                  <c:v>44197.385416764169</c:v>
                </c:pt>
                <c:pt idx="20102">
                  <c:v>44197.395833430841</c:v>
                </c:pt>
                <c:pt idx="20103">
                  <c:v>44197.406250097512</c:v>
                </c:pt>
                <c:pt idx="20104">
                  <c:v>44197.416666764184</c:v>
                </c:pt>
                <c:pt idx="20105">
                  <c:v>44197.427083430855</c:v>
                </c:pt>
                <c:pt idx="20106">
                  <c:v>44197.437500097527</c:v>
                </c:pt>
                <c:pt idx="20107">
                  <c:v>44197.447916764198</c:v>
                </c:pt>
                <c:pt idx="20108">
                  <c:v>44197.45833343087</c:v>
                </c:pt>
                <c:pt idx="20109">
                  <c:v>44197.468750097541</c:v>
                </c:pt>
                <c:pt idx="20110">
                  <c:v>44197.479166764213</c:v>
                </c:pt>
                <c:pt idx="20111">
                  <c:v>44197.489583430885</c:v>
                </c:pt>
                <c:pt idx="20112">
                  <c:v>44197.500000097556</c:v>
                </c:pt>
                <c:pt idx="20113">
                  <c:v>44197.510416764228</c:v>
                </c:pt>
                <c:pt idx="20114">
                  <c:v>44197.520833430899</c:v>
                </c:pt>
                <c:pt idx="20115">
                  <c:v>44197.531250097571</c:v>
                </c:pt>
                <c:pt idx="20116">
                  <c:v>44197.541666764242</c:v>
                </c:pt>
                <c:pt idx="20117">
                  <c:v>44197.552083430914</c:v>
                </c:pt>
                <c:pt idx="20118">
                  <c:v>44197.562500097585</c:v>
                </c:pt>
                <c:pt idx="20119">
                  <c:v>44197.572916764257</c:v>
                </c:pt>
                <c:pt idx="20120">
                  <c:v>44197.583333430928</c:v>
                </c:pt>
                <c:pt idx="20121">
                  <c:v>44197.5937500976</c:v>
                </c:pt>
                <c:pt idx="20122">
                  <c:v>44197.604166764271</c:v>
                </c:pt>
                <c:pt idx="20123">
                  <c:v>44197.614583430943</c:v>
                </c:pt>
                <c:pt idx="20124">
                  <c:v>44197.625000097614</c:v>
                </c:pt>
                <c:pt idx="20125">
                  <c:v>44197.635416764286</c:v>
                </c:pt>
                <c:pt idx="20126">
                  <c:v>44197.645833430957</c:v>
                </c:pt>
                <c:pt idx="20127">
                  <c:v>44197.656250097629</c:v>
                </c:pt>
                <c:pt idx="20128">
                  <c:v>44197.6666667643</c:v>
                </c:pt>
                <c:pt idx="20129">
                  <c:v>44197.677083430972</c:v>
                </c:pt>
                <c:pt idx="20130">
                  <c:v>44197.687500097643</c:v>
                </c:pt>
                <c:pt idx="20131">
                  <c:v>44197.697916764315</c:v>
                </c:pt>
                <c:pt idx="20132">
                  <c:v>44197.708333430986</c:v>
                </c:pt>
                <c:pt idx="20133">
                  <c:v>44197.718750097658</c:v>
                </c:pt>
                <c:pt idx="20134">
                  <c:v>44197.729166764329</c:v>
                </c:pt>
                <c:pt idx="20135">
                  <c:v>44197.739583431001</c:v>
                </c:pt>
                <c:pt idx="20136">
                  <c:v>44197.750000097672</c:v>
                </c:pt>
                <c:pt idx="20137">
                  <c:v>44197.760416764344</c:v>
                </c:pt>
                <c:pt idx="20138">
                  <c:v>44197.770833431015</c:v>
                </c:pt>
                <c:pt idx="20139">
                  <c:v>44197.781250097687</c:v>
                </c:pt>
                <c:pt idx="20140">
                  <c:v>44197.791666764359</c:v>
                </c:pt>
                <c:pt idx="20141">
                  <c:v>44197.80208343103</c:v>
                </c:pt>
                <c:pt idx="20142">
                  <c:v>44197.812500097702</c:v>
                </c:pt>
                <c:pt idx="20143">
                  <c:v>44197.822916764373</c:v>
                </c:pt>
                <c:pt idx="20144">
                  <c:v>44197.833333431045</c:v>
                </c:pt>
                <c:pt idx="20145">
                  <c:v>44197.843750097716</c:v>
                </c:pt>
                <c:pt idx="20146">
                  <c:v>44197.854166764388</c:v>
                </c:pt>
                <c:pt idx="20147">
                  <c:v>44197.864583431059</c:v>
                </c:pt>
                <c:pt idx="20148">
                  <c:v>44197.875000097731</c:v>
                </c:pt>
                <c:pt idx="20149">
                  <c:v>44197.885416764402</c:v>
                </c:pt>
                <c:pt idx="20150">
                  <c:v>44197.895833431074</c:v>
                </c:pt>
                <c:pt idx="20151">
                  <c:v>44197.906250097745</c:v>
                </c:pt>
                <c:pt idx="20152">
                  <c:v>44197.916666764417</c:v>
                </c:pt>
                <c:pt idx="20153">
                  <c:v>44197.927083431088</c:v>
                </c:pt>
                <c:pt idx="20154">
                  <c:v>44197.93750009776</c:v>
                </c:pt>
                <c:pt idx="20155">
                  <c:v>44197.947916764431</c:v>
                </c:pt>
                <c:pt idx="20156">
                  <c:v>44197.958333431103</c:v>
                </c:pt>
                <c:pt idx="20157">
                  <c:v>44197.968750097774</c:v>
                </c:pt>
                <c:pt idx="20158">
                  <c:v>44197.979166764446</c:v>
                </c:pt>
                <c:pt idx="20159">
                  <c:v>44197.989583431117</c:v>
                </c:pt>
                <c:pt idx="20160">
                  <c:v>44198.000000097789</c:v>
                </c:pt>
                <c:pt idx="20161">
                  <c:v>44198.01041676446</c:v>
                </c:pt>
                <c:pt idx="20162">
                  <c:v>44198.020833431132</c:v>
                </c:pt>
                <c:pt idx="20163">
                  <c:v>44198.031250097803</c:v>
                </c:pt>
                <c:pt idx="20164">
                  <c:v>44198.041666764475</c:v>
                </c:pt>
                <c:pt idx="20165">
                  <c:v>44198.052083431146</c:v>
                </c:pt>
                <c:pt idx="20166">
                  <c:v>44198.062500097818</c:v>
                </c:pt>
                <c:pt idx="20167">
                  <c:v>44198.072916764489</c:v>
                </c:pt>
                <c:pt idx="20168">
                  <c:v>44198.083333431161</c:v>
                </c:pt>
                <c:pt idx="20169">
                  <c:v>44198.093750097833</c:v>
                </c:pt>
                <c:pt idx="20170">
                  <c:v>44198.104166764504</c:v>
                </c:pt>
                <c:pt idx="20171">
                  <c:v>44198.114583431176</c:v>
                </c:pt>
                <c:pt idx="20172">
                  <c:v>44198.125000097847</c:v>
                </c:pt>
                <c:pt idx="20173">
                  <c:v>44198.135416764519</c:v>
                </c:pt>
                <c:pt idx="20174">
                  <c:v>44198.14583343119</c:v>
                </c:pt>
                <c:pt idx="20175">
                  <c:v>44198.156250097862</c:v>
                </c:pt>
                <c:pt idx="20176">
                  <c:v>44198.166666764533</c:v>
                </c:pt>
                <c:pt idx="20177">
                  <c:v>44198.177083431205</c:v>
                </c:pt>
                <c:pt idx="20178">
                  <c:v>44198.187500097876</c:v>
                </c:pt>
                <c:pt idx="20179">
                  <c:v>44198.197916764548</c:v>
                </c:pt>
                <c:pt idx="20180">
                  <c:v>44198.208333431219</c:v>
                </c:pt>
                <c:pt idx="20181">
                  <c:v>44198.218750097891</c:v>
                </c:pt>
                <c:pt idx="20182">
                  <c:v>44198.229166764562</c:v>
                </c:pt>
                <c:pt idx="20183">
                  <c:v>44198.239583431234</c:v>
                </c:pt>
                <c:pt idx="20184">
                  <c:v>44198.250000097905</c:v>
                </c:pt>
                <c:pt idx="20185">
                  <c:v>44198.260416764577</c:v>
                </c:pt>
                <c:pt idx="20186">
                  <c:v>44198.270833431248</c:v>
                </c:pt>
                <c:pt idx="20187">
                  <c:v>44198.28125009792</c:v>
                </c:pt>
                <c:pt idx="20188">
                  <c:v>44198.291666764591</c:v>
                </c:pt>
                <c:pt idx="20189">
                  <c:v>44198.302083431263</c:v>
                </c:pt>
                <c:pt idx="20190">
                  <c:v>44198.312500097934</c:v>
                </c:pt>
                <c:pt idx="20191">
                  <c:v>44198.322916764606</c:v>
                </c:pt>
                <c:pt idx="20192">
                  <c:v>44198.333333431277</c:v>
                </c:pt>
                <c:pt idx="20193">
                  <c:v>44198.343750097949</c:v>
                </c:pt>
                <c:pt idx="20194">
                  <c:v>44198.35416676462</c:v>
                </c:pt>
                <c:pt idx="20195">
                  <c:v>44198.364583431292</c:v>
                </c:pt>
                <c:pt idx="20196">
                  <c:v>44198.375000097963</c:v>
                </c:pt>
                <c:pt idx="20197">
                  <c:v>44198.385416764635</c:v>
                </c:pt>
                <c:pt idx="20198">
                  <c:v>44198.395833431307</c:v>
                </c:pt>
                <c:pt idx="20199">
                  <c:v>44198.406250097978</c:v>
                </c:pt>
                <c:pt idx="20200">
                  <c:v>44198.41666676465</c:v>
                </c:pt>
                <c:pt idx="20201">
                  <c:v>44198.427083431321</c:v>
                </c:pt>
                <c:pt idx="20202">
                  <c:v>44198.437500097993</c:v>
                </c:pt>
                <c:pt idx="20203">
                  <c:v>44198.447916764664</c:v>
                </c:pt>
                <c:pt idx="20204">
                  <c:v>44198.458333431336</c:v>
                </c:pt>
                <c:pt idx="20205">
                  <c:v>44198.468750098007</c:v>
                </c:pt>
                <c:pt idx="20206">
                  <c:v>44198.479166764679</c:v>
                </c:pt>
                <c:pt idx="20207">
                  <c:v>44198.48958343135</c:v>
                </c:pt>
                <c:pt idx="20208">
                  <c:v>44198.500000098022</c:v>
                </c:pt>
                <c:pt idx="20209">
                  <c:v>44198.510416764693</c:v>
                </c:pt>
                <c:pt idx="20210">
                  <c:v>44198.520833431365</c:v>
                </c:pt>
                <c:pt idx="20211">
                  <c:v>44198.531250098036</c:v>
                </c:pt>
                <c:pt idx="20212">
                  <c:v>44198.541666764708</c:v>
                </c:pt>
                <c:pt idx="20213">
                  <c:v>44198.552083431379</c:v>
                </c:pt>
                <c:pt idx="20214">
                  <c:v>44198.562500098051</c:v>
                </c:pt>
                <c:pt idx="20215">
                  <c:v>44198.572916764722</c:v>
                </c:pt>
                <c:pt idx="20216">
                  <c:v>44198.583333431394</c:v>
                </c:pt>
                <c:pt idx="20217">
                  <c:v>44198.593750098065</c:v>
                </c:pt>
                <c:pt idx="20218">
                  <c:v>44198.604166764737</c:v>
                </c:pt>
                <c:pt idx="20219">
                  <c:v>44198.614583431408</c:v>
                </c:pt>
                <c:pt idx="20220">
                  <c:v>44198.62500009808</c:v>
                </c:pt>
                <c:pt idx="20221">
                  <c:v>44198.635416764751</c:v>
                </c:pt>
                <c:pt idx="20222">
                  <c:v>44198.645833431423</c:v>
                </c:pt>
                <c:pt idx="20223">
                  <c:v>44198.656250098094</c:v>
                </c:pt>
                <c:pt idx="20224">
                  <c:v>44198.666666764766</c:v>
                </c:pt>
                <c:pt idx="20225">
                  <c:v>44198.677083431437</c:v>
                </c:pt>
                <c:pt idx="20226">
                  <c:v>44198.687500098109</c:v>
                </c:pt>
                <c:pt idx="20227">
                  <c:v>44198.697916764781</c:v>
                </c:pt>
                <c:pt idx="20228">
                  <c:v>44198.708333431452</c:v>
                </c:pt>
                <c:pt idx="20229">
                  <c:v>44198.718750098124</c:v>
                </c:pt>
                <c:pt idx="20230">
                  <c:v>44198.729166764795</c:v>
                </c:pt>
                <c:pt idx="20231">
                  <c:v>44198.739583431467</c:v>
                </c:pt>
                <c:pt idx="20232">
                  <c:v>44198.750000098138</c:v>
                </c:pt>
                <c:pt idx="20233">
                  <c:v>44198.76041676481</c:v>
                </c:pt>
                <c:pt idx="20234">
                  <c:v>44198.770833431481</c:v>
                </c:pt>
                <c:pt idx="20235">
                  <c:v>44198.781250098153</c:v>
                </c:pt>
                <c:pt idx="20236">
                  <c:v>44198.791666764824</c:v>
                </c:pt>
                <c:pt idx="20237">
                  <c:v>44198.802083431496</c:v>
                </c:pt>
                <c:pt idx="20238">
                  <c:v>44198.812500098167</c:v>
                </c:pt>
                <c:pt idx="20239">
                  <c:v>44198.822916764839</c:v>
                </c:pt>
                <c:pt idx="20240">
                  <c:v>44198.83333343151</c:v>
                </c:pt>
                <c:pt idx="20241">
                  <c:v>44198.843750098182</c:v>
                </c:pt>
                <c:pt idx="20242">
                  <c:v>44198.854166764853</c:v>
                </c:pt>
                <c:pt idx="20243">
                  <c:v>44198.864583431525</c:v>
                </c:pt>
                <c:pt idx="20244">
                  <c:v>44198.875000098196</c:v>
                </c:pt>
                <c:pt idx="20245">
                  <c:v>44198.885416764868</c:v>
                </c:pt>
                <c:pt idx="20246">
                  <c:v>44198.895833431539</c:v>
                </c:pt>
                <c:pt idx="20247">
                  <c:v>44198.906250098211</c:v>
                </c:pt>
                <c:pt idx="20248">
                  <c:v>44198.916666764882</c:v>
                </c:pt>
                <c:pt idx="20249">
                  <c:v>44198.927083431554</c:v>
                </c:pt>
                <c:pt idx="20250">
                  <c:v>44198.937500098225</c:v>
                </c:pt>
                <c:pt idx="20251">
                  <c:v>44198.947916764897</c:v>
                </c:pt>
                <c:pt idx="20252">
                  <c:v>44198.958333431568</c:v>
                </c:pt>
                <c:pt idx="20253">
                  <c:v>44198.96875009824</c:v>
                </c:pt>
                <c:pt idx="20254">
                  <c:v>44198.979166764911</c:v>
                </c:pt>
                <c:pt idx="20255">
                  <c:v>44198.989583431583</c:v>
                </c:pt>
                <c:pt idx="20256">
                  <c:v>44199.000000098255</c:v>
                </c:pt>
                <c:pt idx="20257">
                  <c:v>44199.010416764926</c:v>
                </c:pt>
                <c:pt idx="20258">
                  <c:v>44199.020833431598</c:v>
                </c:pt>
                <c:pt idx="20259">
                  <c:v>44199.031250098269</c:v>
                </c:pt>
                <c:pt idx="20260">
                  <c:v>44199.041666764941</c:v>
                </c:pt>
                <c:pt idx="20261">
                  <c:v>44199.052083431612</c:v>
                </c:pt>
                <c:pt idx="20262">
                  <c:v>44199.062500098284</c:v>
                </c:pt>
                <c:pt idx="20263">
                  <c:v>44199.072916764955</c:v>
                </c:pt>
                <c:pt idx="20264">
                  <c:v>44199.083333431627</c:v>
                </c:pt>
                <c:pt idx="20265">
                  <c:v>44199.093750098298</c:v>
                </c:pt>
                <c:pt idx="20266">
                  <c:v>44199.10416676497</c:v>
                </c:pt>
                <c:pt idx="20267">
                  <c:v>44199.114583431641</c:v>
                </c:pt>
                <c:pt idx="20268">
                  <c:v>44199.125000098313</c:v>
                </c:pt>
                <c:pt idx="20269">
                  <c:v>44199.135416764984</c:v>
                </c:pt>
                <c:pt idx="20270">
                  <c:v>44199.145833431656</c:v>
                </c:pt>
                <c:pt idx="20271">
                  <c:v>44199.156250098327</c:v>
                </c:pt>
                <c:pt idx="20272">
                  <c:v>44199.166666764999</c:v>
                </c:pt>
                <c:pt idx="20273">
                  <c:v>44199.17708343167</c:v>
                </c:pt>
                <c:pt idx="20274">
                  <c:v>44199.187500098342</c:v>
                </c:pt>
                <c:pt idx="20275">
                  <c:v>44199.197916765013</c:v>
                </c:pt>
                <c:pt idx="20276">
                  <c:v>44199.208333431685</c:v>
                </c:pt>
                <c:pt idx="20277">
                  <c:v>44199.218750098356</c:v>
                </c:pt>
                <c:pt idx="20278">
                  <c:v>44199.229166765028</c:v>
                </c:pt>
                <c:pt idx="20279">
                  <c:v>44199.239583431699</c:v>
                </c:pt>
                <c:pt idx="20280">
                  <c:v>44199.250000098371</c:v>
                </c:pt>
                <c:pt idx="20281">
                  <c:v>44199.260416765042</c:v>
                </c:pt>
                <c:pt idx="20282">
                  <c:v>44199.270833431714</c:v>
                </c:pt>
                <c:pt idx="20283">
                  <c:v>44199.281250098385</c:v>
                </c:pt>
                <c:pt idx="20284">
                  <c:v>44199.291666765057</c:v>
                </c:pt>
                <c:pt idx="20285">
                  <c:v>44199.302083431729</c:v>
                </c:pt>
                <c:pt idx="20286">
                  <c:v>44199.3125000984</c:v>
                </c:pt>
                <c:pt idx="20287">
                  <c:v>44199.322916765072</c:v>
                </c:pt>
                <c:pt idx="20288">
                  <c:v>44199.333333431743</c:v>
                </c:pt>
                <c:pt idx="20289">
                  <c:v>44199.343750098415</c:v>
                </c:pt>
                <c:pt idx="20290">
                  <c:v>44199.354166765086</c:v>
                </c:pt>
                <c:pt idx="20291">
                  <c:v>44199.364583431758</c:v>
                </c:pt>
                <c:pt idx="20292">
                  <c:v>44199.375000098429</c:v>
                </c:pt>
                <c:pt idx="20293">
                  <c:v>44199.385416765101</c:v>
                </c:pt>
                <c:pt idx="20294">
                  <c:v>44199.395833431772</c:v>
                </c:pt>
                <c:pt idx="20295">
                  <c:v>44199.406250098444</c:v>
                </c:pt>
                <c:pt idx="20296">
                  <c:v>44199.416666765115</c:v>
                </c:pt>
                <c:pt idx="20297">
                  <c:v>44199.427083431787</c:v>
                </c:pt>
                <c:pt idx="20298">
                  <c:v>44199.437500098458</c:v>
                </c:pt>
                <c:pt idx="20299">
                  <c:v>44199.44791676513</c:v>
                </c:pt>
                <c:pt idx="20300">
                  <c:v>44199.458333431801</c:v>
                </c:pt>
                <c:pt idx="20301">
                  <c:v>44199.468750098473</c:v>
                </c:pt>
                <c:pt idx="20302">
                  <c:v>44199.479166765144</c:v>
                </c:pt>
                <c:pt idx="20303">
                  <c:v>44199.489583431816</c:v>
                </c:pt>
                <c:pt idx="20304">
                  <c:v>44199.500000098487</c:v>
                </c:pt>
                <c:pt idx="20305">
                  <c:v>44199.510416765159</c:v>
                </c:pt>
                <c:pt idx="20306">
                  <c:v>44199.52083343183</c:v>
                </c:pt>
                <c:pt idx="20307">
                  <c:v>44199.531250098502</c:v>
                </c:pt>
                <c:pt idx="20308">
                  <c:v>44199.541666765173</c:v>
                </c:pt>
                <c:pt idx="20309">
                  <c:v>44199.552083431845</c:v>
                </c:pt>
                <c:pt idx="20310">
                  <c:v>44199.562500098516</c:v>
                </c:pt>
                <c:pt idx="20311">
                  <c:v>44199.572916765188</c:v>
                </c:pt>
                <c:pt idx="20312">
                  <c:v>44199.58333343186</c:v>
                </c:pt>
                <c:pt idx="20313">
                  <c:v>44199.593750098531</c:v>
                </c:pt>
                <c:pt idx="20314">
                  <c:v>44199.604166765203</c:v>
                </c:pt>
                <c:pt idx="20315">
                  <c:v>44199.614583431874</c:v>
                </c:pt>
                <c:pt idx="20316">
                  <c:v>44199.625000098546</c:v>
                </c:pt>
                <c:pt idx="20317">
                  <c:v>44199.635416765217</c:v>
                </c:pt>
                <c:pt idx="20318">
                  <c:v>44199.645833431889</c:v>
                </c:pt>
                <c:pt idx="20319">
                  <c:v>44199.65625009856</c:v>
                </c:pt>
                <c:pt idx="20320">
                  <c:v>44199.666666765232</c:v>
                </c:pt>
                <c:pt idx="20321">
                  <c:v>44199.677083431903</c:v>
                </c:pt>
                <c:pt idx="20322">
                  <c:v>44199.687500098575</c:v>
                </c:pt>
                <c:pt idx="20323">
                  <c:v>44199.697916765246</c:v>
                </c:pt>
                <c:pt idx="20324">
                  <c:v>44199.708333431918</c:v>
                </c:pt>
                <c:pt idx="20325">
                  <c:v>44199.718750098589</c:v>
                </c:pt>
                <c:pt idx="20326">
                  <c:v>44199.729166765261</c:v>
                </c:pt>
                <c:pt idx="20327">
                  <c:v>44199.739583431932</c:v>
                </c:pt>
                <c:pt idx="20328">
                  <c:v>44199.750000098604</c:v>
                </c:pt>
                <c:pt idx="20329">
                  <c:v>44199.760416765275</c:v>
                </c:pt>
                <c:pt idx="20330">
                  <c:v>44199.770833431947</c:v>
                </c:pt>
                <c:pt idx="20331">
                  <c:v>44199.781250098618</c:v>
                </c:pt>
                <c:pt idx="20332">
                  <c:v>44199.79166676529</c:v>
                </c:pt>
                <c:pt idx="20333">
                  <c:v>44199.802083431961</c:v>
                </c:pt>
                <c:pt idx="20334">
                  <c:v>44199.812500098633</c:v>
                </c:pt>
                <c:pt idx="20335">
                  <c:v>44199.822916765304</c:v>
                </c:pt>
                <c:pt idx="20336">
                  <c:v>44199.833333431976</c:v>
                </c:pt>
                <c:pt idx="20337">
                  <c:v>44199.843750098647</c:v>
                </c:pt>
                <c:pt idx="20338">
                  <c:v>44199.854166765319</c:v>
                </c:pt>
                <c:pt idx="20339">
                  <c:v>44199.86458343199</c:v>
                </c:pt>
                <c:pt idx="20340">
                  <c:v>44199.875000098662</c:v>
                </c:pt>
                <c:pt idx="20341">
                  <c:v>44199.885416765334</c:v>
                </c:pt>
                <c:pt idx="20342">
                  <c:v>44199.895833432005</c:v>
                </c:pt>
                <c:pt idx="20343">
                  <c:v>44199.906250098677</c:v>
                </c:pt>
                <c:pt idx="20344">
                  <c:v>44199.916666765348</c:v>
                </c:pt>
                <c:pt idx="20345">
                  <c:v>44199.92708343202</c:v>
                </c:pt>
                <c:pt idx="20346">
                  <c:v>44199.937500098691</c:v>
                </c:pt>
                <c:pt idx="20347">
                  <c:v>44199.947916765363</c:v>
                </c:pt>
                <c:pt idx="20348">
                  <c:v>44199.958333432034</c:v>
                </c:pt>
                <c:pt idx="20349">
                  <c:v>44199.968750098706</c:v>
                </c:pt>
                <c:pt idx="20350">
                  <c:v>44199.979166765377</c:v>
                </c:pt>
                <c:pt idx="20351">
                  <c:v>44199.989583432049</c:v>
                </c:pt>
                <c:pt idx="20352">
                  <c:v>44200.00000009872</c:v>
                </c:pt>
                <c:pt idx="20353">
                  <c:v>44200.010416765392</c:v>
                </c:pt>
                <c:pt idx="20354">
                  <c:v>44200.020833432063</c:v>
                </c:pt>
                <c:pt idx="20355">
                  <c:v>44200.031250098735</c:v>
                </c:pt>
                <c:pt idx="20356">
                  <c:v>44200.041666765406</c:v>
                </c:pt>
                <c:pt idx="20357">
                  <c:v>44200.052083432078</c:v>
                </c:pt>
                <c:pt idx="20358">
                  <c:v>44200.062500098749</c:v>
                </c:pt>
                <c:pt idx="20359">
                  <c:v>44200.072916765421</c:v>
                </c:pt>
                <c:pt idx="20360">
                  <c:v>44200.083333432092</c:v>
                </c:pt>
                <c:pt idx="20361">
                  <c:v>44200.093750098764</c:v>
                </c:pt>
                <c:pt idx="20362">
                  <c:v>44200.104166765435</c:v>
                </c:pt>
                <c:pt idx="20363">
                  <c:v>44200.114583432107</c:v>
                </c:pt>
                <c:pt idx="20364">
                  <c:v>44200.125000098778</c:v>
                </c:pt>
                <c:pt idx="20365">
                  <c:v>44200.13541676545</c:v>
                </c:pt>
                <c:pt idx="20366">
                  <c:v>44200.145833432121</c:v>
                </c:pt>
                <c:pt idx="20367">
                  <c:v>44200.156250098793</c:v>
                </c:pt>
                <c:pt idx="20368">
                  <c:v>44200.166666765464</c:v>
                </c:pt>
                <c:pt idx="20369">
                  <c:v>44200.177083432136</c:v>
                </c:pt>
                <c:pt idx="20370">
                  <c:v>44200.187500098808</c:v>
                </c:pt>
                <c:pt idx="20371">
                  <c:v>44200.197916765479</c:v>
                </c:pt>
                <c:pt idx="20372">
                  <c:v>44200.208333432151</c:v>
                </c:pt>
                <c:pt idx="20373">
                  <c:v>44200.218750098822</c:v>
                </c:pt>
                <c:pt idx="20374">
                  <c:v>44200.229166765494</c:v>
                </c:pt>
                <c:pt idx="20375">
                  <c:v>44200.239583432165</c:v>
                </c:pt>
                <c:pt idx="20376">
                  <c:v>44200.250000098837</c:v>
                </c:pt>
                <c:pt idx="20377">
                  <c:v>44200.260416765508</c:v>
                </c:pt>
                <c:pt idx="20378">
                  <c:v>44200.27083343218</c:v>
                </c:pt>
                <c:pt idx="20379">
                  <c:v>44200.281250098851</c:v>
                </c:pt>
                <c:pt idx="20380">
                  <c:v>44200.291666765523</c:v>
                </c:pt>
                <c:pt idx="20381">
                  <c:v>44200.302083432194</c:v>
                </c:pt>
                <c:pt idx="20382">
                  <c:v>44200.312500098866</c:v>
                </c:pt>
                <c:pt idx="20383">
                  <c:v>44200.322916765537</c:v>
                </c:pt>
                <c:pt idx="20384">
                  <c:v>44200.333333432209</c:v>
                </c:pt>
                <c:pt idx="20385">
                  <c:v>44200.34375009888</c:v>
                </c:pt>
                <c:pt idx="20386">
                  <c:v>44200.354166765552</c:v>
                </c:pt>
                <c:pt idx="20387">
                  <c:v>44200.364583432223</c:v>
                </c:pt>
                <c:pt idx="20388">
                  <c:v>44200.375000098895</c:v>
                </c:pt>
                <c:pt idx="20389">
                  <c:v>44200.385416765566</c:v>
                </c:pt>
                <c:pt idx="20390">
                  <c:v>44200.395833432238</c:v>
                </c:pt>
                <c:pt idx="20391">
                  <c:v>44200.406250098909</c:v>
                </c:pt>
                <c:pt idx="20392">
                  <c:v>44200.416666765581</c:v>
                </c:pt>
                <c:pt idx="20393">
                  <c:v>44200.427083432252</c:v>
                </c:pt>
                <c:pt idx="20394">
                  <c:v>44200.437500098924</c:v>
                </c:pt>
                <c:pt idx="20395">
                  <c:v>44200.447916765595</c:v>
                </c:pt>
                <c:pt idx="20396">
                  <c:v>44200.458333432267</c:v>
                </c:pt>
                <c:pt idx="20397">
                  <c:v>44200.468750098938</c:v>
                </c:pt>
                <c:pt idx="20398">
                  <c:v>44200.47916676561</c:v>
                </c:pt>
                <c:pt idx="20399">
                  <c:v>44200.489583432282</c:v>
                </c:pt>
                <c:pt idx="20400">
                  <c:v>44200.500000098953</c:v>
                </c:pt>
                <c:pt idx="20401">
                  <c:v>44200.510416765625</c:v>
                </c:pt>
                <c:pt idx="20402">
                  <c:v>44200.520833432296</c:v>
                </c:pt>
                <c:pt idx="20403">
                  <c:v>44200.531250098968</c:v>
                </c:pt>
                <c:pt idx="20404">
                  <c:v>44200.541666765639</c:v>
                </c:pt>
                <c:pt idx="20405">
                  <c:v>44200.552083432311</c:v>
                </c:pt>
                <c:pt idx="20406">
                  <c:v>44200.562500098982</c:v>
                </c:pt>
                <c:pt idx="20407">
                  <c:v>44200.572916765654</c:v>
                </c:pt>
                <c:pt idx="20408">
                  <c:v>44200.583333432325</c:v>
                </c:pt>
                <c:pt idx="20409">
                  <c:v>44200.593750098997</c:v>
                </c:pt>
                <c:pt idx="20410">
                  <c:v>44200.604166765668</c:v>
                </c:pt>
                <c:pt idx="20411">
                  <c:v>44200.61458343234</c:v>
                </c:pt>
                <c:pt idx="20412">
                  <c:v>44200.625000099011</c:v>
                </c:pt>
                <c:pt idx="20413">
                  <c:v>44200.635416765683</c:v>
                </c:pt>
                <c:pt idx="20414">
                  <c:v>44200.645833432354</c:v>
                </c:pt>
                <c:pt idx="20415">
                  <c:v>44200.656250099026</c:v>
                </c:pt>
                <c:pt idx="20416">
                  <c:v>44200.666666765697</c:v>
                </c:pt>
                <c:pt idx="20417">
                  <c:v>44200.677083432369</c:v>
                </c:pt>
                <c:pt idx="20418">
                  <c:v>44200.68750009904</c:v>
                </c:pt>
                <c:pt idx="20419">
                  <c:v>44200.697916765712</c:v>
                </c:pt>
                <c:pt idx="20420">
                  <c:v>44200.708333432383</c:v>
                </c:pt>
                <c:pt idx="20421">
                  <c:v>44200.718750099055</c:v>
                </c:pt>
                <c:pt idx="20422">
                  <c:v>44200.729166765726</c:v>
                </c:pt>
                <c:pt idx="20423">
                  <c:v>44200.739583432398</c:v>
                </c:pt>
                <c:pt idx="20424">
                  <c:v>44200.750000099069</c:v>
                </c:pt>
                <c:pt idx="20425">
                  <c:v>44200.760416765741</c:v>
                </c:pt>
                <c:pt idx="20426">
                  <c:v>44200.770833432412</c:v>
                </c:pt>
                <c:pt idx="20427">
                  <c:v>44200.781250099084</c:v>
                </c:pt>
                <c:pt idx="20428">
                  <c:v>44200.791666765756</c:v>
                </c:pt>
                <c:pt idx="20429">
                  <c:v>44200.802083432427</c:v>
                </c:pt>
                <c:pt idx="20430">
                  <c:v>44200.812500099099</c:v>
                </c:pt>
                <c:pt idx="20431">
                  <c:v>44200.82291676577</c:v>
                </c:pt>
                <c:pt idx="20432">
                  <c:v>44200.833333432442</c:v>
                </c:pt>
                <c:pt idx="20433">
                  <c:v>44200.843750099113</c:v>
                </c:pt>
                <c:pt idx="20434">
                  <c:v>44200.854166765785</c:v>
                </c:pt>
                <c:pt idx="20435">
                  <c:v>44200.864583432456</c:v>
                </c:pt>
                <c:pt idx="20436">
                  <c:v>44200.875000099128</c:v>
                </c:pt>
                <c:pt idx="20437">
                  <c:v>44200.885416765799</c:v>
                </c:pt>
                <c:pt idx="20438">
                  <c:v>44200.895833432471</c:v>
                </c:pt>
                <c:pt idx="20439">
                  <c:v>44200.906250099142</c:v>
                </c:pt>
                <c:pt idx="20440">
                  <c:v>44200.916666765814</c:v>
                </c:pt>
                <c:pt idx="20441">
                  <c:v>44200.927083432485</c:v>
                </c:pt>
                <c:pt idx="20442">
                  <c:v>44200.937500099157</c:v>
                </c:pt>
                <c:pt idx="20443">
                  <c:v>44200.947916765828</c:v>
                </c:pt>
                <c:pt idx="20444">
                  <c:v>44200.9583334325</c:v>
                </c:pt>
                <c:pt idx="20445">
                  <c:v>44200.968750099171</c:v>
                </c:pt>
                <c:pt idx="20446">
                  <c:v>44200.979166765843</c:v>
                </c:pt>
                <c:pt idx="20447">
                  <c:v>44200.989583432514</c:v>
                </c:pt>
                <c:pt idx="20448">
                  <c:v>44201.000000099186</c:v>
                </c:pt>
                <c:pt idx="20449">
                  <c:v>44201.010416765857</c:v>
                </c:pt>
                <c:pt idx="20450">
                  <c:v>44201.020833432529</c:v>
                </c:pt>
                <c:pt idx="20451">
                  <c:v>44201.0312500992</c:v>
                </c:pt>
                <c:pt idx="20452">
                  <c:v>44201.041666765872</c:v>
                </c:pt>
                <c:pt idx="20453">
                  <c:v>44201.052083432543</c:v>
                </c:pt>
                <c:pt idx="20454">
                  <c:v>44201.062500099215</c:v>
                </c:pt>
                <c:pt idx="20455">
                  <c:v>44201.072916765886</c:v>
                </c:pt>
                <c:pt idx="20456">
                  <c:v>44201.083333432558</c:v>
                </c:pt>
                <c:pt idx="20457">
                  <c:v>44201.09375009923</c:v>
                </c:pt>
                <c:pt idx="20458">
                  <c:v>44201.104166765901</c:v>
                </c:pt>
                <c:pt idx="20459">
                  <c:v>44201.114583432573</c:v>
                </c:pt>
                <c:pt idx="20460">
                  <c:v>44201.125000099244</c:v>
                </c:pt>
                <c:pt idx="20461">
                  <c:v>44201.135416765916</c:v>
                </c:pt>
                <c:pt idx="20462">
                  <c:v>44201.145833432587</c:v>
                </c:pt>
                <c:pt idx="20463">
                  <c:v>44201.156250099259</c:v>
                </c:pt>
                <c:pt idx="20464">
                  <c:v>44201.16666676593</c:v>
                </c:pt>
                <c:pt idx="20465">
                  <c:v>44201.177083432602</c:v>
                </c:pt>
                <c:pt idx="20466">
                  <c:v>44201.187500099273</c:v>
                </c:pt>
                <c:pt idx="20467">
                  <c:v>44201.197916765945</c:v>
                </c:pt>
                <c:pt idx="20468">
                  <c:v>44201.208333432616</c:v>
                </c:pt>
                <c:pt idx="20469">
                  <c:v>44201.218750099288</c:v>
                </c:pt>
                <c:pt idx="20470">
                  <c:v>44201.229166765959</c:v>
                </c:pt>
                <c:pt idx="20471">
                  <c:v>44201.239583432631</c:v>
                </c:pt>
                <c:pt idx="20472">
                  <c:v>44201.250000099302</c:v>
                </c:pt>
                <c:pt idx="20473">
                  <c:v>44201.260416765974</c:v>
                </c:pt>
                <c:pt idx="20474">
                  <c:v>44201.270833432645</c:v>
                </c:pt>
                <c:pt idx="20475">
                  <c:v>44201.281250099317</c:v>
                </c:pt>
                <c:pt idx="20476">
                  <c:v>44201.291666765988</c:v>
                </c:pt>
                <c:pt idx="20477">
                  <c:v>44201.30208343266</c:v>
                </c:pt>
                <c:pt idx="20478">
                  <c:v>44201.312500099331</c:v>
                </c:pt>
                <c:pt idx="20479">
                  <c:v>44201.322916766003</c:v>
                </c:pt>
                <c:pt idx="20480">
                  <c:v>44201.333333432674</c:v>
                </c:pt>
                <c:pt idx="20481">
                  <c:v>44201.343750099346</c:v>
                </c:pt>
                <c:pt idx="20482">
                  <c:v>44201.354166766017</c:v>
                </c:pt>
                <c:pt idx="20483">
                  <c:v>44201.364583432689</c:v>
                </c:pt>
                <c:pt idx="20484">
                  <c:v>44201.37500009936</c:v>
                </c:pt>
                <c:pt idx="20485">
                  <c:v>44201.385416766032</c:v>
                </c:pt>
                <c:pt idx="20486">
                  <c:v>44201.395833432704</c:v>
                </c:pt>
                <c:pt idx="20487">
                  <c:v>44201.406250099375</c:v>
                </c:pt>
                <c:pt idx="20488">
                  <c:v>44201.416666766047</c:v>
                </c:pt>
                <c:pt idx="20489">
                  <c:v>44201.427083432718</c:v>
                </c:pt>
                <c:pt idx="20490">
                  <c:v>44201.43750009939</c:v>
                </c:pt>
                <c:pt idx="20491">
                  <c:v>44201.447916766061</c:v>
                </c:pt>
                <c:pt idx="20492">
                  <c:v>44201.458333432733</c:v>
                </c:pt>
                <c:pt idx="20493">
                  <c:v>44201.468750099404</c:v>
                </c:pt>
                <c:pt idx="20494">
                  <c:v>44201.479166766076</c:v>
                </c:pt>
                <c:pt idx="20495">
                  <c:v>44201.489583432747</c:v>
                </c:pt>
                <c:pt idx="20496">
                  <c:v>44201.500000099419</c:v>
                </c:pt>
                <c:pt idx="20497">
                  <c:v>44201.51041676609</c:v>
                </c:pt>
                <c:pt idx="20498">
                  <c:v>44201.520833432762</c:v>
                </c:pt>
                <c:pt idx="20499">
                  <c:v>44201.531250099433</c:v>
                </c:pt>
                <c:pt idx="20500">
                  <c:v>44201.541666766105</c:v>
                </c:pt>
                <c:pt idx="20501">
                  <c:v>44201.552083432776</c:v>
                </c:pt>
                <c:pt idx="20502">
                  <c:v>44201.562500099448</c:v>
                </c:pt>
                <c:pt idx="20503">
                  <c:v>44201.572916766119</c:v>
                </c:pt>
                <c:pt idx="20504">
                  <c:v>44201.583333432791</c:v>
                </c:pt>
                <c:pt idx="20505">
                  <c:v>44201.593750099462</c:v>
                </c:pt>
                <c:pt idx="20506">
                  <c:v>44201.604166766134</c:v>
                </c:pt>
                <c:pt idx="20507">
                  <c:v>44201.614583432805</c:v>
                </c:pt>
                <c:pt idx="20508">
                  <c:v>44201.625000099477</c:v>
                </c:pt>
                <c:pt idx="20509">
                  <c:v>44201.635416766148</c:v>
                </c:pt>
                <c:pt idx="20510">
                  <c:v>44201.64583343282</c:v>
                </c:pt>
                <c:pt idx="20511">
                  <c:v>44201.656250099491</c:v>
                </c:pt>
                <c:pt idx="20512">
                  <c:v>44201.666666766163</c:v>
                </c:pt>
                <c:pt idx="20513">
                  <c:v>44201.677083432834</c:v>
                </c:pt>
                <c:pt idx="20514">
                  <c:v>44201.687500099506</c:v>
                </c:pt>
                <c:pt idx="20515">
                  <c:v>44201.697916766178</c:v>
                </c:pt>
                <c:pt idx="20516">
                  <c:v>44201.708333432849</c:v>
                </c:pt>
                <c:pt idx="20517">
                  <c:v>44201.718750099521</c:v>
                </c:pt>
                <c:pt idx="20518">
                  <c:v>44201.729166766192</c:v>
                </c:pt>
                <c:pt idx="20519">
                  <c:v>44201.739583432864</c:v>
                </c:pt>
                <c:pt idx="20520">
                  <c:v>44201.750000099535</c:v>
                </c:pt>
                <c:pt idx="20521">
                  <c:v>44201.760416766207</c:v>
                </c:pt>
                <c:pt idx="20522">
                  <c:v>44201.770833432878</c:v>
                </c:pt>
                <c:pt idx="20523">
                  <c:v>44201.78125009955</c:v>
                </c:pt>
                <c:pt idx="20524">
                  <c:v>44201.791666766221</c:v>
                </c:pt>
                <c:pt idx="20525">
                  <c:v>44201.802083432893</c:v>
                </c:pt>
                <c:pt idx="20526">
                  <c:v>44201.812500099564</c:v>
                </c:pt>
                <c:pt idx="20527">
                  <c:v>44201.822916766236</c:v>
                </c:pt>
                <c:pt idx="20528">
                  <c:v>44201.833333432907</c:v>
                </c:pt>
                <c:pt idx="20529">
                  <c:v>44201.843750099579</c:v>
                </c:pt>
                <c:pt idx="20530">
                  <c:v>44201.85416676625</c:v>
                </c:pt>
                <c:pt idx="20531">
                  <c:v>44201.864583432922</c:v>
                </c:pt>
                <c:pt idx="20532">
                  <c:v>44201.875000099593</c:v>
                </c:pt>
                <c:pt idx="20533">
                  <c:v>44201.885416766265</c:v>
                </c:pt>
                <c:pt idx="20534">
                  <c:v>44201.895833432936</c:v>
                </c:pt>
                <c:pt idx="20535">
                  <c:v>44201.906250099608</c:v>
                </c:pt>
                <c:pt idx="20536">
                  <c:v>44201.916666766279</c:v>
                </c:pt>
                <c:pt idx="20537">
                  <c:v>44201.927083432951</c:v>
                </c:pt>
                <c:pt idx="20538">
                  <c:v>44201.937500099622</c:v>
                </c:pt>
                <c:pt idx="20539">
                  <c:v>44201.947916766294</c:v>
                </c:pt>
                <c:pt idx="20540">
                  <c:v>44201.958333432965</c:v>
                </c:pt>
                <c:pt idx="20541">
                  <c:v>44201.968750099637</c:v>
                </c:pt>
                <c:pt idx="20542">
                  <c:v>44201.979166766308</c:v>
                </c:pt>
                <c:pt idx="20543">
                  <c:v>44201.98958343298</c:v>
                </c:pt>
                <c:pt idx="20544">
                  <c:v>44202.000000099652</c:v>
                </c:pt>
                <c:pt idx="20545">
                  <c:v>44202.010416766323</c:v>
                </c:pt>
                <c:pt idx="20546">
                  <c:v>44202.020833432995</c:v>
                </c:pt>
                <c:pt idx="20547">
                  <c:v>44202.031250099666</c:v>
                </c:pt>
                <c:pt idx="20548">
                  <c:v>44202.041666766338</c:v>
                </c:pt>
                <c:pt idx="20549">
                  <c:v>44202.052083433009</c:v>
                </c:pt>
                <c:pt idx="20550">
                  <c:v>44202.062500099681</c:v>
                </c:pt>
                <c:pt idx="20551">
                  <c:v>44202.072916766352</c:v>
                </c:pt>
                <c:pt idx="20552">
                  <c:v>44202.083333433024</c:v>
                </c:pt>
                <c:pt idx="20553">
                  <c:v>44202.093750099695</c:v>
                </c:pt>
                <c:pt idx="20554">
                  <c:v>44202.104166766367</c:v>
                </c:pt>
                <c:pt idx="20555">
                  <c:v>44202.114583433038</c:v>
                </c:pt>
                <c:pt idx="20556">
                  <c:v>44202.12500009971</c:v>
                </c:pt>
                <c:pt idx="20557">
                  <c:v>44202.135416766381</c:v>
                </c:pt>
                <c:pt idx="20558">
                  <c:v>44202.145833433053</c:v>
                </c:pt>
                <c:pt idx="20559">
                  <c:v>44202.156250099724</c:v>
                </c:pt>
                <c:pt idx="20560">
                  <c:v>44202.166666766396</c:v>
                </c:pt>
                <c:pt idx="20561">
                  <c:v>44202.177083433067</c:v>
                </c:pt>
                <c:pt idx="20562">
                  <c:v>44202.187500099739</c:v>
                </c:pt>
                <c:pt idx="20563">
                  <c:v>44202.19791676641</c:v>
                </c:pt>
                <c:pt idx="20564">
                  <c:v>44202.208333433082</c:v>
                </c:pt>
                <c:pt idx="20565">
                  <c:v>44202.218750099753</c:v>
                </c:pt>
                <c:pt idx="20566">
                  <c:v>44202.229166766425</c:v>
                </c:pt>
                <c:pt idx="20567">
                  <c:v>44202.239583433096</c:v>
                </c:pt>
                <c:pt idx="20568">
                  <c:v>44202.250000099768</c:v>
                </c:pt>
                <c:pt idx="20569">
                  <c:v>44202.260416766439</c:v>
                </c:pt>
                <c:pt idx="20570">
                  <c:v>44202.270833433111</c:v>
                </c:pt>
                <c:pt idx="20571">
                  <c:v>44202.281250099782</c:v>
                </c:pt>
                <c:pt idx="20572">
                  <c:v>44202.291666766454</c:v>
                </c:pt>
                <c:pt idx="20573">
                  <c:v>44202.302083433126</c:v>
                </c:pt>
                <c:pt idx="20574">
                  <c:v>44202.312500099797</c:v>
                </c:pt>
                <c:pt idx="20575">
                  <c:v>44202.322916766469</c:v>
                </c:pt>
                <c:pt idx="20576">
                  <c:v>44202.33333343314</c:v>
                </c:pt>
                <c:pt idx="20577">
                  <c:v>44202.343750099812</c:v>
                </c:pt>
                <c:pt idx="20578">
                  <c:v>44202.354166766483</c:v>
                </c:pt>
                <c:pt idx="20579">
                  <c:v>44202.364583433155</c:v>
                </c:pt>
                <c:pt idx="20580">
                  <c:v>44202.375000099826</c:v>
                </c:pt>
                <c:pt idx="20581">
                  <c:v>44202.385416766498</c:v>
                </c:pt>
                <c:pt idx="20582">
                  <c:v>44202.395833433169</c:v>
                </c:pt>
                <c:pt idx="20583">
                  <c:v>44202.406250099841</c:v>
                </c:pt>
                <c:pt idx="20584">
                  <c:v>44202.416666766512</c:v>
                </c:pt>
                <c:pt idx="20585">
                  <c:v>44202.427083433184</c:v>
                </c:pt>
                <c:pt idx="20586">
                  <c:v>44202.437500099855</c:v>
                </c:pt>
                <c:pt idx="20587">
                  <c:v>44202.447916766527</c:v>
                </c:pt>
                <c:pt idx="20588">
                  <c:v>44202.458333433198</c:v>
                </c:pt>
                <c:pt idx="20589">
                  <c:v>44202.46875009987</c:v>
                </c:pt>
                <c:pt idx="20590">
                  <c:v>44202.479166766541</c:v>
                </c:pt>
                <c:pt idx="20591">
                  <c:v>44202.489583433213</c:v>
                </c:pt>
                <c:pt idx="20592">
                  <c:v>44202.500000099884</c:v>
                </c:pt>
                <c:pt idx="20593">
                  <c:v>44202.510416766556</c:v>
                </c:pt>
                <c:pt idx="20594">
                  <c:v>44202.520833433227</c:v>
                </c:pt>
                <c:pt idx="20595">
                  <c:v>44202.531250099899</c:v>
                </c:pt>
                <c:pt idx="20596">
                  <c:v>44202.54166676657</c:v>
                </c:pt>
                <c:pt idx="20597">
                  <c:v>44202.552083433242</c:v>
                </c:pt>
                <c:pt idx="20598">
                  <c:v>44202.562500099913</c:v>
                </c:pt>
                <c:pt idx="20599">
                  <c:v>44202.572916766585</c:v>
                </c:pt>
                <c:pt idx="20600">
                  <c:v>44202.583333433256</c:v>
                </c:pt>
                <c:pt idx="20601">
                  <c:v>44202.593750099928</c:v>
                </c:pt>
                <c:pt idx="20602">
                  <c:v>44202.6041667666</c:v>
                </c:pt>
                <c:pt idx="20603">
                  <c:v>44202.614583433271</c:v>
                </c:pt>
                <c:pt idx="20604">
                  <c:v>44202.625000099943</c:v>
                </c:pt>
                <c:pt idx="20605">
                  <c:v>44202.635416766614</c:v>
                </c:pt>
                <c:pt idx="20606">
                  <c:v>44202.645833433286</c:v>
                </c:pt>
                <c:pt idx="20607">
                  <c:v>44202.656250099957</c:v>
                </c:pt>
                <c:pt idx="20608">
                  <c:v>44202.666666766629</c:v>
                </c:pt>
                <c:pt idx="20609">
                  <c:v>44202.6770834333</c:v>
                </c:pt>
                <c:pt idx="20610">
                  <c:v>44202.687500099972</c:v>
                </c:pt>
                <c:pt idx="20611">
                  <c:v>44202.697916766643</c:v>
                </c:pt>
                <c:pt idx="20612">
                  <c:v>44202.708333433315</c:v>
                </c:pt>
                <c:pt idx="20613">
                  <c:v>44202.718750099986</c:v>
                </c:pt>
                <c:pt idx="20614">
                  <c:v>44202.729166766658</c:v>
                </c:pt>
                <c:pt idx="20615">
                  <c:v>44202.739583433329</c:v>
                </c:pt>
                <c:pt idx="20616">
                  <c:v>44202.750000100001</c:v>
                </c:pt>
                <c:pt idx="20617">
                  <c:v>44202.760416766672</c:v>
                </c:pt>
                <c:pt idx="20618">
                  <c:v>44202.770833433344</c:v>
                </c:pt>
                <c:pt idx="20619">
                  <c:v>44202.781250100015</c:v>
                </c:pt>
                <c:pt idx="20620">
                  <c:v>44202.791666766687</c:v>
                </c:pt>
                <c:pt idx="20621">
                  <c:v>44202.802083433358</c:v>
                </c:pt>
                <c:pt idx="20622">
                  <c:v>44202.81250010003</c:v>
                </c:pt>
                <c:pt idx="20623">
                  <c:v>44202.822916766701</c:v>
                </c:pt>
                <c:pt idx="20624">
                  <c:v>44202.833333433373</c:v>
                </c:pt>
                <c:pt idx="20625">
                  <c:v>44202.843750100044</c:v>
                </c:pt>
                <c:pt idx="20626">
                  <c:v>44202.854166766716</c:v>
                </c:pt>
                <c:pt idx="20627">
                  <c:v>44202.864583433387</c:v>
                </c:pt>
                <c:pt idx="20628">
                  <c:v>44202.875000100059</c:v>
                </c:pt>
                <c:pt idx="20629">
                  <c:v>44202.88541676673</c:v>
                </c:pt>
                <c:pt idx="20630">
                  <c:v>44202.895833433402</c:v>
                </c:pt>
                <c:pt idx="20631">
                  <c:v>44202.906250100074</c:v>
                </c:pt>
                <c:pt idx="20632">
                  <c:v>44202.916666766745</c:v>
                </c:pt>
                <c:pt idx="20633">
                  <c:v>44202.927083433417</c:v>
                </c:pt>
                <c:pt idx="20634">
                  <c:v>44202.937500100088</c:v>
                </c:pt>
                <c:pt idx="20635">
                  <c:v>44202.94791676676</c:v>
                </c:pt>
                <c:pt idx="20636">
                  <c:v>44202.958333433431</c:v>
                </c:pt>
                <c:pt idx="20637">
                  <c:v>44202.968750100103</c:v>
                </c:pt>
                <c:pt idx="20638">
                  <c:v>44202.979166766774</c:v>
                </c:pt>
                <c:pt idx="20639">
                  <c:v>44202.989583433446</c:v>
                </c:pt>
                <c:pt idx="20640">
                  <c:v>44203.000000100117</c:v>
                </c:pt>
                <c:pt idx="20641">
                  <c:v>44203.010416766789</c:v>
                </c:pt>
                <c:pt idx="20642">
                  <c:v>44203.02083343346</c:v>
                </c:pt>
                <c:pt idx="20643">
                  <c:v>44203.031250100132</c:v>
                </c:pt>
                <c:pt idx="20644">
                  <c:v>44203.041666766803</c:v>
                </c:pt>
                <c:pt idx="20645">
                  <c:v>44203.052083433475</c:v>
                </c:pt>
                <c:pt idx="20646">
                  <c:v>44203.062500100146</c:v>
                </c:pt>
                <c:pt idx="20647">
                  <c:v>44203.072916766818</c:v>
                </c:pt>
                <c:pt idx="20648">
                  <c:v>44203.083333433489</c:v>
                </c:pt>
                <c:pt idx="20649">
                  <c:v>44203.093750100161</c:v>
                </c:pt>
                <c:pt idx="20650">
                  <c:v>44203.104166766832</c:v>
                </c:pt>
                <c:pt idx="20651">
                  <c:v>44203.114583433504</c:v>
                </c:pt>
                <c:pt idx="20652">
                  <c:v>44203.125000100175</c:v>
                </c:pt>
                <c:pt idx="20653">
                  <c:v>44203.135416766847</c:v>
                </c:pt>
                <c:pt idx="20654">
                  <c:v>44203.145833433518</c:v>
                </c:pt>
                <c:pt idx="20655">
                  <c:v>44203.15625010019</c:v>
                </c:pt>
                <c:pt idx="20656">
                  <c:v>44203.166666766861</c:v>
                </c:pt>
                <c:pt idx="20657">
                  <c:v>44203.177083433533</c:v>
                </c:pt>
                <c:pt idx="20658">
                  <c:v>44203.187500100204</c:v>
                </c:pt>
                <c:pt idx="20659">
                  <c:v>44203.197916766876</c:v>
                </c:pt>
                <c:pt idx="20660">
                  <c:v>44203.208333433548</c:v>
                </c:pt>
                <c:pt idx="20661">
                  <c:v>44203.218750100219</c:v>
                </c:pt>
                <c:pt idx="20662">
                  <c:v>44203.229166766891</c:v>
                </c:pt>
                <c:pt idx="20663">
                  <c:v>44203.239583433562</c:v>
                </c:pt>
                <c:pt idx="20664">
                  <c:v>44203.250000100234</c:v>
                </c:pt>
                <c:pt idx="20665">
                  <c:v>44203.260416766905</c:v>
                </c:pt>
                <c:pt idx="20666">
                  <c:v>44203.270833433577</c:v>
                </c:pt>
                <c:pt idx="20667">
                  <c:v>44203.281250100248</c:v>
                </c:pt>
                <c:pt idx="20668">
                  <c:v>44203.29166676692</c:v>
                </c:pt>
                <c:pt idx="20669">
                  <c:v>44203.302083433591</c:v>
                </c:pt>
                <c:pt idx="20670">
                  <c:v>44203.312500100263</c:v>
                </c:pt>
                <c:pt idx="20671">
                  <c:v>44203.322916766934</c:v>
                </c:pt>
                <c:pt idx="20672">
                  <c:v>44203.333333433606</c:v>
                </c:pt>
                <c:pt idx="20673">
                  <c:v>44203.343750100277</c:v>
                </c:pt>
                <c:pt idx="20674">
                  <c:v>44203.354166766949</c:v>
                </c:pt>
                <c:pt idx="20675">
                  <c:v>44203.36458343362</c:v>
                </c:pt>
                <c:pt idx="20676">
                  <c:v>44203.375000100292</c:v>
                </c:pt>
                <c:pt idx="20677">
                  <c:v>44203.385416766963</c:v>
                </c:pt>
                <c:pt idx="20678">
                  <c:v>44203.395833433635</c:v>
                </c:pt>
                <c:pt idx="20679">
                  <c:v>44203.406250100306</c:v>
                </c:pt>
                <c:pt idx="20680">
                  <c:v>44203.416666766978</c:v>
                </c:pt>
                <c:pt idx="20681">
                  <c:v>44203.427083433649</c:v>
                </c:pt>
                <c:pt idx="20682">
                  <c:v>44203.437500100321</c:v>
                </c:pt>
                <c:pt idx="20683">
                  <c:v>44203.447916766992</c:v>
                </c:pt>
                <c:pt idx="20684">
                  <c:v>44203.458333433664</c:v>
                </c:pt>
                <c:pt idx="20685">
                  <c:v>44203.468750100335</c:v>
                </c:pt>
                <c:pt idx="20686">
                  <c:v>44203.479166767007</c:v>
                </c:pt>
                <c:pt idx="20687">
                  <c:v>44203.489583433678</c:v>
                </c:pt>
                <c:pt idx="20688">
                  <c:v>44203.50000010035</c:v>
                </c:pt>
                <c:pt idx="20689">
                  <c:v>44203.510416767022</c:v>
                </c:pt>
                <c:pt idx="20690">
                  <c:v>44203.520833433693</c:v>
                </c:pt>
                <c:pt idx="20691">
                  <c:v>44203.531250100365</c:v>
                </c:pt>
                <c:pt idx="20692">
                  <c:v>44203.541666767036</c:v>
                </c:pt>
                <c:pt idx="20693">
                  <c:v>44203.552083433708</c:v>
                </c:pt>
                <c:pt idx="20694">
                  <c:v>44203.562500100379</c:v>
                </c:pt>
                <c:pt idx="20695">
                  <c:v>44203.572916767051</c:v>
                </c:pt>
                <c:pt idx="20696">
                  <c:v>44203.583333433722</c:v>
                </c:pt>
                <c:pt idx="20697">
                  <c:v>44203.593750100394</c:v>
                </c:pt>
                <c:pt idx="20698">
                  <c:v>44203.604166767065</c:v>
                </c:pt>
                <c:pt idx="20699">
                  <c:v>44203.614583433737</c:v>
                </c:pt>
                <c:pt idx="20700">
                  <c:v>44203.625000100408</c:v>
                </c:pt>
                <c:pt idx="20701">
                  <c:v>44203.63541676708</c:v>
                </c:pt>
                <c:pt idx="20702">
                  <c:v>44203.645833433751</c:v>
                </c:pt>
                <c:pt idx="20703">
                  <c:v>44203.656250100423</c:v>
                </c:pt>
                <c:pt idx="20704">
                  <c:v>44203.666666767094</c:v>
                </c:pt>
                <c:pt idx="20705">
                  <c:v>44203.677083433766</c:v>
                </c:pt>
                <c:pt idx="20706">
                  <c:v>44203.687500100437</c:v>
                </c:pt>
                <c:pt idx="20707">
                  <c:v>44203.697916767109</c:v>
                </c:pt>
                <c:pt idx="20708">
                  <c:v>44203.70833343378</c:v>
                </c:pt>
                <c:pt idx="20709">
                  <c:v>44203.718750100452</c:v>
                </c:pt>
                <c:pt idx="20710">
                  <c:v>44203.729166767123</c:v>
                </c:pt>
                <c:pt idx="20711">
                  <c:v>44203.739583433795</c:v>
                </c:pt>
                <c:pt idx="20712">
                  <c:v>44203.750000100466</c:v>
                </c:pt>
                <c:pt idx="20713">
                  <c:v>44203.760416767138</c:v>
                </c:pt>
                <c:pt idx="20714">
                  <c:v>44203.770833433809</c:v>
                </c:pt>
                <c:pt idx="20715">
                  <c:v>44203.781250100481</c:v>
                </c:pt>
                <c:pt idx="20716">
                  <c:v>44203.791666767152</c:v>
                </c:pt>
                <c:pt idx="20717">
                  <c:v>44203.802083433824</c:v>
                </c:pt>
                <c:pt idx="20718">
                  <c:v>44203.812500100496</c:v>
                </c:pt>
                <c:pt idx="20719">
                  <c:v>44203.822916767167</c:v>
                </c:pt>
                <c:pt idx="20720">
                  <c:v>44203.833333433839</c:v>
                </c:pt>
                <c:pt idx="20721">
                  <c:v>44203.84375010051</c:v>
                </c:pt>
                <c:pt idx="20722">
                  <c:v>44203.854166767182</c:v>
                </c:pt>
                <c:pt idx="20723">
                  <c:v>44203.864583433853</c:v>
                </c:pt>
                <c:pt idx="20724">
                  <c:v>44203.875000100525</c:v>
                </c:pt>
                <c:pt idx="20725">
                  <c:v>44203.885416767196</c:v>
                </c:pt>
                <c:pt idx="20726">
                  <c:v>44203.895833433868</c:v>
                </c:pt>
                <c:pt idx="20727">
                  <c:v>44203.906250100539</c:v>
                </c:pt>
                <c:pt idx="20728">
                  <c:v>44203.916666767211</c:v>
                </c:pt>
                <c:pt idx="20729">
                  <c:v>44203.927083433882</c:v>
                </c:pt>
                <c:pt idx="20730">
                  <c:v>44203.937500100554</c:v>
                </c:pt>
                <c:pt idx="20731">
                  <c:v>44203.947916767225</c:v>
                </c:pt>
                <c:pt idx="20732">
                  <c:v>44203.958333433897</c:v>
                </c:pt>
                <c:pt idx="20733">
                  <c:v>44203.968750100568</c:v>
                </c:pt>
                <c:pt idx="20734">
                  <c:v>44203.97916676724</c:v>
                </c:pt>
                <c:pt idx="20735">
                  <c:v>44203.989583433911</c:v>
                </c:pt>
                <c:pt idx="20736">
                  <c:v>44204.000000100583</c:v>
                </c:pt>
                <c:pt idx="20737">
                  <c:v>44204.010416767254</c:v>
                </c:pt>
                <c:pt idx="20738">
                  <c:v>44204.020833433926</c:v>
                </c:pt>
                <c:pt idx="20739">
                  <c:v>44204.031250100597</c:v>
                </c:pt>
                <c:pt idx="20740">
                  <c:v>44204.041666767269</c:v>
                </c:pt>
                <c:pt idx="20741">
                  <c:v>44204.05208343394</c:v>
                </c:pt>
                <c:pt idx="20742">
                  <c:v>44204.062500100612</c:v>
                </c:pt>
                <c:pt idx="20743">
                  <c:v>44204.072916767283</c:v>
                </c:pt>
                <c:pt idx="20744">
                  <c:v>44204.083333433955</c:v>
                </c:pt>
                <c:pt idx="20745">
                  <c:v>44204.093750100626</c:v>
                </c:pt>
                <c:pt idx="20746">
                  <c:v>44204.104166767298</c:v>
                </c:pt>
                <c:pt idx="20747">
                  <c:v>44204.11458343397</c:v>
                </c:pt>
                <c:pt idx="20748">
                  <c:v>44204.125000100641</c:v>
                </c:pt>
                <c:pt idx="20749">
                  <c:v>44204.135416767313</c:v>
                </c:pt>
                <c:pt idx="20750">
                  <c:v>44204.145833433984</c:v>
                </c:pt>
                <c:pt idx="20751">
                  <c:v>44204.156250100656</c:v>
                </c:pt>
                <c:pt idx="20752">
                  <c:v>44204.166666767327</c:v>
                </c:pt>
                <c:pt idx="20753">
                  <c:v>44204.177083433999</c:v>
                </c:pt>
                <c:pt idx="20754">
                  <c:v>44204.18750010067</c:v>
                </c:pt>
                <c:pt idx="20755">
                  <c:v>44204.197916767342</c:v>
                </c:pt>
                <c:pt idx="20756">
                  <c:v>44204.208333434013</c:v>
                </c:pt>
                <c:pt idx="20757">
                  <c:v>44204.218750100685</c:v>
                </c:pt>
                <c:pt idx="20758">
                  <c:v>44204.229166767356</c:v>
                </c:pt>
                <c:pt idx="20759">
                  <c:v>44204.239583434028</c:v>
                </c:pt>
                <c:pt idx="20760">
                  <c:v>44204.250000100699</c:v>
                </c:pt>
                <c:pt idx="20761">
                  <c:v>44204.260416767371</c:v>
                </c:pt>
                <c:pt idx="20762">
                  <c:v>44204.270833434042</c:v>
                </c:pt>
                <c:pt idx="20763">
                  <c:v>44204.281250100714</c:v>
                </c:pt>
                <c:pt idx="20764">
                  <c:v>44204.291666767385</c:v>
                </c:pt>
                <c:pt idx="20765">
                  <c:v>44204.302083434057</c:v>
                </c:pt>
                <c:pt idx="20766">
                  <c:v>44204.312500100728</c:v>
                </c:pt>
                <c:pt idx="20767">
                  <c:v>44204.3229167674</c:v>
                </c:pt>
                <c:pt idx="20768">
                  <c:v>44204.333333434071</c:v>
                </c:pt>
                <c:pt idx="20769">
                  <c:v>44204.343750100743</c:v>
                </c:pt>
                <c:pt idx="20770">
                  <c:v>44204.354166767414</c:v>
                </c:pt>
                <c:pt idx="20771">
                  <c:v>44204.364583434086</c:v>
                </c:pt>
                <c:pt idx="20772">
                  <c:v>44204.375000100757</c:v>
                </c:pt>
                <c:pt idx="20773">
                  <c:v>44204.385416767429</c:v>
                </c:pt>
                <c:pt idx="20774">
                  <c:v>44204.3958334341</c:v>
                </c:pt>
                <c:pt idx="20775">
                  <c:v>44204.406250100772</c:v>
                </c:pt>
                <c:pt idx="20776">
                  <c:v>44204.416666767444</c:v>
                </c:pt>
                <c:pt idx="20777">
                  <c:v>44204.427083434115</c:v>
                </c:pt>
                <c:pt idx="20778">
                  <c:v>44204.437500100787</c:v>
                </c:pt>
                <c:pt idx="20779">
                  <c:v>44204.447916767458</c:v>
                </c:pt>
                <c:pt idx="20780">
                  <c:v>44204.45833343413</c:v>
                </c:pt>
                <c:pt idx="20781">
                  <c:v>44204.468750100801</c:v>
                </c:pt>
                <c:pt idx="20782">
                  <c:v>44204.479166767473</c:v>
                </c:pt>
                <c:pt idx="20783">
                  <c:v>44204.489583434144</c:v>
                </c:pt>
                <c:pt idx="20784">
                  <c:v>44204.500000100816</c:v>
                </c:pt>
                <c:pt idx="20785">
                  <c:v>44204.510416767487</c:v>
                </c:pt>
                <c:pt idx="20786">
                  <c:v>44204.520833434159</c:v>
                </c:pt>
                <c:pt idx="20787">
                  <c:v>44204.53125010083</c:v>
                </c:pt>
                <c:pt idx="20788">
                  <c:v>44204.541666767502</c:v>
                </c:pt>
                <c:pt idx="20789">
                  <c:v>44204.552083434173</c:v>
                </c:pt>
                <c:pt idx="20790">
                  <c:v>44204.562500100845</c:v>
                </c:pt>
                <c:pt idx="20791">
                  <c:v>44204.572916767516</c:v>
                </c:pt>
                <c:pt idx="20792">
                  <c:v>44204.583333434188</c:v>
                </c:pt>
                <c:pt idx="20793">
                  <c:v>44204.593750100859</c:v>
                </c:pt>
                <c:pt idx="20794">
                  <c:v>44204.604166767531</c:v>
                </c:pt>
                <c:pt idx="20795">
                  <c:v>44204.614583434202</c:v>
                </c:pt>
                <c:pt idx="20796">
                  <c:v>44204.625000100874</c:v>
                </c:pt>
                <c:pt idx="20797">
                  <c:v>44204.635416767545</c:v>
                </c:pt>
                <c:pt idx="20798">
                  <c:v>44204.645833434217</c:v>
                </c:pt>
                <c:pt idx="20799">
                  <c:v>44204.656250100888</c:v>
                </c:pt>
                <c:pt idx="20800">
                  <c:v>44204.66666676756</c:v>
                </c:pt>
                <c:pt idx="20801">
                  <c:v>44204.677083434231</c:v>
                </c:pt>
                <c:pt idx="20802">
                  <c:v>44204.687500100903</c:v>
                </c:pt>
                <c:pt idx="20803">
                  <c:v>44204.697916767574</c:v>
                </c:pt>
                <c:pt idx="20804">
                  <c:v>44204.708333434246</c:v>
                </c:pt>
                <c:pt idx="20805">
                  <c:v>44204.718750100918</c:v>
                </c:pt>
                <c:pt idx="20806">
                  <c:v>44204.729166767589</c:v>
                </c:pt>
                <c:pt idx="20807">
                  <c:v>44204.739583434261</c:v>
                </c:pt>
                <c:pt idx="20808">
                  <c:v>44204.750000100932</c:v>
                </c:pt>
                <c:pt idx="20809">
                  <c:v>44204.760416767604</c:v>
                </c:pt>
                <c:pt idx="20810">
                  <c:v>44204.770833434275</c:v>
                </c:pt>
                <c:pt idx="20811">
                  <c:v>44204.781250100947</c:v>
                </c:pt>
                <c:pt idx="20812">
                  <c:v>44204.791666767618</c:v>
                </c:pt>
                <c:pt idx="20813">
                  <c:v>44204.80208343429</c:v>
                </c:pt>
                <c:pt idx="20814">
                  <c:v>44204.812500100961</c:v>
                </c:pt>
                <c:pt idx="20815">
                  <c:v>44204.822916767633</c:v>
                </c:pt>
                <c:pt idx="20816">
                  <c:v>44204.833333434304</c:v>
                </c:pt>
                <c:pt idx="20817">
                  <c:v>44204.843750100976</c:v>
                </c:pt>
                <c:pt idx="20818">
                  <c:v>44204.854166767647</c:v>
                </c:pt>
                <c:pt idx="20819">
                  <c:v>44204.864583434319</c:v>
                </c:pt>
                <c:pt idx="20820">
                  <c:v>44204.87500010099</c:v>
                </c:pt>
                <c:pt idx="20821">
                  <c:v>44204.885416767662</c:v>
                </c:pt>
                <c:pt idx="20822">
                  <c:v>44204.895833434333</c:v>
                </c:pt>
                <c:pt idx="20823">
                  <c:v>44204.906250101005</c:v>
                </c:pt>
                <c:pt idx="20824">
                  <c:v>44204.916666767676</c:v>
                </c:pt>
                <c:pt idx="20825">
                  <c:v>44204.927083434348</c:v>
                </c:pt>
                <c:pt idx="20826">
                  <c:v>44204.937500101019</c:v>
                </c:pt>
                <c:pt idx="20827">
                  <c:v>44204.947916767691</c:v>
                </c:pt>
                <c:pt idx="20828">
                  <c:v>44204.958333434362</c:v>
                </c:pt>
                <c:pt idx="20829">
                  <c:v>44204.968750101034</c:v>
                </c:pt>
                <c:pt idx="20830">
                  <c:v>44204.979166767705</c:v>
                </c:pt>
                <c:pt idx="20831">
                  <c:v>44204.989583434377</c:v>
                </c:pt>
                <c:pt idx="20832">
                  <c:v>44205.000000101048</c:v>
                </c:pt>
                <c:pt idx="20833">
                  <c:v>44205.01041676772</c:v>
                </c:pt>
                <c:pt idx="20834">
                  <c:v>44205.020833434392</c:v>
                </c:pt>
                <c:pt idx="20835">
                  <c:v>44205.031250101063</c:v>
                </c:pt>
                <c:pt idx="20836">
                  <c:v>44205.041666767735</c:v>
                </c:pt>
                <c:pt idx="20837">
                  <c:v>44205.052083434406</c:v>
                </c:pt>
                <c:pt idx="20838">
                  <c:v>44205.062500101078</c:v>
                </c:pt>
                <c:pt idx="20839">
                  <c:v>44205.072916767749</c:v>
                </c:pt>
                <c:pt idx="20840">
                  <c:v>44205.083333434421</c:v>
                </c:pt>
                <c:pt idx="20841">
                  <c:v>44205.093750101092</c:v>
                </c:pt>
                <c:pt idx="20842">
                  <c:v>44205.104166767764</c:v>
                </c:pt>
                <c:pt idx="20843">
                  <c:v>44205.114583434435</c:v>
                </c:pt>
                <c:pt idx="20844">
                  <c:v>44205.125000101107</c:v>
                </c:pt>
                <c:pt idx="20845">
                  <c:v>44205.135416767778</c:v>
                </c:pt>
                <c:pt idx="20846">
                  <c:v>44205.14583343445</c:v>
                </c:pt>
                <c:pt idx="20847">
                  <c:v>44205.156250101121</c:v>
                </c:pt>
                <c:pt idx="20848">
                  <c:v>44205.166666767793</c:v>
                </c:pt>
                <c:pt idx="20849">
                  <c:v>44205.177083434464</c:v>
                </c:pt>
                <c:pt idx="20850">
                  <c:v>44205.187500101136</c:v>
                </c:pt>
                <c:pt idx="20851">
                  <c:v>44205.197916767807</c:v>
                </c:pt>
                <c:pt idx="20852">
                  <c:v>44205.208333434479</c:v>
                </c:pt>
                <c:pt idx="20853">
                  <c:v>44205.21875010115</c:v>
                </c:pt>
                <c:pt idx="20854">
                  <c:v>44205.229166767822</c:v>
                </c:pt>
                <c:pt idx="20855">
                  <c:v>44205.239583434493</c:v>
                </c:pt>
                <c:pt idx="20856">
                  <c:v>44205.250000101165</c:v>
                </c:pt>
                <c:pt idx="20857">
                  <c:v>44205.260416767836</c:v>
                </c:pt>
                <c:pt idx="20858">
                  <c:v>44205.270833434508</c:v>
                </c:pt>
                <c:pt idx="20859">
                  <c:v>44205.281250101179</c:v>
                </c:pt>
                <c:pt idx="20860">
                  <c:v>44205.291666767851</c:v>
                </c:pt>
                <c:pt idx="20861">
                  <c:v>44205.302083434523</c:v>
                </c:pt>
                <c:pt idx="20862">
                  <c:v>44205.312500101194</c:v>
                </c:pt>
                <c:pt idx="20863">
                  <c:v>44205.322916767866</c:v>
                </c:pt>
                <c:pt idx="20864">
                  <c:v>44205.333333434537</c:v>
                </c:pt>
                <c:pt idx="20865">
                  <c:v>44205.343750101209</c:v>
                </c:pt>
                <c:pt idx="20866">
                  <c:v>44205.35416676788</c:v>
                </c:pt>
                <c:pt idx="20867">
                  <c:v>44205.364583434552</c:v>
                </c:pt>
                <c:pt idx="20868">
                  <c:v>44205.375000101223</c:v>
                </c:pt>
                <c:pt idx="20869">
                  <c:v>44205.385416767895</c:v>
                </c:pt>
                <c:pt idx="20870">
                  <c:v>44205.395833434566</c:v>
                </c:pt>
                <c:pt idx="20871">
                  <c:v>44205.406250101238</c:v>
                </c:pt>
                <c:pt idx="20872">
                  <c:v>44205.416666767909</c:v>
                </c:pt>
                <c:pt idx="20873">
                  <c:v>44205.427083434581</c:v>
                </c:pt>
                <c:pt idx="20874">
                  <c:v>44205.437500101252</c:v>
                </c:pt>
                <c:pt idx="20875">
                  <c:v>44205.447916767924</c:v>
                </c:pt>
                <c:pt idx="20876">
                  <c:v>44205.458333434595</c:v>
                </c:pt>
                <c:pt idx="20877">
                  <c:v>44205.468750101267</c:v>
                </c:pt>
                <c:pt idx="20878">
                  <c:v>44205.479166767938</c:v>
                </c:pt>
                <c:pt idx="20879">
                  <c:v>44205.48958343461</c:v>
                </c:pt>
                <c:pt idx="20880">
                  <c:v>44205.500000101281</c:v>
                </c:pt>
                <c:pt idx="20881">
                  <c:v>44205.510416767953</c:v>
                </c:pt>
                <c:pt idx="20882">
                  <c:v>44205.520833434624</c:v>
                </c:pt>
                <c:pt idx="20883">
                  <c:v>44205.531250101296</c:v>
                </c:pt>
                <c:pt idx="20884">
                  <c:v>44205.541666767967</c:v>
                </c:pt>
                <c:pt idx="20885">
                  <c:v>44205.552083434639</c:v>
                </c:pt>
                <c:pt idx="20886">
                  <c:v>44205.56250010131</c:v>
                </c:pt>
                <c:pt idx="20887">
                  <c:v>44205.572916767982</c:v>
                </c:pt>
                <c:pt idx="20888">
                  <c:v>44205.583333434653</c:v>
                </c:pt>
                <c:pt idx="20889">
                  <c:v>44205.593750101325</c:v>
                </c:pt>
                <c:pt idx="20890">
                  <c:v>44205.604166767997</c:v>
                </c:pt>
                <c:pt idx="20891">
                  <c:v>44205.614583434668</c:v>
                </c:pt>
                <c:pt idx="20892">
                  <c:v>44205.62500010134</c:v>
                </c:pt>
                <c:pt idx="20893">
                  <c:v>44205.635416768011</c:v>
                </c:pt>
                <c:pt idx="20894">
                  <c:v>44205.645833434683</c:v>
                </c:pt>
                <c:pt idx="20895">
                  <c:v>44205.656250101354</c:v>
                </c:pt>
                <c:pt idx="20896">
                  <c:v>44205.666666768026</c:v>
                </c:pt>
                <c:pt idx="20897">
                  <c:v>44205.677083434697</c:v>
                </c:pt>
                <c:pt idx="20898">
                  <c:v>44205.687500101369</c:v>
                </c:pt>
                <c:pt idx="20899">
                  <c:v>44205.69791676804</c:v>
                </c:pt>
                <c:pt idx="20900">
                  <c:v>44205.708333434712</c:v>
                </c:pt>
                <c:pt idx="20901">
                  <c:v>44205.718750101383</c:v>
                </c:pt>
                <c:pt idx="20902">
                  <c:v>44205.729166768055</c:v>
                </c:pt>
                <c:pt idx="20903">
                  <c:v>44205.739583434726</c:v>
                </c:pt>
                <c:pt idx="20904">
                  <c:v>44205.750000101398</c:v>
                </c:pt>
                <c:pt idx="20905">
                  <c:v>44205.760416768069</c:v>
                </c:pt>
                <c:pt idx="20906">
                  <c:v>44205.770833434741</c:v>
                </c:pt>
                <c:pt idx="20907">
                  <c:v>44205.781250101412</c:v>
                </c:pt>
                <c:pt idx="20908">
                  <c:v>44205.791666768084</c:v>
                </c:pt>
                <c:pt idx="20909">
                  <c:v>44205.802083434755</c:v>
                </c:pt>
                <c:pt idx="20910">
                  <c:v>44205.812500101427</c:v>
                </c:pt>
                <c:pt idx="20911">
                  <c:v>44205.822916768098</c:v>
                </c:pt>
                <c:pt idx="20912">
                  <c:v>44205.83333343477</c:v>
                </c:pt>
                <c:pt idx="20913">
                  <c:v>44205.843750101441</c:v>
                </c:pt>
                <c:pt idx="20914">
                  <c:v>44205.854166768113</c:v>
                </c:pt>
                <c:pt idx="20915">
                  <c:v>44205.864583434784</c:v>
                </c:pt>
                <c:pt idx="20916">
                  <c:v>44205.875000101456</c:v>
                </c:pt>
                <c:pt idx="20917">
                  <c:v>44205.885416768127</c:v>
                </c:pt>
                <c:pt idx="20918">
                  <c:v>44205.895833434799</c:v>
                </c:pt>
                <c:pt idx="20919">
                  <c:v>44205.906250101471</c:v>
                </c:pt>
                <c:pt idx="20920">
                  <c:v>44205.916666768142</c:v>
                </c:pt>
                <c:pt idx="20921">
                  <c:v>44205.927083434814</c:v>
                </c:pt>
                <c:pt idx="20922">
                  <c:v>44205.937500101485</c:v>
                </c:pt>
                <c:pt idx="20923">
                  <c:v>44205.947916768157</c:v>
                </c:pt>
                <c:pt idx="20924">
                  <c:v>44205.958333434828</c:v>
                </c:pt>
                <c:pt idx="20925">
                  <c:v>44205.9687501015</c:v>
                </c:pt>
                <c:pt idx="20926">
                  <c:v>44205.979166768171</c:v>
                </c:pt>
                <c:pt idx="20927">
                  <c:v>44205.989583434843</c:v>
                </c:pt>
                <c:pt idx="20928">
                  <c:v>44206.000000101514</c:v>
                </c:pt>
                <c:pt idx="20929">
                  <c:v>44206.010416768186</c:v>
                </c:pt>
                <c:pt idx="20930">
                  <c:v>44206.020833434857</c:v>
                </c:pt>
                <c:pt idx="20931">
                  <c:v>44206.031250101529</c:v>
                </c:pt>
                <c:pt idx="20932">
                  <c:v>44206.0416667682</c:v>
                </c:pt>
                <c:pt idx="20933">
                  <c:v>44206.052083434872</c:v>
                </c:pt>
                <c:pt idx="20934">
                  <c:v>44206.062500101543</c:v>
                </c:pt>
                <c:pt idx="20935">
                  <c:v>44206.072916768215</c:v>
                </c:pt>
                <c:pt idx="20936">
                  <c:v>44206.083333434886</c:v>
                </c:pt>
                <c:pt idx="20937">
                  <c:v>44206.093750101558</c:v>
                </c:pt>
                <c:pt idx="20938">
                  <c:v>44206.104166768229</c:v>
                </c:pt>
                <c:pt idx="20939">
                  <c:v>44206.114583434901</c:v>
                </c:pt>
                <c:pt idx="20940">
                  <c:v>44206.125000101572</c:v>
                </c:pt>
                <c:pt idx="20941">
                  <c:v>44206.135416768244</c:v>
                </c:pt>
                <c:pt idx="20942">
                  <c:v>44206.145833434915</c:v>
                </c:pt>
                <c:pt idx="20943">
                  <c:v>44206.156250101587</c:v>
                </c:pt>
                <c:pt idx="20944">
                  <c:v>44206.166666768258</c:v>
                </c:pt>
                <c:pt idx="20945">
                  <c:v>44206.17708343493</c:v>
                </c:pt>
                <c:pt idx="20946">
                  <c:v>44206.187500101601</c:v>
                </c:pt>
                <c:pt idx="20947">
                  <c:v>44206.197916768273</c:v>
                </c:pt>
                <c:pt idx="20948">
                  <c:v>44206.208333434945</c:v>
                </c:pt>
                <c:pt idx="20949">
                  <c:v>44206.218750101616</c:v>
                </c:pt>
                <c:pt idx="20950">
                  <c:v>44206.229166768288</c:v>
                </c:pt>
                <c:pt idx="20951">
                  <c:v>44206.239583434959</c:v>
                </c:pt>
                <c:pt idx="20952">
                  <c:v>44206.250000101631</c:v>
                </c:pt>
                <c:pt idx="20953">
                  <c:v>44206.260416768302</c:v>
                </c:pt>
                <c:pt idx="20954">
                  <c:v>44206.270833434974</c:v>
                </c:pt>
                <c:pt idx="20955">
                  <c:v>44206.281250101645</c:v>
                </c:pt>
                <c:pt idx="20956">
                  <c:v>44206.291666768317</c:v>
                </c:pt>
                <c:pt idx="20957">
                  <c:v>44206.302083434988</c:v>
                </c:pt>
                <c:pt idx="20958">
                  <c:v>44206.31250010166</c:v>
                </c:pt>
                <c:pt idx="20959">
                  <c:v>44206.322916768331</c:v>
                </c:pt>
                <c:pt idx="20960">
                  <c:v>44206.333333435003</c:v>
                </c:pt>
                <c:pt idx="20961">
                  <c:v>44206.343750101674</c:v>
                </c:pt>
                <c:pt idx="20962">
                  <c:v>44206.354166768346</c:v>
                </c:pt>
                <c:pt idx="20963">
                  <c:v>44206.364583435017</c:v>
                </c:pt>
                <c:pt idx="20964">
                  <c:v>44206.375000101689</c:v>
                </c:pt>
                <c:pt idx="20965">
                  <c:v>44206.38541676836</c:v>
                </c:pt>
                <c:pt idx="20966">
                  <c:v>44206.395833435032</c:v>
                </c:pt>
                <c:pt idx="20967">
                  <c:v>44206.406250101703</c:v>
                </c:pt>
                <c:pt idx="20968">
                  <c:v>44206.416666768375</c:v>
                </c:pt>
                <c:pt idx="20969">
                  <c:v>44206.427083435046</c:v>
                </c:pt>
                <c:pt idx="20970">
                  <c:v>44206.437500101718</c:v>
                </c:pt>
                <c:pt idx="20971">
                  <c:v>44206.447916768389</c:v>
                </c:pt>
                <c:pt idx="20972">
                  <c:v>44206.458333435061</c:v>
                </c:pt>
                <c:pt idx="20973">
                  <c:v>44206.468750101732</c:v>
                </c:pt>
                <c:pt idx="20974">
                  <c:v>44206.479166768404</c:v>
                </c:pt>
                <c:pt idx="20975">
                  <c:v>44206.489583435075</c:v>
                </c:pt>
                <c:pt idx="20976">
                  <c:v>44206.500000101747</c:v>
                </c:pt>
                <c:pt idx="20977">
                  <c:v>44206.510416768419</c:v>
                </c:pt>
                <c:pt idx="20978">
                  <c:v>44206.52083343509</c:v>
                </c:pt>
                <c:pt idx="20979">
                  <c:v>44206.531250101762</c:v>
                </c:pt>
                <c:pt idx="20980">
                  <c:v>44206.541666768433</c:v>
                </c:pt>
                <c:pt idx="20981">
                  <c:v>44206.552083435105</c:v>
                </c:pt>
                <c:pt idx="20982">
                  <c:v>44206.562500101776</c:v>
                </c:pt>
                <c:pt idx="20983">
                  <c:v>44206.572916768448</c:v>
                </c:pt>
                <c:pt idx="20984">
                  <c:v>44206.583333435119</c:v>
                </c:pt>
                <c:pt idx="20985">
                  <c:v>44206.593750101791</c:v>
                </c:pt>
                <c:pt idx="20986">
                  <c:v>44206.604166768462</c:v>
                </c:pt>
                <c:pt idx="20987">
                  <c:v>44206.614583435134</c:v>
                </c:pt>
                <c:pt idx="20988">
                  <c:v>44206.625000101805</c:v>
                </c:pt>
                <c:pt idx="20989">
                  <c:v>44206.635416768477</c:v>
                </c:pt>
                <c:pt idx="20990">
                  <c:v>44206.645833435148</c:v>
                </c:pt>
                <c:pt idx="20991">
                  <c:v>44206.65625010182</c:v>
                </c:pt>
                <c:pt idx="20992">
                  <c:v>44206.666666768491</c:v>
                </c:pt>
                <c:pt idx="20993">
                  <c:v>44206.677083435163</c:v>
                </c:pt>
                <c:pt idx="20994">
                  <c:v>44206.687500101834</c:v>
                </c:pt>
                <c:pt idx="20995">
                  <c:v>44206.697916768506</c:v>
                </c:pt>
                <c:pt idx="20996">
                  <c:v>44206.708333435177</c:v>
                </c:pt>
                <c:pt idx="20997">
                  <c:v>44206.718750101849</c:v>
                </c:pt>
                <c:pt idx="20998">
                  <c:v>44206.72916676852</c:v>
                </c:pt>
                <c:pt idx="20999">
                  <c:v>44206.739583435192</c:v>
                </c:pt>
                <c:pt idx="21000">
                  <c:v>44206.750000101863</c:v>
                </c:pt>
                <c:pt idx="21001">
                  <c:v>44206.760416768535</c:v>
                </c:pt>
                <c:pt idx="21002">
                  <c:v>44206.770833435206</c:v>
                </c:pt>
                <c:pt idx="21003">
                  <c:v>44206.781250101878</c:v>
                </c:pt>
                <c:pt idx="21004">
                  <c:v>44206.791666768549</c:v>
                </c:pt>
                <c:pt idx="21005">
                  <c:v>44206.802083435221</c:v>
                </c:pt>
                <c:pt idx="21006">
                  <c:v>44206.812500101893</c:v>
                </c:pt>
                <c:pt idx="21007">
                  <c:v>44206.822916768564</c:v>
                </c:pt>
                <c:pt idx="21008">
                  <c:v>44206.833333435236</c:v>
                </c:pt>
                <c:pt idx="21009">
                  <c:v>44206.843750101907</c:v>
                </c:pt>
                <c:pt idx="21010">
                  <c:v>44206.854166768579</c:v>
                </c:pt>
                <c:pt idx="21011">
                  <c:v>44206.86458343525</c:v>
                </c:pt>
                <c:pt idx="21012">
                  <c:v>44206.875000101922</c:v>
                </c:pt>
                <c:pt idx="21013">
                  <c:v>44206.885416768593</c:v>
                </c:pt>
                <c:pt idx="21014">
                  <c:v>44206.895833435265</c:v>
                </c:pt>
                <c:pt idx="21015">
                  <c:v>44206.906250101936</c:v>
                </c:pt>
                <c:pt idx="21016">
                  <c:v>44206.916666768608</c:v>
                </c:pt>
                <c:pt idx="21017">
                  <c:v>44206.927083435279</c:v>
                </c:pt>
                <c:pt idx="21018">
                  <c:v>44206.937500101951</c:v>
                </c:pt>
                <c:pt idx="21019">
                  <c:v>44206.947916768622</c:v>
                </c:pt>
                <c:pt idx="21020">
                  <c:v>44206.958333435294</c:v>
                </c:pt>
                <c:pt idx="21021">
                  <c:v>44206.968750101965</c:v>
                </c:pt>
                <c:pt idx="21022">
                  <c:v>44206.979166768637</c:v>
                </c:pt>
                <c:pt idx="21023">
                  <c:v>44206.989583435308</c:v>
                </c:pt>
                <c:pt idx="21024">
                  <c:v>44207.00000010198</c:v>
                </c:pt>
                <c:pt idx="21025">
                  <c:v>44207.010416768651</c:v>
                </c:pt>
                <c:pt idx="21026">
                  <c:v>44207.020833435323</c:v>
                </c:pt>
                <c:pt idx="21027">
                  <c:v>44207.031250101994</c:v>
                </c:pt>
                <c:pt idx="21028">
                  <c:v>44207.041666768666</c:v>
                </c:pt>
                <c:pt idx="21029">
                  <c:v>44207.052083435337</c:v>
                </c:pt>
                <c:pt idx="21030">
                  <c:v>44207.062500102009</c:v>
                </c:pt>
                <c:pt idx="21031">
                  <c:v>44207.07291676868</c:v>
                </c:pt>
                <c:pt idx="21032">
                  <c:v>44207.083333435352</c:v>
                </c:pt>
                <c:pt idx="21033">
                  <c:v>44207.093750102023</c:v>
                </c:pt>
                <c:pt idx="21034">
                  <c:v>44207.104166768695</c:v>
                </c:pt>
                <c:pt idx="21035">
                  <c:v>44207.114583435367</c:v>
                </c:pt>
                <c:pt idx="21036">
                  <c:v>44207.125000102038</c:v>
                </c:pt>
                <c:pt idx="21037">
                  <c:v>44207.13541676871</c:v>
                </c:pt>
                <c:pt idx="21038">
                  <c:v>44207.145833435381</c:v>
                </c:pt>
                <c:pt idx="21039">
                  <c:v>44207.156250102053</c:v>
                </c:pt>
                <c:pt idx="21040">
                  <c:v>44207.166666768724</c:v>
                </c:pt>
                <c:pt idx="21041">
                  <c:v>44207.177083435396</c:v>
                </c:pt>
                <c:pt idx="21042">
                  <c:v>44207.187500102067</c:v>
                </c:pt>
                <c:pt idx="21043">
                  <c:v>44207.197916768739</c:v>
                </c:pt>
                <c:pt idx="21044">
                  <c:v>44207.20833343541</c:v>
                </c:pt>
                <c:pt idx="21045">
                  <c:v>44207.218750102082</c:v>
                </c:pt>
                <c:pt idx="21046">
                  <c:v>44207.229166768753</c:v>
                </c:pt>
                <c:pt idx="21047">
                  <c:v>44207.239583435425</c:v>
                </c:pt>
                <c:pt idx="21048">
                  <c:v>44207.250000102096</c:v>
                </c:pt>
                <c:pt idx="21049">
                  <c:v>44207.260416768768</c:v>
                </c:pt>
                <c:pt idx="21050">
                  <c:v>44207.270833435439</c:v>
                </c:pt>
                <c:pt idx="21051">
                  <c:v>44207.281250102111</c:v>
                </c:pt>
                <c:pt idx="21052">
                  <c:v>44207.291666768782</c:v>
                </c:pt>
                <c:pt idx="21053">
                  <c:v>44207.302083435454</c:v>
                </c:pt>
                <c:pt idx="21054">
                  <c:v>44207.312500102125</c:v>
                </c:pt>
                <c:pt idx="21055">
                  <c:v>44207.322916768797</c:v>
                </c:pt>
                <c:pt idx="21056">
                  <c:v>44207.333333435468</c:v>
                </c:pt>
                <c:pt idx="21057">
                  <c:v>44207.34375010214</c:v>
                </c:pt>
                <c:pt idx="21058">
                  <c:v>44207.354166768811</c:v>
                </c:pt>
                <c:pt idx="21059">
                  <c:v>44207.364583435483</c:v>
                </c:pt>
                <c:pt idx="21060">
                  <c:v>44207.375000102154</c:v>
                </c:pt>
                <c:pt idx="21061">
                  <c:v>44207.385416768826</c:v>
                </c:pt>
                <c:pt idx="21062">
                  <c:v>44207.395833435497</c:v>
                </c:pt>
                <c:pt idx="21063">
                  <c:v>44207.406250102169</c:v>
                </c:pt>
                <c:pt idx="21064">
                  <c:v>44207.416666768841</c:v>
                </c:pt>
                <c:pt idx="21065">
                  <c:v>44207.427083435512</c:v>
                </c:pt>
                <c:pt idx="21066">
                  <c:v>44207.437500102184</c:v>
                </c:pt>
                <c:pt idx="21067">
                  <c:v>44207.447916768855</c:v>
                </c:pt>
                <c:pt idx="21068">
                  <c:v>44207.458333435527</c:v>
                </c:pt>
                <c:pt idx="21069">
                  <c:v>44207.468750102198</c:v>
                </c:pt>
                <c:pt idx="21070">
                  <c:v>44207.47916676887</c:v>
                </c:pt>
                <c:pt idx="21071">
                  <c:v>44207.489583435541</c:v>
                </c:pt>
                <c:pt idx="21072">
                  <c:v>44207.500000102213</c:v>
                </c:pt>
                <c:pt idx="21073">
                  <c:v>44207.510416768884</c:v>
                </c:pt>
                <c:pt idx="21074">
                  <c:v>44207.520833435556</c:v>
                </c:pt>
                <c:pt idx="21075">
                  <c:v>44207.531250102227</c:v>
                </c:pt>
                <c:pt idx="21076">
                  <c:v>44207.541666768899</c:v>
                </c:pt>
                <c:pt idx="21077">
                  <c:v>44207.55208343557</c:v>
                </c:pt>
                <c:pt idx="21078">
                  <c:v>44207.562500102242</c:v>
                </c:pt>
                <c:pt idx="21079">
                  <c:v>44207.572916768913</c:v>
                </c:pt>
                <c:pt idx="21080">
                  <c:v>44207.583333435585</c:v>
                </c:pt>
                <c:pt idx="21081">
                  <c:v>44207.593750102256</c:v>
                </c:pt>
                <c:pt idx="21082">
                  <c:v>44207.604166768928</c:v>
                </c:pt>
                <c:pt idx="21083">
                  <c:v>44207.614583435599</c:v>
                </c:pt>
                <c:pt idx="21084">
                  <c:v>44207.625000102271</c:v>
                </c:pt>
                <c:pt idx="21085">
                  <c:v>44207.635416768942</c:v>
                </c:pt>
                <c:pt idx="21086">
                  <c:v>44207.645833435614</c:v>
                </c:pt>
                <c:pt idx="21087">
                  <c:v>44207.656250102285</c:v>
                </c:pt>
                <c:pt idx="21088">
                  <c:v>44207.666666768957</c:v>
                </c:pt>
                <c:pt idx="21089">
                  <c:v>44207.677083435628</c:v>
                </c:pt>
                <c:pt idx="21090">
                  <c:v>44207.6875001023</c:v>
                </c:pt>
                <c:pt idx="21091">
                  <c:v>44207.697916768971</c:v>
                </c:pt>
                <c:pt idx="21092">
                  <c:v>44207.708333435643</c:v>
                </c:pt>
                <c:pt idx="21093">
                  <c:v>44207.718750102315</c:v>
                </c:pt>
                <c:pt idx="21094">
                  <c:v>44207.729166768986</c:v>
                </c:pt>
                <c:pt idx="21095">
                  <c:v>44207.739583435658</c:v>
                </c:pt>
                <c:pt idx="21096">
                  <c:v>44207.750000102329</c:v>
                </c:pt>
                <c:pt idx="21097">
                  <c:v>44207.760416769001</c:v>
                </c:pt>
                <c:pt idx="21098">
                  <c:v>44207.770833435672</c:v>
                </c:pt>
                <c:pt idx="21099">
                  <c:v>44207.781250102344</c:v>
                </c:pt>
                <c:pt idx="21100">
                  <c:v>44207.791666769015</c:v>
                </c:pt>
                <c:pt idx="21101">
                  <c:v>44207.802083435687</c:v>
                </c:pt>
                <c:pt idx="21102">
                  <c:v>44207.812500102358</c:v>
                </c:pt>
                <c:pt idx="21103">
                  <c:v>44207.82291676903</c:v>
                </c:pt>
                <c:pt idx="21104">
                  <c:v>44207.833333435701</c:v>
                </c:pt>
                <c:pt idx="21105">
                  <c:v>44207.843750102373</c:v>
                </c:pt>
                <c:pt idx="21106">
                  <c:v>44207.854166769044</c:v>
                </c:pt>
                <c:pt idx="21107">
                  <c:v>44207.864583435716</c:v>
                </c:pt>
                <c:pt idx="21108">
                  <c:v>44207.875000102387</c:v>
                </c:pt>
                <c:pt idx="21109">
                  <c:v>44207.885416769059</c:v>
                </c:pt>
                <c:pt idx="21110">
                  <c:v>44207.89583343573</c:v>
                </c:pt>
                <c:pt idx="21111">
                  <c:v>44207.906250102402</c:v>
                </c:pt>
                <c:pt idx="21112">
                  <c:v>44207.916666769073</c:v>
                </c:pt>
                <c:pt idx="21113">
                  <c:v>44207.927083435745</c:v>
                </c:pt>
                <c:pt idx="21114">
                  <c:v>44207.937500102416</c:v>
                </c:pt>
                <c:pt idx="21115">
                  <c:v>44207.947916769088</c:v>
                </c:pt>
                <c:pt idx="21116">
                  <c:v>44207.958333435759</c:v>
                </c:pt>
                <c:pt idx="21117">
                  <c:v>44207.968750102431</c:v>
                </c:pt>
                <c:pt idx="21118">
                  <c:v>44207.979166769102</c:v>
                </c:pt>
                <c:pt idx="21119">
                  <c:v>44207.989583435774</c:v>
                </c:pt>
                <c:pt idx="21120">
                  <c:v>44208.000000102445</c:v>
                </c:pt>
                <c:pt idx="21121">
                  <c:v>44208.010416769117</c:v>
                </c:pt>
                <c:pt idx="21122">
                  <c:v>44208.020833435789</c:v>
                </c:pt>
                <c:pt idx="21123">
                  <c:v>44208.03125010246</c:v>
                </c:pt>
                <c:pt idx="21124">
                  <c:v>44208.041666769132</c:v>
                </c:pt>
                <c:pt idx="21125">
                  <c:v>44208.052083435803</c:v>
                </c:pt>
                <c:pt idx="21126">
                  <c:v>44208.062500102475</c:v>
                </c:pt>
                <c:pt idx="21127">
                  <c:v>44208.072916769146</c:v>
                </c:pt>
                <c:pt idx="21128">
                  <c:v>44208.083333435818</c:v>
                </c:pt>
                <c:pt idx="21129">
                  <c:v>44208.093750102489</c:v>
                </c:pt>
                <c:pt idx="21130">
                  <c:v>44208.104166769161</c:v>
                </c:pt>
                <c:pt idx="21131">
                  <c:v>44208.114583435832</c:v>
                </c:pt>
                <c:pt idx="21132">
                  <c:v>44208.125000102504</c:v>
                </c:pt>
                <c:pt idx="21133">
                  <c:v>44208.135416769175</c:v>
                </c:pt>
                <c:pt idx="21134">
                  <c:v>44208.145833435847</c:v>
                </c:pt>
                <c:pt idx="21135">
                  <c:v>44208.156250102518</c:v>
                </c:pt>
                <c:pt idx="21136">
                  <c:v>44208.16666676919</c:v>
                </c:pt>
                <c:pt idx="21137">
                  <c:v>44208.177083435861</c:v>
                </c:pt>
                <c:pt idx="21138">
                  <c:v>44208.187500102533</c:v>
                </c:pt>
                <c:pt idx="21139">
                  <c:v>44208.197916769204</c:v>
                </c:pt>
                <c:pt idx="21140">
                  <c:v>44208.208333435876</c:v>
                </c:pt>
                <c:pt idx="21141">
                  <c:v>44208.218750102547</c:v>
                </c:pt>
                <c:pt idx="21142">
                  <c:v>44208.229166769219</c:v>
                </c:pt>
                <c:pt idx="21143">
                  <c:v>44208.23958343589</c:v>
                </c:pt>
                <c:pt idx="21144">
                  <c:v>44208.250000102562</c:v>
                </c:pt>
                <c:pt idx="21145">
                  <c:v>44208.260416769233</c:v>
                </c:pt>
                <c:pt idx="21146">
                  <c:v>44208.270833435905</c:v>
                </c:pt>
                <c:pt idx="21147">
                  <c:v>44208.281250102576</c:v>
                </c:pt>
                <c:pt idx="21148">
                  <c:v>44208.291666769248</c:v>
                </c:pt>
                <c:pt idx="21149">
                  <c:v>44208.302083435919</c:v>
                </c:pt>
                <c:pt idx="21150">
                  <c:v>44208.312500102591</c:v>
                </c:pt>
                <c:pt idx="21151">
                  <c:v>44208.322916769263</c:v>
                </c:pt>
                <c:pt idx="21152">
                  <c:v>44208.333333435934</c:v>
                </c:pt>
                <c:pt idx="21153">
                  <c:v>44208.343750102606</c:v>
                </c:pt>
                <c:pt idx="21154">
                  <c:v>44208.354166769277</c:v>
                </c:pt>
                <c:pt idx="21155">
                  <c:v>44208.364583435949</c:v>
                </c:pt>
                <c:pt idx="21156">
                  <c:v>44208.37500010262</c:v>
                </c:pt>
                <c:pt idx="21157">
                  <c:v>44208.385416769292</c:v>
                </c:pt>
                <c:pt idx="21158">
                  <c:v>44208.395833435963</c:v>
                </c:pt>
                <c:pt idx="21159">
                  <c:v>44208.406250102635</c:v>
                </c:pt>
                <c:pt idx="21160">
                  <c:v>44208.416666769306</c:v>
                </c:pt>
                <c:pt idx="21161">
                  <c:v>44208.427083435978</c:v>
                </c:pt>
                <c:pt idx="21162">
                  <c:v>44208.437500102649</c:v>
                </c:pt>
                <c:pt idx="21163">
                  <c:v>44208.447916769321</c:v>
                </c:pt>
                <c:pt idx="21164">
                  <c:v>44208.458333435992</c:v>
                </c:pt>
                <c:pt idx="21165">
                  <c:v>44208.468750102664</c:v>
                </c:pt>
                <c:pt idx="21166">
                  <c:v>44208.479166769335</c:v>
                </c:pt>
                <c:pt idx="21167">
                  <c:v>44208.489583436007</c:v>
                </c:pt>
                <c:pt idx="21168">
                  <c:v>44208.500000102678</c:v>
                </c:pt>
                <c:pt idx="21169">
                  <c:v>44208.51041676935</c:v>
                </c:pt>
                <c:pt idx="21170">
                  <c:v>44208.520833436021</c:v>
                </c:pt>
                <c:pt idx="21171">
                  <c:v>44208.531250102693</c:v>
                </c:pt>
                <c:pt idx="21172">
                  <c:v>44208.541666769364</c:v>
                </c:pt>
                <c:pt idx="21173">
                  <c:v>44208.552083436036</c:v>
                </c:pt>
                <c:pt idx="21174">
                  <c:v>44208.562500102707</c:v>
                </c:pt>
                <c:pt idx="21175">
                  <c:v>44208.572916769379</c:v>
                </c:pt>
                <c:pt idx="21176">
                  <c:v>44208.58333343605</c:v>
                </c:pt>
                <c:pt idx="21177">
                  <c:v>44208.593750102722</c:v>
                </c:pt>
                <c:pt idx="21178">
                  <c:v>44208.604166769393</c:v>
                </c:pt>
                <c:pt idx="21179">
                  <c:v>44208.614583436065</c:v>
                </c:pt>
                <c:pt idx="21180">
                  <c:v>44208.625000102737</c:v>
                </c:pt>
                <c:pt idx="21181">
                  <c:v>44208.635416769408</c:v>
                </c:pt>
                <c:pt idx="21182">
                  <c:v>44208.64583343608</c:v>
                </c:pt>
                <c:pt idx="21183">
                  <c:v>44208.656250102751</c:v>
                </c:pt>
                <c:pt idx="21184">
                  <c:v>44208.666666769423</c:v>
                </c:pt>
                <c:pt idx="21185">
                  <c:v>44208.677083436094</c:v>
                </c:pt>
                <c:pt idx="21186">
                  <c:v>44208.687500102766</c:v>
                </c:pt>
                <c:pt idx="21187">
                  <c:v>44208.697916769437</c:v>
                </c:pt>
                <c:pt idx="21188">
                  <c:v>44208.708333436109</c:v>
                </c:pt>
                <c:pt idx="21189">
                  <c:v>44208.71875010278</c:v>
                </c:pt>
                <c:pt idx="21190">
                  <c:v>44208.729166769452</c:v>
                </c:pt>
                <c:pt idx="21191">
                  <c:v>44208.739583436123</c:v>
                </c:pt>
                <c:pt idx="21192">
                  <c:v>44208.750000102795</c:v>
                </c:pt>
                <c:pt idx="21193">
                  <c:v>44208.760416769466</c:v>
                </c:pt>
                <c:pt idx="21194">
                  <c:v>44208.770833436138</c:v>
                </c:pt>
                <c:pt idx="21195">
                  <c:v>44208.781250102809</c:v>
                </c:pt>
                <c:pt idx="21196">
                  <c:v>44208.791666769481</c:v>
                </c:pt>
                <c:pt idx="21197">
                  <c:v>44208.802083436152</c:v>
                </c:pt>
                <c:pt idx="21198">
                  <c:v>44208.812500102824</c:v>
                </c:pt>
                <c:pt idx="21199">
                  <c:v>44208.822916769495</c:v>
                </c:pt>
                <c:pt idx="21200">
                  <c:v>44208.833333436167</c:v>
                </c:pt>
                <c:pt idx="21201">
                  <c:v>44208.843750102838</c:v>
                </c:pt>
                <c:pt idx="21202">
                  <c:v>44208.85416676951</c:v>
                </c:pt>
                <c:pt idx="21203">
                  <c:v>44208.864583436181</c:v>
                </c:pt>
                <c:pt idx="21204">
                  <c:v>44208.875000102853</c:v>
                </c:pt>
                <c:pt idx="21205">
                  <c:v>44208.885416769524</c:v>
                </c:pt>
                <c:pt idx="21206">
                  <c:v>44208.895833436196</c:v>
                </c:pt>
                <c:pt idx="21207">
                  <c:v>44208.906250102867</c:v>
                </c:pt>
                <c:pt idx="21208">
                  <c:v>44208.916666769539</c:v>
                </c:pt>
                <c:pt idx="21209">
                  <c:v>44208.927083436211</c:v>
                </c:pt>
                <c:pt idx="21210">
                  <c:v>44208.937500102882</c:v>
                </c:pt>
                <c:pt idx="21211">
                  <c:v>44208.947916769554</c:v>
                </c:pt>
                <c:pt idx="21212">
                  <c:v>44208.958333436225</c:v>
                </c:pt>
                <c:pt idx="21213">
                  <c:v>44208.968750102897</c:v>
                </c:pt>
                <c:pt idx="21214">
                  <c:v>44208.979166769568</c:v>
                </c:pt>
                <c:pt idx="21215">
                  <c:v>44208.98958343624</c:v>
                </c:pt>
                <c:pt idx="21216">
                  <c:v>44209.000000102911</c:v>
                </c:pt>
                <c:pt idx="21217">
                  <c:v>44209.010416769583</c:v>
                </c:pt>
                <c:pt idx="21218">
                  <c:v>44209.020833436254</c:v>
                </c:pt>
                <c:pt idx="21219">
                  <c:v>44209.031250102926</c:v>
                </c:pt>
                <c:pt idx="21220">
                  <c:v>44209.041666769597</c:v>
                </c:pt>
                <c:pt idx="21221">
                  <c:v>44209.052083436269</c:v>
                </c:pt>
                <c:pt idx="21222">
                  <c:v>44209.06250010294</c:v>
                </c:pt>
                <c:pt idx="21223">
                  <c:v>44209.072916769612</c:v>
                </c:pt>
                <c:pt idx="21224">
                  <c:v>44209.083333436283</c:v>
                </c:pt>
                <c:pt idx="21225">
                  <c:v>44209.093750102955</c:v>
                </c:pt>
                <c:pt idx="21226">
                  <c:v>44209.104166769626</c:v>
                </c:pt>
                <c:pt idx="21227">
                  <c:v>44209.114583436298</c:v>
                </c:pt>
                <c:pt idx="21228">
                  <c:v>44209.125000102969</c:v>
                </c:pt>
                <c:pt idx="21229">
                  <c:v>44209.135416769641</c:v>
                </c:pt>
                <c:pt idx="21230">
                  <c:v>44209.145833436312</c:v>
                </c:pt>
                <c:pt idx="21231">
                  <c:v>44209.156250102984</c:v>
                </c:pt>
                <c:pt idx="21232">
                  <c:v>44209.166666769655</c:v>
                </c:pt>
                <c:pt idx="21233">
                  <c:v>44209.177083436327</c:v>
                </c:pt>
                <c:pt idx="21234">
                  <c:v>44209.187500102998</c:v>
                </c:pt>
                <c:pt idx="21235">
                  <c:v>44209.19791676967</c:v>
                </c:pt>
                <c:pt idx="21236">
                  <c:v>44209.208333436341</c:v>
                </c:pt>
                <c:pt idx="21237">
                  <c:v>44209.218750103013</c:v>
                </c:pt>
                <c:pt idx="21238">
                  <c:v>44209.229166769685</c:v>
                </c:pt>
                <c:pt idx="21239">
                  <c:v>44209.239583436356</c:v>
                </c:pt>
                <c:pt idx="21240">
                  <c:v>44209.250000103028</c:v>
                </c:pt>
                <c:pt idx="21241">
                  <c:v>44209.260416769699</c:v>
                </c:pt>
                <c:pt idx="21242">
                  <c:v>44209.270833436371</c:v>
                </c:pt>
                <c:pt idx="21243">
                  <c:v>44209.281250103042</c:v>
                </c:pt>
                <c:pt idx="21244">
                  <c:v>44209.291666769714</c:v>
                </c:pt>
                <c:pt idx="21245">
                  <c:v>44209.302083436385</c:v>
                </c:pt>
                <c:pt idx="21246">
                  <c:v>44209.312500103057</c:v>
                </c:pt>
                <c:pt idx="21247">
                  <c:v>44209.322916769728</c:v>
                </c:pt>
                <c:pt idx="21248">
                  <c:v>44209.3333334364</c:v>
                </c:pt>
                <c:pt idx="21249">
                  <c:v>44209.343750103071</c:v>
                </c:pt>
                <c:pt idx="21250">
                  <c:v>44209.354166769743</c:v>
                </c:pt>
                <c:pt idx="21251">
                  <c:v>44209.364583436414</c:v>
                </c:pt>
                <c:pt idx="21252">
                  <c:v>44209.375000103086</c:v>
                </c:pt>
                <c:pt idx="21253">
                  <c:v>44209.385416769757</c:v>
                </c:pt>
                <c:pt idx="21254">
                  <c:v>44209.395833436429</c:v>
                </c:pt>
                <c:pt idx="21255">
                  <c:v>44209.4062501031</c:v>
                </c:pt>
                <c:pt idx="21256">
                  <c:v>44209.416666769772</c:v>
                </c:pt>
                <c:pt idx="21257">
                  <c:v>44209.427083436443</c:v>
                </c:pt>
                <c:pt idx="21258">
                  <c:v>44209.437500103115</c:v>
                </c:pt>
                <c:pt idx="21259">
                  <c:v>44209.447916769786</c:v>
                </c:pt>
                <c:pt idx="21260">
                  <c:v>44209.458333436458</c:v>
                </c:pt>
                <c:pt idx="21261">
                  <c:v>44209.468750103129</c:v>
                </c:pt>
                <c:pt idx="21262">
                  <c:v>44209.479166769801</c:v>
                </c:pt>
                <c:pt idx="21263">
                  <c:v>44209.489583436472</c:v>
                </c:pt>
                <c:pt idx="21264">
                  <c:v>44209.500000103144</c:v>
                </c:pt>
                <c:pt idx="21265">
                  <c:v>44209.510416769815</c:v>
                </c:pt>
                <c:pt idx="21266">
                  <c:v>44209.520833436487</c:v>
                </c:pt>
                <c:pt idx="21267">
                  <c:v>44209.531250103159</c:v>
                </c:pt>
                <c:pt idx="21268">
                  <c:v>44209.54166676983</c:v>
                </c:pt>
                <c:pt idx="21269">
                  <c:v>44209.552083436502</c:v>
                </c:pt>
                <c:pt idx="21270">
                  <c:v>44209.562500103173</c:v>
                </c:pt>
                <c:pt idx="21271">
                  <c:v>44209.572916769845</c:v>
                </c:pt>
                <c:pt idx="21272">
                  <c:v>44209.583333436516</c:v>
                </c:pt>
                <c:pt idx="21273">
                  <c:v>44209.593750103188</c:v>
                </c:pt>
                <c:pt idx="21274">
                  <c:v>44209.604166769859</c:v>
                </c:pt>
                <c:pt idx="21275">
                  <c:v>44209.614583436531</c:v>
                </c:pt>
                <c:pt idx="21276">
                  <c:v>44209.625000103202</c:v>
                </c:pt>
                <c:pt idx="21277">
                  <c:v>44209.635416769874</c:v>
                </c:pt>
                <c:pt idx="21278">
                  <c:v>44209.645833436545</c:v>
                </c:pt>
                <c:pt idx="21279">
                  <c:v>44209.656250103217</c:v>
                </c:pt>
                <c:pt idx="21280">
                  <c:v>44209.666666769888</c:v>
                </c:pt>
                <c:pt idx="21281">
                  <c:v>44209.67708343656</c:v>
                </c:pt>
                <c:pt idx="21282">
                  <c:v>44209.687500103231</c:v>
                </c:pt>
                <c:pt idx="21283">
                  <c:v>44209.697916769903</c:v>
                </c:pt>
                <c:pt idx="21284">
                  <c:v>44209.708333436574</c:v>
                </c:pt>
                <c:pt idx="21285">
                  <c:v>44209.718750103246</c:v>
                </c:pt>
                <c:pt idx="21286">
                  <c:v>44209.729166769917</c:v>
                </c:pt>
                <c:pt idx="21287">
                  <c:v>44209.739583436589</c:v>
                </c:pt>
                <c:pt idx="21288">
                  <c:v>44209.75000010326</c:v>
                </c:pt>
                <c:pt idx="21289">
                  <c:v>44209.760416769932</c:v>
                </c:pt>
                <c:pt idx="21290">
                  <c:v>44209.770833436603</c:v>
                </c:pt>
                <c:pt idx="21291">
                  <c:v>44209.781250103275</c:v>
                </c:pt>
                <c:pt idx="21292">
                  <c:v>44209.791666769946</c:v>
                </c:pt>
                <c:pt idx="21293">
                  <c:v>44209.802083436618</c:v>
                </c:pt>
                <c:pt idx="21294">
                  <c:v>44209.812500103289</c:v>
                </c:pt>
                <c:pt idx="21295">
                  <c:v>44209.822916769961</c:v>
                </c:pt>
                <c:pt idx="21296">
                  <c:v>44209.833333436633</c:v>
                </c:pt>
                <c:pt idx="21297">
                  <c:v>44209.843750103304</c:v>
                </c:pt>
                <c:pt idx="21298">
                  <c:v>44209.854166769976</c:v>
                </c:pt>
                <c:pt idx="21299">
                  <c:v>44209.864583436647</c:v>
                </c:pt>
                <c:pt idx="21300">
                  <c:v>44209.875000103319</c:v>
                </c:pt>
                <c:pt idx="21301">
                  <c:v>44209.88541676999</c:v>
                </c:pt>
                <c:pt idx="21302">
                  <c:v>44209.895833436662</c:v>
                </c:pt>
                <c:pt idx="21303">
                  <c:v>44209.906250103333</c:v>
                </c:pt>
                <c:pt idx="21304">
                  <c:v>44209.916666770005</c:v>
                </c:pt>
                <c:pt idx="21305">
                  <c:v>44209.927083436676</c:v>
                </c:pt>
                <c:pt idx="21306">
                  <c:v>44209.937500103348</c:v>
                </c:pt>
                <c:pt idx="21307">
                  <c:v>44209.947916770019</c:v>
                </c:pt>
                <c:pt idx="21308">
                  <c:v>44209.958333436691</c:v>
                </c:pt>
                <c:pt idx="21309">
                  <c:v>44209.968750103362</c:v>
                </c:pt>
                <c:pt idx="21310">
                  <c:v>44209.979166770034</c:v>
                </c:pt>
                <c:pt idx="21311">
                  <c:v>44209.989583436705</c:v>
                </c:pt>
                <c:pt idx="21312">
                  <c:v>44210.000000103377</c:v>
                </c:pt>
                <c:pt idx="21313">
                  <c:v>44210.010416770048</c:v>
                </c:pt>
                <c:pt idx="21314">
                  <c:v>44210.02083343672</c:v>
                </c:pt>
                <c:pt idx="21315">
                  <c:v>44210.031250103391</c:v>
                </c:pt>
                <c:pt idx="21316">
                  <c:v>44210.041666770063</c:v>
                </c:pt>
                <c:pt idx="21317">
                  <c:v>44210.052083436734</c:v>
                </c:pt>
                <c:pt idx="21318">
                  <c:v>44210.062500103406</c:v>
                </c:pt>
                <c:pt idx="21319">
                  <c:v>44210.072916770077</c:v>
                </c:pt>
                <c:pt idx="21320">
                  <c:v>44210.083333436749</c:v>
                </c:pt>
                <c:pt idx="21321">
                  <c:v>44210.09375010342</c:v>
                </c:pt>
                <c:pt idx="21322">
                  <c:v>44210.104166770092</c:v>
                </c:pt>
                <c:pt idx="21323">
                  <c:v>44210.114583436763</c:v>
                </c:pt>
                <c:pt idx="21324">
                  <c:v>44210.125000103435</c:v>
                </c:pt>
                <c:pt idx="21325">
                  <c:v>44210.135416770107</c:v>
                </c:pt>
                <c:pt idx="21326">
                  <c:v>44210.145833436778</c:v>
                </c:pt>
                <c:pt idx="21327">
                  <c:v>44210.15625010345</c:v>
                </c:pt>
                <c:pt idx="21328">
                  <c:v>44210.166666770121</c:v>
                </c:pt>
                <c:pt idx="21329">
                  <c:v>44210.177083436793</c:v>
                </c:pt>
                <c:pt idx="21330">
                  <c:v>44210.187500103464</c:v>
                </c:pt>
                <c:pt idx="21331">
                  <c:v>44210.197916770136</c:v>
                </c:pt>
                <c:pt idx="21332">
                  <c:v>44210.208333436807</c:v>
                </c:pt>
                <c:pt idx="21333">
                  <c:v>44210.218750103479</c:v>
                </c:pt>
                <c:pt idx="21334">
                  <c:v>44210.22916677015</c:v>
                </c:pt>
                <c:pt idx="21335">
                  <c:v>44210.239583436822</c:v>
                </c:pt>
                <c:pt idx="21336">
                  <c:v>44210.250000103493</c:v>
                </c:pt>
                <c:pt idx="21337">
                  <c:v>44210.260416770165</c:v>
                </c:pt>
                <c:pt idx="21338">
                  <c:v>44210.270833436836</c:v>
                </c:pt>
                <c:pt idx="21339">
                  <c:v>44210.281250103508</c:v>
                </c:pt>
                <c:pt idx="21340">
                  <c:v>44210.291666770179</c:v>
                </c:pt>
                <c:pt idx="21341">
                  <c:v>44210.302083436851</c:v>
                </c:pt>
                <c:pt idx="21342">
                  <c:v>44210.312500103522</c:v>
                </c:pt>
                <c:pt idx="21343">
                  <c:v>44210.322916770194</c:v>
                </c:pt>
                <c:pt idx="21344">
                  <c:v>44210.333333436865</c:v>
                </c:pt>
                <c:pt idx="21345">
                  <c:v>44210.343750103537</c:v>
                </c:pt>
                <c:pt idx="21346">
                  <c:v>44210.354166770208</c:v>
                </c:pt>
                <c:pt idx="21347">
                  <c:v>44210.36458343688</c:v>
                </c:pt>
                <c:pt idx="21348">
                  <c:v>44210.375000103551</c:v>
                </c:pt>
                <c:pt idx="21349">
                  <c:v>44210.385416770223</c:v>
                </c:pt>
                <c:pt idx="21350">
                  <c:v>44210.395833436894</c:v>
                </c:pt>
                <c:pt idx="21351">
                  <c:v>44210.406250103566</c:v>
                </c:pt>
                <c:pt idx="21352">
                  <c:v>44210.416666770237</c:v>
                </c:pt>
                <c:pt idx="21353">
                  <c:v>44210.427083436909</c:v>
                </c:pt>
                <c:pt idx="21354">
                  <c:v>44210.437500103581</c:v>
                </c:pt>
                <c:pt idx="21355">
                  <c:v>44210.447916770252</c:v>
                </c:pt>
                <c:pt idx="21356">
                  <c:v>44210.458333436924</c:v>
                </c:pt>
                <c:pt idx="21357">
                  <c:v>44210.468750103595</c:v>
                </c:pt>
                <c:pt idx="21358">
                  <c:v>44210.479166770267</c:v>
                </c:pt>
                <c:pt idx="21359">
                  <c:v>44210.489583436938</c:v>
                </c:pt>
                <c:pt idx="21360">
                  <c:v>44210.50000010361</c:v>
                </c:pt>
                <c:pt idx="21361">
                  <c:v>44210.510416770281</c:v>
                </c:pt>
                <c:pt idx="21362">
                  <c:v>44210.520833436953</c:v>
                </c:pt>
                <c:pt idx="21363">
                  <c:v>44210.531250103624</c:v>
                </c:pt>
                <c:pt idx="21364">
                  <c:v>44210.541666770296</c:v>
                </c:pt>
                <c:pt idx="21365">
                  <c:v>44210.552083436967</c:v>
                </c:pt>
                <c:pt idx="21366">
                  <c:v>44210.562500103639</c:v>
                </c:pt>
                <c:pt idx="21367">
                  <c:v>44210.57291677031</c:v>
                </c:pt>
                <c:pt idx="21368">
                  <c:v>44210.583333436982</c:v>
                </c:pt>
                <c:pt idx="21369">
                  <c:v>44210.593750103653</c:v>
                </c:pt>
                <c:pt idx="21370">
                  <c:v>44210.604166770325</c:v>
                </c:pt>
                <c:pt idx="21371">
                  <c:v>44210.614583436996</c:v>
                </c:pt>
                <c:pt idx="21372">
                  <c:v>44210.625000103668</c:v>
                </c:pt>
                <c:pt idx="21373">
                  <c:v>44210.635416770339</c:v>
                </c:pt>
                <c:pt idx="21374">
                  <c:v>44210.645833437011</c:v>
                </c:pt>
                <c:pt idx="21375">
                  <c:v>44210.656250103682</c:v>
                </c:pt>
                <c:pt idx="21376">
                  <c:v>44210.666666770354</c:v>
                </c:pt>
                <c:pt idx="21377">
                  <c:v>44210.677083437025</c:v>
                </c:pt>
                <c:pt idx="21378">
                  <c:v>44210.687500103697</c:v>
                </c:pt>
                <c:pt idx="21379">
                  <c:v>44210.697916770368</c:v>
                </c:pt>
                <c:pt idx="21380">
                  <c:v>44210.70833343704</c:v>
                </c:pt>
                <c:pt idx="21381">
                  <c:v>44210.718750103711</c:v>
                </c:pt>
                <c:pt idx="21382">
                  <c:v>44210.729166770383</c:v>
                </c:pt>
                <c:pt idx="21383">
                  <c:v>44210.739583437055</c:v>
                </c:pt>
                <c:pt idx="21384">
                  <c:v>44210.750000103726</c:v>
                </c:pt>
                <c:pt idx="21385">
                  <c:v>44210.760416770398</c:v>
                </c:pt>
                <c:pt idx="21386">
                  <c:v>44210.770833437069</c:v>
                </c:pt>
                <c:pt idx="21387">
                  <c:v>44210.781250103741</c:v>
                </c:pt>
                <c:pt idx="21388">
                  <c:v>44210.791666770412</c:v>
                </c:pt>
                <c:pt idx="21389">
                  <c:v>44210.802083437084</c:v>
                </c:pt>
                <c:pt idx="21390">
                  <c:v>44210.812500103755</c:v>
                </c:pt>
                <c:pt idx="21391">
                  <c:v>44210.822916770427</c:v>
                </c:pt>
                <c:pt idx="21392">
                  <c:v>44210.833333437098</c:v>
                </c:pt>
                <c:pt idx="21393">
                  <c:v>44210.84375010377</c:v>
                </c:pt>
                <c:pt idx="21394">
                  <c:v>44210.854166770441</c:v>
                </c:pt>
                <c:pt idx="21395">
                  <c:v>44210.864583437113</c:v>
                </c:pt>
                <c:pt idx="21396">
                  <c:v>44210.875000103784</c:v>
                </c:pt>
                <c:pt idx="21397">
                  <c:v>44210.885416770456</c:v>
                </c:pt>
                <c:pt idx="21398">
                  <c:v>44210.895833437127</c:v>
                </c:pt>
                <c:pt idx="21399">
                  <c:v>44210.906250103799</c:v>
                </c:pt>
                <c:pt idx="21400">
                  <c:v>44210.91666677047</c:v>
                </c:pt>
                <c:pt idx="21401">
                  <c:v>44210.927083437142</c:v>
                </c:pt>
                <c:pt idx="21402">
                  <c:v>44210.937500103813</c:v>
                </c:pt>
                <c:pt idx="21403">
                  <c:v>44210.947916770485</c:v>
                </c:pt>
                <c:pt idx="21404">
                  <c:v>44210.958333437156</c:v>
                </c:pt>
                <c:pt idx="21405">
                  <c:v>44210.968750103828</c:v>
                </c:pt>
                <c:pt idx="21406">
                  <c:v>44210.979166770499</c:v>
                </c:pt>
                <c:pt idx="21407">
                  <c:v>44210.989583437171</c:v>
                </c:pt>
                <c:pt idx="21408">
                  <c:v>44211.000000103842</c:v>
                </c:pt>
                <c:pt idx="21409">
                  <c:v>44211.010416770514</c:v>
                </c:pt>
                <c:pt idx="21410">
                  <c:v>44211.020833437186</c:v>
                </c:pt>
                <c:pt idx="21411">
                  <c:v>44211.031250103857</c:v>
                </c:pt>
                <c:pt idx="21412">
                  <c:v>44211.041666770529</c:v>
                </c:pt>
                <c:pt idx="21413">
                  <c:v>44211.0520834372</c:v>
                </c:pt>
                <c:pt idx="21414">
                  <c:v>44211.062500103872</c:v>
                </c:pt>
                <c:pt idx="21415">
                  <c:v>44211.072916770543</c:v>
                </c:pt>
                <c:pt idx="21416">
                  <c:v>44211.083333437215</c:v>
                </c:pt>
                <c:pt idx="21417">
                  <c:v>44211.093750103886</c:v>
                </c:pt>
                <c:pt idx="21418">
                  <c:v>44211.104166770558</c:v>
                </c:pt>
                <c:pt idx="21419">
                  <c:v>44211.114583437229</c:v>
                </c:pt>
                <c:pt idx="21420">
                  <c:v>44211.125000103901</c:v>
                </c:pt>
                <c:pt idx="21421">
                  <c:v>44211.135416770572</c:v>
                </c:pt>
                <c:pt idx="21422">
                  <c:v>44211.145833437244</c:v>
                </c:pt>
                <c:pt idx="21423">
                  <c:v>44211.156250103915</c:v>
                </c:pt>
                <c:pt idx="21424">
                  <c:v>44211.166666770587</c:v>
                </c:pt>
                <c:pt idx="21425">
                  <c:v>44211.177083437258</c:v>
                </c:pt>
                <c:pt idx="21426">
                  <c:v>44211.18750010393</c:v>
                </c:pt>
                <c:pt idx="21427">
                  <c:v>44211.197916770601</c:v>
                </c:pt>
                <c:pt idx="21428">
                  <c:v>44211.208333437273</c:v>
                </c:pt>
                <c:pt idx="21429">
                  <c:v>44211.218750103944</c:v>
                </c:pt>
                <c:pt idx="21430">
                  <c:v>44211.229166770616</c:v>
                </c:pt>
                <c:pt idx="21431">
                  <c:v>44211.239583437287</c:v>
                </c:pt>
                <c:pt idx="21432">
                  <c:v>44211.250000103959</c:v>
                </c:pt>
                <c:pt idx="21433">
                  <c:v>44211.26041677063</c:v>
                </c:pt>
                <c:pt idx="21434">
                  <c:v>44211.270833437302</c:v>
                </c:pt>
                <c:pt idx="21435">
                  <c:v>44211.281250103973</c:v>
                </c:pt>
                <c:pt idx="21436">
                  <c:v>44211.291666770645</c:v>
                </c:pt>
                <c:pt idx="21437">
                  <c:v>44211.302083437316</c:v>
                </c:pt>
                <c:pt idx="21438">
                  <c:v>44211.312500103988</c:v>
                </c:pt>
                <c:pt idx="21439">
                  <c:v>44211.32291677066</c:v>
                </c:pt>
                <c:pt idx="21440">
                  <c:v>44211.333333437331</c:v>
                </c:pt>
                <c:pt idx="21441">
                  <c:v>44211.343750104003</c:v>
                </c:pt>
                <c:pt idx="21442">
                  <c:v>44211.354166770674</c:v>
                </c:pt>
                <c:pt idx="21443">
                  <c:v>44211.364583437346</c:v>
                </c:pt>
                <c:pt idx="21444">
                  <c:v>44211.375000104017</c:v>
                </c:pt>
                <c:pt idx="21445">
                  <c:v>44211.385416770689</c:v>
                </c:pt>
                <c:pt idx="21446">
                  <c:v>44211.39583343736</c:v>
                </c:pt>
                <c:pt idx="21447">
                  <c:v>44211.406250104032</c:v>
                </c:pt>
                <c:pt idx="21448">
                  <c:v>44211.416666770703</c:v>
                </c:pt>
                <c:pt idx="21449">
                  <c:v>44211.427083437375</c:v>
                </c:pt>
                <c:pt idx="21450">
                  <c:v>44211.437500104046</c:v>
                </c:pt>
                <c:pt idx="21451">
                  <c:v>44211.447916770718</c:v>
                </c:pt>
                <c:pt idx="21452">
                  <c:v>44211.458333437389</c:v>
                </c:pt>
                <c:pt idx="21453">
                  <c:v>44211.468750104061</c:v>
                </c:pt>
                <c:pt idx="21454">
                  <c:v>44211.479166770732</c:v>
                </c:pt>
                <c:pt idx="21455">
                  <c:v>44211.489583437404</c:v>
                </c:pt>
                <c:pt idx="21456">
                  <c:v>44211.500000104075</c:v>
                </c:pt>
                <c:pt idx="21457">
                  <c:v>44211.510416770747</c:v>
                </c:pt>
                <c:pt idx="21458">
                  <c:v>44211.520833437418</c:v>
                </c:pt>
                <c:pt idx="21459">
                  <c:v>44211.53125010409</c:v>
                </c:pt>
                <c:pt idx="21460">
                  <c:v>44211.541666770761</c:v>
                </c:pt>
                <c:pt idx="21461">
                  <c:v>44211.552083437433</c:v>
                </c:pt>
                <c:pt idx="21462">
                  <c:v>44211.562500104104</c:v>
                </c:pt>
                <c:pt idx="21463">
                  <c:v>44211.572916770776</c:v>
                </c:pt>
                <c:pt idx="21464">
                  <c:v>44211.583333437447</c:v>
                </c:pt>
                <c:pt idx="21465">
                  <c:v>44211.593750104119</c:v>
                </c:pt>
                <c:pt idx="21466">
                  <c:v>44211.60416677079</c:v>
                </c:pt>
                <c:pt idx="21467">
                  <c:v>44211.614583437462</c:v>
                </c:pt>
                <c:pt idx="21468">
                  <c:v>44211.625000104134</c:v>
                </c:pt>
                <c:pt idx="21469">
                  <c:v>44211.635416770805</c:v>
                </c:pt>
                <c:pt idx="21470">
                  <c:v>44211.645833437477</c:v>
                </c:pt>
                <c:pt idx="21471">
                  <c:v>44211.656250104148</c:v>
                </c:pt>
                <c:pt idx="21472">
                  <c:v>44211.66666677082</c:v>
                </c:pt>
                <c:pt idx="21473">
                  <c:v>44211.677083437491</c:v>
                </c:pt>
                <c:pt idx="21474">
                  <c:v>44211.687500104163</c:v>
                </c:pt>
                <c:pt idx="21475">
                  <c:v>44211.697916770834</c:v>
                </c:pt>
                <c:pt idx="21476">
                  <c:v>44211.708333437506</c:v>
                </c:pt>
                <c:pt idx="21477">
                  <c:v>44211.718750104177</c:v>
                </c:pt>
                <c:pt idx="21478">
                  <c:v>44211.729166770849</c:v>
                </c:pt>
                <c:pt idx="21479">
                  <c:v>44211.73958343752</c:v>
                </c:pt>
                <c:pt idx="21480">
                  <c:v>44211.750000104192</c:v>
                </c:pt>
                <c:pt idx="21481">
                  <c:v>44211.760416770863</c:v>
                </c:pt>
                <c:pt idx="21482">
                  <c:v>44211.770833437535</c:v>
                </c:pt>
                <c:pt idx="21483">
                  <c:v>44211.781250104206</c:v>
                </c:pt>
                <c:pt idx="21484">
                  <c:v>44211.791666770878</c:v>
                </c:pt>
                <c:pt idx="21485">
                  <c:v>44211.802083437549</c:v>
                </c:pt>
                <c:pt idx="21486">
                  <c:v>44211.812500104221</c:v>
                </c:pt>
                <c:pt idx="21487">
                  <c:v>44211.822916770892</c:v>
                </c:pt>
                <c:pt idx="21488">
                  <c:v>44211.833333437564</c:v>
                </c:pt>
                <c:pt idx="21489">
                  <c:v>44211.843750104235</c:v>
                </c:pt>
                <c:pt idx="21490">
                  <c:v>44211.854166770907</c:v>
                </c:pt>
                <c:pt idx="21491">
                  <c:v>44211.864583437578</c:v>
                </c:pt>
                <c:pt idx="21492">
                  <c:v>44211.87500010425</c:v>
                </c:pt>
                <c:pt idx="21493">
                  <c:v>44211.885416770921</c:v>
                </c:pt>
                <c:pt idx="21494">
                  <c:v>44211.895833437593</c:v>
                </c:pt>
                <c:pt idx="21495">
                  <c:v>44211.906250104264</c:v>
                </c:pt>
                <c:pt idx="21496">
                  <c:v>44211.916666770936</c:v>
                </c:pt>
                <c:pt idx="21497">
                  <c:v>44211.927083437608</c:v>
                </c:pt>
                <c:pt idx="21498">
                  <c:v>44211.937500104279</c:v>
                </c:pt>
                <c:pt idx="21499">
                  <c:v>44211.947916770951</c:v>
                </c:pt>
                <c:pt idx="21500">
                  <c:v>44211.958333437622</c:v>
                </c:pt>
                <c:pt idx="21501">
                  <c:v>44211.968750104294</c:v>
                </c:pt>
                <c:pt idx="21502">
                  <c:v>44211.979166770965</c:v>
                </c:pt>
                <c:pt idx="21503">
                  <c:v>44211.989583437637</c:v>
                </c:pt>
                <c:pt idx="21504">
                  <c:v>44212.000000104308</c:v>
                </c:pt>
                <c:pt idx="21505">
                  <c:v>44212.01041677098</c:v>
                </c:pt>
                <c:pt idx="21506">
                  <c:v>44212.020833437651</c:v>
                </c:pt>
                <c:pt idx="21507">
                  <c:v>44212.031250104323</c:v>
                </c:pt>
                <c:pt idx="21508">
                  <c:v>44212.041666770994</c:v>
                </c:pt>
                <c:pt idx="21509">
                  <c:v>44212.052083437666</c:v>
                </c:pt>
                <c:pt idx="21510">
                  <c:v>44212.062500104337</c:v>
                </c:pt>
                <c:pt idx="21511">
                  <c:v>44212.072916771009</c:v>
                </c:pt>
                <c:pt idx="21512">
                  <c:v>44212.08333343768</c:v>
                </c:pt>
                <c:pt idx="21513">
                  <c:v>44212.093750104352</c:v>
                </c:pt>
                <c:pt idx="21514">
                  <c:v>44212.104166771023</c:v>
                </c:pt>
                <c:pt idx="21515">
                  <c:v>44212.114583437695</c:v>
                </c:pt>
                <c:pt idx="21516">
                  <c:v>44212.125000104366</c:v>
                </c:pt>
                <c:pt idx="21517">
                  <c:v>44212.135416771038</c:v>
                </c:pt>
                <c:pt idx="21518">
                  <c:v>44212.145833437709</c:v>
                </c:pt>
                <c:pt idx="21519">
                  <c:v>44212.156250104381</c:v>
                </c:pt>
                <c:pt idx="21520">
                  <c:v>44212.166666771052</c:v>
                </c:pt>
                <c:pt idx="21521">
                  <c:v>44212.177083437724</c:v>
                </c:pt>
                <c:pt idx="21522">
                  <c:v>44212.187500104395</c:v>
                </c:pt>
                <c:pt idx="21523">
                  <c:v>44212.197916771067</c:v>
                </c:pt>
                <c:pt idx="21524">
                  <c:v>44212.208333437738</c:v>
                </c:pt>
                <c:pt idx="21525">
                  <c:v>44212.21875010441</c:v>
                </c:pt>
                <c:pt idx="21526">
                  <c:v>44212.229166771082</c:v>
                </c:pt>
                <c:pt idx="21527">
                  <c:v>44212.239583437753</c:v>
                </c:pt>
                <c:pt idx="21528">
                  <c:v>44212.250000104425</c:v>
                </c:pt>
                <c:pt idx="21529">
                  <c:v>44212.260416771096</c:v>
                </c:pt>
                <c:pt idx="21530">
                  <c:v>44212.270833437768</c:v>
                </c:pt>
                <c:pt idx="21531">
                  <c:v>44212.281250104439</c:v>
                </c:pt>
                <c:pt idx="21532">
                  <c:v>44212.291666771111</c:v>
                </c:pt>
                <c:pt idx="21533">
                  <c:v>44212.302083437782</c:v>
                </c:pt>
                <c:pt idx="21534">
                  <c:v>44212.312500104454</c:v>
                </c:pt>
                <c:pt idx="21535">
                  <c:v>44212.322916771125</c:v>
                </c:pt>
                <c:pt idx="21536">
                  <c:v>44212.333333437797</c:v>
                </c:pt>
                <c:pt idx="21537">
                  <c:v>44212.343750104468</c:v>
                </c:pt>
                <c:pt idx="21538">
                  <c:v>44212.35416677114</c:v>
                </c:pt>
                <c:pt idx="21539">
                  <c:v>44212.364583437811</c:v>
                </c:pt>
                <c:pt idx="21540">
                  <c:v>44212.375000104483</c:v>
                </c:pt>
                <c:pt idx="21541">
                  <c:v>44212.385416771154</c:v>
                </c:pt>
                <c:pt idx="21542">
                  <c:v>44212.395833437826</c:v>
                </c:pt>
                <c:pt idx="21543">
                  <c:v>44212.406250104497</c:v>
                </c:pt>
                <c:pt idx="21544">
                  <c:v>44212.416666771169</c:v>
                </c:pt>
                <c:pt idx="21545">
                  <c:v>44212.42708343784</c:v>
                </c:pt>
                <c:pt idx="21546">
                  <c:v>44212.437500104512</c:v>
                </c:pt>
                <c:pt idx="21547">
                  <c:v>44212.447916771183</c:v>
                </c:pt>
                <c:pt idx="21548">
                  <c:v>44212.458333437855</c:v>
                </c:pt>
                <c:pt idx="21549">
                  <c:v>44212.468750104526</c:v>
                </c:pt>
                <c:pt idx="21550">
                  <c:v>44212.479166771198</c:v>
                </c:pt>
                <c:pt idx="21551">
                  <c:v>44212.489583437869</c:v>
                </c:pt>
                <c:pt idx="21552">
                  <c:v>44212.500000104541</c:v>
                </c:pt>
                <c:pt idx="21553">
                  <c:v>44212.510416771212</c:v>
                </c:pt>
                <c:pt idx="21554">
                  <c:v>44212.520833437884</c:v>
                </c:pt>
                <c:pt idx="21555">
                  <c:v>44212.531250104556</c:v>
                </c:pt>
                <c:pt idx="21556">
                  <c:v>44212.541666771227</c:v>
                </c:pt>
                <c:pt idx="21557">
                  <c:v>44212.552083437899</c:v>
                </c:pt>
                <c:pt idx="21558">
                  <c:v>44212.56250010457</c:v>
                </c:pt>
                <c:pt idx="21559">
                  <c:v>44212.572916771242</c:v>
                </c:pt>
                <c:pt idx="21560">
                  <c:v>44212.583333437913</c:v>
                </c:pt>
                <c:pt idx="21561">
                  <c:v>44212.593750104585</c:v>
                </c:pt>
                <c:pt idx="21562">
                  <c:v>44212.604166771256</c:v>
                </c:pt>
                <c:pt idx="21563">
                  <c:v>44212.614583437928</c:v>
                </c:pt>
                <c:pt idx="21564">
                  <c:v>44212.625000104599</c:v>
                </c:pt>
                <c:pt idx="21565">
                  <c:v>44212.635416771271</c:v>
                </c:pt>
                <c:pt idx="21566">
                  <c:v>44212.645833437942</c:v>
                </c:pt>
                <c:pt idx="21567">
                  <c:v>44212.656250104614</c:v>
                </c:pt>
                <c:pt idx="21568">
                  <c:v>44212.666666771285</c:v>
                </c:pt>
                <c:pt idx="21569">
                  <c:v>44212.677083437957</c:v>
                </c:pt>
                <c:pt idx="21570">
                  <c:v>44212.687500104628</c:v>
                </c:pt>
                <c:pt idx="21571">
                  <c:v>44212.6979167713</c:v>
                </c:pt>
                <c:pt idx="21572">
                  <c:v>44212.708333437971</c:v>
                </c:pt>
                <c:pt idx="21573">
                  <c:v>44212.718750104643</c:v>
                </c:pt>
                <c:pt idx="21574">
                  <c:v>44212.729166771314</c:v>
                </c:pt>
                <c:pt idx="21575">
                  <c:v>44212.739583437986</c:v>
                </c:pt>
                <c:pt idx="21576">
                  <c:v>44212.750000104657</c:v>
                </c:pt>
                <c:pt idx="21577">
                  <c:v>44212.760416771329</c:v>
                </c:pt>
                <c:pt idx="21578">
                  <c:v>44212.770833438</c:v>
                </c:pt>
                <c:pt idx="21579">
                  <c:v>44212.781250104672</c:v>
                </c:pt>
                <c:pt idx="21580">
                  <c:v>44212.791666771343</c:v>
                </c:pt>
                <c:pt idx="21581">
                  <c:v>44212.802083438015</c:v>
                </c:pt>
                <c:pt idx="21582">
                  <c:v>44212.812500104686</c:v>
                </c:pt>
                <c:pt idx="21583">
                  <c:v>44212.822916771358</c:v>
                </c:pt>
                <c:pt idx="21584">
                  <c:v>44212.83333343803</c:v>
                </c:pt>
                <c:pt idx="21585">
                  <c:v>44212.843750104701</c:v>
                </c:pt>
                <c:pt idx="21586">
                  <c:v>44212.854166771373</c:v>
                </c:pt>
                <c:pt idx="21587">
                  <c:v>44212.864583438044</c:v>
                </c:pt>
                <c:pt idx="21588">
                  <c:v>44212.875000104716</c:v>
                </c:pt>
                <c:pt idx="21589">
                  <c:v>44212.885416771387</c:v>
                </c:pt>
                <c:pt idx="21590">
                  <c:v>44212.895833438059</c:v>
                </c:pt>
                <c:pt idx="21591">
                  <c:v>44212.90625010473</c:v>
                </c:pt>
                <c:pt idx="21592">
                  <c:v>44212.916666771402</c:v>
                </c:pt>
                <c:pt idx="21593">
                  <c:v>44212.927083438073</c:v>
                </c:pt>
                <c:pt idx="21594">
                  <c:v>44212.937500104745</c:v>
                </c:pt>
                <c:pt idx="21595">
                  <c:v>44212.947916771416</c:v>
                </c:pt>
                <c:pt idx="21596">
                  <c:v>44212.958333438088</c:v>
                </c:pt>
                <c:pt idx="21597">
                  <c:v>44212.968750104759</c:v>
                </c:pt>
                <c:pt idx="21598">
                  <c:v>44212.979166771431</c:v>
                </c:pt>
                <c:pt idx="21599">
                  <c:v>44212.989583438102</c:v>
                </c:pt>
                <c:pt idx="21600">
                  <c:v>44213.000000104774</c:v>
                </c:pt>
                <c:pt idx="21601">
                  <c:v>44213.010416771445</c:v>
                </c:pt>
                <c:pt idx="21602">
                  <c:v>44213.020833438117</c:v>
                </c:pt>
                <c:pt idx="21603">
                  <c:v>44213.031250104788</c:v>
                </c:pt>
                <c:pt idx="21604">
                  <c:v>44213.04166677146</c:v>
                </c:pt>
                <c:pt idx="21605">
                  <c:v>44213.052083438131</c:v>
                </c:pt>
                <c:pt idx="21606">
                  <c:v>44213.062500104803</c:v>
                </c:pt>
                <c:pt idx="21607">
                  <c:v>44213.072916771474</c:v>
                </c:pt>
                <c:pt idx="21608">
                  <c:v>44213.083333438146</c:v>
                </c:pt>
                <c:pt idx="21609">
                  <c:v>44213.093750104817</c:v>
                </c:pt>
                <c:pt idx="21610">
                  <c:v>44213.104166771489</c:v>
                </c:pt>
                <c:pt idx="21611">
                  <c:v>44213.11458343816</c:v>
                </c:pt>
                <c:pt idx="21612">
                  <c:v>44213.125000104832</c:v>
                </c:pt>
                <c:pt idx="21613">
                  <c:v>44213.135416771504</c:v>
                </c:pt>
                <c:pt idx="21614">
                  <c:v>44213.145833438175</c:v>
                </c:pt>
                <c:pt idx="21615">
                  <c:v>44213.156250104847</c:v>
                </c:pt>
                <c:pt idx="21616">
                  <c:v>44213.166666771518</c:v>
                </c:pt>
                <c:pt idx="21617">
                  <c:v>44213.17708343819</c:v>
                </c:pt>
                <c:pt idx="21618">
                  <c:v>44213.187500104861</c:v>
                </c:pt>
                <c:pt idx="21619">
                  <c:v>44213.197916771533</c:v>
                </c:pt>
                <c:pt idx="21620">
                  <c:v>44213.208333438204</c:v>
                </c:pt>
                <c:pt idx="21621">
                  <c:v>44213.218750104876</c:v>
                </c:pt>
                <c:pt idx="21622">
                  <c:v>44213.229166771547</c:v>
                </c:pt>
                <c:pt idx="21623">
                  <c:v>44213.239583438219</c:v>
                </c:pt>
                <c:pt idx="21624">
                  <c:v>44213.25000010489</c:v>
                </c:pt>
                <c:pt idx="21625">
                  <c:v>44213.260416771562</c:v>
                </c:pt>
                <c:pt idx="21626">
                  <c:v>44213.270833438233</c:v>
                </c:pt>
                <c:pt idx="21627">
                  <c:v>44213.281250104905</c:v>
                </c:pt>
                <c:pt idx="21628">
                  <c:v>44213.291666771576</c:v>
                </c:pt>
                <c:pt idx="21629">
                  <c:v>44213.302083438248</c:v>
                </c:pt>
                <c:pt idx="21630">
                  <c:v>44213.312500104919</c:v>
                </c:pt>
                <c:pt idx="21631">
                  <c:v>44213.322916771591</c:v>
                </c:pt>
                <c:pt idx="21632">
                  <c:v>44213.333333438262</c:v>
                </c:pt>
                <c:pt idx="21633">
                  <c:v>44213.343750104934</c:v>
                </c:pt>
                <c:pt idx="21634">
                  <c:v>44213.354166771605</c:v>
                </c:pt>
                <c:pt idx="21635">
                  <c:v>44213.364583438277</c:v>
                </c:pt>
                <c:pt idx="21636">
                  <c:v>44213.375000104948</c:v>
                </c:pt>
                <c:pt idx="21637">
                  <c:v>44213.38541677162</c:v>
                </c:pt>
                <c:pt idx="21638">
                  <c:v>44213.395833438291</c:v>
                </c:pt>
                <c:pt idx="21639">
                  <c:v>44213.406250104963</c:v>
                </c:pt>
                <c:pt idx="21640">
                  <c:v>44213.416666771634</c:v>
                </c:pt>
                <c:pt idx="21641">
                  <c:v>44213.427083438306</c:v>
                </c:pt>
                <c:pt idx="21642">
                  <c:v>44213.437500104978</c:v>
                </c:pt>
                <c:pt idx="21643">
                  <c:v>44213.447916771649</c:v>
                </c:pt>
                <c:pt idx="21644">
                  <c:v>44213.458333438321</c:v>
                </c:pt>
                <c:pt idx="21645">
                  <c:v>44213.468750104992</c:v>
                </c:pt>
                <c:pt idx="21646">
                  <c:v>44213.479166771664</c:v>
                </c:pt>
                <c:pt idx="21647">
                  <c:v>44213.489583438335</c:v>
                </c:pt>
                <c:pt idx="21648">
                  <c:v>44213.500000105007</c:v>
                </c:pt>
                <c:pt idx="21649">
                  <c:v>44213.510416771678</c:v>
                </c:pt>
                <c:pt idx="21650">
                  <c:v>44213.52083343835</c:v>
                </c:pt>
                <c:pt idx="21651">
                  <c:v>44213.531250105021</c:v>
                </c:pt>
                <c:pt idx="21652">
                  <c:v>44213.541666771693</c:v>
                </c:pt>
                <c:pt idx="21653">
                  <c:v>44213.552083438364</c:v>
                </c:pt>
                <c:pt idx="21654">
                  <c:v>44213.562500105036</c:v>
                </c:pt>
                <c:pt idx="21655">
                  <c:v>44213.572916771707</c:v>
                </c:pt>
                <c:pt idx="21656">
                  <c:v>44213.583333438379</c:v>
                </c:pt>
                <c:pt idx="21657">
                  <c:v>44213.59375010505</c:v>
                </c:pt>
                <c:pt idx="21658">
                  <c:v>44213.604166771722</c:v>
                </c:pt>
                <c:pt idx="21659">
                  <c:v>44213.614583438393</c:v>
                </c:pt>
                <c:pt idx="21660">
                  <c:v>44213.625000105065</c:v>
                </c:pt>
                <c:pt idx="21661">
                  <c:v>44213.635416771736</c:v>
                </c:pt>
                <c:pt idx="21662">
                  <c:v>44213.645833438408</c:v>
                </c:pt>
                <c:pt idx="21663">
                  <c:v>44213.656250105079</c:v>
                </c:pt>
                <c:pt idx="21664">
                  <c:v>44213.666666771751</c:v>
                </c:pt>
                <c:pt idx="21665">
                  <c:v>44213.677083438422</c:v>
                </c:pt>
                <c:pt idx="21666">
                  <c:v>44213.687500105094</c:v>
                </c:pt>
                <c:pt idx="21667">
                  <c:v>44213.697916771765</c:v>
                </c:pt>
                <c:pt idx="21668">
                  <c:v>44213.708333438437</c:v>
                </c:pt>
                <c:pt idx="21669">
                  <c:v>44213.718750105108</c:v>
                </c:pt>
                <c:pt idx="21670">
                  <c:v>44213.72916677178</c:v>
                </c:pt>
                <c:pt idx="21671">
                  <c:v>44213.739583438452</c:v>
                </c:pt>
                <c:pt idx="21672">
                  <c:v>44213.750000105123</c:v>
                </c:pt>
                <c:pt idx="21673">
                  <c:v>44213.760416771795</c:v>
                </c:pt>
                <c:pt idx="21674">
                  <c:v>44213.770833438466</c:v>
                </c:pt>
                <c:pt idx="21675">
                  <c:v>44213.781250105138</c:v>
                </c:pt>
                <c:pt idx="21676">
                  <c:v>44213.791666771809</c:v>
                </c:pt>
                <c:pt idx="21677">
                  <c:v>44213.802083438481</c:v>
                </c:pt>
                <c:pt idx="21678">
                  <c:v>44213.812500105152</c:v>
                </c:pt>
                <c:pt idx="21679">
                  <c:v>44213.822916771824</c:v>
                </c:pt>
                <c:pt idx="21680">
                  <c:v>44213.833333438495</c:v>
                </c:pt>
                <c:pt idx="21681">
                  <c:v>44213.843750105167</c:v>
                </c:pt>
                <c:pt idx="21682">
                  <c:v>44213.854166771838</c:v>
                </c:pt>
                <c:pt idx="21683">
                  <c:v>44213.86458343851</c:v>
                </c:pt>
                <c:pt idx="21684">
                  <c:v>44213.875000105181</c:v>
                </c:pt>
                <c:pt idx="21685">
                  <c:v>44213.885416771853</c:v>
                </c:pt>
                <c:pt idx="21686">
                  <c:v>44213.895833438524</c:v>
                </c:pt>
                <c:pt idx="21687">
                  <c:v>44213.906250105196</c:v>
                </c:pt>
                <c:pt idx="21688">
                  <c:v>44213.916666771867</c:v>
                </c:pt>
                <c:pt idx="21689">
                  <c:v>44213.927083438539</c:v>
                </c:pt>
                <c:pt idx="21690">
                  <c:v>44213.93750010521</c:v>
                </c:pt>
                <c:pt idx="21691">
                  <c:v>44213.947916771882</c:v>
                </c:pt>
                <c:pt idx="21692">
                  <c:v>44213.958333438553</c:v>
                </c:pt>
                <c:pt idx="21693">
                  <c:v>44213.968750105225</c:v>
                </c:pt>
                <c:pt idx="21694">
                  <c:v>44213.979166771896</c:v>
                </c:pt>
                <c:pt idx="21695">
                  <c:v>44213.989583438568</c:v>
                </c:pt>
                <c:pt idx="21696">
                  <c:v>44214.000000105239</c:v>
                </c:pt>
                <c:pt idx="21697">
                  <c:v>44214.010416771911</c:v>
                </c:pt>
                <c:pt idx="21698">
                  <c:v>44214.020833438582</c:v>
                </c:pt>
                <c:pt idx="21699">
                  <c:v>44214.031250105254</c:v>
                </c:pt>
                <c:pt idx="21700">
                  <c:v>44214.041666771926</c:v>
                </c:pt>
                <c:pt idx="21701">
                  <c:v>44214.052083438597</c:v>
                </c:pt>
                <c:pt idx="21702">
                  <c:v>44214.062500105269</c:v>
                </c:pt>
                <c:pt idx="21703">
                  <c:v>44214.07291677194</c:v>
                </c:pt>
                <c:pt idx="21704">
                  <c:v>44214.083333438612</c:v>
                </c:pt>
                <c:pt idx="21705">
                  <c:v>44214.093750105283</c:v>
                </c:pt>
                <c:pt idx="21706">
                  <c:v>44214.104166771955</c:v>
                </c:pt>
                <c:pt idx="21707">
                  <c:v>44214.114583438626</c:v>
                </c:pt>
                <c:pt idx="21708">
                  <c:v>44214.125000105298</c:v>
                </c:pt>
                <c:pt idx="21709">
                  <c:v>44214.135416771969</c:v>
                </c:pt>
                <c:pt idx="21710">
                  <c:v>44214.145833438641</c:v>
                </c:pt>
                <c:pt idx="21711">
                  <c:v>44214.156250105312</c:v>
                </c:pt>
                <c:pt idx="21712">
                  <c:v>44214.166666771984</c:v>
                </c:pt>
                <c:pt idx="21713">
                  <c:v>44214.177083438655</c:v>
                </c:pt>
                <c:pt idx="21714">
                  <c:v>44214.187500105327</c:v>
                </c:pt>
                <c:pt idx="21715">
                  <c:v>44214.197916771998</c:v>
                </c:pt>
                <c:pt idx="21716">
                  <c:v>44214.20833343867</c:v>
                </c:pt>
                <c:pt idx="21717">
                  <c:v>44214.218750105341</c:v>
                </c:pt>
                <c:pt idx="21718">
                  <c:v>44214.229166772013</c:v>
                </c:pt>
                <c:pt idx="21719">
                  <c:v>44214.239583438684</c:v>
                </c:pt>
                <c:pt idx="21720">
                  <c:v>44214.250000105356</c:v>
                </c:pt>
                <c:pt idx="21721">
                  <c:v>44214.260416772027</c:v>
                </c:pt>
                <c:pt idx="21722">
                  <c:v>44214.270833438699</c:v>
                </c:pt>
                <c:pt idx="21723">
                  <c:v>44214.28125010537</c:v>
                </c:pt>
                <c:pt idx="21724">
                  <c:v>44214.291666772042</c:v>
                </c:pt>
                <c:pt idx="21725">
                  <c:v>44214.302083438713</c:v>
                </c:pt>
                <c:pt idx="21726">
                  <c:v>44214.312500105385</c:v>
                </c:pt>
                <c:pt idx="21727">
                  <c:v>44214.322916772056</c:v>
                </c:pt>
                <c:pt idx="21728">
                  <c:v>44214.333333438728</c:v>
                </c:pt>
                <c:pt idx="21729">
                  <c:v>44214.3437501054</c:v>
                </c:pt>
                <c:pt idx="21730">
                  <c:v>44214.354166772071</c:v>
                </c:pt>
                <c:pt idx="21731">
                  <c:v>44214.364583438743</c:v>
                </c:pt>
                <c:pt idx="21732">
                  <c:v>44214.375000105414</c:v>
                </c:pt>
                <c:pt idx="21733">
                  <c:v>44214.385416772086</c:v>
                </c:pt>
                <c:pt idx="21734">
                  <c:v>44214.395833438757</c:v>
                </c:pt>
                <c:pt idx="21735">
                  <c:v>44214.406250105429</c:v>
                </c:pt>
                <c:pt idx="21736">
                  <c:v>44214.4166667721</c:v>
                </c:pt>
                <c:pt idx="21737">
                  <c:v>44214.427083438772</c:v>
                </c:pt>
                <c:pt idx="21738">
                  <c:v>44214.437500105443</c:v>
                </c:pt>
                <c:pt idx="21739">
                  <c:v>44214.447916772115</c:v>
                </c:pt>
                <c:pt idx="21740">
                  <c:v>44214.458333438786</c:v>
                </c:pt>
                <c:pt idx="21741">
                  <c:v>44214.468750105458</c:v>
                </c:pt>
                <c:pt idx="21742">
                  <c:v>44214.479166772129</c:v>
                </c:pt>
                <c:pt idx="21743">
                  <c:v>44214.489583438801</c:v>
                </c:pt>
                <c:pt idx="21744">
                  <c:v>44214.500000105472</c:v>
                </c:pt>
                <c:pt idx="21745">
                  <c:v>44214.510416772144</c:v>
                </c:pt>
                <c:pt idx="21746">
                  <c:v>44214.520833438815</c:v>
                </c:pt>
                <c:pt idx="21747">
                  <c:v>44214.531250105487</c:v>
                </c:pt>
                <c:pt idx="21748">
                  <c:v>44214.541666772158</c:v>
                </c:pt>
                <c:pt idx="21749">
                  <c:v>44214.55208343883</c:v>
                </c:pt>
                <c:pt idx="21750">
                  <c:v>44214.562500105501</c:v>
                </c:pt>
                <c:pt idx="21751">
                  <c:v>44214.572916772173</c:v>
                </c:pt>
                <c:pt idx="21752">
                  <c:v>44214.583333438844</c:v>
                </c:pt>
                <c:pt idx="21753">
                  <c:v>44214.593750105516</c:v>
                </c:pt>
                <c:pt idx="21754">
                  <c:v>44214.604166772187</c:v>
                </c:pt>
                <c:pt idx="21755">
                  <c:v>44214.614583438859</c:v>
                </c:pt>
                <c:pt idx="21756">
                  <c:v>44214.62500010553</c:v>
                </c:pt>
                <c:pt idx="21757">
                  <c:v>44214.635416772202</c:v>
                </c:pt>
                <c:pt idx="21758">
                  <c:v>44214.645833438874</c:v>
                </c:pt>
                <c:pt idx="21759">
                  <c:v>44214.656250105545</c:v>
                </c:pt>
                <c:pt idx="21760">
                  <c:v>44214.666666772217</c:v>
                </c:pt>
                <c:pt idx="21761">
                  <c:v>44214.677083438888</c:v>
                </c:pt>
                <c:pt idx="21762">
                  <c:v>44214.68750010556</c:v>
                </c:pt>
                <c:pt idx="21763">
                  <c:v>44214.697916772231</c:v>
                </c:pt>
                <c:pt idx="21764">
                  <c:v>44214.708333438903</c:v>
                </c:pt>
                <c:pt idx="21765">
                  <c:v>44214.718750105574</c:v>
                </c:pt>
                <c:pt idx="21766">
                  <c:v>44214.729166772246</c:v>
                </c:pt>
                <c:pt idx="21767">
                  <c:v>44214.739583438917</c:v>
                </c:pt>
                <c:pt idx="21768">
                  <c:v>44214.750000105589</c:v>
                </c:pt>
                <c:pt idx="21769">
                  <c:v>44214.76041677226</c:v>
                </c:pt>
                <c:pt idx="21770">
                  <c:v>44214.770833438932</c:v>
                </c:pt>
                <c:pt idx="21771">
                  <c:v>44214.781250105603</c:v>
                </c:pt>
                <c:pt idx="21772">
                  <c:v>44214.791666772275</c:v>
                </c:pt>
                <c:pt idx="21773">
                  <c:v>44214.802083438946</c:v>
                </c:pt>
                <c:pt idx="21774">
                  <c:v>44214.812500105618</c:v>
                </c:pt>
                <c:pt idx="21775">
                  <c:v>44214.822916772289</c:v>
                </c:pt>
                <c:pt idx="21776">
                  <c:v>44214.833333438961</c:v>
                </c:pt>
                <c:pt idx="21777">
                  <c:v>44214.843750105632</c:v>
                </c:pt>
                <c:pt idx="21778">
                  <c:v>44214.854166772304</c:v>
                </c:pt>
                <c:pt idx="21779">
                  <c:v>44214.864583438975</c:v>
                </c:pt>
                <c:pt idx="21780">
                  <c:v>44214.875000105647</c:v>
                </c:pt>
                <c:pt idx="21781">
                  <c:v>44214.885416772318</c:v>
                </c:pt>
                <c:pt idx="21782">
                  <c:v>44214.89583343899</c:v>
                </c:pt>
                <c:pt idx="21783">
                  <c:v>44214.906250105661</c:v>
                </c:pt>
                <c:pt idx="21784">
                  <c:v>44214.916666772333</c:v>
                </c:pt>
                <c:pt idx="21785">
                  <c:v>44214.927083439004</c:v>
                </c:pt>
                <c:pt idx="21786">
                  <c:v>44214.937500105676</c:v>
                </c:pt>
                <c:pt idx="21787">
                  <c:v>44214.947916772348</c:v>
                </c:pt>
                <c:pt idx="21788">
                  <c:v>44214.958333439019</c:v>
                </c:pt>
                <c:pt idx="21789">
                  <c:v>44214.968750105691</c:v>
                </c:pt>
                <c:pt idx="21790">
                  <c:v>44214.979166772362</c:v>
                </c:pt>
                <c:pt idx="21791">
                  <c:v>44214.989583439034</c:v>
                </c:pt>
                <c:pt idx="21792">
                  <c:v>44215.000000105705</c:v>
                </c:pt>
                <c:pt idx="21793">
                  <c:v>44215.010416772377</c:v>
                </c:pt>
                <c:pt idx="21794">
                  <c:v>44215.020833439048</c:v>
                </c:pt>
                <c:pt idx="21795">
                  <c:v>44215.03125010572</c:v>
                </c:pt>
                <c:pt idx="21796">
                  <c:v>44215.041666772391</c:v>
                </c:pt>
                <c:pt idx="21797">
                  <c:v>44215.052083439063</c:v>
                </c:pt>
                <c:pt idx="21798">
                  <c:v>44215.062500105734</c:v>
                </c:pt>
                <c:pt idx="21799">
                  <c:v>44215.072916772406</c:v>
                </c:pt>
                <c:pt idx="21800">
                  <c:v>44215.083333439077</c:v>
                </c:pt>
                <c:pt idx="21801">
                  <c:v>44215.093750105749</c:v>
                </c:pt>
                <c:pt idx="21802">
                  <c:v>44215.10416677242</c:v>
                </c:pt>
                <c:pt idx="21803">
                  <c:v>44215.114583439092</c:v>
                </c:pt>
                <c:pt idx="21804">
                  <c:v>44215.125000105763</c:v>
                </c:pt>
                <c:pt idx="21805">
                  <c:v>44215.135416772435</c:v>
                </c:pt>
                <c:pt idx="21806">
                  <c:v>44215.145833439106</c:v>
                </c:pt>
                <c:pt idx="21807">
                  <c:v>44215.156250105778</c:v>
                </c:pt>
                <c:pt idx="21808">
                  <c:v>44215.166666772449</c:v>
                </c:pt>
                <c:pt idx="21809">
                  <c:v>44215.177083439121</c:v>
                </c:pt>
                <c:pt idx="21810">
                  <c:v>44215.187500105792</c:v>
                </c:pt>
                <c:pt idx="21811">
                  <c:v>44215.197916772464</c:v>
                </c:pt>
                <c:pt idx="21812">
                  <c:v>44215.208333439135</c:v>
                </c:pt>
                <c:pt idx="21813">
                  <c:v>44215.218750105807</c:v>
                </c:pt>
                <c:pt idx="21814">
                  <c:v>44215.229166772478</c:v>
                </c:pt>
                <c:pt idx="21815">
                  <c:v>44215.23958343915</c:v>
                </c:pt>
                <c:pt idx="21816">
                  <c:v>44215.250000105822</c:v>
                </c:pt>
                <c:pt idx="21817">
                  <c:v>44215.260416772493</c:v>
                </c:pt>
                <c:pt idx="21818">
                  <c:v>44215.270833439165</c:v>
                </c:pt>
                <c:pt idx="21819">
                  <c:v>44215.281250105836</c:v>
                </c:pt>
                <c:pt idx="21820">
                  <c:v>44215.291666772508</c:v>
                </c:pt>
                <c:pt idx="21821">
                  <c:v>44215.302083439179</c:v>
                </c:pt>
                <c:pt idx="21822">
                  <c:v>44215.312500105851</c:v>
                </c:pt>
                <c:pt idx="21823">
                  <c:v>44215.322916772522</c:v>
                </c:pt>
                <c:pt idx="21824">
                  <c:v>44215.333333439194</c:v>
                </c:pt>
                <c:pt idx="21825">
                  <c:v>44215.343750105865</c:v>
                </c:pt>
                <c:pt idx="21826">
                  <c:v>44215.354166772537</c:v>
                </c:pt>
                <c:pt idx="21827">
                  <c:v>44215.364583439208</c:v>
                </c:pt>
                <c:pt idx="21828">
                  <c:v>44215.37500010588</c:v>
                </c:pt>
                <c:pt idx="21829">
                  <c:v>44215.385416772551</c:v>
                </c:pt>
                <c:pt idx="21830">
                  <c:v>44215.395833439223</c:v>
                </c:pt>
                <c:pt idx="21831">
                  <c:v>44215.406250105894</c:v>
                </c:pt>
                <c:pt idx="21832">
                  <c:v>44215.416666772566</c:v>
                </c:pt>
                <c:pt idx="21833">
                  <c:v>44215.427083439237</c:v>
                </c:pt>
                <c:pt idx="21834">
                  <c:v>44215.437500105909</c:v>
                </c:pt>
                <c:pt idx="21835">
                  <c:v>44215.44791677258</c:v>
                </c:pt>
                <c:pt idx="21836">
                  <c:v>44215.458333439252</c:v>
                </c:pt>
                <c:pt idx="21837">
                  <c:v>44215.468750105923</c:v>
                </c:pt>
                <c:pt idx="21838">
                  <c:v>44215.479166772595</c:v>
                </c:pt>
                <c:pt idx="21839">
                  <c:v>44215.489583439266</c:v>
                </c:pt>
                <c:pt idx="21840">
                  <c:v>44215.500000105938</c:v>
                </c:pt>
                <c:pt idx="21841">
                  <c:v>44215.510416772609</c:v>
                </c:pt>
                <c:pt idx="21842">
                  <c:v>44215.520833439281</c:v>
                </c:pt>
                <c:pt idx="21843">
                  <c:v>44215.531250105952</c:v>
                </c:pt>
                <c:pt idx="21844">
                  <c:v>44215.541666772624</c:v>
                </c:pt>
                <c:pt idx="21845">
                  <c:v>44215.552083439296</c:v>
                </c:pt>
                <c:pt idx="21846">
                  <c:v>44215.562500105967</c:v>
                </c:pt>
                <c:pt idx="21847">
                  <c:v>44215.572916772639</c:v>
                </c:pt>
                <c:pt idx="21848">
                  <c:v>44215.58333343931</c:v>
                </c:pt>
                <c:pt idx="21849">
                  <c:v>44215.593750105982</c:v>
                </c:pt>
                <c:pt idx="21850">
                  <c:v>44215.604166772653</c:v>
                </c:pt>
                <c:pt idx="21851">
                  <c:v>44215.614583439325</c:v>
                </c:pt>
                <c:pt idx="21852">
                  <c:v>44215.625000105996</c:v>
                </c:pt>
                <c:pt idx="21853">
                  <c:v>44215.635416772668</c:v>
                </c:pt>
                <c:pt idx="21854">
                  <c:v>44215.645833439339</c:v>
                </c:pt>
                <c:pt idx="21855">
                  <c:v>44215.656250106011</c:v>
                </c:pt>
                <c:pt idx="21856">
                  <c:v>44215.666666772682</c:v>
                </c:pt>
                <c:pt idx="21857">
                  <c:v>44215.677083439354</c:v>
                </c:pt>
                <c:pt idx="21858">
                  <c:v>44215.687500106025</c:v>
                </c:pt>
                <c:pt idx="21859">
                  <c:v>44215.697916772697</c:v>
                </c:pt>
                <c:pt idx="21860">
                  <c:v>44215.708333439368</c:v>
                </c:pt>
                <c:pt idx="21861">
                  <c:v>44215.71875010604</c:v>
                </c:pt>
                <c:pt idx="21862">
                  <c:v>44215.729166772711</c:v>
                </c:pt>
                <c:pt idx="21863">
                  <c:v>44215.739583439383</c:v>
                </c:pt>
                <c:pt idx="21864">
                  <c:v>44215.750000106054</c:v>
                </c:pt>
                <c:pt idx="21865">
                  <c:v>44215.760416772726</c:v>
                </c:pt>
                <c:pt idx="21866">
                  <c:v>44215.770833439397</c:v>
                </c:pt>
                <c:pt idx="21867">
                  <c:v>44215.781250106069</c:v>
                </c:pt>
                <c:pt idx="21868">
                  <c:v>44215.79166677274</c:v>
                </c:pt>
                <c:pt idx="21869">
                  <c:v>44215.802083439412</c:v>
                </c:pt>
                <c:pt idx="21870">
                  <c:v>44215.812500106083</c:v>
                </c:pt>
                <c:pt idx="21871">
                  <c:v>44215.822916772755</c:v>
                </c:pt>
                <c:pt idx="21872">
                  <c:v>44215.833333439426</c:v>
                </c:pt>
                <c:pt idx="21873">
                  <c:v>44215.843750106098</c:v>
                </c:pt>
                <c:pt idx="21874">
                  <c:v>44215.85416677277</c:v>
                </c:pt>
                <c:pt idx="21875">
                  <c:v>44215.864583439441</c:v>
                </c:pt>
                <c:pt idx="21876">
                  <c:v>44215.875000106113</c:v>
                </c:pt>
                <c:pt idx="21877">
                  <c:v>44215.885416772784</c:v>
                </c:pt>
                <c:pt idx="21878">
                  <c:v>44215.895833439456</c:v>
                </c:pt>
                <c:pt idx="21879">
                  <c:v>44215.906250106127</c:v>
                </c:pt>
                <c:pt idx="21880">
                  <c:v>44215.916666772799</c:v>
                </c:pt>
                <c:pt idx="21881">
                  <c:v>44215.92708343947</c:v>
                </c:pt>
                <c:pt idx="21882">
                  <c:v>44215.937500106142</c:v>
                </c:pt>
                <c:pt idx="21883">
                  <c:v>44215.947916772813</c:v>
                </c:pt>
                <c:pt idx="21884">
                  <c:v>44215.958333439485</c:v>
                </c:pt>
                <c:pt idx="21885">
                  <c:v>44215.968750106156</c:v>
                </c:pt>
                <c:pt idx="21886">
                  <c:v>44215.979166772828</c:v>
                </c:pt>
                <c:pt idx="21887">
                  <c:v>44215.989583439499</c:v>
                </c:pt>
                <c:pt idx="21888">
                  <c:v>44216.000000106171</c:v>
                </c:pt>
                <c:pt idx="21889">
                  <c:v>44216.010416772842</c:v>
                </c:pt>
                <c:pt idx="21890">
                  <c:v>44216.020833439514</c:v>
                </c:pt>
                <c:pt idx="21891">
                  <c:v>44216.031250106185</c:v>
                </c:pt>
                <c:pt idx="21892">
                  <c:v>44216.041666772857</c:v>
                </c:pt>
                <c:pt idx="21893">
                  <c:v>44216.052083439528</c:v>
                </c:pt>
                <c:pt idx="21894">
                  <c:v>44216.0625001062</c:v>
                </c:pt>
                <c:pt idx="21895">
                  <c:v>44216.072916772871</c:v>
                </c:pt>
                <c:pt idx="21896">
                  <c:v>44216.083333439543</c:v>
                </c:pt>
                <c:pt idx="21897">
                  <c:v>44216.093750106214</c:v>
                </c:pt>
                <c:pt idx="21898">
                  <c:v>44216.104166772886</c:v>
                </c:pt>
                <c:pt idx="21899">
                  <c:v>44216.114583439557</c:v>
                </c:pt>
                <c:pt idx="21900">
                  <c:v>44216.125000106229</c:v>
                </c:pt>
                <c:pt idx="21901">
                  <c:v>44216.1354167729</c:v>
                </c:pt>
                <c:pt idx="21902">
                  <c:v>44216.145833439572</c:v>
                </c:pt>
                <c:pt idx="21903">
                  <c:v>44216.156250106244</c:v>
                </c:pt>
                <c:pt idx="21904">
                  <c:v>44216.166666772915</c:v>
                </c:pt>
                <c:pt idx="21905">
                  <c:v>44216.177083439587</c:v>
                </c:pt>
                <c:pt idx="21906">
                  <c:v>44216.187500106258</c:v>
                </c:pt>
                <c:pt idx="21907">
                  <c:v>44216.19791677293</c:v>
                </c:pt>
                <c:pt idx="21908">
                  <c:v>44216.208333439601</c:v>
                </c:pt>
                <c:pt idx="21909">
                  <c:v>44216.218750106273</c:v>
                </c:pt>
                <c:pt idx="21910">
                  <c:v>44216.229166772944</c:v>
                </c:pt>
                <c:pt idx="21911">
                  <c:v>44216.239583439616</c:v>
                </c:pt>
                <c:pt idx="21912">
                  <c:v>44216.250000106287</c:v>
                </c:pt>
                <c:pt idx="21913">
                  <c:v>44216.260416772959</c:v>
                </c:pt>
                <c:pt idx="21914">
                  <c:v>44216.27083343963</c:v>
                </c:pt>
                <c:pt idx="21915">
                  <c:v>44216.281250106302</c:v>
                </c:pt>
                <c:pt idx="21916">
                  <c:v>44216.291666772973</c:v>
                </c:pt>
                <c:pt idx="21917">
                  <c:v>44216.302083439645</c:v>
                </c:pt>
                <c:pt idx="21918">
                  <c:v>44216.312500106316</c:v>
                </c:pt>
                <c:pt idx="21919">
                  <c:v>44216.322916772988</c:v>
                </c:pt>
                <c:pt idx="21920">
                  <c:v>44216.333333439659</c:v>
                </c:pt>
                <c:pt idx="21921">
                  <c:v>44216.343750106331</c:v>
                </c:pt>
                <c:pt idx="21922">
                  <c:v>44216.354166773002</c:v>
                </c:pt>
                <c:pt idx="21923">
                  <c:v>44216.364583439674</c:v>
                </c:pt>
                <c:pt idx="21924">
                  <c:v>44216.375000106345</c:v>
                </c:pt>
                <c:pt idx="21925">
                  <c:v>44216.385416773017</c:v>
                </c:pt>
                <c:pt idx="21926">
                  <c:v>44216.395833439688</c:v>
                </c:pt>
                <c:pt idx="21927">
                  <c:v>44216.40625010636</c:v>
                </c:pt>
                <c:pt idx="21928">
                  <c:v>44216.416666773031</c:v>
                </c:pt>
                <c:pt idx="21929">
                  <c:v>44216.427083439703</c:v>
                </c:pt>
                <c:pt idx="21930">
                  <c:v>44216.437500106375</c:v>
                </c:pt>
                <c:pt idx="21931">
                  <c:v>44216.447916773046</c:v>
                </c:pt>
                <c:pt idx="21932">
                  <c:v>44216.458333439718</c:v>
                </c:pt>
                <c:pt idx="21933">
                  <c:v>44216.468750106389</c:v>
                </c:pt>
                <c:pt idx="21934">
                  <c:v>44216.479166773061</c:v>
                </c:pt>
                <c:pt idx="21935">
                  <c:v>44216.489583439732</c:v>
                </c:pt>
                <c:pt idx="21936">
                  <c:v>44216.500000106404</c:v>
                </c:pt>
                <c:pt idx="21937">
                  <c:v>44216.510416773075</c:v>
                </c:pt>
                <c:pt idx="21938">
                  <c:v>44216.520833439747</c:v>
                </c:pt>
                <c:pt idx="21939">
                  <c:v>44216.531250106418</c:v>
                </c:pt>
                <c:pt idx="21940">
                  <c:v>44216.54166677309</c:v>
                </c:pt>
                <c:pt idx="21941">
                  <c:v>44216.552083439761</c:v>
                </c:pt>
                <c:pt idx="21942">
                  <c:v>44216.562500106433</c:v>
                </c:pt>
                <c:pt idx="21943">
                  <c:v>44216.572916773104</c:v>
                </c:pt>
                <c:pt idx="21944">
                  <c:v>44216.583333439776</c:v>
                </c:pt>
                <c:pt idx="21945">
                  <c:v>44216.593750106447</c:v>
                </c:pt>
                <c:pt idx="21946">
                  <c:v>44216.604166773119</c:v>
                </c:pt>
                <c:pt idx="21947">
                  <c:v>44216.61458343979</c:v>
                </c:pt>
                <c:pt idx="21948">
                  <c:v>44216.625000106462</c:v>
                </c:pt>
                <c:pt idx="21949">
                  <c:v>44216.635416773133</c:v>
                </c:pt>
                <c:pt idx="21950">
                  <c:v>44216.645833439805</c:v>
                </c:pt>
                <c:pt idx="21951">
                  <c:v>44216.656250106476</c:v>
                </c:pt>
                <c:pt idx="21952">
                  <c:v>44216.666666773148</c:v>
                </c:pt>
                <c:pt idx="21953">
                  <c:v>44216.677083439819</c:v>
                </c:pt>
                <c:pt idx="21954">
                  <c:v>44216.687500106491</c:v>
                </c:pt>
                <c:pt idx="21955">
                  <c:v>44216.697916773162</c:v>
                </c:pt>
                <c:pt idx="21956">
                  <c:v>44216.708333439834</c:v>
                </c:pt>
                <c:pt idx="21957">
                  <c:v>44216.718750106505</c:v>
                </c:pt>
                <c:pt idx="21958">
                  <c:v>44216.729166773177</c:v>
                </c:pt>
                <c:pt idx="21959">
                  <c:v>44216.739583439849</c:v>
                </c:pt>
                <c:pt idx="21960">
                  <c:v>44216.75000010652</c:v>
                </c:pt>
                <c:pt idx="21961">
                  <c:v>44216.760416773192</c:v>
                </c:pt>
                <c:pt idx="21962">
                  <c:v>44216.770833439863</c:v>
                </c:pt>
                <c:pt idx="21963">
                  <c:v>44216.781250106535</c:v>
                </c:pt>
                <c:pt idx="21964">
                  <c:v>44216.791666773206</c:v>
                </c:pt>
                <c:pt idx="21965">
                  <c:v>44216.802083439878</c:v>
                </c:pt>
                <c:pt idx="21966">
                  <c:v>44216.812500106549</c:v>
                </c:pt>
                <c:pt idx="21967">
                  <c:v>44216.822916773221</c:v>
                </c:pt>
                <c:pt idx="21968">
                  <c:v>44216.833333439892</c:v>
                </c:pt>
                <c:pt idx="21969">
                  <c:v>44216.843750106564</c:v>
                </c:pt>
                <c:pt idx="21970">
                  <c:v>44216.854166773235</c:v>
                </c:pt>
                <c:pt idx="21971">
                  <c:v>44216.864583439907</c:v>
                </c:pt>
                <c:pt idx="21972">
                  <c:v>44216.875000106578</c:v>
                </c:pt>
                <c:pt idx="21973">
                  <c:v>44216.88541677325</c:v>
                </c:pt>
                <c:pt idx="21974">
                  <c:v>44216.895833439921</c:v>
                </c:pt>
                <c:pt idx="21975">
                  <c:v>44216.906250106593</c:v>
                </c:pt>
                <c:pt idx="21976">
                  <c:v>44216.916666773264</c:v>
                </c:pt>
                <c:pt idx="21977">
                  <c:v>44216.927083439936</c:v>
                </c:pt>
                <c:pt idx="21978">
                  <c:v>44216.937500106607</c:v>
                </c:pt>
                <c:pt idx="21979">
                  <c:v>44216.947916773279</c:v>
                </c:pt>
                <c:pt idx="21980">
                  <c:v>44216.95833343995</c:v>
                </c:pt>
                <c:pt idx="21981">
                  <c:v>44216.968750106622</c:v>
                </c:pt>
                <c:pt idx="21982">
                  <c:v>44216.979166773293</c:v>
                </c:pt>
                <c:pt idx="21983">
                  <c:v>44216.989583439965</c:v>
                </c:pt>
                <c:pt idx="21984">
                  <c:v>44217.000000106636</c:v>
                </c:pt>
                <c:pt idx="21985">
                  <c:v>44217.010416773308</c:v>
                </c:pt>
                <c:pt idx="21986">
                  <c:v>44217.020833439979</c:v>
                </c:pt>
                <c:pt idx="21987">
                  <c:v>44217.031250106651</c:v>
                </c:pt>
                <c:pt idx="21988">
                  <c:v>44217.041666773323</c:v>
                </c:pt>
                <c:pt idx="21989">
                  <c:v>44217.052083439994</c:v>
                </c:pt>
                <c:pt idx="21990">
                  <c:v>44217.062500106666</c:v>
                </c:pt>
                <c:pt idx="21991">
                  <c:v>44217.072916773337</c:v>
                </c:pt>
                <c:pt idx="21992">
                  <c:v>44217.083333440009</c:v>
                </c:pt>
                <c:pt idx="21993">
                  <c:v>44217.09375010668</c:v>
                </c:pt>
                <c:pt idx="21994">
                  <c:v>44217.104166773352</c:v>
                </c:pt>
                <c:pt idx="21995">
                  <c:v>44217.114583440023</c:v>
                </c:pt>
                <c:pt idx="21996">
                  <c:v>44217.125000106695</c:v>
                </c:pt>
                <c:pt idx="21997">
                  <c:v>44217.135416773366</c:v>
                </c:pt>
                <c:pt idx="21998">
                  <c:v>44217.145833440038</c:v>
                </c:pt>
                <c:pt idx="21999">
                  <c:v>44217.156250106709</c:v>
                </c:pt>
                <c:pt idx="22000">
                  <c:v>44217.166666773381</c:v>
                </c:pt>
                <c:pt idx="22001">
                  <c:v>44217.177083440052</c:v>
                </c:pt>
                <c:pt idx="22002">
                  <c:v>44217.187500106724</c:v>
                </c:pt>
                <c:pt idx="22003">
                  <c:v>44217.197916773395</c:v>
                </c:pt>
                <c:pt idx="22004">
                  <c:v>44217.208333440067</c:v>
                </c:pt>
                <c:pt idx="22005">
                  <c:v>44217.218750106738</c:v>
                </c:pt>
                <c:pt idx="22006">
                  <c:v>44217.22916677341</c:v>
                </c:pt>
                <c:pt idx="22007">
                  <c:v>44217.239583440081</c:v>
                </c:pt>
                <c:pt idx="22008">
                  <c:v>44217.250000106753</c:v>
                </c:pt>
                <c:pt idx="22009">
                  <c:v>44217.260416773424</c:v>
                </c:pt>
                <c:pt idx="22010">
                  <c:v>44217.270833440096</c:v>
                </c:pt>
                <c:pt idx="22011">
                  <c:v>44217.281250106767</c:v>
                </c:pt>
                <c:pt idx="22012">
                  <c:v>44217.291666773439</c:v>
                </c:pt>
                <c:pt idx="22013">
                  <c:v>44217.30208344011</c:v>
                </c:pt>
                <c:pt idx="22014">
                  <c:v>44217.312500106782</c:v>
                </c:pt>
                <c:pt idx="22015">
                  <c:v>44217.322916773453</c:v>
                </c:pt>
                <c:pt idx="22016">
                  <c:v>44217.333333440125</c:v>
                </c:pt>
                <c:pt idx="22017">
                  <c:v>44217.343750106797</c:v>
                </c:pt>
                <c:pt idx="22018">
                  <c:v>44217.354166773468</c:v>
                </c:pt>
                <c:pt idx="22019">
                  <c:v>44217.36458344014</c:v>
                </c:pt>
                <c:pt idx="22020">
                  <c:v>44217.375000106811</c:v>
                </c:pt>
                <c:pt idx="22021">
                  <c:v>44217.385416773483</c:v>
                </c:pt>
                <c:pt idx="22022">
                  <c:v>44217.395833440154</c:v>
                </c:pt>
                <c:pt idx="22023">
                  <c:v>44217.406250106826</c:v>
                </c:pt>
                <c:pt idx="22024">
                  <c:v>44217.416666773497</c:v>
                </c:pt>
                <c:pt idx="22025">
                  <c:v>44217.427083440169</c:v>
                </c:pt>
                <c:pt idx="22026">
                  <c:v>44217.43750010684</c:v>
                </c:pt>
                <c:pt idx="22027">
                  <c:v>44217.447916773512</c:v>
                </c:pt>
                <c:pt idx="22028">
                  <c:v>44217.458333440183</c:v>
                </c:pt>
                <c:pt idx="22029">
                  <c:v>44217.468750106855</c:v>
                </c:pt>
                <c:pt idx="22030">
                  <c:v>44217.479166773526</c:v>
                </c:pt>
                <c:pt idx="22031">
                  <c:v>44217.489583440198</c:v>
                </c:pt>
                <c:pt idx="22032">
                  <c:v>44217.500000106869</c:v>
                </c:pt>
                <c:pt idx="22033">
                  <c:v>44217.510416773541</c:v>
                </c:pt>
                <c:pt idx="22034">
                  <c:v>44217.520833440212</c:v>
                </c:pt>
                <c:pt idx="22035">
                  <c:v>44217.531250106884</c:v>
                </c:pt>
                <c:pt idx="22036">
                  <c:v>44217.541666773555</c:v>
                </c:pt>
                <c:pt idx="22037">
                  <c:v>44217.552083440227</c:v>
                </c:pt>
                <c:pt idx="22038">
                  <c:v>44217.562500106898</c:v>
                </c:pt>
                <c:pt idx="22039">
                  <c:v>44217.57291677357</c:v>
                </c:pt>
                <c:pt idx="22040">
                  <c:v>44217.583333440241</c:v>
                </c:pt>
                <c:pt idx="22041">
                  <c:v>44217.593750106913</c:v>
                </c:pt>
                <c:pt idx="22042">
                  <c:v>44217.604166773584</c:v>
                </c:pt>
                <c:pt idx="22043">
                  <c:v>44217.614583440256</c:v>
                </c:pt>
                <c:pt idx="22044">
                  <c:v>44217.625000106927</c:v>
                </c:pt>
                <c:pt idx="22045">
                  <c:v>44217.635416773599</c:v>
                </c:pt>
                <c:pt idx="22046">
                  <c:v>44217.645833440271</c:v>
                </c:pt>
                <c:pt idx="22047">
                  <c:v>44217.656250106942</c:v>
                </c:pt>
                <c:pt idx="22048">
                  <c:v>44217.666666773614</c:v>
                </c:pt>
                <c:pt idx="22049">
                  <c:v>44217.677083440285</c:v>
                </c:pt>
                <c:pt idx="22050">
                  <c:v>44217.687500106957</c:v>
                </c:pt>
                <c:pt idx="22051">
                  <c:v>44217.697916773628</c:v>
                </c:pt>
                <c:pt idx="22052">
                  <c:v>44217.7083334403</c:v>
                </c:pt>
                <c:pt idx="22053">
                  <c:v>44217.718750106971</c:v>
                </c:pt>
                <c:pt idx="22054">
                  <c:v>44217.729166773643</c:v>
                </c:pt>
                <c:pt idx="22055">
                  <c:v>44217.739583440314</c:v>
                </c:pt>
                <c:pt idx="22056">
                  <c:v>44217.750000106986</c:v>
                </c:pt>
                <c:pt idx="22057">
                  <c:v>44217.760416773657</c:v>
                </c:pt>
                <c:pt idx="22058">
                  <c:v>44217.770833440329</c:v>
                </c:pt>
                <c:pt idx="22059">
                  <c:v>44217.781250107</c:v>
                </c:pt>
                <c:pt idx="22060">
                  <c:v>44217.791666773672</c:v>
                </c:pt>
                <c:pt idx="22061">
                  <c:v>44217.802083440343</c:v>
                </c:pt>
                <c:pt idx="22062">
                  <c:v>44217.812500107015</c:v>
                </c:pt>
                <c:pt idx="22063">
                  <c:v>44217.822916773686</c:v>
                </c:pt>
                <c:pt idx="22064">
                  <c:v>44217.833333440358</c:v>
                </c:pt>
                <c:pt idx="22065">
                  <c:v>44217.843750107029</c:v>
                </c:pt>
                <c:pt idx="22066">
                  <c:v>44217.854166773701</c:v>
                </c:pt>
                <c:pt idx="22067">
                  <c:v>44217.864583440372</c:v>
                </c:pt>
                <c:pt idx="22068">
                  <c:v>44217.875000107044</c:v>
                </c:pt>
                <c:pt idx="22069">
                  <c:v>44217.885416773715</c:v>
                </c:pt>
                <c:pt idx="22070">
                  <c:v>44217.895833440387</c:v>
                </c:pt>
                <c:pt idx="22071">
                  <c:v>44217.906250107058</c:v>
                </c:pt>
                <c:pt idx="22072">
                  <c:v>44217.91666677373</c:v>
                </c:pt>
                <c:pt idx="22073">
                  <c:v>44217.927083440401</c:v>
                </c:pt>
                <c:pt idx="22074">
                  <c:v>44217.937500107073</c:v>
                </c:pt>
                <c:pt idx="22075">
                  <c:v>44217.947916773745</c:v>
                </c:pt>
                <c:pt idx="22076">
                  <c:v>44217.958333440416</c:v>
                </c:pt>
                <c:pt idx="22077">
                  <c:v>44217.968750107088</c:v>
                </c:pt>
                <c:pt idx="22078">
                  <c:v>44217.979166773759</c:v>
                </c:pt>
                <c:pt idx="22079">
                  <c:v>44217.989583440431</c:v>
                </c:pt>
                <c:pt idx="22080">
                  <c:v>44218.000000107102</c:v>
                </c:pt>
                <c:pt idx="22081">
                  <c:v>44218.010416773774</c:v>
                </c:pt>
                <c:pt idx="22082">
                  <c:v>44218.020833440445</c:v>
                </c:pt>
                <c:pt idx="22083">
                  <c:v>44218.031250107117</c:v>
                </c:pt>
                <c:pt idx="22084">
                  <c:v>44218.041666773788</c:v>
                </c:pt>
                <c:pt idx="22085">
                  <c:v>44218.05208344046</c:v>
                </c:pt>
                <c:pt idx="22086">
                  <c:v>44218.062500107131</c:v>
                </c:pt>
                <c:pt idx="22087">
                  <c:v>44218.072916773803</c:v>
                </c:pt>
                <c:pt idx="22088">
                  <c:v>44218.083333440474</c:v>
                </c:pt>
                <c:pt idx="22089">
                  <c:v>44218.093750107146</c:v>
                </c:pt>
                <c:pt idx="22090">
                  <c:v>44218.104166773817</c:v>
                </c:pt>
                <c:pt idx="22091">
                  <c:v>44218.114583440489</c:v>
                </c:pt>
                <c:pt idx="22092">
                  <c:v>44218.12500010716</c:v>
                </c:pt>
                <c:pt idx="22093">
                  <c:v>44218.135416773832</c:v>
                </c:pt>
                <c:pt idx="22094">
                  <c:v>44218.145833440503</c:v>
                </c:pt>
                <c:pt idx="22095">
                  <c:v>44218.156250107175</c:v>
                </c:pt>
                <c:pt idx="22096">
                  <c:v>44218.166666773846</c:v>
                </c:pt>
                <c:pt idx="22097">
                  <c:v>44218.177083440518</c:v>
                </c:pt>
                <c:pt idx="22098">
                  <c:v>44218.187500107189</c:v>
                </c:pt>
                <c:pt idx="22099">
                  <c:v>44218.197916773861</c:v>
                </c:pt>
                <c:pt idx="22100">
                  <c:v>44218.208333440532</c:v>
                </c:pt>
                <c:pt idx="22101">
                  <c:v>44218.218750107204</c:v>
                </c:pt>
                <c:pt idx="22102">
                  <c:v>44218.229166773875</c:v>
                </c:pt>
                <c:pt idx="22103">
                  <c:v>44218.239583440547</c:v>
                </c:pt>
                <c:pt idx="22104">
                  <c:v>44218.250000107219</c:v>
                </c:pt>
                <c:pt idx="22105">
                  <c:v>44218.26041677389</c:v>
                </c:pt>
                <c:pt idx="22106">
                  <c:v>44218.270833440562</c:v>
                </c:pt>
                <c:pt idx="22107">
                  <c:v>44218.281250107233</c:v>
                </c:pt>
                <c:pt idx="22108">
                  <c:v>44218.291666773905</c:v>
                </c:pt>
                <c:pt idx="22109">
                  <c:v>44218.302083440576</c:v>
                </c:pt>
                <c:pt idx="22110">
                  <c:v>44218.312500107248</c:v>
                </c:pt>
                <c:pt idx="22111">
                  <c:v>44218.322916773919</c:v>
                </c:pt>
                <c:pt idx="22112">
                  <c:v>44218.333333440591</c:v>
                </c:pt>
                <c:pt idx="22113">
                  <c:v>44218.343750107262</c:v>
                </c:pt>
                <c:pt idx="22114">
                  <c:v>44218.354166773934</c:v>
                </c:pt>
                <c:pt idx="22115">
                  <c:v>44218.364583440605</c:v>
                </c:pt>
                <c:pt idx="22116">
                  <c:v>44218.375000107277</c:v>
                </c:pt>
                <c:pt idx="22117">
                  <c:v>44218.385416773948</c:v>
                </c:pt>
                <c:pt idx="22118">
                  <c:v>44218.39583344062</c:v>
                </c:pt>
                <c:pt idx="22119">
                  <c:v>44218.406250107291</c:v>
                </c:pt>
                <c:pt idx="22120">
                  <c:v>44218.416666773963</c:v>
                </c:pt>
                <c:pt idx="22121">
                  <c:v>44218.427083440634</c:v>
                </c:pt>
                <c:pt idx="22122">
                  <c:v>44218.437500107306</c:v>
                </c:pt>
                <c:pt idx="22123">
                  <c:v>44218.447916773977</c:v>
                </c:pt>
                <c:pt idx="22124">
                  <c:v>44218.458333440649</c:v>
                </c:pt>
                <c:pt idx="22125">
                  <c:v>44218.46875010732</c:v>
                </c:pt>
                <c:pt idx="22126">
                  <c:v>44218.479166773992</c:v>
                </c:pt>
                <c:pt idx="22127">
                  <c:v>44218.489583440663</c:v>
                </c:pt>
                <c:pt idx="22128">
                  <c:v>44218.500000107335</c:v>
                </c:pt>
                <c:pt idx="22129">
                  <c:v>44218.510416774006</c:v>
                </c:pt>
                <c:pt idx="22130">
                  <c:v>44218.520833440678</c:v>
                </c:pt>
                <c:pt idx="22131">
                  <c:v>44218.531250107349</c:v>
                </c:pt>
                <c:pt idx="22132">
                  <c:v>44218.541666774021</c:v>
                </c:pt>
                <c:pt idx="22133">
                  <c:v>44218.552083440693</c:v>
                </c:pt>
                <c:pt idx="22134">
                  <c:v>44218.562500107364</c:v>
                </c:pt>
                <c:pt idx="22135">
                  <c:v>44218.572916774036</c:v>
                </c:pt>
                <c:pt idx="22136">
                  <c:v>44218.583333440707</c:v>
                </c:pt>
                <c:pt idx="22137">
                  <c:v>44218.593750107379</c:v>
                </c:pt>
                <c:pt idx="22138">
                  <c:v>44218.60416677405</c:v>
                </c:pt>
                <c:pt idx="22139">
                  <c:v>44218.614583440722</c:v>
                </c:pt>
                <c:pt idx="22140">
                  <c:v>44218.625000107393</c:v>
                </c:pt>
                <c:pt idx="22141">
                  <c:v>44218.635416774065</c:v>
                </c:pt>
                <c:pt idx="22142">
                  <c:v>44218.645833440736</c:v>
                </c:pt>
                <c:pt idx="22143">
                  <c:v>44218.656250107408</c:v>
                </c:pt>
                <c:pt idx="22144">
                  <c:v>44218.666666774079</c:v>
                </c:pt>
                <c:pt idx="22145">
                  <c:v>44218.677083440751</c:v>
                </c:pt>
                <c:pt idx="22146">
                  <c:v>44218.687500107422</c:v>
                </c:pt>
                <c:pt idx="22147">
                  <c:v>44218.697916774094</c:v>
                </c:pt>
                <c:pt idx="22148">
                  <c:v>44218.708333440765</c:v>
                </c:pt>
                <c:pt idx="22149">
                  <c:v>44218.718750107437</c:v>
                </c:pt>
                <c:pt idx="22150">
                  <c:v>44218.729166774108</c:v>
                </c:pt>
                <c:pt idx="22151">
                  <c:v>44218.73958344078</c:v>
                </c:pt>
                <c:pt idx="22152">
                  <c:v>44218.750000107451</c:v>
                </c:pt>
                <c:pt idx="22153">
                  <c:v>44218.760416774123</c:v>
                </c:pt>
                <c:pt idx="22154">
                  <c:v>44218.770833440794</c:v>
                </c:pt>
                <c:pt idx="22155">
                  <c:v>44218.781250107466</c:v>
                </c:pt>
                <c:pt idx="22156">
                  <c:v>44218.791666774137</c:v>
                </c:pt>
                <c:pt idx="22157">
                  <c:v>44218.802083440809</c:v>
                </c:pt>
                <c:pt idx="22158">
                  <c:v>44218.81250010748</c:v>
                </c:pt>
                <c:pt idx="22159">
                  <c:v>44218.822916774152</c:v>
                </c:pt>
                <c:pt idx="22160">
                  <c:v>44218.833333440823</c:v>
                </c:pt>
                <c:pt idx="22161">
                  <c:v>44218.843750107495</c:v>
                </c:pt>
                <c:pt idx="22162">
                  <c:v>44218.854166774167</c:v>
                </c:pt>
                <c:pt idx="22163">
                  <c:v>44218.864583440838</c:v>
                </c:pt>
                <c:pt idx="22164">
                  <c:v>44218.87500010751</c:v>
                </c:pt>
                <c:pt idx="22165">
                  <c:v>44218.885416774181</c:v>
                </c:pt>
                <c:pt idx="22166">
                  <c:v>44218.895833440853</c:v>
                </c:pt>
                <c:pt idx="22167">
                  <c:v>44218.906250107524</c:v>
                </c:pt>
                <c:pt idx="22168">
                  <c:v>44218.916666774196</c:v>
                </c:pt>
                <c:pt idx="22169">
                  <c:v>44218.927083440867</c:v>
                </c:pt>
                <c:pt idx="22170">
                  <c:v>44218.937500107539</c:v>
                </c:pt>
                <c:pt idx="22171">
                  <c:v>44218.94791677421</c:v>
                </c:pt>
                <c:pt idx="22172">
                  <c:v>44218.958333440882</c:v>
                </c:pt>
                <c:pt idx="22173">
                  <c:v>44218.968750107553</c:v>
                </c:pt>
                <c:pt idx="22174">
                  <c:v>44218.979166774225</c:v>
                </c:pt>
                <c:pt idx="22175">
                  <c:v>44218.989583440896</c:v>
                </c:pt>
                <c:pt idx="22176">
                  <c:v>44219.000000107568</c:v>
                </c:pt>
                <c:pt idx="22177">
                  <c:v>44219.010416774239</c:v>
                </c:pt>
                <c:pt idx="22178">
                  <c:v>44219.020833440911</c:v>
                </c:pt>
                <c:pt idx="22179">
                  <c:v>44219.031250107582</c:v>
                </c:pt>
                <c:pt idx="22180">
                  <c:v>44219.041666774254</c:v>
                </c:pt>
                <c:pt idx="22181">
                  <c:v>44219.052083440925</c:v>
                </c:pt>
                <c:pt idx="22182">
                  <c:v>44219.062500107597</c:v>
                </c:pt>
                <c:pt idx="22183">
                  <c:v>44219.072916774268</c:v>
                </c:pt>
                <c:pt idx="22184">
                  <c:v>44219.08333344094</c:v>
                </c:pt>
                <c:pt idx="22185">
                  <c:v>44219.093750107611</c:v>
                </c:pt>
                <c:pt idx="22186">
                  <c:v>44219.104166774283</c:v>
                </c:pt>
                <c:pt idx="22187">
                  <c:v>44219.114583440954</c:v>
                </c:pt>
                <c:pt idx="22188">
                  <c:v>44219.125000107626</c:v>
                </c:pt>
                <c:pt idx="22189">
                  <c:v>44219.135416774297</c:v>
                </c:pt>
                <c:pt idx="22190">
                  <c:v>44219.145833440969</c:v>
                </c:pt>
                <c:pt idx="22191">
                  <c:v>44219.156250107641</c:v>
                </c:pt>
                <c:pt idx="22192">
                  <c:v>44219.166666774312</c:v>
                </c:pt>
                <c:pt idx="22193">
                  <c:v>44219.177083440984</c:v>
                </c:pt>
                <c:pt idx="22194">
                  <c:v>44219.187500107655</c:v>
                </c:pt>
                <c:pt idx="22195">
                  <c:v>44219.197916774327</c:v>
                </c:pt>
                <c:pt idx="22196">
                  <c:v>44219.208333440998</c:v>
                </c:pt>
                <c:pt idx="22197">
                  <c:v>44219.21875010767</c:v>
                </c:pt>
                <c:pt idx="22198">
                  <c:v>44219.229166774341</c:v>
                </c:pt>
                <c:pt idx="22199">
                  <c:v>44219.239583441013</c:v>
                </c:pt>
                <c:pt idx="22200">
                  <c:v>44219.250000107684</c:v>
                </c:pt>
                <c:pt idx="22201">
                  <c:v>44219.260416774356</c:v>
                </c:pt>
                <c:pt idx="22202">
                  <c:v>44219.270833441027</c:v>
                </c:pt>
                <c:pt idx="22203">
                  <c:v>44219.281250107699</c:v>
                </c:pt>
                <c:pt idx="22204">
                  <c:v>44219.29166677437</c:v>
                </c:pt>
                <c:pt idx="22205">
                  <c:v>44219.302083441042</c:v>
                </c:pt>
                <c:pt idx="22206">
                  <c:v>44219.312500107713</c:v>
                </c:pt>
                <c:pt idx="22207">
                  <c:v>44219.322916774385</c:v>
                </c:pt>
                <c:pt idx="22208">
                  <c:v>44219.333333441056</c:v>
                </c:pt>
                <c:pt idx="22209">
                  <c:v>44219.343750107728</c:v>
                </c:pt>
                <c:pt idx="22210">
                  <c:v>44219.354166774399</c:v>
                </c:pt>
                <c:pt idx="22211">
                  <c:v>44219.364583441071</c:v>
                </c:pt>
                <c:pt idx="22212">
                  <c:v>44219.375000107742</c:v>
                </c:pt>
                <c:pt idx="22213">
                  <c:v>44219.385416774414</c:v>
                </c:pt>
                <c:pt idx="22214">
                  <c:v>44219.395833441085</c:v>
                </c:pt>
                <c:pt idx="22215">
                  <c:v>44219.406250107757</c:v>
                </c:pt>
                <c:pt idx="22216">
                  <c:v>44219.416666774428</c:v>
                </c:pt>
                <c:pt idx="22217">
                  <c:v>44219.4270834411</c:v>
                </c:pt>
                <c:pt idx="22218">
                  <c:v>44219.437500107771</c:v>
                </c:pt>
                <c:pt idx="22219">
                  <c:v>44219.447916774443</c:v>
                </c:pt>
                <c:pt idx="22220">
                  <c:v>44219.458333441115</c:v>
                </c:pt>
                <c:pt idx="22221">
                  <c:v>44219.468750107786</c:v>
                </c:pt>
                <c:pt idx="22222">
                  <c:v>44219.479166774458</c:v>
                </c:pt>
                <c:pt idx="22223">
                  <c:v>44219.489583441129</c:v>
                </c:pt>
                <c:pt idx="22224">
                  <c:v>44219.500000107801</c:v>
                </c:pt>
                <c:pt idx="22225">
                  <c:v>44219.510416774472</c:v>
                </c:pt>
                <c:pt idx="22226">
                  <c:v>44219.520833441144</c:v>
                </c:pt>
                <c:pt idx="22227">
                  <c:v>44219.531250107815</c:v>
                </c:pt>
                <c:pt idx="22228">
                  <c:v>44219.541666774487</c:v>
                </c:pt>
                <c:pt idx="22229">
                  <c:v>44219.552083441158</c:v>
                </c:pt>
                <c:pt idx="22230">
                  <c:v>44219.56250010783</c:v>
                </c:pt>
                <c:pt idx="22231">
                  <c:v>44219.572916774501</c:v>
                </c:pt>
                <c:pt idx="22232">
                  <c:v>44219.583333441173</c:v>
                </c:pt>
                <c:pt idx="22233">
                  <c:v>44219.593750107844</c:v>
                </c:pt>
                <c:pt idx="22234">
                  <c:v>44219.604166774516</c:v>
                </c:pt>
                <c:pt idx="22235">
                  <c:v>44219.614583441187</c:v>
                </c:pt>
                <c:pt idx="22236">
                  <c:v>44219.625000107859</c:v>
                </c:pt>
                <c:pt idx="22237">
                  <c:v>44219.63541677453</c:v>
                </c:pt>
                <c:pt idx="22238">
                  <c:v>44219.645833441202</c:v>
                </c:pt>
                <c:pt idx="22239">
                  <c:v>44219.656250107873</c:v>
                </c:pt>
                <c:pt idx="22240">
                  <c:v>44219.666666774545</c:v>
                </c:pt>
                <c:pt idx="22241">
                  <c:v>44219.677083441216</c:v>
                </c:pt>
                <c:pt idx="22242">
                  <c:v>44219.687500107888</c:v>
                </c:pt>
                <c:pt idx="22243">
                  <c:v>44219.697916774559</c:v>
                </c:pt>
                <c:pt idx="22244">
                  <c:v>44219.708333441231</c:v>
                </c:pt>
                <c:pt idx="22245">
                  <c:v>44219.718750107902</c:v>
                </c:pt>
                <c:pt idx="22246">
                  <c:v>44219.729166774574</c:v>
                </c:pt>
                <c:pt idx="22247">
                  <c:v>44219.739583441245</c:v>
                </c:pt>
                <c:pt idx="22248">
                  <c:v>44219.750000107917</c:v>
                </c:pt>
                <c:pt idx="22249">
                  <c:v>44219.760416774589</c:v>
                </c:pt>
                <c:pt idx="22250">
                  <c:v>44219.77083344126</c:v>
                </c:pt>
                <c:pt idx="22251">
                  <c:v>44219.781250107932</c:v>
                </c:pt>
                <c:pt idx="22252">
                  <c:v>44219.791666774603</c:v>
                </c:pt>
                <c:pt idx="22253">
                  <c:v>44219.802083441275</c:v>
                </c:pt>
                <c:pt idx="22254">
                  <c:v>44219.812500107946</c:v>
                </c:pt>
                <c:pt idx="22255">
                  <c:v>44219.822916774618</c:v>
                </c:pt>
                <c:pt idx="22256">
                  <c:v>44219.833333441289</c:v>
                </c:pt>
                <c:pt idx="22257">
                  <c:v>44219.843750107961</c:v>
                </c:pt>
                <c:pt idx="22258">
                  <c:v>44219.854166774632</c:v>
                </c:pt>
                <c:pt idx="22259">
                  <c:v>44219.864583441304</c:v>
                </c:pt>
                <c:pt idx="22260">
                  <c:v>44219.875000107975</c:v>
                </c:pt>
                <c:pt idx="22261">
                  <c:v>44219.885416774647</c:v>
                </c:pt>
                <c:pt idx="22262">
                  <c:v>44219.895833441318</c:v>
                </c:pt>
                <c:pt idx="22263">
                  <c:v>44219.90625010799</c:v>
                </c:pt>
                <c:pt idx="22264">
                  <c:v>44219.916666774661</c:v>
                </c:pt>
                <c:pt idx="22265">
                  <c:v>44219.927083441333</c:v>
                </c:pt>
                <c:pt idx="22266">
                  <c:v>44219.937500108004</c:v>
                </c:pt>
                <c:pt idx="22267">
                  <c:v>44219.947916774676</c:v>
                </c:pt>
                <c:pt idx="22268">
                  <c:v>44219.958333441347</c:v>
                </c:pt>
                <c:pt idx="22269">
                  <c:v>44219.968750108019</c:v>
                </c:pt>
                <c:pt idx="22270">
                  <c:v>44219.97916677469</c:v>
                </c:pt>
                <c:pt idx="22271">
                  <c:v>44219.989583441362</c:v>
                </c:pt>
                <c:pt idx="22272">
                  <c:v>44220.000000108033</c:v>
                </c:pt>
                <c:pt idx="22273">
                  <c:v>44220.010416774705</c:v>
                </c:pt>
                <c:pt idx="22274">
                  <c:v>44220.020833441376</c:v>
                </c:pt>
                <c:pt idx="22275">
                  <c:v>44220.031250108048</c:v>
                </c:pt>
                <c:pt idx="22276">
                  <c:v>44220.041666774719</c:v>
                </c:pt>
                <c:pt idx="22277">
                  <c:v>44220.052083441391</c:v>
                </c:pt>
                <c:pt idx="22278">
                  <c:v>44220.062500108063</c:v>
                </c:pt>
                <c:pt idx="22279">
                  <c:v>44220.072916774734</c:v>
                </c:pt>
                <c:pt idx="22280">
                  <c:v>44220.083333441406</c:v>
                </c:pt>
                <c:pt idx="22281">
                  <c:v>44220.093750108077</c:v>
                </c:pt>
                <c:pt idx="22282">
                  <c:v>44220.104166774749</c:v>
                </c:pt>
                <c:pt idx="22283">
                  <c:v>44220.11458344142</c:v>
                </c:pt>
                <c:pt idx="22284">
                  <c:v>44220.125000108092</c:v>
                </c:pt>
                <c:pt idx="22285">
                  <c:v>44220.135416774763</c:v>
                </c:pt>
                <c:pt idx="22286">
                  <c:v>44220.145833441435</c:v>
                </c:pt>
                <c:pt idx="22287">
                  <c:v>44220.156250108106</c:v>
                </c:pt>
                <c:pt idx="22288">
                  <c:v>44220.166666774778</c:v>
                </c:pt>
                <c:pt idx="22289">
                  <c:v>44220.177083441449</c:v>
                </c:pt>
                <c:pt idx="22290">
                  <c:v>44220.187500108121</c:v>
                </c:pt>
                <c:pt idx="22291">
                  <c:v>44220.197916774792</c:v>
                </c:pt>
                <c:pt idx="22292">
                  <c:v>44220.208333441464</c:v>
                </c:pt>
                <c:pt idx="22293">
                  <c:v>44220.218750108135</c:v>
                </c:pt>
                <c:pt idx="22294">
                  <c:v>44220.229166774807</c:v>
                </c:pt>
                <c:pt idx="22295">
                  <c:v>44220.239583441478</c:v>
                </c:pt>
                <c:pt idx="22296">
                  <c:v>44220.25000010815</c:v>
                </c:pt>
                <c:pt idx="22297">
                  <c:v>44220.260416774821</c:v>
                </c:pt>
                <c:pt idx="22298">
                  <c:v>44220.270833441493</c:v>
                </c:pt>
                <c:pt idx="22299">
                  <c:v>44220.281250108164</c:v>
                </c:pt>
                <c:pt idx="22300">
                  <c:v>44220.291666774836</c:v>
                </c:pt>
                <c:pt idx="22301">
                  <c:v>44220.302083441507</c:v>
                </c:pt>
                <c:pt idx="22302">
                  <c:v>44220.312500108179</c:v>
                </c:pt>
                <c:pt idx="22303">
                  <c:v>44220.32291677485</c:v>
                </c:pt>
                <c:pt idx="22304">
                  <c:v>44220.333333441522</c:v>
                </c:pt>
                <c:pt idx="22305">
                  <c:v>44220.343750108193</c:v>
                </c:pt>
                <c:pt idx="22306">
                  <c:v>44220.354166774865</c:v>
                </c:pt>
                <c:pt idx="22307">
                  <c:v>44220.364583441537</c:v>
                </c:pt>
                <c:pt idx="22308">
                  <c:v>44220.375000108208</c:v>
                </c:pt>
                <c:pt idx="22309">
                  <c:v>44220.38541677488</c:v>
                </c:pt>
                <c:pt idx="22310">
                  <c:v>44220.395833441551</c:v>
                </c:pt>
                <c:pt idx="22311">
                  <c:v>44220.406250108223</c:v>
                </c:pt>
                <c:pt idx="22312">
                  <c:v>44220.416666774894</c:v>
                </c:pt>
                <c:pt idx="22313">
                  <c:v>44220.427083441566</c:v>
                </c:pt>
                <c:pt idx="22314">
                  <c:v>44220.437500108237</c:v>
                </c:pt>
                <c:pt idx="22315">
                  <c:v>44220.447916774909</c:v>
                </c:pt>
                <c:pt idx="22316">
                  <c:v>44220.45833344158</c:v>
                </c:pt>
                <c:pt idx="22317">
                  <c:v>44220.468750108252</c:v>
                </c:pt>
                <c:pt idx="22318">
                  <c:v>44220.479166774923</c:v>
                </c:pt>
                <c:pt idx="22319">
                  <c:v>44220.489583441595</c:v>
                </c:pt>
                <c:pt idx="22320">
                  <c:v>44220.500000108266</c:v>
                </c:pt>
                <c:pt idx="22321">
                  <c:v>44220.510416774938</c:v>
                </c:pt>
                <c:pt idx="22322">
                  <c:v>44220.520833441609</c:v>
                </c:pt>
                <c:pt idx="22323">
                  <c:v>44220.531250108281</c:v>
                </c:pt>
                <c:pt idx="22324">
                  <c:v>44220.541666774952</c:v>
                </c:pt>
                <c:pt idx="22325">
                  <c:v>44220.552083441624</c:v>
                </c:pt>
                <c:pt idx="22326">
                  <c:v>44220.562500108295</c:v>
                </c:pt>
                <c:pt idx="22327">
                  <c:v>44220.572916774967</c:v>
                </c:pt>
                <c:pt idx="22328">
                  <c:v>44220.583333441638</c:v>
                </c:pt>
                <c:pt idx="22329">
                  <c:v>44220.59375010831</c:v>
                </c:pt>
                <c:pt idx="22330">
                  <c:v>44220.604166774981</c:v>
                </c:pt>
                <c:pt idx="22331">
                  <c:v>44220.614583441653</c:v>
                </c:pt>
                <c:pt idx="22332">
                  <c:v>44220.625000108324</c:v>
                </c:pt>
                <c:pt idx="22333">
                  <c:v>44220.635416774996</c:v>
                </c:pt>
                <c:pt idx="22334">
                  <c:v>44220.645833441667</c:v>
                </c:pt>
                <c:pt idx="22335">
                  <c:v>44220.656250108339</c:v>
                </c:pt>
                <c:pt idx="22336">
                  <c:v>44220.666666775011</c:v>
                </c:pt>
                <c:pt idx="22337">
                  <c:v>44220.677083441682</c:v>
                </c:pt>
                <c:pt idx="22338">
                  <c:v>44220.687500108354</c:v>
                </c:pt>
                <c:pt idx="22339">
                  <c:v>44220.697916775025</c:v>
                </c:pt>
                <c:pt idx="22340">
                  <c:v>44220.708333441697</c:v>
                </c:pt>
                <c:pt idx="22341">
                  <c:v>44220.718750108368</c:v>
                </c:pt>
                <c:pt idx="22342">
                  <c:v>44220.72916677504</c:v>
                </c:pt>
                <c:pt idx="22343">
                  <c:v>44220.739583441711</c:v>
                </c:pt>
                <c:pt idx="22344">
                  <c:v>44220.750000108383</c:v>
                </c:pt>
                <c:pt idx="22345">
                  <c:v>44220.760416775054</c:v>
                </c:pt>
                <c:pt idx="22346">
                  <c:v>44220.770833441726</c:v>
                </c:pt>
                <c:pt idx="22347">
                  <c:v>44220.781250108397</c:v>
                </c:pt>
                <c:pt idx="22348">
                  <c:v>44220.791666775069</c:v>
                </c:pt>
                <c:pt idx="22349">
                  <c:v>44220.80208344174</c:v>
                </c:pt>
                <c:pt idx="22350">
                  <c:v>44220.812500108412</c:v>
                </c:pt>
                <c:pt idx="22351">
                  <c:v>44220.822916775083</c:v>
                </c:pt>
                <c:pt idx="22352">
                  <c:v>44220.833333441755</c:v>
                </c:pt>
                <c:pt idx="22353">
                  <c:v>44220.843750108426</c:v>
                </c:pt>
                <c:pt idx="22354">
                  <c:v>44220.854166775098</c:v>
                </c:pt>
                <c:pt idx="22355">
                  <c:v>44220.864583441769</c:v>
                </c:pt>
                <c:pt idx="22356">
                  <c:v>44220.875000108441</c:v>
                </c:pt>
                <c:pt idx="22357">
                  <c:v>44220.885416775112</c:v>
                </c:pt>
                <c:pt idx="22358">
                  <c:v>44220.895833441784</c:v>
                </c:pt>
                <c:pt idx="22359">
                  <c:v>44220.906250108455</c:v>
                </c:pt>
                <c:pt idx="22360">
                  <c:v>44220.916666775127</c:v>
                </c:pt>
                <c:pt idx="22361">
                  <c:v>44220.927083441798</c:v>
                </c:pt>
                <c:pt idx="22362">
                  <c:v>44220.93750010847</c:v>
                </c:pt>
                <c:pt idx="22363">
                  <c:v>44220.947916775141</c:v>
                </c:pt>
                <c:pt idx="22364">
                  <c:v>44220.958333441813</c:v>
                </c:pt>
                <c:pt idx="22365">
                  <c:v>44220.968750108485</c:v>
                </c:pt>
                <c:pt idx="22366">
                  <c:v>44220.979166775156</c:v>
                </c:pt>
                <c:pt idx="22367">
                  <c:v>44220.989583441828</c:v>
                </c:pt>
                <c:pt idx="22368">
                  <c:v>44221.000000108499</c:v>
                </c:pt>
                <c:pt idx="22369">
                  <c:v>44221.010416775171</c:v>
                </c:pt>
                <c:pt idx="22370">
                  <c:v>44221.020833441842</c:v>
                </c:pt>
                <c:pt idx="22371">
                  <c:v>44221.031250108514</c:v>
                </c:pt>
                <c:pt idx="22372">
                  <c:v>44221.041666775185</c:v>
                </c:pt>
                <c:pt idx="22373">
                  <c:v>44221.052083441857</c:v>
                </c:pt>
                <c:pt idx="22374">
                  <c:v>44221.062500108528</c:v>
                </c:pt>
                <c:pt idx="22375">
                  <c:v>44221.0729167752</c:v>
                </c:pt>
                <c:pt idx="22376">
                  <c:v>44221.083333441871</c:v>
                </c:pt>
                <c:pt idx="22377">
                  <c:v>44221.093750108543</c:v>
                </c:pt>
                <c:pt idx="22378">
                  <c:v>44221.104166775214</c:v>
                </c:pt>
                <c:pt idx="22379">
                  <c:v>44221.114583441886</c:v>
                </c:pt>
                <c:pt idx="22380">
                  <c:v>44221.125000108557</c:v>
                </c:pt>
                <c:pt idx="22381">
                  <c:v>44221.135416775229</c:v>
                </c:pt>
                <c:pt idx="22382">
                  <c:v>44221.1458334419</c:v>
                </c:pt>
                <c:pt idx="22383">
                  <c:v>44221.156250108572</c:v>
                </c:pt>
                <c:pt idx="22384">
                  <c:v>44221.166666775243</c:v>
                </c:pt>
                <c:pt idx="22385">
                  <c:v>44221.177083441915</c:v>
                </c:pt>
                <c:pt idx="22386">
                  <c:v>44221.187500108586</c:v>
                </c:pt>
                <c:pt idx="22387">
                  <c:v>44221.197916775258</c:v>
                </c:pt>
                <c:pt idx="22388">
                  <c:v>44221.208333441929</c:v>
                </c:pt>
                <c:pt idx="22389">
                  <c:v>44221.218750108601</c:v>
                </c:pt>
                <c:pt idx="22390">
                  <c:v>44221.229166775272</c:v>
                </c:pt>
                <c:pt idx="22391">
                  <c:v>44221.239583441944</c:v>
                </c:pt>
                <c:pt idx="22392">
                  <c:v>44221.250000108615</c:v>
                </c:pt>
                <c:pt idx="22393">
                  <c:v>44221.260416775287</c:v>
                </c:pt>
                <c:pt idx="22394">
                  <c:v>44221.270833441959</c:v>
                </c:pt>
                <c:pt idx="22395">
                  <c:v>44221.28125010863</c:v>
                </c:pt>
                <c:pt idx="22396">
                  <c:v>44221.291666775302</c:v>
                </c:pt>
                <c:pt idx="22397">
                  <c:v>44221.302083441973</c:v>
                </c:pt>
                <c:pt idx="22398">
                  <c:v>44221.312500108645</c:v>
                </c:pt>
                <c:pt idx="22399">
                  <c:v>44221.322916775316</c:v>
                </c:pt>
                <c:pt idx="22400">
                  <c:v>44221.333333441988</c:v>
                </c:pt>
                <c:pt idx="22401">
                  <c:v>44221.343750108659</c:v>
                </c:pt>
                <c:pt idx="22402">
                  <c:v>44221.354166775331</c:v>
                </c:pt>
                <c:pt idx="22403">
                  <c:v>44221.364583442002</c:v>
                </c:pt>
                <c:pt idx="22404">
                  <c:v>44221.375000108674</c:v>
                </c:pt>
                <c:pt idx="22405">
                  <c:v>44221.385416775345</c:v>
                </c:pt>
                <c:pt idx="22406">
                  <c:v>44221.395833442017</c:v>
                </c:pt>
                <c:pt idx="22407">
                  <c:v>44221.406250108688</c:v>
                </c:pt>
                <c:pt idx="22408">
                  <c:v>44221.41666677536</c:v>
                </c:pt>
                <c:pt idx="22409">
                  <c:v>44221.427083442031</c:v>
                </c:pt>
                <c:pt idx="22410">
                  <c:v>44221.437500108703</c:v>
                </c:pt>
                <c:pt idx="22411">
                  <c:v>44221.447916775374</c:v>
                </c:pt>
                <c:pt idx="22412">
                  <c:v>44221.458333442046</c:v>
                </c:pt>
                <c:pt idx="22413">
                  <c:v>44221.468750108717</c:v>
                </c:pt>
                <c:pt idx="22414">
                  <c:v>44221.479166775389</c:v>
                </c:pt>
                <c:pt idx="22415">
                  <c:v>44221.48958344206</c:v>
                </c:pt>
                <c:pt idx="22416">
                  <c:v>44221.500000108732</c:v>
                </c:pt>
                <c:pt idx="22417">
                  <c:v>44221.510416775403</c:v>
                </c:pt>
                <c:pt idx="22418">
                  <c:v>44221.520833442075</c:v>
                </c:pt>
                <c:pt idx="22419">
                  <c:v>44221.531250108746</c:v>
                </c:pt>
                <c:pt idx="22420">
                  <c:v>44221.541666775418</c:v>
                </c:pt>
                <c:pt idx="22421">
                  <c:v>44221.552083442089</c:v>
                </c:pt>
                <c:pt idx="22422">
                  <c:v>44221.562500108761</c:v>
                </c:pt>
                <c:pt idx="22423">
                  <c:v>44221.572916775433</c:v>
                </c:pt>
                <c:pt idx="22424">
                  <c:v>44221.583333442104</c:v>
                </c:pt>
                <c:pt idx="22425">
                  <c:v>44221.593750108776</c:v>
                </c:pt>
                <c:pt idx="22426">
                  <c:v>44221.604166775447</c:v>
                </c:pt>
                <c:pt idx="22427">
                  <c:v>44221.614583442119</c:v>
                </c:pt>
                <c:pt idx="22428">
                  <c:v>44221.62500010879</c:v>
                </c:pt>
                <c:pt idx="22429">
                  <c:v>44221.635416775462</c:v>
                </c:pt>
                <c:pt idx="22430">
                  <c:v>44221.645833442133</c:v>
                </c:pt>
                <c:pt idx="22431">
                  <c:v>44221.656250108805</c:v>
                </c:pt>
                <c:pt idx="22432">
                  <c:v>44221.666666775476</c:v>
                </c:pt>
                <c:pt idx="22433">
                  <c:v>44221.677083442148</c:v>
                </c:pt>
                <c:pt idx="22434">
                  <c:v>44221.687500108819</c:v>
                </c:pt>
                <c:pt idx="22435">
                  <c:v>44221.697916775491</c:v>
                </c:pt>
                <c:pt idx="22436">
                  <c:v>44221.708333442162</c:v>
                </c:pt>
                <c:pt idx="22437">
                  <c:v>44221.718750108834</c:v>
                </c:pt>
                <c:pt idx="22438">
                  <c:v>44221.729166775505</c:v>
                </c:pt>
                <c:pt idx="22439">
                  <c:v>44221.739583442177</c:v>
                </c:pt>
                <c:pt idx="22440">
                  <c:v>44221.750000108848</c:v>
                </c:pt>
                <c:pt idx="22441">
                  <c:v>44221.76041677552</c:v>
                </c:pt>
                <c:pt idx="22442">
                  <c:v>44221.770833442191</c:v>
                </c:pt>
                <c:pt idx="22443">
                  <c:v>44221.781250108863</c:v>
                </c:pt>
                <c:pt idx="22444">
                  <c:v>44221.791666775534</c:v>
                </c:pt>
                <c:pt idx="22445">
                  <c:v>44221.802083442206</c:v>
                </c:pt>
                <c:pt idx="22446">
                  <c:v>44221.812500108877</c:v>
                </c:pt>
                <c:pt idx="22447">
                  <c:v>44221.822916775549</c:v>
                </c:pt>
                <c:pt idx="22448">
                  <c:v>44221.83333344222</c:v>
                </c:pt>
                <c:pt idx="22449">
                  <c:v>44221.843750108892</c:v>
                </c:pt>
                <c:pt idx="22450">
                  <c:v>44221.854166775563</c:v>
                </c:pt>
                <c:pt idx="22451">
                  <c:v>44221.864583442235</c:v>
                </c:pt>
                <c:pt idx="22452">
                  <c:v>44221.875000108907</c:v>
                </c:pt>
                <c:pt idx="22453">
                  <c:v>44221.885416775578</c:v>
                </c:pt>
                <c:pt idx="22454">
                  <c:v>44221.89583344225</c:v>
                </c:pt>
                <c:pt idx="22455">
                  <c:v>44221.906250108921</c:v>
                </c:pt>
                <c:pt idx="22456">
                  <c:v>44221.916666775593</c:v>
                </c:pt>
                <c:pt idx="22457">
                  <c:v>44221.927083442264</c:v>
                </c:pt>
                <c:pt idx="22458">
                  <c:v>44221.937500108936</c:v>
                </c:pt>
                <c:pt idx="22459">
                  <c:v>44221.947916775607</c:v>
                </c:pt>
                <c:pt idx="22460">
                  <c:v>44221.958333442279</c:v>
                </c:pt>
                <c:pt idx="22461">
                  <c:v>44221.96875010895</c:v>
                </c:pt>
                <c:pt idx="22462">
                  <c:v>44221.979166775622</c:v>
                </c:pt>
                <c:pt idx="22463">
                  <c:v>44221.989583442293</c:v>
                </c:pt>
                <c:pt idx="22464">
                  <c:v>44222.000000108965</c:v>
                </c:pt>
                <c:pt idx="22465">
                  <c:v>44222.010416775636</c:v>
                </c:pt>
                <c:pt idx="22466">
                  <c:v>44222.020833442308</c:v>
                </c:pt>
                <c:pt idx="22467">
                  <c:v>44222.031250108979</c:v>
                </c:pt>
                <c:pt idx="22468">
                  <c:v>44222.041666775651</c:v>
                </c:pt>
                <c:pt idx="22469">
                  <c:v>44222.052083442322</c:v>
                </c:pt>
                <c:pt idx="22470">
                  <c:v>44222.062500108994</c:v>
                </c:pt>
                <c:pt idx="22471">
                  <c:v>44222.072916775665</c:v>
                </c:pt>
                <c:pt idx="22472">
                  <c:v>44222.083333442337</c:v>
                </c:pt>
                <c:pt idx="22473">
                  <c:v>44222.093750109008</c:v>
                </c:pt>
                <c:pt idx="22474">
                  <c:v>44222.10416677568</c:v>
                </c:pt>
                <c:pt idx="22475">
                  <c:v>44222.114583442351</c:v>
                </c:pt>
                <c:pt idx="22476">
                  <c:v>44222.125000109023</c:v>
                </c:pt>
                <c:pt idx="22477">
                  <c:v>44222.135416775694</c:v>
                </c:pt>
                <c:pt idx="22478">
                  <c:v>44222.145833442366</c:v>
                </c:pt>
                <c:pt idx="22479">
                  <c:v>44222.156250109038</c:v>
                </c:pt>
                <c:pt idx="22480">
                  <c:v>44222.166666775709</c:v>
                </c:pt>
                <c:pt idx="22481">
                  <c:v>44222.177083442381</c:v>
                </c:pt>
                <c:pt idx="22482">
                  <c:v>44222.187500109052</c:v>
                </c:pt>
                <c:pt idx="22483">
                  <c:v>44222.197916775724</c:v>
                </c:pt>
                <c:pt idx="22484">
                  <c:v>44222.208333442395</c:v>
                </c:pt>
                <c:pt idx="22485">
                  <c:v>44222.218750109067</c:v>
                </c:pt>
                <c:pt idx="22486">
                  <c:v>44222.229166775738</c:v>
                </c:pt>
                <c:pt idx="22487">
                  <c:v>44222.23958344241</c:v>
                </c:pt>
                <c:pt idx="22488">
                  <c:v>44222.250000109081</c:v>
                </c:pt>
                <c:pt idx="22489">
                  <c:v>44222.260416775753</c:v>
                </c:pt>
                <c:pt idx="22490">
                  <c:v>44222.270833442424</c:v>
                </c:pt>
                <c:pt idx="22491">
                  <c:v>44222.281250109096</c:v>
                </c:pt>
                <c:pt idx="22492">
                  <c:v>44222.291666775767</c:v>
                </c:pt>
                <c:pt idx="22493">
                  <c:v>44222.302083442439</c:v>
                </c:pt>
                <c:pt idx="22494">
                  <c:v>44222.31250010911</c:v>
                </c:pt>
                <c:pt idx="22495">
                  <c:v>44222.322916775782</c:v>
                </c:pt>
                <c:pt idx="22496">
                  <c:v>44222.333333442453</c:v>
                </c:pt>
                <c:pt idx="22497">
                  <c:v>44222.343750109125</c:v>
                </c:pt>
                <c:pt idx="22498">
                  <c:v>44222.354166775796</c:v>
                </c:pt>
                <c:pt idx="22499">
                  <c:v>44222.364583442468</c:v>
                </c:pt>
                <c:pt idx="22500">
                  <c:v>44222.375000109139</c:v>
                </c:pt>
                <c:pt idx="22501">
                  <c:v>44222.385416775811</c:v>
                </c:pt>
                <c:pt idx="22502">
                  <c:v>44222.395833442482</c:v>
                </c:pt>
                <c:pt idx="22503">
                  <c:v>44222.406250109154</c:v>
                </c:pt>
                <c:pt idx="22504">
                  <c:v>44222.416666775825</c:v>
                </c:pt>
                <c:pt idx="22505">
                  <c:v>44222.427083442497</c:v>
                </c:pt>
                <c:pt idx="22506">
                  <c:v>44222.437500109168</c:v>
                </c:pt>
                <c:pt idx="22507">
                  <c:v>44222.44791677584</c:v>
                </c:pt>
                <c:pt idx="22508">
                  <c:v>44222.458333442512</c:v>
                </c:pt>
                <c:pt idx="22509">
                  <c:v>44222.468750109183</c:v>
                </c:pt>
                <c:pt idx="22510">
                  <c:v>44222.479166775855</c:v>
                </c:pt>
                <c:pt idx="22511">
                  <c:v>44222.489583442526</c:v>
                </c:pt>
              </c:numCache>
            </c:numRef>
          </c:xVal>
          <c:yVal>
            <c:numRef>
              <c:f>'BioWin Output - Stantec Model'!$F$2:$F$22513</c:f>
              <c:numCache>
                <c:formatCode>0.00</c:formatCode>
                <c:ptCount val="22512"/>
                <c:pt idx="0">
                  <c:v>227.29742645757801</c:v>
                </c:pt>
                <c:pt idx="1">
                  <c:v>227.30610156488501</c:v>
                </c:pt>
                <c:pt idx="2">
                  <c:v>227.31502566146301</c:v>
                </c:pt>
                <c:pt idx="3">
                  <c:v>227.32418070782501</c:v>
                </c:pt>
                <c:pt idx="4">
                  <c:v>227.333557316628</c:v>
                </c:pt>
                <c:pt idx="5">
                  <c:v>227.34314325479301</c:v>
                </c:pt>
                <c:pt idx="6">
                  <c:v>227.35292107085701</c:v>
                </c:pt>
                <c:pt idx="7">
                  <c:v>227.362881619398</c:v>
                </c:pt>
                <c:pt idx="8">
                  <c:v>227.37301873838899</c:v>
                </c:pt>
                <c:pt idx="9">
                  <c:v>227.383313750198</c:v>
                </c:pt>
                <c:pt idx="10">
                  <c:v>227.39375318590999</c:v>
                </c:pt>
                <c:pt idx="11">
                  <c:v>227.404323576612</c:v>
                </c:pt>
                <c:pt idx="12">
                  <c:v>227.41502036743799</c:v>
                </c:pt>
                <c:pt idx="13">
                  <c:v>227.42584213877501</c:v>
                </c:pt>
                <c:pt idx="14">
                  <c:v>227.43676876081901</c:v>
                </c:pt>
                <c:pt idx="15">
                  <c:v>227.44778899173701</c:v>
                </c:pt>
                <c:pt idx="16">
                  <c:v>227.45889158969601</c:v>
                </c:pt>
                <c:pt idx="17">
                  <c:v>227.47007461060301</c:v>
                </c:pt>
                <c:pt idx="18">
                  <c:v>227.48133917430201</c:v>
                </c:pt>
                <c:pt idx="19">
                  <c:v>227.49266718601999</c:v>
                </c:pt>
                <c:pt idx="20">
                  <c:v>227.504049708396</c:v>
                </c:pt>
                <c:pt idx="21">
                  <c:v>227.51547780406901</c:v>
                </c:pt>
                <c:pt idx="22">
                  <c:v>227.526949854158</c:v>
                </c:pt>
                <c:pt idx="23">
                  <c:v>227.53846649141099</c:v>
                </c:pt>
                <c:pt idx="24">
                  <c:v>227.55001345781599</c:v>
                </c:pt>
                <c:pt idx="25">
                  <c:v>227.56158361558701</c:v>
                </c:pt>
                <c:pt idx="26">
                  <c:v>227.57316982693899</c:v>
                </c:pt>
                <c:pt idx="27">
                  <c:v>227.58477092769999</c:v>
                </c:pt>
                <c:pt idx="28">
                  <c:v>227.59638746271401</c:v>
                </c:pt>
                <c:pt idx="29">
                  <c:v>227.608008010437</c:v>
                </c:pt>
                <c:pt idx="30">
                  <c:v>227.61962689042099</c:v>
                </c:pt>
                <c:pt idx="31">
                  <c:v>227.631238422232</c:v>
                </c:pt>
                <c:pt idx="32">
                  <c:v>227.64284195665201</c:v>
                </c:pt>
                <c:pt idx="33">
                  <c:v>227.65443817686199</c:v>
                </c:pt>
                <c:pt idx="34">
                  <c:v>227.66601784358599</c:v>
                </c:pt>
                <c:pt idx="35">
                  <c:v>227.677576494248</c:v>
                </c:pt>
                <c:pt idx="36">
                  <c:v>227.68910966627001</c:v>
                </c:pt>
                <c:pt idx="37">
                  <c:v>227.700616629141</c:v>
                </c:pt>
                <c:pt idx="38">
                  <c:v>227.712097562406</c:v>
                </c:pt>
                <c:pt idx="39">
                  <c:v>227.72354539955799</c:v>
                </c:pt>
                <c:pt idx="40">
                  <c:v>227.734956574401</c:v>
                </c:pt>
                <c:pt idx="41">
                  <c:v>227.746327520741</c:v>
                </c:pt>
                <c:pt idx="42">
                  <c:v>227.75765817370501</c:v>
                </c:pt>
                <c:pt idx="43">
                  <c:v>227.76894924976801</c:v>
                </c:pt>
                <c:pt idx="44">
                  <c:v>227.78019477306501</c:v>
                </c:pt>
                <c:pt idx="45">
                  <c:v>227.79139201188201</c:v>
                </c:pt>
                <c:pt idx="46">
                  <c:v>227.80253823450599</c:v>
                </c:pt>
                <c:pt idx="47">
                  <c:v>227.81363331303899</c:v>
                </c:pt>
                <c:pt idx="48">
                  <c:v>227.82467764750101</c:v>
                </c:pt>
                <c:pt idx="49">
                  <c:v>227.83566673859499</c:v>
                </c:pt>
                <c:pt idx="50">
                  <c:v>227.84659847043201</c:v>
                </c:pt>
                <c:pt idx="51">
                  <c:v>227.85747072711899</c:v>
                </c:pt>
                <c:pt idx="52">
                  <c:v>227.86828331461999</c:v>
                </c:pt>
                <c:pt idx="53">
                  <c:v>227.87903638985199</c:v>
                </c:pt>
                <c:pt idx="54">
                  <c:v>227.88972655006299</c:v>
                </c:pt>
                <c:pt idx="55">
                  <c:v>227.900352130436</c:v>
                </c:pt>
                <c:pt idx="56">
                  <c:v>227.91091146615099</c:v>
                </c:pt>
                <c:pt idx="57">
                  <c:v>227.92140480840001</c:v>
                </c:pt>
                <c:pt idx="58">
                  <c:v>227.93183272018999</c:v>
                </c:pt>
                <c:pt idx="59">
                  <c:v>227.94219227124799</c:v>
                </c:pt>
                <c:pt idx="60">
                  <c:v>227.952482243053</c:v>
                </c:pt>
                <c:pt idx="61">
                  <c:v>227.96270141708499</c:v>
                </c:pt>
                <c:pt idx="62">
                  <c:v>227.97285023443001</c:v>
                </c:pt>
                <c:pt idx="63">
                  <c:v>227.982929373731</c:v>
                </c:pt>
                <c:pt idx="64">
                  <c:v>227.99293653530501</c:v>
                </c:pt>
                <c:pt idx="65">
                  <c:v>228.00287088429801</c:v>
                </c:pt>
                <c:pt idx="66">
                  <c:v>228.01273158585801</c:v>
                </c:pt>
                <c:pt idx="67">
                  <c:v>228.02251889125401</c:v>
                </c:pt>
                <c:pt idx="68">
                  <c:v>228.03223318621599</c:v>
                </c:pt>
                <c:pt idx="69">
                  <c:v>228.041872937981</c:v>
                </c:pt>
                <c:pt idx="70">
                  <c:v>228.05143756090899</c:v>
                </c:pt>
                <c:pt idx="71">
                  <c:v>228.06092646935801</c:v>
                </c:pt>
                <c:pt idx="72">
                  <c:v>228.070340092858</c:v>
                </c:pt>
                <c:pt idx="73">
                  <c:v>228.079678967234</c:v>
                </c:pt>
                <c:pt idx="74">
                  <c:v>228.088941863434</c:v>
                </c:pt>
                <c:pt idx="75">
                  <c:v>228.09812842701999</c:v>
                </c:pt>
                <c:pt idx="76">
                  <c:v>228.10723830354701</c:v>
                </c:pt>
                <c:pt idx="77">
                  <c:v>228.11627185674001</c:v>
                </c:pt>
                <c:pt idx="78">
                  <c:v>228.125229511974</c:v>
                </c:pt>
                <c:pt idx="79">
                  <c:v>228.134110465867</c:v>
                </c:pt>
                <c:pt idx="80">
                  <c:v>228.14291452632801</c:v>
                </c:pt>
                <c:pt idx="81">
                  <c:v>228.15164150126299</c:v>
                </c:pt>
                <c:pt idx="82">
                  <c:v>228.16029200107499</c:v>
                </c:pt>
                <c:pt idx="83">
                  <c:v>228.16886669014801</c:v>
                </c:pt>
                <c:pt idx="84">
                  <c:v>228.17736488158499</c:v>
                </c:pt>
                <c:pt idx="85">
                  <c:v>228.18578656337499</c:v>
                </c:pt>
                <c:pt idx="86">
                  <c:v>228.194131723509</c:v>
                </c:pt>
                <c:pt idx="87">
                  <c:v>228.202400839273</c:v>
                </c:pt>
                <c:pt idx="88">
                  <c:v>228.210594411887</c:v>
                </c:pt>
                <c:pt idx="89">
                  <c:v>228.21871213177701</c:v>
                </c:pt>
                <c:pt idx="90">
                  <c:v>228.226754095931</c:v>
                </c:pt>
                <c:pt idx="91">
                  <c:v>228.23472040133501</c:v>
                </c:pt>
                <c:pt idx="92">
                  <c:v>228.24261144972101</c:v>
                </c:pt>
                <c:pt idx="93">
                  <c:v>228.250427652203</c:v>
                </c:pt>
                <c:pt idx="94">
                  <c:v>228.258168922978</c:v>
                </c:pt>
                <c:pt idx="95">
                  <c:v>228.265835426427</c:v>
                </c:pt>
                <c:pt idx="96">
                  <c:v>228.27342732693199</c:v>
                </c:pt>
                <c:pt idx="97">
                  <c:v>228.28094515075199</c:v>
                </c:pt>
                <c:pt idx="98">
                  <c:v>228.28838942881501</c:v>
                </c:pt>
                <c:pt idx="99">
                  <c:v>228.29576011141901</c:v>
                </c:pt>
                <c:pt idx="100">
                  <c:v>228.30305744239701</c:v>
                </c:pt>
                <c:pt idx="101">
                  <c:v>228.31028166557701</c:v>
                </c:pt>
                <c:pt idx="102">
                  <c:v>228.31743332519301</c:v>
                </c:pt>
                <c:pt idx="103">
                  <c:v>228.32451296404099</c:v>
                </c:pt>
                <c:pt idx="104">
                  <c:v>228.33152065068299</c:v>
                </c:pt>
                <c:pt idx="105">
                  <c:v>228.338456694428</c:v>
                </c:pt>
                <c:pt idx="106">
                  <c:v>228.345321404587</c:v>
                </c:pt>
                <c:pt idx="107">
                  <c:v>228.3521153017</c:v>
                </c:pt>
                <c:pt idx="108">
                  <c:v>228.35883890161199</c:v>
                </c:pt>
                <c:pt idx="109">
                  <c:v>228.36549239208699</c:v>
                </c:pt>
                <c:pt idx="110">
                  <c:v>228.372076128148</c:v>
                </c:pt>
                <c:pt idx="111">
                  <c:v>228.37859046482001</c:v>
                </c:pt>
                <c:pt idx="112">
                  <c:v>228.38503581290601</c:v>
                </c:pt>
                <c:pt idx="113">
                  <c:v>228.39141258101</c:v>
                </c:pt>
                <c:pt idx="114">
                  <c:v>228.397721092501</c:v>
                </c:pt>
                <c:pt idx="115">
                  <c:v>228.403961714389</c:v>
                </c:pt>
                <c:pt idx="116">
                  <c:v>228.41013481368299</c:v>
                </c:pt>
                <c:pt idx="117">
                  <c:v>228.41624092082401</c:v>
                </c:pt>
                <c:pt idx="118">
                  <c:v>228.42228055702199</c:v>
                </c:pt>
                <c:pt idx="119">
                  <c:v>228.428253997822</c:v>
                </c:pt>
                <c:pt idx="120">
                  <c:v>228.43416164510299</c:v>
                </c:pt>
                <c:pt idx="121">
                  <c:v>228.44000390074601</c:v>
                </c:pt>
                <c:pt idx="122">
                  <c:v>228.44578124021399</c:v>
                </c:pt>
                <c:pt idx="123">
                  <c:v>228.45149413358001</c:v>
                </c:pt>
                <c:pt idx="124">
                  <c:v>228.45714294210899</c:v>
                </c:pt>
                <c:pt idx="125">
                  <c:v>228.46272808327501</c:v>
                </c:pt>
                <c:pt idx="126">
                  <c:v>228.46824997454399</c:v>
                </c:pt>
                <c:pt idx="127">
                  <c:v>228.47370908305601</c:v>
                </c:pt>
                <c:pt idx="128">
                  <c:v>228.47910587148701</c:v>
                </c:pt>
                <c:pt idx="129">
                  <c:v>228.48444073027099</c:v>
                </c:pt>
                <c:pt idx="130">
                  <c:v>228.489714087328</c:v>
                </c:pt>
                <c:pt idx="131">
                  <c:v>228.49492637057801</c:v>
                </c:pt>
                <c:pt idx="132">
                  <c:v>228.50007801208</c:v>
                </c:pt>
                <c:pt idx="133">
                  <c:v>228.505169443451</c:v>
                </c:pt>
                <c:pt idx="134">
                  <c:v>228.51020109039001</c:v>
                </c:pt>
                <c:pt idx="135">
                  <c:v>228.515173381681</c:v>
                </c:pt>
                <c:pt idx="136">
                  <c:v>228.52008674610801</c:v>
                </c:pt>
                <c:pt idx="137">
                  <c:v>228.52494162237099</c:v>
                </c:pt>
                <c:pt idx="138">
                  <c:v>228.52973844795201</c:v>
                </c:pt>
                <c:pt idx="139">
                  <c:v>228.53447764639</c:v>
                </c:pt>
                <c:pt idx="140">
                  <c:v>228.53915964852601</c:v>
                </c:pt>
                <c:pt idx="141">
                  <c:v>228.54378488520001</c:v>
                </c:pt>
                <c:pt idx="142">
                  <c:v>228.54835378253901</c:v>
                </c:pt>
                <c:pt idx="143">
                  <c:v>228.55286676732101</c:v>
                </c:pt>
                <c:pt idx="144">
                  <c:v>228.55732427284801</c:v>
                </c:pt>
                <c:pt idx="145">
                  <c:v>228.561726728991</c:v>
                </c:pt>
                <c:pt idx="146">
                  <c:v>228.56607456561801</c:v>
                </c:pt>
                <c:pt idx="147">
                  <c:v>228.570368189303</c:v>
                </c:pt>
                <c:pt idx="148">
                  <c:v>228.574608010216</c:v>
                </c:pt>
                <c:pt idx="149">
                  <c:v>228.57879447021401</c:v>
                </c:pt>
                <c:pt idx="150">
                  <c:v>228.582927994399</c:v>
                </c:pt>
                <c:pt idx="151">
                  <c:v>228.58700900787301</c:v>
                </c:pt>
                <c:pt idx="152">
                  <c:v>228.59103790061499</c:v>
                </c:pt>
                <c:pt idx="153">
                  <c:v>228.59501506857299</c:v>
                </c:pt>
                <c:pt idx="154">
                  <c:v>228.59894095467101</c:v>
                </c:pt>
                <c:pt idx="155">
                  <c:v>228.602815976871</c:v>
                </c:pt>
                <c:pt idx="156">
                  <c:v>228.606640553137</c:v>
                </c:pt>
                <c:pt idx="157">
                  <c:v>228.610415057675</c:v>
                </c:pt>
                <c:pt idx="158">
                  <c:v>228.614139872805</c:v>
                </c:pt>
                <c:pt idx="159">
                  <c:v>228.61781543837901</c:v>
                </c:pt>
                <c:pt idx="160">
                  <c:v>228.621442163528</c:v>
                </c:pt>
                <c:pt idx="161">
                  <c:v>228.625020457381</c:v>
                </c:pt>
                <c:pt idx="162">
                  <c:v>228.62855071415601</c:v>
                </c:pt>
                <c:pt idx="163">
                  <c:v>228.632033331065</c:v>
                </c:pt>
                <c:pt idx="164">
                  <c:v>228.63546872459099</c:v>
                </c:pt>
                <c:pt idx="165">
                  <c:v>228.638857300875</c:v>
                </c:pt>
                <c:pt idx="166">
                  <c:v>228.64219946605499</c:v>
                </c:pt>
                <c:pt idx="167">
                  <c:v>228.64549553094</c:v>
                </c:pt>
                <c:pt idx="168">
                  <c:v>228.64874582690899</c:v>
                </c:pt>
                <c:pt idx="169">
                  <c:v>228.65195080645901</c:v>
                </c:pt>
                <c:pt idx="170">
                  <c:v>228.655110856742</c:v>
                </c:pt>
                <c:pt idx="171">
                  <c:v>228.65822636491001</c:v>
                </c:pt>
                <c:pt idx="172">
                  <c:v>228.661297695326</c:v>
                </c:pt>
                <c:pt idx="173">
                  <c:v>228.66432521761399</c:v>
                </c:pt>
                <c:pt idx="174">
                  <c:v>228.667309329848</c:v>
                </c:pt>
                <c:pt idx="175">
                  <c:v>228.67025041467099</c:v>
                </c:pt>
                <c:pt idx="176">
                  <c:v>228.67314885472601</c:v>
                </c:pt>
                <c:pt idx="177">
                  <c:v>228.67600497223299</c:v>
                </c:pt>
                <c:pt idx="178">
                  <c:v>228.678819104242</c:v>
                </c:pt>
                <c:pt idx="179">
                  <c:v>228.681591661954</c:v>
                </c:pt>
                <c:pt idx="180">
                  <c:v>228.68432301613399</c:v>
                </c:pt>
                <c:pt idx="181">
                  <c:v>228.687013537551</c:v>
                </c:pt>
                <c:pt idx="182">
                  <c:v>228.68966646065101</c:v>
                </c:pt>
                <c:pt idx="183">
                  <c:v>228.69228216938001</c:v>
                </c:pt>
                <c:pt idx="184">
                  <c:v>228.69485826696601</c:v>
                </c:pt>
                <c:pt idx="185">
                  <c:v>228.69739475340799</c:v>
                </c:pt>
                <c:pt idx="186">
                  <c:v>228.69989162870701</c:v>
                </c:pt>
                <c:pt idx="187">
                  <c:v>228.702348892863</c:v>
                </c:pt>
                <c:pt idx="188">
                  <c:v>228.704766545875</c:v>
                </c:pt>
                <c:pt idx="189">
                  <c:v>228.70714458774401</c:v>
                </c:pt>
                <c:pt idx="190">
                  <c:v>228.70948693521299</c:v>
                </c:pt>
                <c:pt idx="191">
                  <c:v>228.71179711824999</c:v>
                </c:pt>
                <c:pt idx="192">
                  <c:v>228.71406997889201</c:v>
                </c:pt>
                <c:pt idx="193">
                  <c:v>228.71630551713699</c:v>
                </c:pt>
                <c:pt idx="194">
                  <c:v>228.71850373298599</c:v>
                </c:pt>
                <c:pt idx="195">
                  <c:v>228.720664626439</c:v>
                </c:pt>
                <c:pt idx="196">
                  <c:v>228.72278819749701</c:v>
                </c:pt>
                <c:pt idx="197">
                  <c:v>228.724874446158</c:v>
                </c:pt>
                <c:pt idx="198">
                  <c:v>228.72692616624099</c:v>
                </c:pt>
                <c:pt idx="199">
                  <c:v>228.728949508939</c:v>
                </c:pt>
                <c:pt idx="200">
                  <c:v>228.73093795577</c:v>
                </c:pt>
                <c:pt idx="201">
                  <c:v>228.732891506735</c:v>
                </c:pt>
                <c:pt idx="202">
                  <c:v>228.73481016183399</c:v>
                </c:pt>
                <c:pt idx="203">
                  <c:v>228.736693921067</c:v>
                </c:pt>
                <c:pt idx="204">
                  <c:v>228.738542784434</c:v>
                </c:pt>
                <c:pt idx="205">
                  <c:v>228.740356751935</c:v>
                </c:pt>
                <c:pt idx="206">
                  <c:v>228.74213728233099</c:v>
                </c:pt>
                <c:pt idx="207">
                  <c:v>228.74389276714999</c:v>
                </c:pt>
                <c:pt idx="208">
                  <c:v>228.74561575692999</c:v>
                </c:pt>
                <c:pt idx="209">
                  <c:v>228.747306251672</c:v>
                </c:pt>
                <c:pt idx="210">
                  <c:v>228.74896425137399</c:v>
                </c:pt>
                <c:pt idx="211">
                  <c:v>228.75058975603801</c:v>
                </c:pt>
                <c:pt idx="212">
                  <c:v>228.75218276566201</c:v>
                </c:pt>
                <c:pt idx="213">
                  <c:v>228.75374328024799</c:v>
                </c:pt>
                <c:pt idx="214">
                  <c:v>228.755271498594</c:v>
                </c:pt>
                <c:pt idx="215">
                  <c:v>228.75677840710401</c:v>
                </c:pt>
                <c:pt idx="216">
                  <c:v>228.75825530439599</c:v>
                </c:pt>
                <c:pt idx="217">
                  <c:v>228.75970219047301</c:v>
                </c:pt>
                <c:pt idx="218">
                  <c:v>228.761119065332</c:v>
                </c:pt>
                <c:pt idx="219">
                  <c:v>228.762505928975</c:v>
                </c:pt>
                <c:pt idx="220">
                  <c:v>228.76386278140001</c:v>
                </c:pt>
                <c:pt idx="221">
                  <c:v>228.76518962261</c:v>
                </c:pt>
                <c:pt idx="222">
                  <c:v>228.766486452603</c:v>
                </c:pt>
                <c:pt idx="223">
                  <c:v>228.76775715811101</c:v>
                </c:pt>
                <c:pt idx="224">
                  <c:v>228.76900009312399</c:v>
                </c:pt>
                <c:pt idx="225">
                  <c:v>228.770214889877</c:v>
                </c:pt>
                <c:pt idx="226">
                  <c:v>228.771401840854</c:v>
                </c:pt>
                <c:pt idx="227">
                  <c:v>228.77256317561199</c:v>
                </c:pt>
                <c:pt idx="228">
                  <c:v>228.77369749195799</c:v>
                </c:pt>
                <c:pt idx="229">
                  <c:v>228.77480478989</c:v>
                </c:pt>
                <c:pt idx="230">
                  <c:v>228.77588587686</c:v>
                </c:pt>
                <c:pt idx="231">
                  <c:v>228.77694200038999</c:v>
                </c:pt>
                <c:pt idx="232">
                  <c:v>228.77797214446599</c:v>
                </c:pt>
                <c:pt idx="233">
                  <c:v>228.77897630908899</c:v>
                </c:pt>
                <c:pt idx="234">
                  <c:v>228.77995605542</c:v>
                </c:pt>
                <c:pt idx="235">
                  <c:v>228.78091172260201</c:v>
                </c:pt>
                <c:pt idx="236">
                  <c:v>228.78184256536099</c:v>
                </c:pt>
                <c:pt idx="237">
                  <c:v>228.78274858369701</c:v>
                </c:pt>
                <c:pt idx="238">
                  <c:v>228.78363116128</c:v>
                </c:pt>
                <c:pt idx="239">
                  <c:v>228.784489788846</c:v>
                </c:pt>
                <c:pt idx="240">
                  <c:v>228.78532428922199</c:v>
                </c:pt>
                <c:pt idx="241">
                  <c:v>228.786134884429</c:v>
                </c:pt>
                <c:pt idx="242">
                  <c:v>228.78692394779301</c:v>
                </c:pt>
                <c:pt idx="243">
                  <c:v>228.78769001981701</c:v>
                </c:pt>
                <c:pt idx="244">
                  <c:v>228.788433100502</c:v>
                </c:pt>
                <c:pt idx="245">
                  <c:v>228.78915361700999</c:v>
                </c:pt>
                <c:pt idx="246">
                  <c:v>228.78985236790899</c:v>
                </c:pt>
                <c:pt idx="247">
                  <c:v>228.79052873466401</c:v>
                </c:pt>
                <c:pt idx="248">
                  <c:v>228.79118271727501</c:v>
                </c:pt>
                <c:pt idx="249">
                  <c:v>228.79181570094701</c:v>
                </c:pt>
                <c:pt idx="250">
                  <c:v>228.79242814811099</c:v>
                </c:pt>
                <c:pt idx="251">
                  <c:v>228.79301930185099</c:v>
                </c:pt>
                <c:pt idx="252">
                  <c:v>228.79358916216799</c:v>
                </c:pt>
                <c:pt idx="253">
                  <c:v>228.794138793721</c:v>
                </c:pt>
                <c:pt idx="254">
                  <c:v>228.79466786831199</c:v>
                </c:pt>
                <c:pt idx="255">
                  <c:v>228.79517621132501</c:v>
                </c:pt>
                <c:pt idx="256">
                  <c:v>228.79566395634399</c:v>
                </c:pt>
                <c:pt idx="257">
                  <c:v>228.79613333511199</c:v>
                </c:pt>
                <c:pt idx="258">
                  <c:v>228.796583003309</c:v>
                </c:pt>
                <c:pt idx="259">
                  <c:v>228.797012960937</c:v>
                </c:pt>
                <c:pt idx="260">
                  <c:v>228.79742353864401</c:v>
                </c:pt>
                <c:pt idx="261">
                  <c:v>228.797815484529</c:v>
                </c:pt>
                <c:pt idx="262">
                  <c:v>228.79818824392601</c:v>
                </c:pt>
                <c:pt idx="263">
                  <c:v>228.79854181683399</c:v>
                </c:pt>
                <c:pt idx="264">
                  <c:v>228.7988773438</c:v>
                </c:pt>
                <c:pt idx="265">
                  <c:v>228.79919535427001</c:v>
                </c:pt>
                <c:pt idx="266">
                  <c:v>228.79949513713899</c:v>
                </c:pt>
                <c:pt idx="267">
                  <c:v>228.79977669240799</c:v>
                </c:pt>
                <c:pt idx="268">
                  <c:v>228.80004091578999</c:v>
                </c:pt>
                <c:pt idx="269">
                  <c:v>228.80028758908901</c:v>
                </c:pt>
                <c:pt idx="270">
                  <c:v>228.80051653063401</c:v>
                </c:pt>
                <c:pt idx="271">
                  <c:v>228.80072780101699</c:v>
                </c:pt>
                <c:pt idx="272">
                  <c:v>228.80092345333</c:v>
                </c:pt>
                <c:pt idx="273">
                  <c:v>228.80110227436401</c:v>
                </c:pt>
                <c:pt idx="274">
                  <c:v>228.801264264119</c:v>
                </c:pt>
                <c:pt idx="275">
                  <c:v>228.80140968564999</c:v>
                </c:pt>
                <c:pt idx="276">
                  <c:v>228.801539261964</c:v>
                </c:pt>
                <c:pt idx="277">
                  <c:v>228.80165247723599</c:v>
                </c:pt>
                <c:pt idx="278">
                  <c:v>228.801749331465</c:v>
                </c:pt>
                <c:pt idx="279">
                  <c:v>228.801830759642</c:v>
                </c:pt>
                <c:pt idx="280">
                  <c:v>228.80189733301299</c:v>
                </c:pt>
                <c:pt idx="281">
                  <c:v>228.801948387686</c:v>
                </c:pt>
                <c:pt idx="282">
                  <c:v>228.801983923661</c:v>
                </c:pt>
                <c:pt idx="283">
                  <c:v>228.802004699957</c:v>
                </c:pt>
                <c:pt idx="284">
                  <c:v>228.80201058493699</c:v>
                </c:pt>
                <c:pt idx="285">
                  <c:v>228.80200139276101</c:v>
                </c:pt>
                <c:pt idx="286">
                  <c:v>228.80197712726499</c:v>
                </c:pt>
                <c:pt idx="287">
                  <c:v>228.801939675038</c:v>
                </c:pt>
                <c:pt idx="288">
                  <c:v>228.80188794100101</c:v>
                </c:pt>
                <c:pt idx="289">
                  <c:v>228.801821925155</c:v>
                </c:pt>
                <c:pt idx="290">
                  <c:v>228.80174183187199</c:v>
                </c:pt>
                <c:pt idx="291">
                  <c:v>228.80164834887799</c:v>
                </c:pt>
                <c:pt idx="292">
                  <c:v>228.80154100202401</c:v>
                </c:pt>
                <c:pt idx="293">
                  <c:v>228.80141979131099</c:v>
                </c:pt>
                <c:pt idx="294">
                  <c:v>228.80128548101499</c:v>
                </c:pt>
                <c:pt idx="295">
                  <c:v>228.801138665313</c:v>
                </c:pt>
                <c:pt idx="296">
                  <c:v>228.80097872661301</c:v>
                </c:pt>
                <c:pt idx="297">
                  <c:v>228.80080566491401</c:v>
                </c:pt>
                <c:pt idx="298">
                  <c:v>228.80062082241901</c:v>
                </c:pt>
                <c:pt idx="299">
                  <c:v>228.80042385871101</c:v>
                </c:pt>
                <c:pt idx="300">
                  <c:v>228.80021435075199</c:v>
                </c:pt>
                <c:pt idx="301">
                  <c:v>228.799992298543</c:v>
                </c:pt>
                <c:pt idx="302">
                  <c:v>228.79975770208301</c:v>
                </c:pt>
                <c:pt idx="303">
                  <c:v>228.79951072018201</c:v>
                </c:pt>
                <c:pt idx="304">
                  <c:v>228.79925329819301</c:v>
                </c:pt>
                <c:pt idx="305">
                  <c:v>228.79898399642599</c:v>
                </c:pt>
                <c:pt idx="306">
                  <c:v>228.79870281487999</c:v>
                </c:pt>
                <c:pt idx="307">
                  <c:v>228.798409753557</c:v>
                </c:pt>
                <c:pt idx="308">
                  <c:v>228.79810481245499</c:v>
                </c:pt>
                <c:pt idx="309">
                  <c:v>228.79778907954599</c:v>
                </c:pt>
                <c:pt idx="310">
                  <c:v>228.79746344327799</c:v>
                </c:pt>
                <c:pt idx="311">
                  <c:v>228.79712674196</c:v>
                </c:pt>
                <c:pt idx="312">
                  <c:v>228.79677897559401</c:v>
                </c:pt>
                <c:pt idx="313">
                  <c:v>228.796420144178</c:v>
                </c:pt>
                <c:pt idx="314">
                  <c:v>228.79605024771499</c:v>
                </c:pt>
                <c:pt idx="315">
                  <c:v>228.79567116522301</c:v>
                </c:pt>
                <c:pt idx="316">
                  <c:v>228.79528216251001</c:v>
                </c:pt>
                <c:pt idx="317">
                  <c:v>228.79488282926101</c:v>
                </c:pt>
                <c:pt idx="318">
                  <c:v>228.794473165478</c:v>
                </c:pt>
                <c:pt idx="319">
                  <c:v>228.79405317115899</c:v>
                </c:pt>
                <c:pt idx="320">
                  <c:v>228.79362313268601</c:v>
                </c:pt>
                <c:pt idx="321">
                  <c:v>228.79318476307799</c:v>
                </c:pt>
                <c:pt idx="322">
                  <c:v>228.79273672120999</c:v>
                </c:pt>
                <c:pt idx="323">
                  <c:v>228.79227900708301</c:v>
                </c:pt>
                <c:pt idx="324">
                  <c:v>228.79181162069801</c:v>
                </c:pt>
                <c:pt idx="325">
                  <c:v>228.791334562054</c:v>
                </c:pt>
                <c:pt idx="326">
                  <c:v>228.790850123079</c:v>
                </c:pt>
                <c:pt idx="327">
                  <c:v>228.790358873738</c:v>
                </c:pt>
                <c:pt idx="328">
                  <c:v>228.78985877812801</c:v>
                </c:pt>
                <c:pt idx="329">
                  <c:v>228.78934983624899</c:v>
                </c:pt>
                <c:pt idx="330">
                  <c:v>228.788832048101</c:v>
                </c:pt>
                <c:pt idx="331">
                  <c:v>228.78830541368399</c:v>
                </c:pt>
                <c:pt idx="332">
                  <c:v>228.787769932999</c:v>
                </c:pt>
                <c:pt idx="333">
                  <c:v>228.78722560604399</c:v>
                </c:pt>
                <c:pt idx="334">
                  <c:v>228.78667243282101</c:v>
                </c:pt>
                <c:pt idx="335">
                  <c:v>228.786110413328</c:v>
                </c:pt>
                <c:pt idx="336">
                  <c:v>228.785539748909</c:v>
                </c:pt>
                <c:pt idx="337">
                  <c:v>228.78496585277301</c:v>
                </c:pt>
                <c:pt idx="338">
                  <c:v>228.784384117993</c:v>
                </c:pt>
                <c:pt idx="339">
                  <c:v>228.78379454456899</c:v>
                </c:pt>
                <c:pt idx="340">
                  <c:v>228.78319713250099</c:v>
                </c:pt>
                <c:pt idx="341">
                  <c:v>228.78259188178899</c:v>
                </c:pt>
                <c:pt idx="342">
                  <c:v>228.78197879243399</c:v>
                </c:pt>
                <c:pt idx="343">
                  <c:v>228.78135786443499</c:v>
                </c:pt>
                <c:pt idx="344">
                  <c:v>228.780729097792</c:v>
                </c:pt>
                <c:pt idx="345">
                  <c:v>228.78009249250499</c:v>
                </c:pt>
                <c:pt idx="346">
                  <c:v>228.77944804857501</c:v>
                </c:pt>
                <c:pt idx="347">
                  <c:v>228.77879892108899</c:v>
                </c:pt>
                <c:pt idx="348">
                  <c:v>228.77814511867001</c:v>
                </c:pt>
                <c:pt idx="349">
                  <c:v>228.777484479923</c:v>
                </c:pt>
                <c:pt idx="350">
                  <c:v>228.776817004848</c:v>
                </c:pt>
                <c:pt idx="351">
                  <c:v>228.77614269344599</c:v>
                </c:pt>
                <c:pt idx="352">
                  <c:v>228.77546154571601</c:v>
                </c:pt>
                <c:pt idx="353">
                  <c:v>228.774773561659</c:v>
                </c:pt>
                <c:pt idx="354">
                  <c:v>228.774078741274</c:v>
                </c:pt>
                <c:pt idx="355">
                  <c:v>228.77337708456099</c:v>
                </c:pt>
                <c:pt idx="356">
                  <c:v>228.77266859152101</c:v>
                </c:pt>
                <c:pt idx="357">
                  <c:v>228.77195375722701</c:v>
                </c:pt>
                <c:pt idx="358">
                  <c:v>228.771236916596</c:v>
                </c:pt>
                <c:pt idx="359">
                  <c:v>228.77051415200901</c:v>
                </c:pt>
                <c:pt idx="360">
                  <c:v>228.76978546346601</c:v>
                </c:pt>
                <c:pt idx="361">
                  <c:v>228.76905085096601</c:v>
                </c:pt>
                <c:pt idx="362">
                  <c:v>228.76831031450899</c:v>
                </c:pt>
                <c:pt idx="363">
                  <c:v>228.76756385409601</c:v>
                </c:pt>
                <c:pt idx="364">
                  <c:v>228.766811469727</c:v>
                </c:pt>
                <c:pt idx="365">
                  <c:v>228.766053161401</c:v>
                </c:pt>
                <c:pt idx="366">
                  <c:v>228.76528892911799</c:v>
                </c:pt>
                <c:pt idx="367">
                  <c:v>228.76451877288</c:v>
                </c:pt>
                <c:pt idx="368">
                  <c:v>228.76374590545601</c:v>
                </c:pt>
                <c:pt idx="369">
                  <c:v>228.76296970599901</c:v>
                </c:pt>
                <c:pt idx="370">
                  <c:v>228.762188494008</c:v>
                </c:pt>
                <c:pt idx="371">
                  <c:v>228.76140226948399</c:v>
                </c:pt>
                <c:pt idx="372">
                  <c:v>228.76061103242699</c:v>
                </c:pt>
                <c:pt idx="373">
                  <c:v>228.759814782836</c:v>
                </c:pt>
                <c:pt idx="374">
                  <c:v>228.75901352071199</c:v>
                </c:pt>
                <c:pt idx="375">
                  <c:v>228.75820724605401</c:v>
                </c:pt>
                <c:pt idx="376">
                  <c:v>228.75739595886299</c:v>
                </c:pt>
                <c:pt idx="377">
                  <c:v>228.756579659138</c:v>
                </c:pt>
                <c:pt idx="378">
                  <c:v>228.755759016995</c:v>
                </c:pt>
                <c:pt idx="379">
                  <c:v>228.754937137365</c:v>
                </c:pt>
                <c:pt idx="380">
                  <c:v>228.75411099847301</c:v>
                </c:pt>
                <c:pt idx="381">
                  <c:v>228.75328060032001</c:v>
                </c:pt>
                <c:pt idx="382">
                  <c:v>228.75244594290501</c:v>
                </c:pt>
                <c:pt idx="383">
                  <c:v>228.75160702622799</c:v>
                </c:pt>
                <c:pt idx="384">
                  <c:v>228.75076385028899</c:v>
                </c:pt>
                <c:pt idx="385">
                  <c:v>228.74991641508799</c:v>
                </c:pt>
                <c:pt idx="386">
                  <c:v>228.749064720625</c:v>
                </c:pt>
                <c:pt idx="387">
                  <c:v>228.748208766901</c:v>
                </c:pt>
                <c:pt idx="388">
                  <c:v>228.747348553915</c:v>
                </c:pt>
                <c:pt idx="389">
                  <c:v>228.74648539694601</c:v>
                </c:pt>
                <c:pt idx="390">
                  <c:v>228.745619120296</c:v>
                </c:pt>
                <c:pt idx="391">
                  <c:v>228.74474926083201</c:v>
                </c:pt>
                <c:pt idx="392">
                  <c:v>228.74387581855501</c:v>
                </c:pt>
                <c:pt idx="393">
                  <c:v>228.74299879346299</c:v>
                </c:pt>
                <c:pt idx="394">
                  <c:v>228.74211905910801</c:v>
                </c:pt>
                <c:pt idx="395">
                  <c:v>228.74123624296399</c:v>
                </c:pt>
                <c:pt idx="396">
                  <c:v>228.74035020859799</c:v>
                </c:pt>
                <c:pt idx="397">
                  <c:v>228.73946095600999</c:v>
                </c:pt>
                <c:pt idx="398">
                  <c:v>228.73856848519901</c:v>
                </c:pt>
                <c:pt idx="399">
                  <c:v>228.73767421682001</c:v>
                </c:pt>
                <c:pt idx="400">
                  <c:v>228.73677710292699</c:v>
                </c:pt>
                <c:pt idx="401">
                  <c:v>228.73587712047399</c:v>
                </c:pt>
                <c:pt idx="402">
                  <c:v>228.73497426946301</c:v>
                </c:pt>
                <c:pt idx="403">
                  <c:v>228.73406854989301</c:v>
                </c:pt>
                <c:pt idx="404">
                  <c:v>228.73315996176399</c:v>
                </c:pt>
                <c:pt idx="405">
                  <c:v>228.732248505077</c:v>
                </c:pt>
                <c:pt idx="406">
                  <c:v>228.73133640790999</c:v>
                </c:pt>
                <c:pt idx="407">
                  <c:v>228.73042287054199</c:v>
                </c:pt>
                <c:pt idx="408">
                  <c:v>228.729506959882</c:v>
                </c:pt>
                <c:pt idx="409">
                  <c:v>228.728588675927</c:v>
                </c:pt>
                <c:pt idx="410">
                  <c:v>228.727668018679</c:v>
                </c:pt>
                <c:pt idx="411">
                  <c:v>228.72674498813799</c:v>
                </c:pt>
                <c:pt idx="412">
                  <c:v>228.725819584303</c:v>
                </c:pt>
                <c:pt idx="413">
                  <c:v>228.724891807175</c:v>
                </c:pt>
                <c:pt idx="414">
                  <c:v>228.723961656753</c:v>
                </c:pt>
                <c:pt idx="415">
                  <c:v>228.72302913303801</c:v>
                </c:pt>
                <c:pt idx="416">
                  <c:v>228.72209423602899</c:v>
                </c:pt>
                <c:pt idx="417">
                  <c:v>228.72115696572601</c:v>
                </c:pt>
                <c:pt idx="418">
                  <c:v>228.72021835881799</c:v>
                </c:pt>
                <c:pt idx="419">
                  <c:v>228.719280170811</c:v>
                </c:pt>
                <c:pt idx="420">
                  <c:v>228.71834015702299</c:v>
                </c:pt>
                <c:pt idx="421">
                  <c:v>228.71739831745299</c:v>
                </c:pt>
                <c:pt idx="422">
                  <c:v>228.71645465210099</c:v>
                </c:pt>
                <c:pt idx="423">
                  <c:v>228.71550916096899</c:v>
                </c:pt>
                <c:pt idx="424">
                  <c:v>228.714561844054</c:v>
                </c:pt>
                <c:pt idx="425">
                  <c:v>228.71361270135901</c:v>
                </c:pt>
                <c:pt idx="426">
                  <c:v>228.712661732882</c:v>
                </c:pt>
                <c:pt idx="427">
                  <c:v>228.71170893862299</c:v>
                </c:pt>
                <c:pt idx="428">
                  <c:v>228.71075431858401</c:v>
                </c:pt>
                <c:pt idx="429">
                  <c:v>228.70979787276201</c:v>
                </c:pt>
                <c:pt idx="430">
                  <c:v>228.70883960116001</c:v>
                </c:pt>
                <c:pt idx="431">
                  <c:v>228.70788280997601</c:v>
                </c:pt>
                <c:pt idx="432">
                  <c:v>228.70692504648301</c:v>
                </c:pt>
                <c:pt idx="433">
                  <c:v>228.70596600426899</c:v>
                </c:pt>
                <c:pt idx="434">
                  <c:v>228.70500568333301</c:v>
                </c:pt>
                <c:pt idx="435">
                  <c:v>228.704044083675</c:v>
                </c:pt>
                <c:pt idx="436">
                  <c:v>228.70308120529501</c:v>
                </c:pt>
                <c:pt idx="437">
                  <c:v>228.702117048194</c:v>
                </c:pt>
                <c:pt idx="438">
                  <c:v>228.701151612372</c:v>
                </c:pt>
                <c:pt idx="439">
                  <c:v>228.700184897827</c:v>
                </c:pt>
                <c:pt idx="440">
                  <c:v>228.69921690456101</c:v>
                </c:pt>
                <c:pt idx="441">
                  <c:v>228.69824763257401</c:v>
                </c:pt>
                <c:pt idx="442">
                  <c:v>228.697277081865</c:v>
                </c:pt>
                <c:pt idx="443">
                  <c:v>228.696306902153</c:v>
                </c:pt>
                <c:pt idx="444">
                  <c:v>228.69533734427301</c:v>
                </c:pt>
                <c:pt idx="445">
                  <c:v>228.69436699979801</c:v>
                </c:pt>
                <c:pt idx="446">
                  <c:v>228.693395868728</c:v>
                </c:pt>
                <c:pt idx="447">
                  <c:v>228.692423951064</c:v>
                </c:pt>
                <c:pt idx="448">
                  <c:v>228.691451246805</c:v>
                </c:pt>
                <c:pt idx="449">
                  <c:v>228.690477755952</c:v>
                </c:pt>
                <c:pt idx="450">
                  <c:v>228.68950347850301</c:v>
                </c:pt>
                <c:pt idx="451">
                  <c:v>228.68852841446</c:v>
                </c:pt>
                <c:pt idx="452">
                  <c:v>228.68755256382201</c:v>
                </c:pt>
                <c:pt idx="453">
                  <c:v>228.68657592659</c:v>
                </c:pt>
                <c:pt idx="454">
                  <c:v>228.68559850276199</c:v>
                </c:pt>
                <c:pt idx="455">
                  <c:v>228.68462064888001</c:v>
                </c:pt>
                <c:pt idx="456">
                  <c:v>228.68364464620501</c:v>
                </c:pt>
                <c:pt idx="457">
                  <c:v>228.68266829569399</c:v>
                </c:pt>
                <c:pt idx="458">
                  <c:v>228.681691597346</c:v>
                </c:pt>
                <c:pt idx="459">
                  <c:v>228.680714551161</c:v>
                </c:pt>
                <c:pt idx="460">
                  <c:v>228.67973715713899</c:v>
                </c:pt>
                <c:pt idx="461">
                  <c:v>228.67875941528001</c:v>
                </c:pt>
                <c:pt idx="462">
                  <c:v>228.67778132558399</c:v>
                </c:pt>
                <c:pt idx="463">
                  <c:v>228.67680288805099</c:v>
                </c:pt>
                <c:pt idx="464">
                  <c:v>228.67582410268099</c:v>
                </c:pt>
                <c:pt idx="465">
                  <c:v>228.674844969475</c:v>
                </c:pt>
                <c:pt idx="466">
                  <c:v>228.67386548843101</c:v>
                </c:pt>
                <c:pt idx="467">
                  <c:v>228.67288565954999</c:v>
                </c:pt>
                <c:pt idx="468">
                  <c:v>228.67190628715201</c:v>
                </c:pt>
                <c:pt idx="469">
                  <c:v>228.67092713953701</c:v>
                </c:pt>
                <c:pt idx="470">
                  <c:v>228.669947977845</c:v>
                </c:pt>
                <c:pt idx="471">
                  <c:v>228.66896880207599</c:v>
                </c:pt>
                <c:pt idx="472">
                  <c:v>228.66798961223</c:v>
                </c:pt>
                <c:pt idx="473">
                  <c:v>228.667010408306</c:v>
                </c:pt>
                <c:pt idx="474">
                  <c:v>228.66603194117599</c:v>
                </c:pt>
                <c:pt idx="475">
                  <c:v>228.66505370969799</c:v>
                </c:pt>
                <c:pt idx="476">
                  <c:v>228.66407569390199</c:v>
                </c:pt>
                <c:pt idx="477">
                  <c:v>228.663097893789</c:v>
                </c:pt>
                <c:pt idx="478">
                  <c:v>228.66212030935699</c:v>
                </c:pt>
                <c:pt idx="479">
                  <c:v>228.66114302812099</c:v>
                </c:pt>
                <c:pt idx="480">
                  <c:v>228.660166402719</c:v>
                </c:pt>
                <c:pt idx="481">
                  <c:v>228.65919014020901</c:v>
                </c:pt>
                <c:pt idx="482">
                  <c:v>228.65821424059101</c:v>
                </c:pt>
                <c:pt idx="483">
                  <c:v>228.657238703865</c:v>
                </c:pt>
                <c:pt idx="484">
                  <c:v>228.656263530031</c:v>
                </c:pt>
                <c:pt idx="485">
                  <c:v>228.655288906832</c:v>
                </c:pt>
                <c:pt idx="486">
                  <c:v>228.654314997749</c:v>
                </c:pt>
                <c:pt idx="487">
                  <c:v>228.653341592874</c:v>
                </c:pt>
                <c:pt idx="488">
                  <c:v>228.652368692208</c:v>
                </c:pt>
                <c:pt idx="489">
                  <c:v>228.651396295751</c:v>
                </c:pt>
                <c:pt idx="490">
                  <c:v>228.650424403503</c:v>
                </c:pt>
                <c:pt idx="491">
                  <c:v>228.649453874203</c:v>
                </c:pt>
                <c:pt idx="492">
                  <c:v>228.648484456646</c:v>
                </c:pt>
                <c:pt idx="493">
                  <c:v>228.64751573789701</c:v>
                </c:pt>
                <c:pt idx="494">
                  <c:v>228.646547717955</c:v>
                </c:pt>
                <c:pt idx="495">
                  <c:v>228.645580396821</c:v>
                </c:pt>
                <c:pt idx="496">
                  <c:v>228.64461377449399</c:v>
                </c:pt>
                <c:pt idx="497">
                  <c:v>228.64364785097499</c:v>
                </c:pt>
                <c:pt idx="498">
                  <c:v>228.642682626263</c:v>
                </c:pt>
                <c:pt idx="499">
                  <c:v>228.64171810035899</c:v>
                </c:pt>
                <c:pt idx="500">
                  <c:v>228.64075427326301</c:v>
                </c:pt>
                <c:pt idx="501">
                  <c:v>228.639791144974</c:v>
                </c:pt>
                <c:pt idx="502">
                  <c:v>228.63882871549299</c:v>
                </c:pt>
                <c:pt idx="503">
                  <c:v>228.637866984819</c:v>
                </c:pt>
                <c:pt idx="504">
                  <c:v>228.636907298843</c:v>
                </c:pt>
                <c:pt idx="505">
                  <c:v>228.635948661285</c:v>
                </c:pt>
                <c:pt idx="506">
                  <c:v>228.63499094042999</c:v>
                </c:pt>
                <c:pt idx="507">
                  <c:v>228.63403413627699</c:v>
                </c:pt>
                <c:pt idx="508">
                  <c:v>228.63307824882699</c:v>
                </c:pt>
                <c:pt idx="509">
                  <c:v>228.63212327807901</c:v>
                </c:pt>
                <c:pt idx="510">
                  <c:v>228.63116922403401</c:v>
                </c:pt>
                <c:pt idx="511">
                  <c:v>228.63021608669101</c:v>
                </c:pt>
                <c:pt idx="512">
                  <c:v>228.62926386605099</c:v>
                </c:pt>
                <c:pt idx="513">
                  <c:v>228.628312562113</c:v>
                </c:pt>
                <c:pt idx="514">
                  <c:v>228.62736217487799</c:v>
                </c:pt>
                <c:pt idx="515">
                  <c:v>228.626412704345</c:v>
                </c:pt>
                <c:pt idx="516">
                  <c:v>228.62546435432901</c:v>
                </c:pt>
                <c:pt idx="517">
                  <c:v>228.62451818821501</c:v>
                </c:pt>
                <c:pt idx="518">
                  <c:v>228.62357314811999</c:v>
                </c:pt>
                <c:pt idx="519">
                  <c:v>228.62262923404401</c:v>
                </c:pt>
                <c:pt idx="520">
                  <c:v>228.621686445987</c:v>
                </c:pt>
                <c:pt idx="521">
                  <c:v>228.62074478394899</c:v>
                </c:pt>
                <c:pt idx="522">
                  <c:v>228.61980424793001</c:v>
                </c:pt>
                <c:pt idx="523">
                  <c:v>228.61886483793</c:v>
                </c:pt>
                <c:pt idx="524">
                  <c:v>228.61792655395001</c:v>
                </c:pt>
                <c:pt idx="525">
                  <c:v>228.61698939598801</c:v>
                </c:pt>
                <c:pt idx="526">
                  <c:v>228.616053364045</c:v>
                </c:pt>
                <c:pt idx="527">
                  <c:v>228.615118458121</c:v>
                </c:pt>
                <c:pt idx="528">
                  <c:v>228.61418467821599</c:v>
                </c:pt>
                <c:pt idx="529">
                  <c:v>228.61325250439299</c:v>
                </c:pt>
                <c:pt idx="530">
                  <c:v>228.61232231311499</c:v>
                </c:pt>
                <c:pt idx="531">
                  <c:v>228.61139343160099</c:v>
                </c:pt>
                <c:pt idx="532">
                  <c:v>228.61046585985201</c:v>
                </c:pt>
                <c:pt idx="533">
                  <c:v>228.60953959786701</c:v>
                </c:pt>
                <c:pt idx="534">
                  <c:v>228.60861464564701</c:v>
                </c:pt>
                <c:pt idx="535">
                  <c:v>228.607691003192</c:v>
                </c:pt>
                <c:pt idx="536">
                  <c:v>228.606768670501</c:v>
                </c:pt>
                <c:pt idx="537">
                  <c:v>228.60584764757499</c:v>
                </c:pt>
                <c:pt idx="538">
                  <c:v>228.60492793441401</c:v>
                </c:pt>
                <c:pt idx="539">
                  <c:v>228.604009531017</c:v>
                </c:pt>
                <c:pt idx="540">
                  <c:v>228.60309243738499</c:v>
                </c:pt>
                <c:pt idx="541">
                  <c:v>228.602176653518</c:v>
                </c:pt>
                <c:pt idx="542">
                  <c:v>228.60126285980701</c:v>
                </c:pt>
                <c:pt idx="543">
                  <c:v>228.60035088205399</c:v>
                </c:pt>
                <c:pt idx="544">
                  <c:v>228.599440371844</c:v>
                </c:pt>
                <c:pt idx="545">
                  <c:v>228.598531329178</c:v>
                </c:pt>
                <c:pt idx="546">
                  <c:v>228.597623754056</c:v>
                </c:pt>
                <c:pt idx="547">
                  <c:v>228.596717646478</c:v>
                </c:pt>
                <c:pt idx="548">
                  <c:v>228.595813006443</c:v>
                </c:pt>
                <c:pt idx="549">
                  <c:v>228.59490983395199</c:v>
                </c:pt>
                <c:pt idx="550">
                  <c:v>228.594008129005</c:v>
                </c:pt>
                <c:pt idx="551">
                  <c:v>228.59310789160199</c:v>
                </c:pt>
                <c:pt idx="552">
                  <c:v>228.592209121742</c:v>
                </c:pt>
                <c:pt idx="553">
                  <c:v>228.59131181942601</c:v>
                </c:pt>
                <c:pt idx="554">
                  <c:v>228.59041598465399</c:v>
                </c:pt>
                <c:pt idx="555">
                  <c:v>228.589522407288</c:v>
                </c:pt>
                <c:pt idx="556">
                  <c:v>228.58863051783601</c:v>
                </c:pt>
                <c:pt idx="557">
                  <c:v>228.58774022599599</c:v>
                </c:pt>
                <c:pt idx="558">
                  <c:v>228.586851531767</c:v>
                </c:pt>
                <c:pt idx="559">
                  <c:v>228.58596443515</c:v>
                </c:pt>
                <c:pt idx="560">
                  <c:v>228.58507893614501</c:v>
                </c:pt>
                <c:pt idx="561">
                  <c:v>228.58419503475099</c:v>
                </c:pt>
                <c:pt idx="562">
                  <c:v>228.583312730969</c:v>
                </c:pt>
                <c:pt idx="563">
                  <c:v>228.58243202479801</c:v>
                </c:pt>
                <c:pt idx="564">
                  <c:v>228.58155291624001</c:v>
                </c:pt>
                <c:pt idx="565">
                  <c:v>228.580675405292</c:v>
                </c:pt>
                <c:pt idx="566">
                  <c:v>228.579799491957</c:v>
                </c:pt>
                <c:pt idx="567">
                  <c:v>228.578925219865</c:v>
                </c:pt>
                <c:pt idx="568">
                  <c:v>228.57805287452501</c:v>
                </c:pt>
                <c:pt idx="569">
                  <c:v>228.577182220688</c:v>
                </c:pt>
                <c:pt idx="570">
                  <c:v>228.57631325835499</c:v>
                </c:pt>
                <c:pt idx="571">
                  <c:v>228.575445987525</c:v>
                </c:pt>
                <c:pt idx="572">
                  <c:v>228.57458040819799</c:v>
                </c:pt>
                <c:pt idx="573">
                  <c:v>228.573716520375</c:v>
                </c:pt>
                <c:pt idx="574">
                  <c:v>228.572854432208</c:v>
                </c:pt>
                <c:pt idx="575">
                  <c:v>228.57199420526999</c:v>
                </c:pt>
                <c:pt idx="576">
                  <c:v>228.57113573441401</c:v>
                </c:pt>
                <c:pt idx="577">
                  <c:v>228.570279019639</c:v>
                </c:pt>
                <c:pt idx="578">
                  <c:v>228.56942406094601</c:v>
                </c:pt>
                <c:pt idx="579">
                  <c:v>228.56857085833499</c:v>
                </c:pt>
                <c:pt idx="580">
                  <c:v>228.567719411805</c:v>
                </c:pt>
                <c:pt idx="581">
                  <c:v>228.566869787656</c:v>
                </c:pt>
                <c:pt idx="582">
                  <c:v>228.56602196930399</c:v>
                </c:pt>
                <c:pt idx="583">
                  <c:v>228.56517594405099</c:v>
                </c:pt>
                <c:pt idx="584">
                  <c:v>228.564331719368</c:v>
                </c:pt>
                <c:pt idx="585">
                  <c:v>228.563489350514</c:v>
                </c:pt>
                <c:pt idx="586">
                  <c:v>228.56264880318</c:v>
                </c:pt>
                <c:pt idx="587">
                  <c:v>228.56181007736299</c:v>
                </c:pt>
                <c:pt idx="588">
                  <c:v>228.56097319340199</c:v>
                </c:pt>
                <c:pt idx="589">
                  <c:v>228.56013816875699</c:v>
                </c:pt>
                <c:pt idx="590">
                  <c:v>228.559304986347</c:v>
                </c:pt>
                <c:pt idx="591">
                  <c:v>228.55847364617</c:v>
                </c:pt>
                <c:pt idx="592">
                  <c:v>228.557644179189</c:v>
                </c:pt>
                <c:pt idx="593">
                  <c:v>228.556816577131</c:v>
                </c:pt>
                <c:pt idx="594">
                  <c:v>228.55599083437801</c:v>
                </c:pt>
                <c:pt idx="595">
                  <c:v>228.55516695341501</c:v>
                </c:pt>
                <c:pt idx="596">
                  <c:v>228.55434495591399</c:v>
                </c:pt>
                <c:pt idx="597">
                  <c:v>228.553524837059</c:v>
                </c:pt>
                <c:pt idx="598">
                  <c:v>228.55270660477399</c:v>
                </c:pt>
                <c:pt idx="599">
                  <c:v>228.551890259327</c:v>
                </c:pt>
                <c:pt idx="600">
                  <c:v>228.55107580583899</c:v>
                </c:pt>
                <c:pt idx="601">
                  <c:v>228.55026324668799</c:v>
                </c:pt>
                <c:pt idx="602">
                  <c:v>228.549452585164</c:v>
                </c:pt>
                <c:pt idx="603">
                  <c:v>228.54864382548601</c:v>
                </c:pt>
                <c:pt idx="604">
                  <c:v>228.54783696883999</c:v>
                </c:pt>
                <c:pt idx="605">
                  <c:v>228.54703202141701</c:v>
                </c:pt>
                <c:pt idx="606">
                  <c:v>228.546228982336</c:v>
                </c:pt>
                <c:pt idx="607">
                  <c:v>228.54542785735799</c:v>
                </c:pt>
                <c:pt idx="608">
                  <c:v>228.54462864926799</c:v>
                </c:pt>
                <c:pt idx="609">
                  <c:v>228.54383136052101</c:v>
                </c:pt>
                <c:pt idx="610">
                  <c:v>228.54303599373301</c:v>
                </c:pt>
                <c:pt idx="611">
                  <c:v>228.54224255048899</c:v>
                </c:pt>
                <c:pt idx="612">
                  <c:v>228.54145103402601</c:v>
                </c:pt>
                <c:pt idx="613">
                  <c:v>228.54066144666001</c:v>
                </c:pt>
                <c:pt idx="614">
                  <c:v>228.53987379118701</c:v>
                </c:pt>
                <c:pt idx="615">
                  <c:v>228.539088069765</c:v>
                </c:pt>
                <c:pt idx="616">
                  <c:v>228.538304284747</c:v>
                </c:pt>
                <c:pt idx="617">
                  <c:v>228.53752243791601</c:v>
                </c:pt>
                <c:pt idx="618">
                  <c:v>228.53674253126701</c:v>
                </c:pt>
                <c:pt idx="619">
                  <c:v>228.53596456653699</c:v>
                </c:pt>
                <c:pt idx="620">
                  <c:v>228.53518854549</c:v>
                </c:pt>
                <c:pt idx="621">
                  <c:v>228.534414469886</c:v>
                </c:pt>
                <c:pt idx="622">
                  <c:v>228.533642341367</c:v>
                </c:pt>
                <c:pt idx="623">
                  <c:v>228.53287216158299</c:v>
                </c:pt>
                <c:pt idx="624">
                  <c:v>228.532103932051</c:v>
                </c:pt>
                <c:pt idx="625">
                  <c:v>228.5313376542</c:v>
                </c:pt>
                <c:pt idx="626">
                  <c:v>228.53057332943999</c:v>
                </c:pt>
                <c:pt idx="627">
                  <c:v>228.52981095896101</c:v>
                </c:pt>
                <c:pt idx="628">
                  <c:v>228.52905054404999</c:v>
                </c:pt>
                <c:pt idx="629">
                  <c:v>228.52829208577501</c:v>
                </c:pt>
                <c:pt idx="630">
                  <c:v>228.52753558521999</c:v>
                </c:pt>
                <c:pt idx="631">
                  <c:v>228.52678104339699</c:v>
                </c:pt>
                <c:pt idx="632">
                  <c:v>228.526028461165</c:v>
                </c:pt>
                <c:pt idx="633">
                  <c:v>228.525277839458</c:v>
                </c:pt>
                <c:pt idx="634">
                  <c:v>228.524529178996</c:v>
                </c:pt>
                <c:pt idx="635">
                  <c:v>228.523782480535</c:v>
                </c:pt>
                <c:pt idx="636">
                  <c:v>228.52303774471801</c:v>
                </c:pt>
                <c:pt idx="637">
                  <c:v>228.52229497209601</c:v>
                </c:pt>
                <c:pt idx="638">
                  <c:v>228.521554163247</c:v>
                </c:pt>
                <c:pt idx="639">
                  <c:v>228.52081531856101</c:v>
                </c:pt>
                <c:pt idx="640">
                  <c:v>228.52007843843199</c:v>
                </c:pt>
                <c:pt idx="641">
                  <c:v>228.51934352312199</c:v>
                </c:pt>
                <c:pt idx="642">
                  <c:v>228.51861057311001</c:v>
                </c:pt>
                <c:pt idx="643">
                  <c:v>228.51787958827001</c:v>
                </c:pt>
                <c:pt idx="644">
                  <c:v>228.517150568928</c:v>
                </c:pt>
                <c:pt idx="645">
                  <c:v>228.51642351525501</c:v>
                </c:pt>
                <c:pt idx="646">
                  <c:v>228.51569842697</c:v>
                </c:pt>
                <c:pt idx="647">
                  <c:v>228.51497530432701</c:v>
                </c:pt>
                <c:pt idx="648">
                  <c:v>228.51425414709499</c:v>
                </c:pt>
                <c:pt idx="649">
                  <c:v>228.513534955073</c:v>
                </c:pt>
                <c:pt idx="650">
                  <c:v>228.512817728285</c:v>
                </c:pt>
                <c:pt idx="651">
                  <c:v>228.51210246602699</c:v>
                </c:pt>
                <c:pt idx="652">
                  <c:v>228.51138916825499</c:v>
                </c:pt>
                <c:pt idx="653">
                  <c:v>228.51067783457799</c:v>
                </c:pt>
                <c:pt idx="654">
                  <c:v>228.50996846437701</c:v>
                </c:pt>
                <c:pt idx="655">
                  <c:v>228.50926105740501</c:v>
                </c:pt>
                <c:pt idx="656">
                  <c:v>228.50855560737</c:v>
                </c:pt>
                <c:pt idx="657">
                  <c:v>228.50785211659701</c:v>
                </c:pt>
                <c:pt idx="658">
                  <c:v>228.50715058658301</c:v>
                </c:pt>
                <c:pt idx="659">
                  <c:v>228.50645101732599</c:v>
                </c:pt>
                <c:pt idx="660">
                  <c:v>228.50575340882699</c:v>
                </c:pt>
                <c:pt idx="661">
                  <c:v>228.50505776108599</c:v>
                </c:pt>
                <c:pt idx="662">
                  <c:v>228.50436405929801</c:v>
                </c:pt>
                <c:pt idx="663">
                  <c:v>228.50367231178799</c:v>
                </c:pt>
                <c:pt idx="664">
                  <c:v>228.502982520122</c:v>
                </c:pt>
                <c:pt idx="665">
                  <c:v>228.502294684303</c:v>
                </c:pt>
                <c:pt idx="666">
                  <c:v>228.50160880432799</c:v>
                </c:pt>
                <c:pt idx="667">
                  <c:v>228.50092488016301</c:v>
                </c:pt>
                <c:pt idx="668">
                  <c:v>228.500242900176</c:v>
                </c:pt>
                <c:pt idx="669">
                  <c:v>228.49956287263899</c:v>
                </c:pt>
                <c:pt idx="670">
                  <c:v>228.49888479755199</c:v>
                </c:pt>
                <c:pt idx="671">
                  <c:v>228.498208674914</c:v>
                </c:pt>
                <c:pt idx="672">
                  <c:v>228.49753450472701</c:v>
                </c:pt>
                <c:pt idx="673">
                  <c:v>228.49686227513001</c:v>
                </c:pt>
                <c:pt idx="674">
                  <c:v>228.49619190083499</c:v>
                </c:pt>
                <c:pt idx="675">
                  <c:v>228.49552346457901</c:v>
                </c:pt>
                <c:pt idx="676">
                  <c:v>228.49485696636299</c:v>
                </c:pt>
                <c:pt idx="677">
                  <c:v>228.49419240618599</c:v>
                </c:pt>
                <c:pt idx="678">
                  <c:v>228.49352978404801</c:v>
                </c:pt>
                <c:pt idx="679">
                  <c:v>228.49286909994899</c:v>
                </c:pt>
                <c:pt idx="680">
                  <c:v>228.49221035388899</c:v>
                </c:pt>
                <c:pt idx="681">
                  <c:v>228.49155354586901</c:v>
                </c:pt>
                <c:pt idx="682">
                  <c:v>228.49089867588799</c:v>
                </c:pt>
                <c:pt idx="683">
                  <c:v>228.49024574394599</c:v>
                </c:pt>
                <c:pt idx="684">
                  <c:v>228.48959475004301</c:v>
                </c:pt>
                <c:pt idx="685">
                  <c:v>228.48894569417899</c:v>
                </c:pt>
                <c:pt idx="686">
                  <c:v>228.48829857635499</c:v>
                </c:pt>
                <c:pt idx="687">
                  <c:v>228.48765336045099</c:v>
                </c:pt>
                <c:pt idx="688">
                  <c:v>228.48700994325699</c:v>
                </c:pt>
                <c:pt idx="689">
                  <c:v>228.48636844122899</c:v>
                </c:pt>
                <c:pt idx="690">
                  <c:v>228.48572885436801</c:v>
                </c:pt>
                <c:pt idx="691">
                  <c:v>228.48509118267299</c:v>
                </c:pt>
                <c:pt idx="692">
                  <c:v>228.484455426144</c:v>
                </c:pt>
                <c:pt idx="693">
                  <c:v>228.48382158478199</c:v>
                </c:pt>
                <c:pt idx="694">
                  <c:v>228.48318965858601</c:v>
                </c:pt>
                <c:pt idx="695">
                  <c:v>228.482559647557</c:v>
                </c:pt>
                <c:pt idx="696">
                  <c:v>228.481931551694</c:v>
                </c:pt>
                <c:pt idx="697">
                  <c:v>228.48130537099701</c:v>
                </c:pt>
                <c:pt idx="698">
                  <c:v>228.480681105466</c:v>
                </c:pt>
                <c:pt idx="699">
                  <c:v>228.48005875510199</c:v>
                </c:pt>
                <c:pt idx="700">
                  <c:v>228.479438319905</c:v>
                </c:pt>
                <c:pt idx="701">
                  <c:v>228.478819729409</c:v>
                </c:pt>
                <c:pt idx="702">
                  <c:v>228.47820289101401</c:v>
                </c:pt>
                <c:pt idx="703">
                  <c:v>228.477587937756</c:v>
                </c:pt>
                <c:pt idx="704">
                  <c:v>228.476974869635</c:v>
                </c:pt>
                <c:pt idx="705">
                  <c:v>228.47636368665201</c:v>
                </c:pt>
                <c:pt idx="706">
                  <c:v>228.475754388806</c:v>
                </c:pt>
                <c:pt idx="707">
                  <c:v>228.47514697609699</c:v>
                </c:pt>
                <c:pt idx="708">
                  <c:v>228.474541448526</c:v>
                </c:pt>
                <c:pt idx="709">
                  <c:v>228.47393780609201</c:v>
                </c:pt>
                <c:pt idx="710">
                  <c:v>228.473336048796</c:v>
                </c:pt>
                <c:pt idx="711">
                  <c:v>228.472736176637</c:v>
                </c:pt>
                <c:pt idx="712">
                  <c:v>228.47213818961501</c:v>
                </c:pt>
                <c:pt idx="713">
                  <c:v>228.47154208773</c:v>
                </c:pt>
                <c:pt idx="714">
                  <c:v>228.470947870983</c:v>
                </c:pt>
                <c:pt idx="715">
                  <c:v>228.47035542761901</c:v>
                </c:pt>
                <c:pt idx="716">
                  <c:v>228.46976469926099</c:v>
                </c:pt>
                <c:pt idx="717">
                  <c:v>228.46917582028101</c:v>
                </c:pt>
                <c:pt idx="718">
                  <c:v>228.46858879068</c:v>
                </c:pt>
                <c:pt idx="719">
                  <c:v>228.468003610458</c:v>
                </c:pt>
                <c:pt idx="720">
                  <c:v>228.46742027961599</c:v>
                </c:pt>
                <c:pt idx="721">
                  <c:v>228.466838798152</c:v>
                </c:pt>
                <c:pt idx="722">
                  <c:v>228.466259166067</c:v>
                </c:pt>
                <c:pt idx="723">
                  <c:v>228.46568138336099</c:v>
                </c:pt>
                <c:pt idx="724">
                  <c:v>228.46510545003301</c:v>
                </c:pt>
                <c:pt idx="725">
                  <c:v>228.464531366085</c:v>
                </c:pt>
                <c:pt idx="726">
                  <c:v>228.46395913151599</c:v>
                </c:pt>
                <c:pt idx="727">
                  <c:v>228.46338874632499</c:v>
                </c:pt>
                <c:pt idx="728">
                  <c:v>228.462820210514</c:v>
                </c:pt>
                <c:pt idx="729">
                  <c:v>228.46225336988101</c:v>
                </c:pt>
                <c:pt idx="730">
                  <c:v>228.46168821227101</c:v>
                </c:pt>
                <c:pt idx="731">
                  <c:v>228.46112485574201</c:v>
                </c:pt>
                <c:pt idx="732">
                  <c:v>228.460563298805</c:v>
                </c:pt>
                <c:pt idx="733">
                  <c:v>228.460003539973</c:v>
                </c:pt>
                <c:pt idx="734">
                  <c:v>228.459445577759</c:v>
                </c:pt>
                <c:pt idx="735">
                  <c:v>228.458889410675</c:v>
                </c:pt>
                <c:pt idx="736">
                  <c:v>228.45833503723301</c:v>
                </c:pt>
                <c:pt idx="737">
                  <c:v>228.45778245594599</c:v>
                </c:pt>
                <c:pt idx="738">
                  <c:v>228.45723166532699</c:v>
                </c:pt>
                <c:pt idx="739">
                  <c:v>228.45668266388699</c:v>
                </c:pt>
                <c:pt idx="740">
                  <c:v>228.45613545014001</c:v>
                </c:pt>
                <c:pt idx="741">
                  <c:v>228.45559002259799</c:v>
                </c:pt>
                <c:pt idx="742">
                  <c:v>228.45504637977299</c:v>
                </c:pt>
                <c:pt idx="743">
                  <c:v>228.45450452017801</c:v>
                </c:pt>
                <c:pt idx="744">
                  <c:v>228.453964442325</c:v>
                </c:pt>
                <c:pt idx="745">
                  <c:v>228.45342614472699</c:v>
                </c:pt>
                <c:pt idx="746">
                  <c:v>228.45288962589601</c:v>
                </c:pt>
                <c:pt idx="747">
                  <c:v>228.452354884345</c:v>
                </c:pt>
                <c:pt idx="748">
                  <c:v>228.45182191858601</c:v>
                </c:pt>
                <c:pt idx="749">
                  <c:v>228.45129072713101</c:v>
                </c:pt>
                <c:pt idx="750">
                  <c:v>228.45076130849401</c:v>
                </c:pt>
                <c:pt idx="751">
                  <c:v>228.45023356489301</c:v>
                </c:pt>
                <c:pt idx="752">
                  <c:v>228.449707433431</c:v>
                </c:pt>
                <c:pt idx="753">
                  <c:v>228.44918303781</c:v>
                </c:pt>
                <c:pt idx="754">
                  <c:v>228.448660375163</c:v>
                </c:pt>
                <c:pt idx="755">
                  <c:v>228.44813944262</c:v>
                </c:pt>
                <c:pt idx="756">
                  <c:v>228.447620237313</c:v>
                </c:pt>
                <c:pt idx="757">
                  <c:v>228.44710275637399</c:v>
                </c:pt>
                <c:pt idx="758">
                  <c:v>228.44658699693301</c:v>
                </c:pt>
                <c:pt idx="759">
                  <c:v>228.446072956123</c:v>
                </c:pt>
                <c:pt idx="760">
                  <c:v>228.44556063107501</c:v>
                </c:pt>
                <c:pt idx="761">
                  <c:v>228.44505001892</c:v>
                </c:pt>
                <c:pt idx="762">
                  <c:v>228.444541116789</c:v>
                </c:pt>
                <c:pt idx="763">
                  <c:v>228.44403392181499</c:v>
                </c:pt>
                <c:pt idx="764">
                  <c:v>228.44352843112799</c:v>
                </c:pt>
                <c:pt idx="765">
                  <c:v>228.443024641861</c:v>
                </c:pt>
                <c:pt idx="766">
                  <c:v>228.44252255114301</c:v>
                </c:pt>
                <c:pt idx="767">
                  <c:v>228.44202215610801</c:v>
                </c:pt>
                <c:pt idx="768">
                  <c:v>228.44152345388599</c:v>
                </c:pt>
                <c:pt idx="769">
                  <c:v>228.44102644160901</c:v>
                </c:pt>
                <c:pt idx="770">
                  <c:v>228.44053111640699</c:v>
                </c:pt>
                <c:pt idx="771">
                  <c:v>228.44003747541399</c:v>
                </c:pt>
                <c:pt idx="772">
                  <c:v>228.43954551575999</c:v>
                </c:pt>
                <c:pt idx="773">
                  <c:v>228.43905520063601</c:v>
                </c:pt>
                <c:pt idx="774">
                  <c:v>228.43856646709699</c:v>
                </c:pt>
                <c:pt idx="775">
                  <c:v>228.43807938973799</c:v>
                </c:pt>
                <c:pt idx="776">
                  <c:v>228.43759396498299</c:v>
                </c:pt>
                <c:pt idx="777">
                  <c:v>228.437110189257</c:v>
                </c:pt>
                <c:pt idx="778">
                  <c:v>228.43662805898401</c:v>
                </c:pt>
                <c:pt idx="779">
                  <c:v>228.43614757058899</c:v>
                </c:pt>
                <c:pt idx="780">
                  <c:v>228.43566872049701</c:v>
                </c:pt>
                <c:pt idx="781">
                  <c:v>228.435191505132</c:v>
                </c:pt>
                <c:pt idx="782">
                  <c:v>228.43471592091799</c:v>
                </c:pt>
                <c:pt idx="783">
                  <c:v>228.43424196428001</c:v>
                </c:pt>
                <c:pt idx="784">
                  <c:v>228.433769631643</c:v>
                </c:pt>
                <c:pt idx="785">
                  <c:v>228.433298919431</c:v>
                </c:pt>
                <c:pt idx="786">
                  <c:v>228.43282982406799</c:v>
                </c:pt>
                <c:pt idx="787">
                  <c:v>228.43236234197801</c:v>
                </c:pt>
                <c:pt idx="788">
                  <c:v>228.431896469588</c:v>
                </c:pt>
                <c:pt idx="789">
                  <c:v>228.43143220332001</c:v>
                </c:pt>
                <c:pt idx="790">
                  <c:v>228.4309695396</c:v>
                </c:pt>
                <c:pt idx="791">
                  <c:v>228.430508474851</c:v>
                </c:pt>
                <c:pt idx="792">
                  <c:v>228.430049005499</c:v>
                </c:pt>
                <c:pt idx="793">
                  <c:v>228.429591127968</c:v>
                </c:pt>
                <c:pt idx="794">
                  <c:v>228.42913483868199</c:v>
                </c:pt>
                <c:pt idx="795">
                  <c:v>228.42868012577699</c:v>
                </c:pt>
                <c:pt idx="796">
                  <c:v>228.42822694686299</c:v>
                </c:pt>
                <c:pt idx="797">
                  <c:v>228.42777533822499</c:v>
                </c:pt>
                <c:pt idx="798">
                  <c:v>228.427325295977</c:v>
                </c:pt>
                <c:pt idx="799">
                  <c:v>228.42687681623099</c:v>
                </c:pt>
                <c:pt idx="800">
                  <c:v>228.42642989510099</c:v>
                </c:pt>
                <c:pt idx="801">
                  <c:v>228.425984528702</c:v>
                </c:pt>
                <c:pt idx="802">
                  <c:v>228.42554071314501</c:v>
                </c:pt>
                <c:pt idx="803">
                  <c:v>228.42509844454401</c:v>
                </c:pt>
                <c:pt idx="804">
                  <c:v>228.42465771901399</c:v>
                </c:pt>
                <c:pt idx="805">
                  <c:v>228.42421853266799</c:v>
                </c:pt>
                <c:pt idx="806">
                  <c:v>228.423780881618</c:v>
                </c:pt>
                <c:pt idx="807">
                  <c:v>228.42334476197999</c:v>
                </c:pt>
                <c:pt idx="808">
                  <c:v>228.42291016986499</c:v>
                </c:pt>
                <c:pt idx="809">
                  <c:v>228.42247710138699</c:v>
                </c:pt>
                <c:pt idx="810">
                  <c:v>228.42204555266099</c:v>
                </c:pt>
                <c:pt idx="811">
                  <c:v>228.42161551979899</c:v>
                </c:pt>
                <c:pt idx="812">
                  <c:v>228.421186998915</c:v>
                </c:pt>
                <c:pt idx="813">
                  <c:v>228.42075998612199</c:v>
                </c:pt>
                <c:pt idx="814">
                  <c:v>228.420334477534</c:v>
                </c:pt>
                <c:pt idx="815">
                  <c:v>228.41991046926501</c:v>
                </c:pt>
                <c:pt idx="816">
                  <c:v>228.41948795742701</c:v>
                </c:pt>
                <c:pt idx="817">
                  <c:v>228.419066937569</c:v>
                </c:pt>
                <c:pt idx="818">
                  <c:v>228.41864738941001</c:v>
                </c:pt>
                <c:pt idx="819">
                  <c:v>228.41822932370701</c:v>
                </c:pt>
                <c:pt idx="820">
                  <c:v>228.417812736473</c:v>
                </c:pt>
                <c:pt idx="821">
                  <c:v>228.417397623721</c:v>
                </c:pt>
                <c:pt idx="822">
                  <c:v>228.41698398146499</c:v>
                </c:pt>
                <c:pt idx="823">
                  <c:v>228.416571805719</c:v>
                </c:pt>
                <c:pt idx="824">
                  <c:v>228.416161092495</c:v>
                </c:pt>
                <c:pt idx="825">
                  <c:v>228.41575183780799</c:v>
                </c:pt>
                <c:pt idx="826">
                  <c:v>228.41534403767</c:v>
                </c:pt>
                <c:pt idx="827">
                  <c:v>228.41493768809599</c:v>
                </c:pt>
                <c:pt idx="828">
                  <c:v>228.414532785098</c:v>
                </c:pt>
                <c:pt idx="829">
                  <c:v>228.414129324691</c:v>
                </c:pt>
                <c:pt idx="830">
                  <c:v>228.413727302887</c:v>
                </c:pt>
                <c:pt idx="831">
                  <c:v>228.41332671570001</c:v>
                </c:pt>
                <c:pt idx="832">
                  <c:v>228.41292755914401</c:v>
                </c:pt>
                <c:pt idx="833">
                  <c:v>228.412529829231</c:v>
                </c:pt>
                <c:pt idx="834">
                  <c:v>228.41213352197599</c:v>
                </c:pt>
                <c:pt idx="835">
                  <c:v>228.41173863339199</c:v>
                </c:pt>
                <c:pt idx="836">
                  <c:v>228.41134515949199</c:v>
                </c:pt>
                <c:pt idx="837">
                  <c:v>228.41095309629</c:v>
                </c:pt>
                <c:pt idx="838">
                  <c:v>228.4105624398</c:v>
                </c:pt>
                <c:pt idx="839">
                  <c:v>228.41017318603301</c:v>
                </c:pt>
                <c:pt idx="840">
                  <c:v>228.40978533152301</c:v>
                </c:pt>
                <c:pt idx="841">
                  <c:v>228.40939887188901</c:v>
                </c:pt>
                <c:pt idx="842">
                  <c:v>228.40901380309899</c:v>
                </c:pt>
                <c:pt idx="843">
                  <c:v>228.40863012117001</c:v>
                </c:pt>
                <c:pt idx="844">
                  <c:v>228.40824782211899</c:v>
                </c:pt>
                <c:pt idx="845">
                  <c:v>228.407866901962</c:v>
                </c:pt>
                <c:pt idx="846">
                  <c:v>228.40748735671599</c:v>
                </c:pt>
                <c:pt idx="847">
                  <c:v>228.40710918239699</c:v>
                </c:pt>
                <c:pt idx="848">
                  <c:v>228.40673237502301</c:v>
                </c:pt>
                <c:pt idx="849">
                  <c:v>228.406356930611</c:v>
                </c:pt>
                <c:pt idx="850">
                  <c:v>228.40598284517699</c:v>
                </c:pt>
                <c:pt idx="851">
                  <c:v>228.40561011473699</c:v>
                </c:pt>
                <c:pt idx="852">
                  <c:v>228.40523873530901</c:v>
                </c:pt>
                <c:pt idx="853">
                  <c:v>228.404868702909</c:v>
                </c:pt>
                <c:pt idx="854">
                  <c:v>228.40450001355401</c:v>
                </c:pt>
                <c:pt idx="855">
                  <c:v>228.40413266326101</c:v>
                </c:pt>
                <c:pt idx="856">
                  <c:v>228.403766648046</c:v>
                </c:pt>
                <c:pt idx="857">
                  <c:v>228.403401963927</c:v>
                </c:pt>
                <c:pt idx="858">
                  <c:v>228.40303860692001</c:v>
                </c:pt>
                <c:pt idx="859">
                  <c:v>228.40267657304099</c:v>
                </c:pt>
                <c:pt idx="860">
                  <c:v>228.40231585830799</c:v>
                </c:pt>
                <c:pt idx="861">
                  <c:v>228.401956458737</c:v>
                </c:pt>
                <c:pt idx="862">
                  <c:v>228.401598376148</c:v>
                </c:pt>
                <c:pt idx="863">
                  <c:v>228.40124160326999</c:v>
                </c:pt>
                <c:pt idx="864">
                  <c:v>228.40088613463899</c:v>
                </c:pt>
                <c:pt idx="865">
                  <c:v>228.400531966313</c:v>
                </c:pt>
                <c:pt idx="866">
                  <c:v>228.400179094354</c:v>
                </c:pt>
                <c:pt idx="867">
                  <c:v>228.39982751482</c:v>
                </c:pt>
                <c:pt idx="868">
                  <c:v>228.399477223773</c:v>
                </c:pt>
                <c:pt idx="869">
                  <c:v>228.39912821727199</c:v>
                </c:pt>
                <c:pt idx="870">
                  <c:v>228.39878049137599</c:v>
                </c:pt>
                <c:pt idx="871">
                  <c:v>228.39843404214699</c:v>
                </c:pt>
                <c:pt idx="872">
                  <c:v>228.39808886564299</c:v>
                </c:pt>
                <c:pt idx="873">
                  <c:v>228.39774495792599</c:v>
                </c:pt>
                <c:pt idx="874">
                  <c:v>228.39740231505399</c:v>
                </c:pt>
                <c:pt idx="875">
                  <c:v>228.397060933088</c:v>
                </c:pt>
                <c:pt idx="876">
                  <c:v>228.39672080808799</c:v>
                </c:pt>
                <c:pt idx="877">
                  <c:v>228.39638193611401</c:v>
                </c:pt>
                <c:pt idx="878">
                  <c:v>228.39604431322601</c:v>
                </c:pt>
                <c:pt idx="879">
                  <c:v>228.39570793548401</c:v>
                </c:pt>
                <c:pt idx="880">
                  <c:v>228.39537279894699</c:v>
                </c:pt>
                <c:pt idx="881">
                  <c:v>228.395038899676</c:v>
                </c:pt>
                <c:pt idx="882">
                  <c:v>228.394706233731</c:v>
                </c:pt>
                <c:pt idx="883">
                  <c:v>228.39437479717199</c:v>
                </c:pt>
                <c:pt idx="884">
                  <c:v>228.39404459602599</c:v>
                </c:pt>
                <c:pt idx="885">
                  <c:v>228.39371562336001</c:v>
                </c:pt>
                <c:pt idx="886">
                  <c:v>228.39338787038599</c:v>
                </c:pt>
                <c:pt idx="887">
                  <c:v>228.393061333253</c:v>
                </c:pt>
                <c:pt idx="888">
                  <c:v>228.392736008112</c:v>
                </c:pt>
                <c:pt idx="889">
                  <c:v>228.392411891112</c:v>
                </c:pt>
                <c:pt idx="890">
                  <c:v>228.392088978402</c:v>
                </c:pt>
                <c:pt idx="891">
                  <c:v>228.39176726613101</c:v>
                </c:pt>
                <c:pt idx="892">
                  <c:v>228.39144675044901</c:v>
                </c:pt>
                <c:pt idx="893">
                  <c:v>228.39112742750501</c:v>
                </c:pt>
                <c:pt idx="894">
                  <c:v>228.390809293449</c:v>
                </c:pt>
                <c:pt idx="895">
                  <c:v>228.39049234442999</c:v>
                </c:pt>
                <c:pt idx="896">
                  <c:v>228.39017657659801</c:v>
                </c:pt>
                <c:pt idx="897">
                  <c:v>228.38986198610201</c:v>
                </c:pt>
                <c:pt idx="898">
                  <c:v>228.389548569091</c:v>
                </c:pt>
                <c:pt idx="899">
                  <c:v>228.38923632171401</c:v>
                </c:pt>
                <c:pt idx="900">
                  <c:v>228.38892524012201</c:v>
                </c:pt>
                <c:pt idx="901">
                  <c:v>228.388615320464</c:v>
                </c:pt>
                <c:pt idx="902">
                  <c:v>228.38830655888799</c:v>
                </c:pt>
                <c:pt idx="903">
                  <c:v>228.387998951545</c:v>
                </c:pt>
                <c:pt idx="904">
                  <c:v>228.387692494584</c:v>
                </c:pt>
                <c:pt idx="905">
                  <c:v>228.387387184153</c:v>
                </c:pt>
                <c:pt idx="906">
                  <c:v>228.38708302657699</c:v>
                </c:pt>
                <c:pt idx="907">
                  <c:v>228.38678001896</c:v>
                </c:pt>
                <c:pt idx="908">
                  <c:v>228.38647814902399</c:v>
                </c:pt>
                <c:pt idx="909">
                  <c:v>228.38617741303401</c:v>
                </c:pt>
                <c:pt idx="910">
                  <c:v>228.385877807252</c:v>
                </c:pt>
                <c:pt idx="911">
                  <c:v>228.385579327942</c:v>
                </c:pt>
                <c:pt idx="912">
                  <c:v>228.38528197136901</c:v>
                </c:pt>
                <c:pt idx="913">
                  <c:v>228.38498573379499</c:v>
                </c:pt>
                <c:pt idx="914">
                  <c:v>228.38469061148399</c:v>
                </c:pt>
                <c:pt idx="915">
                  <c:v>228.3843966007</c:v>
                </c:pt>
                <c:pt idx="916">
                  <c:v>228.38410369770699</c:v>
                </c:pt>
                <c:pt idx="917">
                  <c:v>228.38381189876799</c:v>
                </c:pt>
                <c:pt idx="918">
                  <c:v>228.38352120014699</c:v>
                </c:pt>
                <c:pt idx="919">
                  <c:v>228.38323159810699</c:v>
                </c:pt>
                <c:pt idx="920">
                  <c:v>228.38294308891199</c:v>
                </c:pt>
                <c:pt idx="921">
                  <c:v>228.382655668826</c:v>
                </c:pt>
                <c:pt idx="922">
                  <c:v>228.38236933411201</c:v>
                </c:pt>
                <c:pt idx="923">
                  <c:v>228.382084081035</c:v>
                </c:pt>
                <c:pt idx="924">
                  <c:v>228.38179990585701</c:v>
                </c:pt>
                <c:pt idx="925">
                  <c:v>228.38151680484199</c:v>
                </c:pt>
                <c:pt idx="926">
                  <c:v>228.38123477425501</c:v>
                </c:pt>
                <c:pt idx="927">
                  <c:v>228.380953810357</c:v>
                </c:pt>
                <c:pt idx="928">
                  <c:v>228.38067391897999</c:v>
                </c:pt>
                <c:pt idx="929">
                  <c:v>228.38039510345399</c:v>
                </c:pt>
                <c:pt idx="930">
                  <c:v>228.38011734676701</c:v>
                </c:pt>
                <c:pt idx="931">
                  <c:v>228.379840645325</c:v>
                </c:pt>
                <c:pt idx="932">
                  <c:v>228.37956499553599</c:v>
                </c:pt>
                <c:pt idx="933">
                  <c:v>228.37929039380501</c:v>
                </c:pt>
                <c:pt idx="934">
                  <c:v>228.37901683653899</c:v>
                </c:pt>
                <c:pt idx="935">
                  <c:v>228.37874432014499</c:v>
                </c:pt>
                <c:pt idx="936">
                  <c:v>228.37847284102801</c:v>
                </c:pt>
                <c:pt idx="937">
                  <c:v>228.378202395595</c:v>
                </c:pt>
                <c:pt idx="938">
                  <c:v>228.37793298025201</c:v>
                </c:pt>
                <c:pt idx="939">
                  <c:v>228.37766459140599</c:v>
                </c:pt>
                <c:pt idx="940">
                  <c:v>228.377397225463</c:v>
                </c:pt>
                <c:pt idx="941">
                  <c:v>228.37713087882901</c:v>
                </c:pt>
                <c:pt idx="942">
                  <c:v>228.37686554791199</c:v>
                </c:pt>
                <c:pt idx="943">
                  <c:v>228.37660122911601</c:v>
                </c:pt>
                <c:pt idx="944">
                  <c:v>228.376337918849</c:v>
                </c:pt>
                <c:pt idx="945">
                  <c:v>228.376075613517</c:v>
                </c:pt>
                <c:pt idx="946">
                  <c:v>228.37581430952699</c:v>
                </c:pt>
                <c:pt idx="947">
                  <c:v>228.37555400328401</c:v>
                </c:pt>
                <c:pt idx="948">
                  <c:v>228.37529469119499</c:v>
                </c:pt>
                <c:pt idx="949">
                  <c:v>228.37503636966599</c:v>
                </c:pt>
                <c:pt idx="950">
                  <c:v>228.37477904219099</c:v>
                </c:pt>
                <c:pt idx="951">
                  <c:v>228.37452271923399</c:v>
                </c:pt>
                <c:pt idx="952">
                  <c:v>228.37426737971299</c:v>
                </c:pt>
                <c:pt idx="953">
                  <c:v>228.374013020191</c:v>
                </c:pt>
                <c:pt idx="954">
                  <c:v>228.37375963723099</c:v>
                </c:pt>
                <c:pt idx="955">
                  <c:v>228.373507227396</c:v>
                </c:pt>
                <c:pt idx="956">
                  <c:v>228.37325578724801</c:v>
                </c:pt>
                <c:pt idx="957">
                  <c:v>228.37300531334901</c:v>
                </c:pt>
                <c:pt idx="958">
                  <c:v>228.37275580226299</c:v>
                </c:pt>
                <c:pt idx="959">
                  <c:v>228.37250725055199</c:v>
                </c:pt>
                <c:pt idx="960">
                  <c:v>228.37225965477799</c:v>
                </c:pt>
                <c:pt idx="961">
                  <c:v>228.372013011505</c:v>
                </c:pt>
                <c:pt idx="962">
                  <c:v>228.371767317295</c:v>
                </c:pt>
                <c:pt idx="963">
                  <c:v>228.37152256871099</c:v>
                </c:pt>
                <c:pt idx="964">
                  <c:v>228.371278762315</c:v>
                </c:pt>
                <c:pt idx="965">
                  <c:v>228.37103589467</c:v>
                </c:pt>
                <c:pt idx="966">
                  <c:v>228.37079396233901</c:v>
                </c:pt>
                <c:pt idx="967">
                  <c:v>228.37055296188299</c:v>
                </c:pt>
                <c:pt idx="968">
                  <c:v>228.37031288986699</c:v>
                </c:pt>
                <c:pt idx="969">
                  <c:v>228.37007374285301</c:v>
                </c:pt>
                <c:pt idx="970">
                  <c:v>228.36983551740201</c:v>
                </c:pt>
                <c:pt idx="971">
                  <c:v>228.369598210079</c:v>
                </c:pt>
                <c:pt idx="972">
                  <c:v>228.36936182132499</c:v>
                </c:pt>
                <c:pt idx="973">
                  <c:v>228.36912636863201</c:v>
                </c:pt>
                <c:pt idx="974">
                  <c:v>228.36889182751</c:v>
                </c:pt>
                <c:pt idx="975">
                  <c:v>228.36865819468301</c:v>
                </c:pt>
                <c:pt idx="976">
                  <c:v>228.36842546687501</c:v>
                </c:pt>
                <c:pt idx="977">
                  <c:v>228.368193640811</c:v>
                </c:pt>
                <c:pt idx="978">
                  <c:v>228.36796271321401</c:v>
                </c:pt>
                <c:pt idx="979">
                  <c:v>228.36773268080799</c:v>
                </c:pt>
                <c:pt idx="980">
                  <c:v>228.36750354031801</c:v>
                </c:pt>
                <c:pt idx="981">
                  <c:v>228.36727528846799</c:v>
                </c:pt>
                <c:pt idx="982">
                  <c:v>228.36704792198199</c:v>
                </c:pt>
                <c:pt idx="983">
                  <c:v>228.36682143758301</c:v>
                </c:pt>
                <c:pt idx="984">
                  <c:v>228.366595831995</c:v>
                </c:pt>
                <c:pt idx="985">
                  <c:v>228.366371101944</c:v>
                </c:pt>
                <c:pt idx="986">
                  <c:v>228.36614724415199</c:v>
                </c:pt>
                <c:pt idx="987">
                  <c:v>228.36592425534499</c:v>
                </c:pt>
                <c:pt idx="988">
                  <c:v>228.36570213224499</c:v>
                </c:pt>
                <c:pt idx="989">
                  <c:v>228.36548087157701</c:v>
                </c:pt>
                <c:pt idx="990">
                  <c:v>228.365260470066</c:v>
                </c:pt>
                <c:pt idx="991">
                  <c:v>228.365040924434</c:v>
                </c:pt>
                <c:pt idx="992">
                  <c:v>228.364822231407</c:v>
                </c:pt>
                <c:pt idx="993">
                  <c:v>228.364604387708</c:v>
                </c:pt>
                <c:pt idx="994">
                  <c:v>228.36438739062299</c:v>
                </c:pt>
                <c:pt idx="995">
                  <c:v>228.36417126755899</c:v>
                </c:pt>
                <c:pt idx="996">
                  <c:v>228.36395598820499</c:v>
                </c:pt>
                <c:pt idx="997">
                  <c:v>228.36374154946799</c:v>
                </c:pt>
                <c:pt idx="998">
                  <c:v>228.36352794825299</c:v>
                </c:pt>
                <c:pt idx="999">
                  <c:v>228.36331518146699</c:v>
                </c:pt>
                <c:pt idx="1000">
                  <c:v>228.36310324601499</c:v>
                </c:pt>
                <c:pt idx="1001">
                  <c:v>228.36289213880301</c:v>
                </c:pt>
                <c:pt idx="1002">
                  <c:v>228.36268185673799</c:v>
                </c:pt>
                <c:pt idx="1003">
                  <c:v>228.362472396725</c:v>
                </c:pt>
                <c:pt idx="1004">
                  <c:v>228.36226375567</c:v>
                </c:pt>
                <c:pt idx="1005">
                  <c:v>228.36205593047899</c:v>
                </c:pt>
                <c:pt idx="1006">
                  <c:v>228.361848918059</c:v>
                </c:pt>
                <c:pt idx="1007">
                  <c:v>228.36164271531399</c:v>
                </c:pt>
                <c:pt idx="1008">
                  <c:v>228.36143731915101</c:v>
                </c:pt>
                <c:pt idx="1009">
                  <c:v>228.361232726476</c:v>
                </c:pt>
                <c:pt idx="1010">
                  <c:v>228.36102893419601</c:v>
                </c:pt>
                <c:pt idx="1011">
                  <c:v>228.36082593921401</c:v>
                </c:pt>
                <c:pt idx="1012">
                  <c:v>228.36062373843899</c:v>
                </c:pt>
                <c:pt idx="1013">
                  <c:v>228.360422328776</c:v>
                </c:pt>
                <c:pt idx="1014">
                  <c:v>228.36022170712999</c:v>
                </c:pt>
                <c:pt idx="1015">
                  <c:v>228.36002187040799</c:v>
                </c:pt>
                <c:pt idx="1016">
                  <c:v>228.359822815515</c:v>
                </c:pt>
                <c:pt idx="1017">
                  <c:v>228.35962456622701</c:v>
                </c:pt>
                <c:pt idx="1018">
                  <c:v>228.35942709962899</c:v>
                </c:pt>
                <c:pt idx="1019">
                  <c:v>228.359230409757</c:v>
                </c:pt>
                <c:pt idx="1020">
                  <c:v>228.35903449368899</c:v>
                </c:pt>
                <c:pt idx="1021">
                  <c:v>228.358839348506</c:v>
                </c:pt>
                <c:pt idx="1022">
                  <c:v>228.35864497128799</c:v>
                </c:pt>
                <c:pt idx="1023">
                  <c:v>228.35845135911401</c:v>
                </c:pt>
                <c:pt idx="1024">
                  <c:v>228.358258509065</c:v>
                </c:pt>
                <c:pt idx="1025">
                  <c:v>228.35806641822001</c:v>
                </c:pt>
                <c:pt idx="1026">
                  <c:v>228.357875083659</c:v>
                </c:pt>
                <c:pt idx="1027">
                  <c:v>228.35768450246201</c:v>
                </c:pt>
                <c:pt idx="1028">
                  <c:v>228.35749467170899</c:v>
                </c:pt>
                <c:pt idx="1029">
                  <c:v>228.35730558847999</c:v>
                </c:pt>
                <c:pt idx="1030">
                  <c:v>228.35711724985501</c:v>
                </c:pt>
                <c:pt idx="1031">
                  <c:v>228.35692965291301</c:v>
                </c:pt>
                <c:pt idx="1032">
                  <c:v>228.356742794735</c:v>
                </c:pt>
                <c:pt idx="1033">
                  <c:v>228.35655667239999</c:v>
                </c:pt>
                <c:pt idx="1034">
                  <c:v>228.35637128298899</c:v>
                </c:pt>
                <c:pt idx="1035">
                  <c:v>228.35618662357999</c:v>
                </c:pt>
                <c:pt idx="1036">
                  <c:v>228.35600269125399</c:v>
                </c:pt>
                <c:pt idx="1037">
                  <c:v>228.35581948309201</c:v>
                </c:pt>
                <c:pt idx="1038">
                  <c:v>228.355636996172</c:v>
                </c:pt>
                <c:pt idx="1039">
                  <c:v>228.355455250191</c:v>
                </c:pt>
                <c:pt idx="1040">
                  <c:v>228.35527423005101</c:v>
                </c:pt>
                <c:pt idx="1041">
                  <c:v>228.35509392650599</c:v>
                </c:pt>
                <c:pt idx="1042">
                  <c:v>228.35491433680801</c:v>
                </c:pt>
                <c:pt idx="1043">
                  <c:v>228.35473545820901</c:v>
                </c:pt>
                <c:pt idx="1044">
                  <c:v>228.35455728796001</c:v>
                </c:pt>
                <c:pt idx="1045">
                  <c:v>228.35437982331501</c:v>
                </c:pt>
                <c:pt idx="1046">
                  <c:v>228.354203061525</c:v>
                </c:pt>
                <c:pt idx="1047">
                  <c:v>228.35402699984201</c:v>
                </c:pt>
                <c:pt idx="1048">
                  <c:v>228.353851635517</c:v>
                </c:pt>
                <c:pt idx="1049">
                  <c:v>228.353676965804</c:v>
                </c:pt>
                <c:pt idx="1050">
                  <c:v>228.35350298795399</c:v>
                </c:pt>
                <c:pt idx="1051">
                  <c:v>228.35332969921899</c:v>
                </c:pt>
                <c:pt idx="1052">
                  <c:v>228.35315709685099</c:v>
                </c:pt>
                <c:pt idx="1053">
                  <c:v>228.35298517810199</c:v>
                </c:pt>
                <c:pt idx="1054">
                  <c:v>228.352813940224</c:v>
                </c:pt>
                <c:pt idx="1055">
                  <c:v>228.352643380469</c:v>
                </c:pt>
                <c:pt idx="1056">
                  <c:v>228.352473496089</c:v>
                </c:pt>
                <c:pt idx="1057">
                  <c:v>228.35230428433701</c:v>
                </c:pt>
                <c:pt idx="1058">
                  <c:v>228.35213574246299</c:v>
                </c:pt>
                <c:pt idx="1059">
                  <c:v>228.35196786772099</c:v>
                </c:pt>
                <c:pt idx="1060">
                  <c:v>228.35180065736199</c:v>
                </c:pt>
                <c:pt idx="1061">
                  <c:v>228.35163412754301</c:v>
                </c:pt>
                <c:pt idx="1062">
                  <c:v>228.35146827059901</c:v>
                </c:pt>
                <c:pt idx="1063">
                  <c:v>228.35130307392799</c:v>
                </c:pt>
                <c:pt idx="1064">
                  <c:v>228.35113853495699</c:v>
                </c:pt>
                <c:pt idx="1065">
                  <c:v>228.35097465111201</c:v>
                </c:pt>
                <c:pt idx="1066">
                  <c:v>228.350811419818</c:v>
                </c:pt>
                <c:pt idx="1067">
                  <c:v>228.350648838502</c:v>
                </c:pt>
                <c:pt idx="1068">
                  <c:v>228.35048690458899</c:v>
                </c:pt>
                <c:pt idx="1069">
                  <c:v>228.35032561550599</c:v>
                </c:pt>
                <c:pt idx="1070">
                  <c:v>228.350164968678</c:v>
                </c:pt>
                <c:pt idx="1071">
                  <c:v>228.350004961531</c:v>
                </c:pt>
                <c:pt idx="1072">
                  <c:v>228.349845591492</c:v>
                </c:pt>
                <c:pt idx="1073">
                  <c:v>228.34968685598699</c:v>
                </c:pt>
                <c:pt idx="1074">
                  <c:v>228.34952875244099</c:v>
                </c:pt>
                <c:pt idx="1075">
                  <c:v>228.34937127827999</c:v>
                </c:pt>
                <c:pt idx="1076">
                  <c:v>228.349214430931</c:v>
                </c:pt>
                <c:pt idx="1077">
                  <c:v>228.34905820781799</c:v>
                </c:pt>
                <c:pt idx="1078">
                  <c:v>228.34890260636999</c:v>
                </c:pt>
                <c:pt idx="1079">
                  <c:v>228.34874762401</c:v>
                </c:pt>
                <c:pt idx="1080">
                  <c:v>228.34859325816601</c:v>
                </c:pt>
                <c:pt idx="1081">
                  <c:v>228.34843950626299</c:v>
                </c:pt>
                <c:pt idx="1082">
                  <c:v>228.348286365728</c:v>
                </c:pt>
                <c:pt idx="1083">
                  <c:v>228.34813384950701</c:v>
                </c:pt>
                <c:pt idx="1084">
                  <c:v>228.34798195745401</c:v>
                </c:pt>
                <c:pt idx="1085">
                  <c:v>228.34783067329701</c:v>
                </c:pt>
                <c:pt idx="1086">
                  <c:v>228.347679994641</c:v>
                </c:pt>
                <c:pt idx="1087">
                  <c:v>228.34752991909301</c:v>
                </c:pt>
                <c:pt idx="1088">
                  <c:v>228.34738044425899</c:v>
                </c:pt>
                <c:pt idx="1089">
                  <c:v>228.34723156774299</c:v>
                </c:pt>
                <c:pt idx="1090">
                  <c:v>228.347083287153</c:v>
                </c:pt>
                <c:pt idx="1091">
                  <c:v>228.34693560009299</c:v>
                </c:pt>
                <c:pt idx="1092">
                  <c:v>228.34678850417001</c:v>
                </c:pt>
                <c:pt idx="1093">
                  <c:v>228.34664199699</c:v>
                </c:pt>
                <c:pt idx="1094">
                  <c:v>228.346496076157</c:v>
                </c:pt>
                <c:pt idx="1095">
                  <c:v>228.34635073927899</c:v>
                </c:pt>
                <c:pt idx="1096">
                  <c:v>228.34620598396</c:v>
                </c:pt>
                <c:pt idx="1097">
                  <c:v>228.34606180780699</c:v>
                </c:pt>
                <c:pt idx="1098">
                  <c:v>228.34591820842601</c:v>
                </c:pt>
                <c:pt idx="1099">
                  <c:v>228.34577518342101</c:v>
                </c:pt>
                <c:pt idx="1100">
                  <c:v>228.34563273040001</c:v>
                </c:pt>
                <c:pt idx="1101">
                  <c:v>228.345490846968</c:v>
                </c:pt>
                <c:pt idx="1102">
                  <c:v>228.34534953073</c:v>
                </c:pt>
                <c:pt idx="1103">
                  <c:v>228.34520877929299</c:v>
                </c:pt>
                <c:pt idx="1104">
                  <c:v>228.345068590262</c:v>
                </c:pt>
                <c:pt idx="1105">
                  <c:v>228.34492897207599</c:v>
                </c:pt>
                <c:pt idx="1106">
                  <c:v>228.344789931528</c:v>
                </c:pt>
                <c:pt idx="1107">
                  <c:v>228.34465145016301</c:v>
                </c:pt>
                <c:pt idx="1108">
                  <c:v>228.34451352575601</c:v>
                </c:pt>
                <c:pt idx="1109">
                  <c:v>228.34437615607999</c:v>
                </c:pt>
                <c:pt idx="1110">
                  <c:v>228.34423933891</c:v>
                </c:pt>
                <c:pt idx="1111">
                  <c:v>228.344103072021</c:v>
                </c:pt>
                <c:pt idx="1112">
                  <c:v>228.343967353186</c:v>
                </c:pt>
                <c:pt idx="1113">
                  <c:v>228.34383218017999</c:v>
                </c:pt>
                <c:pt idx="1114">
                  <c:v>228.343697550776</c:v>
                </c:pt>
                <c:pt idx="1115">
                  <c:v>228.34356346275001</c:v>
                </c:pt>
                <c:pt idx="1116">
                  <c:v>228.34342991387501</c:v>
                </c:pt>
                <c:pt idx="1117">
                  <c:v>228.34329690192601</c:v>
                </c:pt>
                <c:pt idx="1118">
                  <c:v>228.34316442467599</c:v>
                </c:pt>
                <c:pt idx="1119">
                  <c:v>228.34303247989999</c:v>
                </c:pt>
                <c:pt idx="1120">
                  <c:v>228.34290106537301</c:v>
                </c:pt>
                <c:pt idx="1121">
                  <c:v>228.34277017886799</c:v>
                </c:pt>
                <c:pt idx="1122">
                  <c:v>228.342639818159</c:v>
                </c:pt>
                <c:pt idx="1123">
                  <c:v>228.342509981022</c:v>
                </c:pt>
                <c:pt idx="1124">
                  <c:v>228.342380665229</c:v>
                </c:pt>
                <c:pt idx="1125">
                  <c:v>228.34225186855599</c:v>
                </c:pt>
                <c:pt idx="1126">
                  <c:v>228.34212358877701</c:v>
                </c:pt>
                <c:pt idx="1127">
                  <c:v>228.34199582975199</c:v>
                </c:pt>
                <c:pt idx="1128">
                  <c:v>228.34186860278501</c:v>
                </c:pt>
                <c:pt idx="1129">
                  <c:v>228.341741889367</c:v>
                </c:pt>
                <c:pt idx="1130">
                  <c:v>228.34161568741601</c:v>
                </c:pt>
                <c:pt idx="1131">
                  <c:v>228.34148999484901</c:v>
                </c:pt>
                <c:pt idx="1132">
                  <c:v>228.34136480958199</c:v>
                </c:pt>
                <c:pt idx="1133">
                  <c:v>228.341240129532</c:v>
                </c:pt>
                <c:pt idx="1134">
                  <c:v>228.341115952617</c:v>
                </c:pt>
                <c:pt idx="1135">
                  <c:v>228.34099227675199</c:v>
                </c:pt>
                <c:pt idx="1136">
                  <c:v>228.34086909985399</c:v>
                </c:pt>
                <c:pt idx="1137">
                  <c:v>228.340746419841</c:v>
                </c:pt>
                <c:pt idx="1138">
                  <c:v>228.34062423462899</c:v>
                </c:pt>
                <c:pt idx="1139">
                  <c:v>228.340502542135</c:v>
                </c:pt>
                <c:pt idx="1140">
                  <c:v>228.340381340275</c:v>
                </c:pt>
                <c:pt idx="1141">
                  <c:v>228.34026062696699</c:v>
                </c:pt>
                <c:pt idx="1142">
                  <c:v>228.34014040012801</c:v>
                </c:pt>
                <c:pt idx="1143">
                  <c:v>228.34002065767299</c:v>
                </c:pt>
                <c:pt idx="1144">
                  <c:v>228.33990139752001</c:v>
                </c:pt>
                <c:pt idx="1145">
                  <c:v>228.339782617586</c:v>
                </c:pt>
                <c:pt idx="1146">
                  <c:v>228.33966431578699</c:v>
                </c:pt>
                <c:pt idx="1147">
                  <c:v>228.33954649004099</c:v>
                </c:pt>
                <c:pt idx="1148">
                  <c:v>228.339429138263</c:v>
                </c:pt>
                <c:pt idx="1149">
                  <c:v>228.339312261771</c:v>
                </c:pt>
                <c:pt idx="1150">
                  <c:v>228.33919587981799</c:v>
                </c:pt>
                <c:pt idx="1151">
                  <c:v>228.339079969273</c:v>
                </c:pt>
                <c:pt idx="1152">
                  <c:v>228.33896452821199</c:v>
                </c:pt>
                <c:pt idx="1153">
                  <c:v>228.33884955471001</c:v>
                </c:pt>
                <c:pt idx="1154">
                  <c:v>228.338735046843</c:v>
                </c:pt>
                <c:pt idx="1155">
                  <c:v>228.33862100268499</c:v>
                </c:pt>
                <c:pt idx="1156">
                  <c:v>228.33850742031299</c:v>
                </c:pt>
                <c:pt idx="1157">
                  <c:v>228.33839429780201</c:v>
                </c:pt>
                <c:pt idx="1158">
                  <c:v>228.33828163322701</c:v>
                </c:pt>
                <c:pt idx="1159">
                  <c:v>228.33816942466299</c:v>
                </c:pt>
                <c:pt idx="1160">
                  <c:v>228.338057670187</c:v>
                </c:pt>
                <c:pt idx="1161">
                  <c:v>228.337946367873</c:v>
                </c:pt>
                <c:pt idx="1162">
                  <c:v>228.337835515796</c:v>
                </c:pt>
                <c:pt idx="1163">
                  <c:v>228.33772511203301</c:v>
                </c:pt>
                <c:pt idx="1164">
                  <c:v>228.33761515465901</c:v>
                </c:pt>
                <c:pt idx="1165">
                  <c:v>228.33750564174801</c:v>
                </c:pt>
                <c:pt idx="1166">
                  <c:v>228.33739657137701</c:v>
                </c:pt>
                <c:pt idx="1167">
                  <c:v>228.33728794162101</c:v>
                </c:pt>
                <c:pt idx="1168">
                  <c:v>228.33717975055399</c:v>
                </c:pt>
                <c:pt idx="1169">
                  <c:v>228.337071996254</c:v>
                </c:pt>
                <c:pt idx="1170">
                  <c:v>228.33696467679499</c:v>
                </c:pt>
                <c:pt idx="1171">
                  <c:v>228.33685779031401</c:v>
                </c:pt>
                <c:pt idx="1172">
                  <c:v>228.33675135560199</c:v>
                </c:pt>
                <c:pt idx="1173">
                  <c:v>228.33664535271899</c:v>
                </c:pt>
                <c:pt idx="1174">
                  <c:v>228.336539779861</c:v>
                </c:pt>
                <c:pt idx="1175">
                  <c:v>228.33643463522199</c:v>
                </c:pt>
                <c:pt idx="1176">
                  <c:v>228.33632991699599</c:v>
                </c:pt>
                <c:pt idx="1177">
                  <c:v>228.33622562337999</c:v>
                </c:pt>
                <c:pt idx="1178">
                  <c:v>228.33612175256701</c:v>
                </c:pt>
                <c:pt idx="1179">
                  <c:v>228.336018302752</c:v>
                </c:pt>
                <c:pt idx="1180">
                  <c:v>228.33591527213099</c:v>
                </c:pt>
                <c:pt idx="1181">
                  <c:v>228.33581265889799</c:v>
                </c:pt>
                <c:pt idx="1182">
                  <c:v>228.335710461247</c:v>
                </c:pt>
                <c:pt idx="1183">
                  <c:v>228.33560867737501</c:v>
                </c:pt>
                <c:pt idx="1184">
                  <c:v>228.33550730547401</c:v>
                </c:pt>
                <c:pt idx="1185">
                  <c:v>228.33540634374199</c:v>
                </c:pt>
                <c:pt idx="1186">
                  <c:v>228.335305790371</c:v>
                </c:pt>
                <c:pt idx="1187">
                  <c:v>228.335205643557</c:v>
                </c:pt>
                <c:pt idx="1188">
                  <c:v>228.33510590149501</c:v>
                </c:pt>
                <c:pt idx="1189">
                  <c:v>228.33500656237999</c:v>
                </c:pt>
                <c:pt idx="1190">
                  <c:v>228.33490762440701</c:v>
                </c:pt>
                <c:pt idx="1191">
                  <c:v>228.334809085769</c:v>
                </c:pt>
                <c:pt idx="1192">
                  <c:v>228.33471094466299</c:v>
                </c:pt>
                <c:pt idx="1193">
                  <c:v>228.33461319928301</c:v>
                </c:pt>
                <c:pt idx="1194">
                  <c:v>228.33451587549001</c:v>
                </c:pt>
                <c:pt idx="1195">
                  <c:v>228.33441895166499</c:v>
                </c:pt>
                <c:pt idx="1196">
                  <c:v>228.33432242253099</c:v>
                </c:pt>
                <c:pt idx="1197">
                  <c:v>228.33422628646599</c:v>
                </c:pt>
                <c:pt idx="1198">
                  <c:v>228.33413054184501</c:v>
                </c:pt>
                <c:pt idx="1199">
                  <c:v>228.33403518704699</c:v>
                </c:pt>
                <c:pt idx="1200">
                  <c:v>228.33394022044999</c:v>
                </c:pt>
                <c:pt idx="1201">
                  <c:v>228.33384564042899</c:v>
                </c:pt>
                <c:pt idx="1202">
                  <c:v>228.33375144536299</c:v>
                </c:pt>
                <c:pt idx="1203">
                  <c:v>228.333657633629</c:v>
                </c:pt>
                <c:pt idx="1204">
                  <c:v>228.333564203604</c:v>
                </c:pt>
                <c:pt idx="1205">
                  <c:v>228.33347115366499</c:v>
                </c:pt>
                <c:pt idx="1206">
                  <c:v>228.33337848219099</c:v>
                </c:pt>
                <c:pt idx="1207">
                  <c:v>228.33328618755701</c:v>
                </c:pt>
                <c:pt idx="1208">
                  <c:v>228.33319426814199</c:v>
                </c:pt>
                <c:pt idx="1209">
                  <c:v>228.33310272232299</c:v>
                </c:pt>
                <c:pt idx="1210">
                  <c:v>228.33301154847601</c:v>
                </c:pt>
                <c:pt idx="1211">
                  <c:v>228.33292074497999</c:v>
                </c:pt>
                <c:pt idx="1212">
                  <c:v>228.33283031021199</c:v>
                </c:pt>
                <c:pt idx="1213">
                  <c:v>228.33274024254899</c:v>
                </c:pt>
                <c:pt idx="1214">
                  <c:v>228.33265054036801</c:v>
                </c:pt>
                <c:pt idx="1215">
                  <c:v>228.332561202047</c:v>
                </c:pt>
                <c:pt idx="1216">
                  <c:v>228.33247223942101</c:v>
                </c:pt>
                <c:pt idx="1217">
                  <c:v>228.33238364401501</c:v>
                </c:pt>
                <c:pt idx="1218">
                  <c:v>228.33229541009899</c:v>
                </c:pt>
                <c:pt idx="1219">
                  <c:v>228.332207536157</c:v>
                </c:pt>
                <c:pt idx="1220">
                  <c:v>228.33212002067</c:v>
                </c:pt>
                <c:pt idx="1221">
                  <c:v>228.33203286211901</c:v>
                </c:pt>
                <c:pt idx="1222">
                  <c:v>228.331946058988</c:v>
                </c:pt>
                <c:pt idx="1223">
                  <c:v>228.331859609757</c:v>
                </c:pt>
                <c:pt idx="1224">
                  <c:v>228.33177351290999</c:v>
                </c:pt>
                <c:pt idx="1225">
                  <c:v>228.33168776692699</c:v>
                </c:pt>
                <c:pt idx="1226">
                  <c:v>228.33160237029199</c:v>
                </c:pt>
                <c:pt idx="1227">
                  <c:v>228.33151732148499</c:v>
                </c:pt>
                <c:pt idx="1228">
                  <c:v>228.331432618989</c:v>
                </c:pt>
                <c:pt idx="1229">
                  <c:v>228.331348261286</c:v>
                </c:pt>
                <c:pt idx="1230">
                  <c:v>228.33126424685801</c:v>
                </c:pt>
                <c:pt idx="1231">
                  <c:v>228.33118057418699</c:v>
                </c:pt>
                <c:pt idx="1232">
                  <c:v>228.33109724175401</c:v>
                </c:pt>
                <c:pt idx="1233">
                  <c:v>228.331014248043</c:v>
                </c:pt>
                <c:pt idx="1234">
                  <c:v>228.33093159153401</c:v>
                </c:pt>
                <c:pt idx="1235">
                  <c:v>228.33084927070999</c:v>
                </c:pt>
                <c:pt idx="1236">
                  <c:v>228.33076728405399</c:v>
                </c:pt>
                <c:pt idx="1237">
                  <c:v>228.33068563004599</c:v>
                </c:pt>
                <c:pt idx="1238">
                  <c:v>228.33060431837299</c:v>
                </c:pt>
                <c:pt idx="1239">
                  <c:v>228.33052334507701</c:v>
                </c:pt>
                <c:pt idx="1240">
                  <c:v>228.33044270238801</c:v>
                </c:pt>
                <c:pt idx="1241">
                  <c:v>228.33036238889599</c:v>
                </c:pt>
                <c:pt idx="1242">
                  <c:v>228.330282403186</c:v>
                </c:pt>
                <c:pt idx="1243">
                  <c:v>228.33020274384799</c:v>
                </c:pt>
                <c:pt idx="1244">
                  <c:v>228.33012340946999</c:v>
                </c:pt>
                <c:pt idx="1245">
                  <c:v>228.33004439863799</c:v>
                </c:pt>
                <c:pt idx="1246">
                  <c:v>228.32996570994101</c:v>
                </c:pt>
                <c:pt idx="1247">
                  <c:v>228.32988734196601</c:v>
                </c:pt>
                <c:pt idx="1248">
                  <c:v>228.32980929330199</c:v>
                </c:pt>
                <c:pt idx="1249">
                  <c:v>228.32973156253601</c:v>
                </c:pt>
                <c:pt idx="1250">
                  <c:v>228.329654148256</c:v>
                </c:pt>
                <c:pt idx="1251">
                  <c:v>228.32957704904999</c:v>
                </c:pt>
                <c:pt idx="1252">
                  <c:v>228.329500263505</c:v>
                </c:pt>
                <c:pt idx="1253">
                  <c:v>228.32942379021</c:v>
                </c:pt>
                <c:pt idx="1254">
                  <c:v>228.32934762775199</c:v>
                </c:pt>
                <c:pt idx="1255">
                  <c:v>228.32927177471899</c:v>
                </c:pt>
                <c:pt idx="1256">
                  <c:v>228.32919622969899</c:v>
                </c:pt>
                <c:pt idx="1257">
                  <c:v>228.32912099127901</c:v>
                </c:pt>
                <c:pt idx="1258">
                  <c:v>228.32904605804799</c:v>
                </c:pt>
                <c:pt idx="1259">
                  <c:v>228.32897142859301</c:v>
                </c:pt>
                <c:pt idx="1260">
                  <c:v>228.328897113012</c:v>
                </c:pt>
                <c:pt idx="1261">
                  <c:v>228.32882311245501</c:v>
                </c:pt>
                <c:pt idx="1262">
                  <c:v>228.32874941469001</c:v>
                </c:pt>
                <c:pt idx="1263">
                  <c:v>228.32867601844401</c:v>
                </c:pt>
                <c:pt idx="1264">
                  <c:v>228.32860292244101</c:v>
                </c:pt>
                <c:pt idx="1265">
                  <c:v>228.32853012540801</c:v>
                </c:pt>
                <c:pt idx="1266">
                  <c:v>228.328457626069</c:v>
                </c:pt>
                <c:pt idx="1267">
                  <c:v>228.32838542315099</c:v>
                </c:pt>
                <c:pt idx="1268">
                  <c:v>228.32831351537899</c:v>
                </c:pt>
                <c:pt idx="1269">
                  <c:v>228.32824190147801</c:v>
                </c:pt>
                <c:pt idx="1270">
                  <c:v>228.328170580175</c:v>
                </c:pt>
                <c:pt idx="1271">
                  <c:v>228.328099550193</c:v>
                </c:pt>
                <c:pt idx="1272">
                  <c:v>228.32802881026001</c:v>
                </c:pt>
                <c:pt idx="1273">
                  <c:v>228.32795835909999</c:v>
                </c:pt>
                <c:pt idx="1274">
                  <c:v>228.32788819543899</c:v>
                </c:pt>
                <c:pt idx="1275">
                  <c:v>228.32781831800199</c:v>
                </c:pt>
                <c:pt idx="1276">
                  <c:v>228.32774872551599</c:v>
                </c:pt>
                <c:pt idx="1277">
                  <c:v>228.327679416705</c:v>
                </c:pt>
                <c:pt idx="1278">
                  <c:v>228.32761039029501</c:v>
                </c:pt>
                <c:pt idx="1279">
                  <c:v>228.32754164501199</c:v>
                </c:pt>
                <c:pt idx="1280">
                  <c:v>228.32747317958101</c:v>
                </c:pt>
                <c:pt idx="1281">
                  <c:v>228.32740499272799</c:v>
                </c:pt>
                <c:pt idx="1282">
                  <c:v>228.32733708795701</c:v>
                </c:pt>
                <c:pt idx="1283">
                  <c:v>228.32726946861399</c:v>
                </c:pt>
                <c:pt idx="1284">
                  <c:v>228.327202125848</c:v>
                </c:pt>
                <c:pt idx="1285">
                  <c:v>228.32713505846101</c:v>
                </c:pt>
                <c:pt idx="1286">
                  <c:v>228.327068265256</c:v>
                </c:pt>
                <c:pt idx="1287">
                  <c:v>228.32700174503699</c:v>
                </c:pt>
                <c:pt idx="1288">
                  <c:v>228.32693549660701</c:v>
                </c:pt>
                <c:pt idx="1289">
                  <c:v>228.32686951876801</c:v>
                </c:pt>
                <c:pt idx="1290">
                  <c:v>228.32680381032301</c:v>
                </c:pt>
                <c:pt idx="1291">
                  <c:v>228.32673837007701</c:v>
                </c:pt>
                <c:pt idx="1292">
                  <c:v>228.326673196831</c:v>
                </c:pt>
                <c:pt idx="1293">
                  <c:v>228.32660828939001</c:v>
                </c:pt>
                <c:pt idx="1294">
                  <c:v>228.326543646555</c:v>
                </c:pt>
                <c:pt idx="1295">
                  <c:v>228.32647926713099</c:v>
                </c:pt>
                <c:pt idx="1296">
                  <c:v>228.326415149919</c:v>
                </c:pt>
                <c:pt idx="1297">
                  <c:v>228.326351293724</c:v>
                </c:pt>
                <c:pt idx="1298">
                  <c:v>228.32628769734799</c:v>
                </c:pt>
                <c:pt idx="1299">
                  <c:v>228.32622435959399</c:v>
                </c:pt>
                <c:pt idx="1300">
                  <c:v>228.32616127926599</c:v>
                </c:pt>
                <c:pt idx="1301">
                  <c:v>228.326098455167</c:v>
                </c:pt>
                <c:pt idx="1302">
                  <c:v>228.32603588609899</c:v>
                </c:pt>
                <c:pt idx="1303">
                  <c:v>228.32597357086499</c:v>
                </c:pt>
                <c:pt idx="1304">
                  <c:v>228.325911512533</c:v>
                </c:pt>
                <c:pt idx="1305">
                  <c:v>228.32584972053601</c:v>
                </c:pt>
                <c:pt idx="1306">
                  <c:v>228.32578818127001</c:v>
                </c:pt>
                <c:pt idx="1307">
                  <c:v>228.32572689364599</c:v>
                </c:pt>
                <c:pt idx="1308">
                  <c:v>228.32566585657301</c:v>
                </c:pt>
                <c:pt idx="1309">
                  <c:v>228.32560506895999</c:v>
                </c:pt>
                <c:pt idx="1310">
                  <c:v>228.325544529718</c:v>
                </c:pt>
                <c:pt idx="1311">
                  <c:v>228.325484237756</c:v>
                </c:pt>
                <c:pt idx="1312">
                  <c:v>228.32542419198199</c:v>
                </c:pt>
                <c:pt idx="1313">
                  <c:v>228.325364391308</c:v>
                </c:pt>
                <c:pt idx="1314">
                  <c:v>228.325304834642</c:v>
                </c:pt>
                <c:pt idx="1315">
                  <c:v>228.32524552089399</c:v>
                </c:pt>
                <c:pt idx="1316">
                  <c:v>228.325186448973</c:v>
                </c:pt>
                <c:pt idx="1317">
                  <c:v>228.32512761778901</c:v>
                </c:pt>
                <c:pt idx="1318">
                  <c:v>228.32506902625201</c:v>
                </c:pt>
                <c:pt idx="1319">
                  <c:v>228.32501067327101</c:v>
                </c:pt>
                <c:pt idx="1320">
                  <c:v>228.32495255775601</c:v>
                </c:pt>
                <c:pt idx="1321">
                  <c:v>228.324894678616</c:v>
                </c:pt>
                <c:pt idx="1322">
                  <c:v>228.32483703476001</c:v>
                </c:pt>
                <c:pt idx="1323">
                  <c:v>228.32477962509901</c:v>
                </c:pt>
                <c:pt idx="1324">
                  <c:v>228.32472244854199</c:v>
                </c:pt>
                <c:pt idx="1325">
                  <c:v>228.32466550399801</c:v>
                </c:pt>
                <c:pt idx="1326">
                  <c:v>228.32460879221</c:v>
                </c:pt>
                <c:pt idx="1327">
                  <c:v>228.324552325658</c:v>
                </c:pt>
                <c:pt idx="1328">
                  <c:v>228.32449609011201</c:v>
                </c:pt>
                <c:pt idx="1329">
                  <c:v>228.32444008457799</c:v>
                </c:pt>
                <c:pt idx="1330">
                  <c:v>228.32438430806201</c:v>
                </c:pt>
                <c:pt idx="1331">
                  <c:v>228.32432875957201</c:v>
                </c:pt>
                <c:pt idx="1332">
                  <c:v>228.324273438115</c:v>
                </c:pt>
                <c:pt idx="1333">
                  <c:v>228.32421834269701</c:v>
                </c:pt>
                <c:pt idx="1334">
                  <c:v>228.32416347232601</c:v>
                </c:pt>
                <c:pt idx="1335">
                  <c:v>228.324108826009</c:v>
                </c:pt>
                <c:pt idx="1336">
                  <c:v>228.32405440275201</c:v>
                </c:pt>
                <c:pt idx="1337">
                  <c:v>228.324000201562</c:v>
                </c:pt>
                <c:pt idx="1338">
                  <c:v>228.32394622144599</c:v>
                </c:pt>
                <c:pt idx="1339">
                  <c:v>228.32389246141099</c:v>
                </c:pt>
                <c:pt idx="1340">
                  <c:v>228.32383892046499</c:v>
                </c:pt>
                <c:pt idx="1341">
                  <c:v>228.32378559761301</c:v>
                </c:pt>
                <c:pt idx="1342">
                  <c:v>228.32373249186301</c:v>
                </c:pt>
                <c:pt idx="1343">
                  <c:v>228.323679602222</c:v>
                </c:pt>
                <c:pt idx="1344">
                  <c:v>228.32362692769701</c:v>
                </c:pt>
                <c:pt idx="1345">
                  <c:v>228.32357446729401</c:v>
                </c:pt>
                <c:pt idx="1346">
                  <c:v>228.323522220021</c:v>
                </c:pt>
                <c:pt idx="1347">
                  <c:v>228.323470184884</c:v>
                </c:pt>
                <c:pt idx="1348">
                  <c:v>228.323418360891</c:v>
                </c:pt>
                <c:pt idx="1349">
                  <c:v>228.323366757076</c:v>
                </c:pt>
                <c:pt idx="1350">
                  <c:v>228.32331536388301</c:v>
                </c:pt>
                <c:pt idx="1351">
                  <c:v>228.32326418026</c:v>
                </c:pt>
                <c:pt idx="1352">
                  <c:v>228.323213205271</c:v>
                </c:pt>
                <c:pt idx="1353">
                  <c:v>228.32316243798101</c:v>
                </c:pt>
                <c:pt idx="1354">
                  <c:v>228.32311187745699</c:v>
                </c:pt>
                <c:pt idx="1355">
                  <c:v>228.323061522762</c:v>
                </c:pt>
                <c:pt idx="1356">
                  <c:v>228.32301137296199</c:v>
                </c:pt>
                <c:pt idx="1357">
                  <c:v>228.32296142712201</c:v>
                </c:pt>
                <c:pt idx="1358">
                  <c:v>228.322911684308</c:v>
                </c:pt>
                <c:pt idx="1359">
                  <c:v>228.32286214358501</c:v>
                </c:pt>
                <c:pt idx="1360">
                  <c:v>228.32281280401699</c:v>
                </c:pt>
                <c:pt idx="1361">
                  <c:v>228.32276366466999</c:v>
                </c:pt>
                <c:pt idx="1362">
                  <c:v>228.322714724609</c:v>
                </c:pt>
                <c:pt idx="1363">
                  <c:v>228.32266598289999</c:v>
                </c:pt>
                <c:pt idx="1364">
                  <c:v>228.32261743860701</c:v>
                </c:pt>
                <c:pt idx="1365">
                  <c:v>228.32256909079601</c:v>
                </c:pt>
                <c:pt idx="1366">
                  <c:v>228.322520938531</c:v>
                </c:pt>
                <c:pt idx="1367">
                  <c:v>228.32247298087901</c:v>
                </c:pt>
                <c:pt idx="1368">
                  <c:v>228.32242521690401</c:v>
                </c:pt>
                <c:pt idx="1369">
                  <c:v>228.322377645671</c:v>
                </c:pt>
                <c:pt idx="1370">
                  <c:v>228.32233026624601</c:v>
                </c:pt>
                <c:pt idx="1371">
                  <c:v>228.32228309505899</c:v>
                </c:pt>
                <c:pt idx="1372">
                  <c:v>228.32223611912701</c:v>
                </c:pt>
                <c:pt idx="1373">
                  <c:v>228.32218933499701</c:v>
                </c:pt>
                <c:pt idx="1374">
                  <c:v>228.32214274185401</c:v>
                </c:pt>
                <c:pt idx="1375">
                  <c:v>228.322096338878</c:v>
                </c:pt>
                <c:pt idx="1376">
                  <c:v>228.322050125251</c:v>
                </c:pt>
                <c:pt idx="1377">
                  <c:v>228.32200410015599</c:v>
                </c:pt>
                <c:pt idx="1378">
                  <c:v>228.32195826277399</c:v>
                </c:pt>
                <c:pt idx="1379">
                  <c:v>228.321912612288</c:v>
                </c:pt>
                <c:pt idx="1380">
                  <c:v>228.32186714787801</c:v>
                </c:pt>
                <c:pt idx="1381">
                  <c:v>228.32182186872799</c:v>
                </c:pt>
                <c:pt idx="1382">
                  <c:v>228.32177677401901</c:v>
                </c:pt>
                <c:pt idx="1383">
                  <c:v>228.32173186293301</c:v>
                </c:pt>
                <c:pt idx="1384">
                  <c:v>228.321687134652</c:v>
                </c:pt>
                <c:pt idx="1385">
                  <c:v>228.321642588358</c:v>
                </c:pt>
                <c:pt idx="1386">
                  <c:v>228.321598223232</c:v>
                </c:pt>
                <c:pt idx="1387">
                  <c:v>228.321554038458</c:v>
                </c:pt>
                <c:pt idx="1388">
                  <c:v>228.32151003321599</c:v>
                </c:pt>
                <c:pt idx="1389">
                  <c:v>228.321466206688</c:v>
                </c:pt>
                <c:pt idx="1390">
                  <c:v>228.32142255805701</c:v>
                </c:pt>
                <c:pt idx="1391">
                  <c:v>228.321379086505</c:v>
                </c:pt>
                <c:pt idx="1392">
                  <c:v>228.32133579121299</c:v>
                </c:pt>
                <c:pt idx="1393">
                  <c:v>228.32129267659101</c:v>
                </c:pt>
                <c:pt idx="1394">
                  <c:v>228.321249739319</c:v>
                </c:pt>
                <c:pt idx="1395">
                  <c:v>228.32120697684601</c:v>
                </c:pt>
                <c:pt idx="1396">
                  <c:v>228.32116438839401</c:v>
                </c:pt>
                <c:pt idx="1397">
                  <c:v>228.32112197318801</c:v>
                </c:pt>
                <c:pt idx="1398">
                  <c:v>228.32107973045001</c:v>
                </c:pt>
                <c:pt idx="1399">
                  <c:v>228.32103765940499</c:v>
                </c:pt>
                <c:pt idx="1400">
                  <c:v>228.32099575927501</c:v>
                </c:pt>
                <c:pt idx="1401">
                  <c:v>228.32095402928499</c:v>
                </c:pt>
                <c:pt idx="1402">
                  <c:v>228.32091246865801</c:v>
                </c:pt>
                <c:pt idx="1403">
                  <c:v>228.32087107661599</c:v>
                </c:pt>
                <c:pt idx="1404">
                  <c:v>228.320829852385</c:v>
                </c:pt>
                <c:pt idx="1405">
                  <c:v>228.32078879518701</c:v>
                </c:pt>
                <c:pt idx="1406">
                  <c:v>228.32074790424599</c:v>
                </c:pt>
                <c:pt idx="1407">
                  <c:v>228.320707178785</c:v>
                </c:pt>
                <c:pt idx="1408">
                  <c:v>228.32066661802901</c:v>
                </c:pt>
                <c:pt idx="1409">
                  <c:v>228.32062622119901</c:v>
                </c:pt>
                <c:pt idx="1410">
                  <c:v>228.32058598752101</c:v>
                </c:pt>
                <c:pt idx="1411">
                  <c:v>228.32054591621599</c:v>
                </c:pt>
                <c:pt idx="1412">
                  <c:v>228.32050600650999</c:v>
                </c:pt>
                <c:pt idx="1413">
                  <c:v>228.32046625762499</c:v>
                </c:pt>
                <c:pt idx="1414">
                  <c:v>228.32042666878601</c:v>
                </c:pt>
                <c:pt idx="1415">
                  <c:v>228.320387248836</c:v>
                </c:pt>
                <c:pt idx="1416">
                  <c:v>228.32034799533099</c:v>
                </c:pt>
                <c:pt idx="1417">
                  <c:v>228.32030890175699</c:v>
                </c:pt>
                <c:pt idx="1418">
                  <c:v>228.32026996742999</c:v>
                </c:pt>
                <c:pt idx="1419">
                  <c:v>228.32023119166601</c:v>
                </c:pt>
                <c:pt idx="1420">
                  <c:v>228.320192573783</c:v>
                </c:pt>
                <c:pt idx="1421">
                  <c:v>228.320154113098</c:v>
                </c:pt>
                <c:pt idx="1422">
                  <c:v>228.320115808927</c:v>
                </c:pt>
                <c:pt idx="1423">
                  <c:v>228.320077660587</c:v>
                </c:pt>
                <c:pt idx="1424">
                  <c:v>228.32003966739501</c:v>
                </c:pt>
                <c:pt idx="1425">
                  <c:v>228.32000182866801</c:v>
                </c:pt>
                <c:pt idx="1426">
                  <c:v>228.31996414372199</c:v>
                </c:pt>
                <c:pt idx="1427">
                  <c:v>228.319926611874</c:v>
                </c:pt>
                <c:pt idx="1428">
                  <c:v>228.31988923244199</c:v>
                </c:pt>
                <c:pt idx="1429">
                  <c:v>228.31985200474199</c:v>
                </c:pt>
                <c:pt idx="1430">
                  <c:v>228.31981492809101</c:v>
                </c:pt>
                <c:pt idx="1431">
                  <c:v>228.31977800180599</c:v>
                </c:pt>
                <c:pt idx="1432">
                  <c:v>228.31974122520299</c:v>
                </c:pt>
                <c:pt idx="1433">
                  <c:v>228.31970459759901</c:v>
                </c:pt>
                <c:pt idx="1434">
                  <c:v>228.31966811831199</c:v>
                </c:pt>
                <c:pt idx="1435">
                  <c:v>228.31963178665799</c:v>
                </c:pt>
                <c:pt idx="1436">
                  <c:v>228.31959560195301</c:v>
                </c:pt>
                <c:pt idx="1437">
                  <c:v>228.31955956591099</c:v>
                </c:pt>
                <c:pt idx="1438">
                  <c:v>228.31952367855101</c:v>
                </c:pt>
                <c:pt idx="1439">
                  <c:v>228.31948793679101</c:v>
                </c:pt>
                <c:pt idx="1440">
                  <c:v>228.319452339977</c:v>
                </c:pt>
                <c:pt idx="1441">
                  <c:v>228.31941688745701</c:v>
                </c:pt>
                <c:pt idx="1442">
                  <c:v>228.31938157857499</c:v>
                </c:pt>
                <c:pt idx="1443">
                  <c:v>228.31934641267901</c:v>
                </c:pt>
                <c:pt idx="1444">
                  <c:v>228.319311389116</c:v>
                </c:pt>
                <c:pt idx="1445">
                  <c:v>228.319276507231</c:v>
                </c:pt>
                <c:pt idx="1446">
                  <c:v>228.31924176637099</c:v>
                </c:pt>
                <c:pt idx="1447">
                  <c:v>228.319207165883</c:v>
                </c:pt>
                <c:pt idx="1448">
                  <c:v>228.319172705113</c:v>
                </c:pt>
                <c:pt idx="1449">
                  <c:v>228.31913838340799</c:v>
                </c:pt>
                <c:pt idx="1450">
                  <c:v>228.319104200113</c:v>
                </c:pt>
                <c:pt idx="1451">
                  <c:v>228.319070154576</c:v>
                </c:pt>
                <c:pt idx="1452">
                  <c:v>228.31903624614301</c:v>
                </c:pt>
                <c:pt idx="1453">
                  <c:v>228.31900247415999</c:v>
                </c:pt>
                <c:pt idx="1454">
                  <c:v>228.31896883797401</c:v>
                </c:pt>
                <c:pt idx="1455">
                  <c:v>228.31893533693099</c:v>
                </c:pt>
                <c:pt idx="1456">
                  <c:v>228.31890197037799</c:v>
                </c:pt>
                <c:pt idx="1457">
                  <c:v>228.31886873766101</c:v>
                </c:pt>
                <c:pt idx="1458">
                  <c:v>228.31883563812701</c:v>
                </c:pt>
                <c:pt idx="1459">
                  <c:v>228.318802674794</c:v>
                </c:pt>
                <c:pt idx="1460">
                  <c:v>228.31876985103199</c:v>
                </c:pt>
                <c:pt idx="1461">
                  <c:v>228.31873715995599</c:v>
                </c:pt>
                <c:pt idx="1462">
                  <c:v>228.31870460097301</c:v>
                </c:pt>
                <c:pt idx="1463">
                  <c:v>228.31867217349199</c:v>
                </c:pt>
                <c:pt idx="1464">
                  <c:v>228.31863987692299</c:v>
                </c:pt>
                <c:pt idx="1465">
                  <c:v>228.31860771067301</c:v>
                </c:pt>
                <c:pt idx="1466">
                  <c:v>228.31857567415199</c:v>
                </c:pt>
                <c:pt idx="1467">
                  <c:v>228.31854376676799</c:v>
                </c:pt>
                <c:pt idx="1468">
                  <c:v>228.318511987931</c:v>
                </c:pt>
                <c:pt idx="1469">
                  <c:v>228.31848033704799</c:v>
                </c:pt>
                <c:pt idx="1470">
                  <c:v>228.31844881352899</c:v>
                </c:pt>
                <c:pt idx="1471">
                  <c:v>228.31841741678201</c:v>
                </c:pt>
                <c:pt idx="1472">
                  <c:v>228.31838614621699</c:v>
                </c:pt>
                <c:pt idx="1473">
                  <c:v>228.318355001242</c:v>
                </c:pt>
                <c:pt idx="1474">
                  <c:v>228.318323981265</c:v>
                </c:pt>
                <c:pt idx="1475">
                  <c:v>228.31829308569601</c:v>
                </c:pt>
                <c:pt idx="1476">
                  <c:v>228.31826231394299</c:v>
                </c:pt>
                <c:pt idx="1477">
                  <c:v>228.318231665415</c:v>
                </c:pt>
                <c:pt idx="1478">
                  <c:v>228.31820113952099</c:v>
                </c:pt>
                <c:pt idx="1479">
                  <c:v>228.31817073566901</c:v>
                </c:pt>
                <c:pt idx="1480">
                  <c:v>228.318140453268</c:v>
                </c:pt>
                <c:pt idx="1481">
                  <c:v>228.31811029433001</c:v>
                </c:pt>
                <c:pt idx="1482">
                  <c:v>228.31808026555001</c:v>
                </c:pt>
                <c:pt idx="1483">
                  <c:v>228.31805035807301</c:v>
                </c:pt>
                <c:pt idx="1484">
                  <c:v>228.318020571375</c:v>
                </c:pt>
                <c:pt idx="1485">
                  <c:v>228.31799090493701</c:v>
                </c:pt>
                <c:pt idx="1486">
                  <c:v>228.317961358236</c:v>
                </c:pt>
                <c:pt idx="1487">
                  <c:v>228.31793193075001</c:v>
                </c:pt>
                <c:pt idx="1488">
                  <c:v>228.31790262195699</c:v>
                </c:pt>
                <c:pt idx="1489">
                  <c:v>228.31787343133701</c:v>
                </c:pt>
                <c:pt idx="1490">
                  <c:v>228.31784435836801</c:v>
                </c:pt>
                <c:pt idx="1491">
                  <c:v>228.317815402527</c:v>
                </c:pt>
                <c:pt idx="1492">
                  <c:v>228.317786563293</c:v>
                </c:pt>
                <c:pt idx="1493">
                  <c:v>228.31775784014499</c:v>
                </c:pt>
                <c:pt idx="1494">
                  <c:v>228.31772923256</c:v>
                </c:pt>
                <c:pt idx="1495">
                  <c:v>228.31770074001801</c:v>
                </c:pt>
                <c:pt idx="1496">
                  <c:v>228.31767236199599</c:v>
                </c:pt>
                <c:pt idx="1497">
                  <c:v>228.31764409797199</c:v>
                </c:pt>
                <c:pt idx="1498">
                  <c:v>228.31761594742599</c:v>
                </c:pt>
                <c:pt idx="1499">
                  <c:v>228.317587909835</c:v>
                </c:pt>
                <c:pt idx="1500">
                  <c:v>228.31755998467699</c:v>
                </c:pt>
                <c:pt idx="1501">
                  <c:v>228.31753217143199</c:v>
                </c:pt>
                <c:pt idx="1502">
                  <c:v>228.31750446957699</c:v>
                </c:pt>
                <c:pt idx="1503">
                  <c:v>228.31747687917601</c:v>
                </c:pt>
                <c:pt idx="1504">
                  <c:v>228.3174494049</c:v>
                </c:pt>
                <c:pt idx="1505">
                  <c:v>228.31742204128699</c:v>
                </c:pt>
                <c:pt idx="1506">
                  <c:v>228.31739478784999</c:v>
                </c:pt>
                <c:pt idx="1507">
                  <c:v>228.317367644104</c:v>
                </c:pt>
                <c:pt idx="1508">
                  <c:v>228.31734060956299</c:v>
                </c:pt>
                <c:pt idx="1509">
                  <c:v>228.31731368374099</c:v>
                </c:pt>
                <c:pt idx="1510">
                  <c:v>228.31728686615301</c:v>
                </c:pt>
                <c:pt idx="1511">
                  <c:v>228.31726015631301</c:v>
                </c:pt>
                <c:pt idx="1512">
                  <c:v>228.317233553736</c:v>
                </c:pt>
                <c:pt idx="1513">
                  <c:v>228.31720705793501</c:v>
                </c:pt>
                <c:pt idx="1514">
                  <c:v>228.31718066842501</c:v>
                </c:pt>
                <c:pt idx="1515">
                  <c:v>228.31715438472099</c:v>
                </c:pt>
                <c:pt idx="1516">
                  <c:v>228.317128206337</c:v>
                </c:pt>
                <c:pt idx="1517">
                  <c:v>228.317102132787</c:v>
                </c:pt>
                <c:pt idx="1518">
                  <c:v>228.317076163585</c:v>
                </c:pt>
                <c:pt idx="1519">
                  <c:v>228.31705029824599</c:v>
                </c:pt>
                <c:pt idx="1520">
                  <c:v>228.317024536285</c:v>
                </c:pt>
                <c:pt idx="1521">
                  <c:v>228.31699887721501</c:v>
                </c:pt>
                <c:pt idx="1522">
                  <c:v>228.316973320551</c:v>
                </c:pt>
                <c:pt idx="1523">
                  <c:v>228.31694786580701</c:v>
                </c:pt>
                <c:pt idx="1524">
                  <c:v>228.316922512498</c:v>
                </c:pt>
                <c:pt idx="1525">
                  <c:v>228.31689726013801</c:v>
                </c:pt>
                <c:pt idx="1526">
                  <c:v>228.31687211471299</c:v>
                </c:pt>
                <c:pt idx="1527">
                  <c:v>228.316847070325</c:v>
                </c:pt>
                <c:pt idx="1528">
                  <c:v>228.31682212635101</c:v>
                </c:pt>
                <c:pt idx="1529">
                  <c:v>228.316797282343</c:v>
                </c:pt>
                <c:pt idx="1530">
                  <c:v>228.31677253785401</c:v>
                </c:pt>
                <c:pt idx="1531">
                  <c:v>228.31674789243701</c:v>
                </c:pt>
                <c:pt idx="1532">
                  <c:v>228.31672334564399</c:v>
                </c:pt>
                <c:pt idx="1533">
                  <c:v>228.31669889702701</c:v>
                </c:pt>
                <c:pt idx="1534">
                  <c:v>228.316674546141</c:v>
                </c:pt>
                <c:pt idx="1535">
                  <c:v>228.316650292536</c:v>
                </c:pt>
                <c:pt idx="1536">
                  <c:v>228.31662613576501</c:v>
                </c:pt>
                <c:pt idx="1537">
                  <c:v>228.31660207538201</c:v>
                </c:pt>
                <c:pt idx="1538">
                  <c:v>228.31657811093899</c:v>
                </c:pt>
                <c:pt idx="1539">
                  <c:v>228.316554241988</c:v>
                </c:pt>
                <c:pt idx="1540">
                  <c:v>228.31653046808199</c:v>
                </c:pt>
                <c:pt idx="1541">
                  <c:v>228.31650678877401</c:v>
                </c:pt>
                <c:pt idx="1542">
                  <c:v>228.316483203616</c:v>
                </c:pt>
                <c:pt idx="1543">
                  <c:v>228.31645971216</c:v>
                </c:pt>
                <c:pt idx="1544">
                  <c:v>228.31643631396</c:v>
                </c:pt>
                <c:pt idx="1545">
                  <c:v>228.31641300856799</c:v>
                </c:pt>
                <c:pt idx="1546">
                  <c:v>228.31638979553699</c:v>
                </c:pt>
                <c:pt idx="1547">
                  <c:v>228.31636667441899</c:v>
                </c:pt>
                <c:pt idx="1548">
                  <c:v>228.31634364973701</c:v>
                </c:pt>
                <c:pt idx="1549">
                  <c:v>228.316320717709</c:v>
                </c:pt>
                <c:pt idx="1550">
                  <c:v>228.31629787706899</c:v>
                </c:pt>
                <c:pt idx="1551">
                  <c:v>228.316275127403</c:v>
                </c:pt>
                <c:pt idx="1552">
                  <c:v>228.31625246829901</c:v>
                </c:pt>
                <c:pt idx="1553">
                  <c:v>228.31622989934201</c:v>
                </c:pt>
                <c:pt idx="1554">
                  <c:v>228.31620742011901</c:v>
                </c:pt>
                <c:pt idx="1555">
                  <c:v>228.31618503021801</c:v>
                </c:pt>
                <c:pt idx="1556">
                  <c:v>228.316162729224</c:v>
                </c:pt>
                <c:pt idx="1557">
                  <c:v>228.316140516725</c:v>
                </c:pt>
                <c:pt idx="1558">
                  <c:v>228.31611839230601</c:v>
                </c:pt>
                <c:pt idx="1559">
                  <c:v>228.316096355556</c:v>
                </c:pt>
                <c:pt idx="1560">
                  <c:v>228.31607440606001</c:v>
                </c:pt>
                <c:pt idx="1561">
                  <c:v>228.316052543404</c:v>
                </c:pt>
                <c:pt idx="1562">
                  <c:v>228.31603076717701</c:v>
                </c:pt>
                <c:pt idx="1563">
                  <c:v>228.31600907696401</c:v>
                </c:pt>
                <c:pt idx="1564">
                  <c:v>228.31598747235199</c:v>
                </c:pt>
                <c:pt idx="1565">
                  <c:v>228.315965952928</c:v>
                </c:pt>
                <c:pt idx="1566">
                  <c:v>228.315944518278</c:v>
                </c:pt>
                <c:pt idx="1567">
                  <c:v>228.31592316799001</c:v>
                </c:pt>
                <c:pt idx="1568">
                  <c:v>228.315901901649</c:v>
                </c:pt>
                <c:pt idx="1569">
                  <c:v>228.31588071884201</c:v>
                </c:pt>
                <c:pt idx="1570">
                  <c:v>228.315859625906</c:v>
                </c:pt>
                <c:pt idx="1571">
                  <c:v>228.31583861940999</c:v>
                </c:pt>
                <c:pt idx="1572">
                  <c:v>228.31581769651899</c:v>
                </c:pt>
                <c:pt idx="1573">
                  <c:v>228.315796856872</c:v>
                </c:pt>
                <c:pt idx="1574">
                  <c:v>228.315776100113</c:v>
                </c:pt>
                <c:pt idx="1575">
                  <c:v>228.31575542588101</c:v>
                </c:pt>
                <c:pt idx="1576">
                  <c:v>228.31573483381899</c:v>
                </c:pt>
                <c:pt idx="1577">
                  <c:v>228.31571432356901</c:v>
                </c:pt>
                <c:pt idx="1578">
                  <c:v>228.31569389477201</c:v>
                </c:pt>
                <c:pt idx="1579">
                  <c:v>228.315673547069</c:v>
                </c:pt>
                <c:pt idx="1580">
                  <c:v>228.31565328010299</c:v>
                </c:pt>
                <c:pt idx="1581">
                  <c:v>228.31563309351401</c:v>
                </c:pt>
                <c:pt idx="1582">
                  <c:v>228.31561298694399</c:v>
                </c:pt>
                <c:pt idx="1583">
                  <c:v>228.31559296003499</c:v>
                </c:pt>
                <c:pt idx="1584">
                  <c:v>228.31557301242901</c:v>
                </c:pt>
                <c:pt idx="1585">
                  <c:v>228.31555314376601</c:v>
                </c:pt>
                <c:pt idx="1586">
                  <c:v>228.31553335368901</c:v>
                </c:pt>
                <c:pt idx="1587">
                  <c:v>228.31551364184</c:v>
                </c:pt>
                <c:pt idx="1588">
                  <c:v>228.315494007859</c:v>
                </c:pt>
                <c:pt idx="1589">
                  <c:v>228.31547445138801</c:v>
                </c:pt>
                <c:pt idx="1590">
                  <c:v>228.31545497206901</c:v>
                </c:pt>
                <c:pt idx="1591">
                  <c:v>228.31543556954301</c:v>
                </c:pt>
                <c:pt idx="1592">
                  <c:v>228.31541624492399</c:v>
                </c:pt>
                <c:pt idx="1593">
                  <c:v>228.315396997666</c:v>
                </c:pt>
                <c:pt idx="1594">
                  <c:v>228.31537782647399</c:v>
                </c:pt>
                <c:pt idx="1595">
                  <c:v>228.31535873100401</c:v>
                </c:pt>
                <c:pt idx="1596">
                  <c:v>228.31533971091201</c:v>
                </c:pt>
                <c:pt idx="1597">
                  <c:v>228.31532076585501</c:v>
                </c:pt>
                <c:pt idx="1598">
                  <c:v>228.315301895489</c:v>
                </c:pt>
                <c:pt idx="1599">
                  <c:v>228.31528309947001</c:v>
                </c:pt>
                <c:pt idx="1600">
                  <c:v>228.31526437745401</c:v>
                </c:pt>
                <c:pt idx="1601">
                  <c:v>228.315245729098</c:v>
                </c:pt>
                <c:pt idx="1602">
                  <c:v>228.315227154057</c:v>
                </c:pt>
                <c:pt idx="1603">
                  <c:v>228.315208651989</c:v>
                </c:pt>
                <c:pt idx="1604">
                  <c:v>228.31519022254801</c:v>
                </c:pt>
                <c:pt idx="1605">
                  <c:v>228.31517186539199</c:v>
                </c:pt>
                <c:pt idx="1606">
                  <c:v>228.315153580177</c:v>
                </c:pt>
                <c:pt idx="1607">
                  <c:v>228.31513536655899</c:v>
                </c:pt>
                <c:pt idx="1608">
                  <c:v>228.31511722419299</c:v>
                </c:pt>
                <c:pt idx="1609">
                  <c:v>228.31509915273799</c:v>
                </c:pt>
                <c:pt idx="1610">
                  <c:v>228.31508115184701</c:v>
                </c:pt>
                <c:pt idx="1611">
                  <c:v>228.315063221179</c:v>
                </c:pt>
                <c:pt idx="1612">
                  <c:v>228.31504536038901</c:v>
                </c:pt>
                <c:pt idx="1613">
                  <c:v>228.31502756913301</c:v>
                </c:pt>
                <c:pt idx="1614">
                  <c:v>228.31500985016299</c:v>
                </c:pt>
                <c:pt idx="1615">
                  <c:v>228.31499220427901</c:v>
                </c:pt>
                <c:pt idx="1616">
                  <c:v>228.31497462783199</c:v>
                </c:pt>
                <c:pt idx="1617">
                  <c:v>228.31495712051901</c:v>
                </c:pt>
                <c:pt idx="1618">
                  <c:v>228.314939682036</c:v>
                </c:pt>
                <c:pt idx="1619">
                  <c:v>228.31492231207901</c:v>
                </c:pt>
                <c:pt idx="1620">
                  <c:v>228.31490501034301</c:v>
                </c:pt>
                <c:pt idx="1621">
                  <c:v>228.31488777652399</c:v>
                </c:pt>
                <c:pt idx="1622">
                  <c:v>228.31487061031899</c:v>
                </c:pt>
                <c:pt idx="1623">
                  <c:v>228.314853511423</c:v>
                </c:pt>
                <c:pt idx="1624">
                  <c:v>228.31483647953101</c:v>
                </c:pt>
                <c:pt idx="1625">
                  <c:v>228.314819514341</c:v>
                </c:pt>
                <c:pt idx="1626">
                  <c:v>228.31480261554699</c:v>
                </c:pt>
                <c:pt idx="1627">
                  <c:v>228.314785782846</c:v>
                </c:pt>
                <c:pt idx="1628">
                  <c:v>228.31476901593399</c:v>
                </c:pt>
                <c:pt idx="1629">
                  <c:v>228.314752314505</c:v>
                </c:pt>
                <c:pt idx="1630">
                  <c:v>228.31473567825699</c:v>
                </c:pt>
                <c:pt idx="1631">
                  <c:v>228.31471910688501</c:v>
                </c:pt>
                <c:pt idx="1632">
                  <c:v>228.31470260008501</c:v>
                </c:pt>
                <c:pt idx="1633">
                  <c:v>236.41772676725299</c:v>
                </c:pt>
                <c:pt idx="1634">
                  <c:v>244.51458335925</c:v>
                </c:pt>
                <c:pt idx="1635">
                  <c:v>252.605683305198</c:v>
                </c:pt>
                <c:pt idx="1636">
                  <c:v>260.69143146152197</c:v>
                </c:pt>
                <c:pt idx="1637">
                  <c:v>268.77219584890798</c:v>
                </c:pt>
                <c:pt idx="1638">
                  <c:v>276.84829186499098</c:v>
                </c:pt>
                <c:pt idx="1639">
                  <c:v>284.919977682759</c:v>
                </c:pt>
                <c:pt idx="1640">
                  <c:v>292.98745631817701</c:v>
                </c:pt>
                <c:pt idx="1641">
                  <c:v>301.050882387304</c:v>
                </c:pt>
                <c:pt idx="1642">
                  <c:v>309.11037050798097</c:v>
                </c:pt>
                <c:pt idx="1643">
                  <c:v>317.16600521019097</c:v>
                </c:pt>
                <c:pt idx="1644">
                  <c:v>325.21784533578301</c:v>
                </c:pt>
                <c:pt idx="1645">
                  <c:v>333.26593135872798</c:v>
                </c:pt>
                <c:pt idx="1646">
                  <c:v>341.31029124919598</c:v>
                </c:pt>
                <c:pt idx="1647">
                  <c:v>349.35094377410098</c:v>
                </c:pt>
                <c:pt idx="1648">
                  <c:v>357.387901202759</c:v>
                </c:pt>
                <c:pt idx="1649">
                  <c:v>365.42117088008098</c:v>
                </c:pt>
                <c:pt idx="1650">
                  <c:v>373.450756964334</c:v>
                </c:pt>
                <c:pt idx="1651">
                  <c:v>381.47666165788098</c:v>
                </c:pt>
                <c:pt idx="1652">
                  <c:v>389.498885766402</c:v>
                </c:pt>
                <c:pt idx="1653">
                  <c:v>397.517429207524</c:v>
                </c:pt>
                <c:pt idx="1654">
                  <c:v>405.53229156982002</c:v>
                </c:pt>
                <c:pt idx="1655">
                  <c:v>413.54347231422997</c:v>
                </c:pt>
                <c:pt idx="1656">
                  <c:v>421.55097097912102</c:v>
                </c:pt>
                <c:pt idx="1657">
                  <c:v>429.55478733655502</c:v>
                </c:pt>
                <c:pt idx="1658">
                  <c:v>437.55492158005001</c:v>
                </c:pt>
                <c:pt idx="1659">
                  <c:v>445.55137442296802</c:v>
                </c:pt>
                <c:pt idx="1660">
                  <c:v>453.54414712700202</c:v>
                </c:pt>
                <c:pt idx="1661">
                  <c:v>461.53324154931897</c:v>
                </c:pt>
                <c:pt idx="1662">
                  <c:v>469.51866009257401</c:v>
                </c:pt>
                <c:pt idx="1663">
                  <c:v>477.500405621129</c:v>
                </c:pt>
                <c:pt idx="1664">
                  <c:v>485.47848155691599</c:v>
                </c:pt>
                <c:pt idx="1665">
                  <c:v>493.45289166161302</c:v>
                </c:pt>
                <c:pt idx="1666">
                  <c:v>501.42363996513802</c:v>
                </c:pt>
                <c:pt idx="1667">
                  <c:v>509.39073063089103</c:v>
                </c:pt>
                <c:pt idx="1668">
                  <c:v>517.35416789398801</c:v>
                </c:pt>
                <c:pt idx="1669">
                  <c:v>525.31395599748805</c:v>
                </c:pt>
                <c:pt idx="1670">
                  <c:v>533.27009909241497</c:v>
                </c:pt>
                <c:pt idx="1671">
                  <c:v>541.22260119657403</c:v>
                </c:pt>
                <c:pt idx="1672">
                  <c:v>549.17146618900802</c:v>
                </c:pt>
                <c:pt idx="1673">
                  <c:v>557.11669772563096</c:v>
                </c:pt>
                <c:pt idx="1674">
                  <c:v>565.05829924083196</c:v>
                </c:pt>
                <c:pt idx="1675">
                  <c:v>572.996273995818</c:v>
                </c:pt>
                <c:pt idx="1676">
                  <c:v>580.93062506138699</c:v>
                </c:pt>
                <c:pt idx="1677">
                  <c:v>588.86135527974204</c:v>
                </c:pt>
                <c:pt idx="1678">
                  <c:v>596.78846732317299</c:v>
                </c:pt>
                <c:pt idx="1679">
                  <c:v>604.71196370801295</c:v>
                </c:pt>
                <c:pt idx="1680">
                  <c:v>612.63184680489599</c:v>
                </c:pt>
                <c:pt idx="1681">
                  <c:v>620.54811886583502</c:v>
                </c:pt>
                <c:pt idx="1682">
                  <c:v>628.46078203452203</c:v>
                </c:pt>
                <c:pt idx="1683">
                  <c:v>636.36983836147897</c:v>
                </c:pt>
                <c:pt idx="1684">
                  <c:v>644.27528982327397</c:v>
                </c:pt>
                <c:pt idx="1685">
                  <c:v>652.17713832306902</c:v>
                </c:pt>
                <c:pt idx="1686">
                  <c:v>660.07538570972497</c:v>
                </c:pt>
                <c:pt idx="1687">
                  <c:v>667.97003379416003</c:v>
                </c:pt>
                <c:pt idx="1688">
                  <c:v>675.86108434132996</c:v>
                </c:pt>
                <c:pt idx="1689">
                  <c:v>683.74853908936598</c:v>
                </c:pt>
                <c:pt idx="1690">
                  <c:v>691.63239974953899</c:v>
                </c:pt>
                <c:pt idx="1691">
                  <c:v>699.51266801227598</c:v>
                </c:pt>
                <c:pt idx="1692">
                  <c:v>707.38934554034495</c:v>
                </c:pt>
                <c:pt idx="1693">
                  <c:v>715.26243399666498</c:v>
                </c:pt>
                <c:pt idx="1694">
                  <c:v>723.13193502717195</c:v>
                </c:pt>
                <c:pt idx="1695">
                  <c:v>730.99785026368204</c:v>
                </c:pt>
                <c:pt idx="1696">
                  <c:v>738.86018132502295</c:v>
                </c:pt>
                <c:pt idx="1697">
                  <c:v>746.71892984111196</c:v>
                </c:pt>
                <c:pt idx="1698">
                  <c:v>754.57409741515301</c:v>
                </c:pt>
                <c:pt idx="1699">
                  <c:v>762.42568565281294</c:v>
                </c:pt>
                <c:pt idx="1700">
                  <c:v>770.27369614469603</c:v>
                </c:pt>
                <c:pt idx="1701">
                  <c:v>778.11813046561304</c:v>
                </c:pt>
                <c:pt idx="1702">
                  <c:v>785.95899023688605</c:v>
                </c:pt>
                <c:pt idx="1703">
                  <c:v>793.79627704700499</c:v>
                </c:pt>
                <c:pt idx="1704">
                  <c:v>801.62999245919104</c:v>
                </c:pt>
                <c:pt idx="1705">
                  <c:v>809.46013801938398</c:v>
                </c:pt>
                <c:pt idx="1706">
                  <c:v>817.28671529577502</c:v>
                </c:pt>
                <c:pt idx="1707">
                  <c:v>825.10972586656203</c:v>
                </c:pt>
                <c:pt idx="1708">
                  <c:v>832.92917129784803</c:v>
                </c:pt>
                <c:pt idx="1709">
                  <c:v>840.74505314517</c:v>
                </c:pt>
                <c:pt idx="1710">
                  <c:v>848.55737294813002</c:v>
                </c:pt>
                <c:pt idx="1711">
                  <c:v>856.36613225623103</c:v>
                </c:pt>
                <c:pt idx="1712">
                  <c:v>864.17133261476397</c:v>
                </c:pt>
                <c:pt idx="1713">
                  <c:v>871.972975559784</c:v>
                </c:pt>
                <c:pt idx="1714">
                  <c:v>879.77106262098403</c:v>
                </c:pt>
                <c:pt idx="1715">
                  <c:v>887.56559532809797</c:v>
                </c:pt>
                <c:pt idx="1716">
                  <c:v>895.35657520443897</c:v>
                </c:pt>
                <c:pt idx="1717">
                  <c:v>903.14400377699906</c:v>
                </c:pt>
                <c:pt idx="1718">
                  <c:v>910.92788257818097</c:v>
                </c:pt>
                <c:pt idx="1719">
                  <c:v>918.70821310866199</c:v>
                </c:pt>
                <c:pt idx="1720">
                  <c:v>926.48499682935801</c:v>
                </c:pt>
                <c:pt idx="1721">
                  <c:v>934.25823527846296</c:v>
                </c:pt>
                <c:pt idx="1722">
                  <c:v>942.02793011915605</c:v>
                </c:pt>
                <c:pt idx="1723">
                  <c:v>949.79408284328997</c:v>
                </c:pt>
                <c:pt idx="1724">
                  <c:v>957.556694688883</c:v>
                </c:pt>
                <c:pt idx="1725">
                  <c:v>965.31576715618803</c:v>
                </c:pt>
                <c:pt idx="1726">
                  <c:v>973.07130208455703</c:v>
                </c:pt>
                <c:pt idx="1727">
                  <c:v>980.82330099151295</c:v>
                </c:pt>
                <c:pt idx="1728">
                  <c:v>988.57176506022495</c:v>
                </c:pt>
                <c:pt idx="1729">
                  <c:v>996.31669574817204</c:v>
                </c:pt>
                <c:pt idx="1730">
                  <c:v>1004.0580945463799</c:v>
                </c:pt>
                <c:pt idx="1731">
                  <c:v>1011.79596304995</c:v>
                </c:pt>
                <c:pt idx="1732">
                  <c:v>1019.5303030477201</c:v>
                </c:pt>
                <c:pt idx="1733">
                  <c:v>1027.26111585229</c:v>
                </c:pt>
                <c:pt idx="1734">
                  <c:v>1034.98840314373</c:v>
                </c:pt>
                <c:pt idx="1735">
                  <c:v>1042.71216535281</c:v>
                </c:pt>
                <c:pt idx="1736">
                  <c:v>1050.43240487863</c:v>
                </c:pt>
                <c:pt idx="1737">
                  <c:v>1058.1491232067499</c:v>
                </c:pt>
                <c:pt idx="1738">
                  <c:v>1065.86232169343</c:v>
                </c:pt>
                <c:pt idx="1739">
                  <c:v>1073.57200177252</c:v>
                </c:pt>
                <c:pt idx="1740">
                  <c:v>1081.27816500057</c:v>
                </c:pt>
                <c:pt idx="1741">
                  <c:v>1088.9808128551299</c:v>
                </c:pt>
                <c:pt idx="1742">
                  <c:v>1096.67994680828</c:v>
                </c:pt>
                <c:pt idx="1743">
                  <c:v>1104.3755683454001</c:v>
                </c:pt>
                <c:pt idx="1744">
                  <c:v>1112.06767895657</c:v>
                </c:pt>
                <c:pt idx="1745">
                  <c:v>1119.7562801372601</c:v>
                </c:pt>
                <c:pt idx="1746">
                  <c:v>1127.44137338164</c:v>
                </c:pt>
                <c:pt idx="1747">
                  <c:v>1135.1229601847199</c:v>
                </c:pt>
                <c:pt idx="1748">
                  <c:v>1142.80104204533</c:v>
                </c:pt>
                <c:pt idx="1749">
                  <c:v>1150.47562046235</c:v>
                </c:pt>
                <c:pt idx="1750">
                  <c:v>1158.14669694233</c:v>
                </c:pt>
                <c:pt idx="1751">
                  <c:v>1165.8142729900401</c:v>
                </c:pt>
                <c:pt idx="1752">
                  <c:v>1173.4783501126799</c:v>
                </c:pt>
                <c:pt idx="1753">
                  <c:v>1181.1389298203501</c:v>
                </c:pt>
                <c:pt idx="1754">
                  <c:v>1188.7960136244101</c:v>
                </c:pt>
                <c:pt idx="1755">
                  <c:v>1196.4496030395301</c:v>
                </c:pt>
                <c:pt idx="1756">
                  <c:v>1204.09969958743</c:v>
                </c:pt>
                <c:pt idx="1757">
                  <c:v>1211.7463047956601</c:v>
                </c:pt>
                <c:pt idx="1758">
                  <c:v>1219.3894201800399</c:v>
                </c:pt>
                <c:pt idx="1759">
                  <c:v>1227.02904726938</c:v>
                </c:pt>
                <c:pt idx="1760">
                  <c:v>1234.6651875902501</c:v>
                </c:pt>
                <c:pt idx="1761">
                  <c:v>1242.29784267275</c:v>
                </c:pt>
                <c:pt idx="1762">
                  <c:v>1249.9270140628701</c:v>
                </c:pt>
                <c:pt idx="1763">
                  <c:v>1257.5527033027699</c:v>
                </c:pt>
                <c:pt idx="1764">
                  <c:v>1265.17491193042</c:v>
                </c:pt>
                <c:pt idx="1765">
                  <c:v>1272.7936414932101</c:v>
                </c:pt>
                <c:pt idx="1766">
                  <c:v>1280.4088935177399</c:v>
                </c:pt>
                <c:pt idx="1767">
                  <c:v>1288.0206695408201</c:v>
                </c:pt>
                <c:pt idx="1768">
                  <c:v>1295.6289711239899</c:v>
                </c:pt>
                <c:pt idx="1769">
                  <c:v>1303.23379981891</c:v>
                </c:pt>
                <c:pt idx="1770">
                  <c:v>1310.83515719502</c:v>
                </c:pt>
                <c:pt idx="1771">
                  <c:v>1318.4330448257599</c:v>
                </c:pt>
                <c:pt idx="1772">
                  <c:v>1326.02746426722</c:v>
                </c:pt>
                <c:pt idx="1773">
                  <c:v>1333.6184170843201</c:v>
                </c:pt>
                <c:pt idx="1774">
                  <c:v>1341.2059048892399</c:v>
                </c:pt>
                <c:pt idx="1775">
                  <c:v>1348.78992929789</c:v>
                </c:pt>
                <c:pt idx="1776">
                  <c:v>1356.3704917812399</c:v>
                </c:pt>
                <c:pt idx="1777">
                  <c:v>1363.9475937909299</c:v>
                </c:pt>
                <c:pt idx="1778">
                  <c:v>1371.5212369713699</c:v>
                </c:pt>
                <c:pt idx="1779">
                  <c:v>1379.09142298911</c:v>
                </c:pt>
                <c:pt idx="1780">
                  <c:v>1386.6581534373399</c:v>
                </c:pt>
                <c:pt idx="1781">
                  <c:v>1394.22142994913</c:v>
                </c:pt>
                <c:pt idx="1782">
                  <c:v>1401.78125397587</c:v>
                </c:pt>
                <c:pt idx="1783">
                  <c:v>1409.3376268129</c:v>
                </c:pt>
                <c:pt idx="1784">
                  <c:v>1416.8905503163801</c:v>
                </c:pt>
                <c:pt idx="1785">
                  <c:v>1424.4400267200999</c:v>
                </c:pt>
                <c:pt idx="1786">
                  <c:v>1431.98605729729</c:v>
                </c:pt>
                <c:pt idx="1787">
                  <c:v>1439.52864269058</c:v>
                </c:pt>
                <c:pt idx="1788">
                  <c:v>1447.06778461729</c:v>
                </c:pt>
                <c:pt idx="1789">
                  <c:v>1454.60348528123</c:v>
                </c:pt>
                <c:pt idx="1790">
                  <c:v>1462.1357462547101</c:v>
                </c:pt>
                <c:pt idx="1791">
                  <c:v>1469.6645693059299</c:v>
                </c:pt>
                <c:pt idx="1792">
                  <c:v>1477.18995614696</c:v>
                </c:pt>
                <c:pt idx="1793">
                  <c:v>1484.7119080136899</c:v>
                </c:pt>
                <c:pt idx="1794">
                  <c:v>1492.23042642173</c:v>
                </c:pt>
                <c:pt idx="1795">
                  <c:v>1499.7455126688501</c:v>
                </c:pt>
                <c:pt idx="1796">
                  <c:v>1507.2571680891001</c:v>
                </c:pt>
                <c:pt idx="1797">
                  <c:v>1514.76539429685</c:v>
                </c:pt>
                <c:pt idx="1798">
                  <c:v>1522.2701928711499</c:v>
                </c:pt>
                <c:pt idx="1799">
                  <c:v>1529.7715663513</c:v>
                </c:pt>
                <c:pt idx="1800">
                  <c:v>1537.26951667136</c:v>
                </c:pt>
                <c:pt idx="1801">
                  <c:v>1544.76404486569</c:v>
                </c:pt>
                <c:pt idx="1802">
                  <c:v>1552.2551526909299</c:v>
                </c:pt>
                <c:pt idx="1803">
                  <c:v>1559.74284124725</c:v>
                </c:pt>
                <c:pt idx="1804">
                  <c:v>1567.22711178758</c:v>
                </c:pt>
                <c:pt idx="1805">
                  <c:v>1574.70796620587</c:v>
                </c:pt>
                <c:pt idx="1806">
                  <c:v>1582.1854058883</c:v>
                </c:pt>
                <c:pt idx="1807">
                  <c:v>1589.65943261396</c:v>
                </c:pt>
                <c:pt idx="1808">
                  <c:v>1597.1300480841601</c:v>
                </c:pt>
                <c:pt idx="1809">
                  <c:v>1604.59725366102</c:v>
                </c:pt>
                <c:pt idx="1810">
                  <c:v>1612.0610509688399</c:v>
                </c:pt>
                <c:pt idx="1811">
                  <c:v>1619.5214415575699</c:v>
                </c:pt>
                <c:pt idx="1812">
                  <c:v>1626.9784269474401</c:v>
                </c:pt>
                <c:pt idx="1813">
                  <c:v>1634.4320085721899</c:v>
                </c:pt>
                <c:pt idx="1814">
                  <c:v>1641.8821879546001</c:v>
                </c:pt>
                <c:pt idx="1815">
                  <c:v>1649.32896687278</c:v>
                </c:pt>
                <c:pt idx="1816">
                  <c:v>1656.7723468685499</c:v>
                </c:pt>
                <c:pt idx="1817">
                  <c:v>1664.2123294033499</c:v>
                </c:pt>
                <c:pt idx="1818">
                  <c:v>1671.6489159141599</c:v>
                </c:pt>
                <c:pt idx="1819">
                  <c:v>1679.08210798085</c:v>
                </c:pt>
                <c:pt idx="1820">
                  <c:v>1686.51190714009</c:v>
                </c:pt>
                <c:pt idx="1821">
                  <c:v>1693.9383149108201</c:v>
                </c:pt>
                <c:pt idx="1822">
                  <c:v>1701.36133281153</c:v>
                </c:pt>
                <c:pt idx="1823">
                  <c:v>1708.7809623427099</c:v>
                </c:pt>
                <c:pt idx="1824">
                  <c:v>1716.1972050134</c:v>
                </c:pt>
                <c:pt idx="1825">
                  <c:v>1723.6100623284799</c:v>
                </c:pt>
                <c:pt idx="1826">
                  <c:v>1731.01953579205</c:v>
                </c:pt>
                <c:pt idx="1827">
                  <c:v>1738.4256269058801</c:v>
                </c:pt>
                <c:pt idx="1828">
                  <c:v>1745.8283371692601</c:v>
                </c:pt>
                <c:pt idx="1829">
                  <c:v>1753.2276680761499</c:v>
                </c:pt>
                <c:pt idx="1830">
                  <c:v>1760.62362112751</c:v>
                </c:pt>
                <c:pt idx="1831">
                  <c:v>1768.0161977871801</c:v>
                </c:pt>
                <c:pt idx="1832">
                  <c:v>1775.40539954819</c:v>
                </c:pt>
                <c:pt idx="1833">
                  <c:v>1782.7912278923</c:v>
                </c:pt>
                <c:pt idx="1834">
                  <c:v>1790.1736842989701</c:v>
                </c:pt>
                <c:pt idx="1835">
                  <c:v>1797.5527702469899</c:v>
                </c:pt>
                <c:pt idx="1836">
                  <c:v>1804.92848719313</c:v>
                </c:pt>
                <c:pt idx="1837">
                  <c:v>1812.3008366178301</c:v>
                </c:pt>
                <c:pt idx="1838">
                  <c:v>1819.6698199702801</c:v>
                </c:pt>
                <c:pt idx="1839">
                  <c:v>1827.0354387213099</c:v>
                </c:pt>
                <c:pt idx="1840">
                  <c:v>1834.39769432458</c:v>
                </c:pt>
                <c:pt idx="1841">
                  <c:v>1841.75658823352</c:v>
                </c:pt>
                <c:pt idx="1842">
                  <c:v>1849.1121218989099</c:v>
                </c:pt>
                <c:pt idx="1843">
                  <c:v>1856.4642967404</c:v>
                </c:pt>
                <c:pt idx="1844">
                  <c:v>1863.8131142125801</c:v>
                </c:pt>
                <c:pt idx="1845">
                  <c:v>1871.15857577221</c:v>
                </c:pt>
                <c:pt idx="1846">
                  <c:v>1878.50068286387</c:v>
                </c:pt>
                <c:pt idx="1847">
                  <c:v>1885.83943691893</c:v>
                </c:pt>
                <c:pt idx="1848">
                  <c:v>1893.1748393713201</c:v>
                </c:pt>
                <c:pt idx="1849">
                  <c:v>1900.50689164445</c:v>
                </c:pt>
                <c:pt idx="1850">
                  <c:v>1907.83559511879</c:v>
                </c:pt>
                <c:pt idx="1851">
                  <c:v>1915.1609512269199</c:v>
                </c:pt>
                <c:pt idx="1852">
                  <c:v>1922.4829613893801</c:v>
                </c:pt>
                <c:pt idx="1853">
                  <c:v>1929.8016270278099</c:v>
                </c:pt>
                <c:pt idx="1854">
                  <c:v>1937.1169495326401</c:v>
                </c:pt>
                <c:pt idx="1855">
                  <c:v>1944.4289303077201</c:v>
                </c:pt>
                <c:pt idx="1856">
                  <c:v>1951.7375707599599</c:v>
                </c:pt>
                <c:pt idx="1857">
                  <c:v>1959.04287228764</c:v>
                </c:pt>
                <c:pt idx="1858">
                  <c:v>1966.3448362997301</c:v>
                </c:pt>
                <c:pt idx="1859">
                  <c:v>1973.6434642015699</c:v>
                </c:pt>
                <c:pt idx="1860">
                  <c:v>1980.93875733448</c:v>
                </c:pt>
                <c:pt idx="1861">
                  <c:v>1988.2307170686199</c:v>
                </c:pt>
                <c:pt idx="1862">
                  <c:v>1995.5193448177899</c:v>
                </c:pt>
                <c:pt idx="1863">
                  <c:v>2002.8046419705699</c:v>
                </c:pt>
                <c:pt idx="1864">
                  <c:v>2010.0866098628401</c:v>
                </c:pt>
                <c:pt idx="1865">
                  <c:v>2017.36524988522</c:v>
                </c:pt>
                <c:pt idx="1866">
                  <c:v>2024.6405634231901</c:v>
                </c:pt>
                <c:pt idx="1867">
                  <c:v>2031.9125518511401</c:v>
                </c:pt>
                <c:pt idx="1868">
                  <c:v>2039.18121645419</c:v>
                </c:pt>
                <c:pt idx="1869">
                  <c:v>2046.44655863958</c:v>
                </c:pt>
                <c:pt idx="1870">
                  <c:v>2053.70857977184</c:v>
                </c:pt>
                <c:pt idx="1871">
                  <c:v>2060.9672812035101</c:v>
                </c:pt>
                <c:pt idx="1872">
                  <c:v>2068.2226642584601</c:v>
                </c:pt>
                <c:pt idx="1873">
                  <c:v>2075.4747303133099</c:v>
                </c:pt>
                <c:pt idx="1874">
                  <c:v>2082.72348072461</c:v>
                </c:pt>
                <c:pt idx="1875">
                  <c:v>2089.9689168141999</c:v>
                </c:pt>
                <c:pt idx="1876">
                  <c:v>2097.2110398979698</c:v>
                </c:pt>
                <c:pt idx="1877">
                  <c:v>2104.4498513438298</c:v>
                </c:pt>
                <c:pt idx="1878">
                  <c:v>2111.6853524962098</c:v>
                </c:pt>
                <c:pt idx="1879">
                  <c:v>2118.9175446487102</c:v>
                </c:pt>
                <c:pt idx="1880">
                  <c:v>2126.1464291310999</c:v>
                </c:pt>
                <c:pt idx="1881">
                  <c:v>2133.3720072902502</c:v>
                </c:pt>
                <c:pt idx="1882">
                  <c:v>2140.59428045913</c:v>
                </c:pt>
                <c:pt idx="1883">
                  <c:v>2147.8132499682902</c:v>
                </c:pt>
                <c:pt idx="1884">
                  <c:v>2155.0289171511699</c:v>
                </c:pt>
                <c:pt idx="1885">
                  <c:v>2162.2412833404501</c:v>
                </c:pt>
                <c:pt idx="1886">
                  <c:v>2169.45034986271</c:v>
                </c:pt>
                <c:pt idx="1887">
                  <c:v>2176.6561180018798</c:v>
                </c:pt>
                <c:pt idx="1888">
                  <c:v>2183.8585891051498</c:v>
                </c:pt>
                <c:pt idx="1889">
                  <c:v>2191.0577644969699</c:v>
                </c:pt>
                <c:pt idx="1890">
                  <c:v>2198.2536455053701</c:v>
                </c:pt>
                <c:pt idx="1891">
                  <c:v>2205.4462334628802</c:v>
                </c:pt>
                <c:pt idx="1892">
                  <c:v>2212.6355296915599</c:v>
                </c:pt>
                <c:pt idx="1893">
                  <c:v>2219.8215355176899</c:v>
                </c:pt>
                <c:pt idx="1894">
                  <c:v>2227.0042522551198</c:v>
                </c:pt>
                <c:pt idx="1895">
                  <c:v>2234.1836812206602</c:v>
                </c:pt>
                <c:pt idx="1896">
                  <c:v>2241.3598237430201</c:v>
                </c:pt>
                <c:pt idx="1897">
                  <c:v>2248.5326811448699</c:v>
                </c:pt>
                <c:pt idx="1898">
                  <c:v>2255.7022547752099</c:v>
                </c:pt>
                <c:pt idx="1899">
                  <c:v>2262.8685459588301</c:v>
                </c:pt>
                <c:pt idx="1900">
                  <c:v>2270.0315560171898</c:v>
                </c:pt>
                <c:pt idx="1901">
                  <c:v>2277.1912862835102</c:v>
                </c:pt>
                <c:pt idx="1902">
                  <c:v>2284.3477381261</c:v>
                </c:pt>
                <c:pt idx="1903">
                  <c:v>2291.5009128608299</c:v>
                </c:pt>
                <c:pt idx="1904">
                  <c:v>2298.65081182227</c:v>
                </c:pt>
                <c:pt idx="1905">
                  <c:v>2305.79743635051</c:v>
                </c:pt>
                <c:pt idx="1906">
                  <c:v>2312.94078780564</c:v>
                </c:pt>
                <c:pt idx="1907">
                  <c:v>2320.0808675146</c:v>
                </c:pt>
                <c:pt idx="1908">
                  <c:v>2327.2176768166</c:v>
                </c:pt>
                <c:pt idx="1909">
                  <c:v>2334.3512170935001</c:v>
                </c:pt>
                <c:pt idx="1910">
                  <c:v>2341.4814897496399</c:v>
                </c:pt>
                <c:pt idx="1911">
                  <c:v>2348.6084961055599</c:v>
                </c:pt>
                <c:pt idx="1912">
                  <c:v>2355.7322375174999</c:v>
                </c:pt>
                <c:pt idx="1913">
                  <c:v>2362.85271532447</c:v>
                </c:pt>
                <c:pt idx="1914">
                  <c:v>2369.96993087483</c:v>
                </c:pt>
                <c:pt idx="1915">
                  <c:v>2377.0838855266202</c:v>
                </c:pt>
                <c:pt idx="1916">
                  <c:v>2384.1945806318099</c:v>
                </c:pt>
                <c:pt idx="1917">
                  <c:v>2391.30201771663</c:v>
                </c:pt>
                <c:pt idx="1918">
                  <c:v>2398.4061981172899</c:v>
                </c:pt>
                <c:pt idx="1919">
                  <c:v>2405.50712319901</c:v>
                </c:pt>
                <c:pt idx="1920">
                  <c:v>2412.6047943353901</c:v>
                </c:pt>
                <c:pt idx="1921">
                  <c:v>2419.6992127879398</c:v>
                </c:pt>
                <c:pt idx="1922">
                  <c:v>2426.7903799752598</c:v>
                </c:pt>
                <c:pt idx="1923">
                  <c:v>2433.87829726057</c:v>
                </c:pt>
                <c:pt idx="1924">
                  <c:v>2440.96296604998</c:v>
                </c:pt>
                <c:pt idx="1925">
                  <c:v>2448.04438783361</c:v>
                </c:pt>
                <c:pt idx="1926">
                  <c:v>2455.12256393695</c:v>
                </c:pt>
                <c:pt idx="1927">
                  <c:v>2462.1974957491698</c:v>
                </c:pt>
                <c:pt idx="1928">
                  <c:v>2469.2691848274699</c:v>
                </c:pt>
                <c:pt idx="1929">
                  <c:v>2476.3376327332799</c:v>
                </c:pt>
                <c:pt idx="1930">
                  <c:v>2483.40284080827</c:v>
                </c:pt>
                <c:pt idx="1931">
                  <c:v>2490.46481049678</c:v>
                </c:pt>
                <c:pt idx="1932">
                  <c:v>2497.52354295946</c:v>
                </c:pt>
                <c:pt idx="1933">
                  <c:v>2504.5790395794902</c:v>
                </c:pt>
                <c:pt idx="1934">
                  <c:v>2511.6313018082001</c:v>
                </c:pt>
                <c:pt idx="1935">
                  <c:v>2518.6803310287301</c:v>
                </c:pt>
                <c:pt idx="1936">
                  <c:v>2525.72612884827</c:v>
                </c:pt>
                <c:pt idx="1937">
                  <c:v>2532.7686965978701</c:v>
                </c:pt>
                <c:pt idx="1938">
                  <c:v>2539.8080356884002</c:v>
                </c:pt>
                <c:pt idx="1939">
                  <c:v>2546.84414751021</c:v>
                </c:pt>
                <c:pt idx="1940">
                  <c:v>2553.8770331924702</c:v>
                </c:pt>
                <c:pt idx="1941">
                  <c:v>2560.9066967242502</c:v>
                </c:pt>
                <c:pt idx="1942">
                  <c:v>2567.9331365746598</c:v>
                </c:pt>
                <c:pt idx="1943">
                  <c:v>2574.9563528971198</c:v>
                </c:pt>
                <c:pt idx="1944">
                  <c:v>2581.97634910329</c:v>
                </c:pt>
                <c:pt idx="1945">
                  <c:v>2588.9931294937501</c:v>
                </c:pt>
                <c:pt idx="1946">
                  <c:v>2596.0066908632198</c:v>
                </c:pt>
                <c:pt idx="1947">
                  <c:v>2603.0170357042998</c:v>
                </c:pt>
                <c:pt idx="1948">
                  <c:v>2610.0241685470901</c:v>
                </c:pt>
                <c:pt idx="1949">
                  <c:v>2617.0280875557601</c:v>
                </c:pt>
                <c:pt idx="1950">
                  <c:v>2624.0287947599199</c:v>
                </c:pt>
                <c:pt idx="1951">
                  <c:v>2631.02629236244</c:v>
                </c:pt>
                <c:pt idx="1952">
                  <c:v>2638.0205814126298</c:v>
                </c:pt>
                <c:pt idx="1953">
                  <c:v>2645.0116630226898</c:v>
                </c:pt>
                <c:pt idx="1954">
                  <c:v>2651.9995395149299</c:v>
                </c:pt>
                <c:pt idx="1955">
                  <c:v>2658.9842115469201</c:v>
                </c:pt>
                <c:pt idx="1956">
                  <c:v>2665.9656807753399</c:v>
                </c:pt>
                <c:pt idx="1957">
                  <c:v>2672.9439495825</c:v>
                </c:pt>
                <c:pt idx="1958">
                  <c:v>2679.9190179326501</c:v>
                </c:pt>
                <c:pt idx="1959">
                  <c:v>2686.8908861873701</c:v>
                </c:pt>
                <c:pt idx="1960">
                  <c:v>2693.8595594016501</c:v>
                </c:pt>
                <c:pt idx="1961">
                  <c:v>2700.8250377507202</c:v>
                </c:pt>
                <c:pt idx="1962">
                  <c:v>2707.7873211301398</c:v>
                </c:pt>
                <c:pt idx="1963">
                  <c:v>2714.7464131219899</c:v>
                </c:pt>
                <c:pt idx="1964">
                  <c:v>2721.7023125833598</c:v>
                </c:pt>
                <c:pt idx="1965">
                  <c:v>2728.6550224420098</c:v>
                </c:pt>
                <c:pt idx="1966">
                  <c:v>2735.6045450534002</c:v>
                </c:pt>
                <c:pt idx="1967">
                  <c:v>2742.5508805878399</c:v>
                </c:pt>
                <c:pt idx="1968">
                  <c:v>2749.4940296484801</c:v>
                </c:pt>
                <c:pt idx="1969">
                  <c:v>2756.4339690102402</c:v>
                </c:pt>
                <c:pt idx="1970">
                  <c:v>2763.3707522673099</c:v>
                </c:pt>
                <c:pt idx="1971">
                  <c:v>2770.30435553609</c:v>
                </c:pt>
                <c:pt idx="1972">
                  <c:v>2777.23477951021</c:v>
                </c:pt>
                <c:pt idx="1973">
                  <c:v>2784.16202555788</c:v>
                </c:pt>
                <c:pt idx="1974">
                  <c:v>2791.0860950839301</c:v>
                </c:pt>
                <c:pt idx="1975">
                  <c:v>2798.00698957137</c:v>
                </c:pt>
                <c:pt idx="1976">
                  <c:v>2804.9247104798901</c:v>
                </c:pt>
                <c:pt idx="1977">
                  <c:v>2811.8392593281201</c:v>
                </c:pt>
                <c:pt idx="1978">
                  <c:v>2818.75063752191</c:v>
                </c:pt>
                <c:pt idx="1979">
                  <c:v>2825.6588465352802</c:v>
                </c:pt>
                <c:pt idx="1980">
                  <c:v>2832.5638878034401</c:v>
                </c:pt>
                <c:pt idx="1981">
                  <c:v>2839.4657628549699</c:v>
                </c:pt>
                <c:pt idx="1982">
                  <c:v>2846.3644731652898</c:v>
                </c:pt>
                <c:pt idx="1983">
                  <c:v>2853.2600201720102</c:v>
                </c:pt>
                <c:pt idx="1984">
                  <c:v>2860.1524053343901</c:v>
                </c:pt>
                <c:pt idx="1985">
                  <c:v>2867.0416301351302</c:v>
                </c:pt>
                <c:pt idx="1986">
                  <c:v>2873.9276960612301</c:v>
                </c:pt>
                <c:pt idx="1987">
                  <c:v>2880.8106045608702</c:v>
                </c:pt>
                <c:pt idx="1988">
                  <c:v>2887.69035710034</c:v>
                </c:pt>
                <c:pt idx="1989">
                  <c:v>2894.5669551528099</c:v>
                </c:pt>
                <c:pt idx="1990">
                  <c:v>2901.4404002123201</c:v>
                </c:pt>
                <c:pt idx="1991">
                  <c:v>2908.3106937346201</c:v>
                </c:pt>
                <c:pt idx="1992">
                  <c:v>2915.1778371904102</c:v>
                </c:pt>
                <c:pt idx="1993">
                  <c:v>2922.04183205045</c:v>
                </c:pt>
                <c:pt idx="1994">
                  <c:v>2928.9026798025202</c:v>
                </c:pt>
                <c:pt idx="1995">
                  <c:v>2935.76038191104</c:v>
                </c:pt>
                <c:pt idx="1996">
                  <c:v>2942.6149398471798</c:v>
                </c:pt>
                <c:pt idx="1997">
                  <c:v>2949.4663550885002</c:v>
                </c:pt>
                <c:pt idx="1998">
                  <c:v>2956.3146290980899</c:v>
                </c:pt>
                <c:pt idx="1999">
                  <c:v>2963.1597633500601</c:v>
                </c:pt>
                <c:pt idx="2000">
                  <c:v>2970.0017593173902</c:v>
                </c:pt>
                <c:pt idx="2001">
                  <c:v>2976.8406184720402</c:v>
                </c:pt>
                <c:pt idx="2002">
                  <c:v>2983.6763423109201</c:v>
                </c:pt>
                <c:pt idx="2003">
                  <c:v>2990.5089323197599</c:v>
                </c:pt>
                <c:pt idx="2004">
                  <c:v>2997.3383899558498</c:v>
                </c:pt>
                <c:pt idx="2005">
                  <c:v>3004.1647166928301</c:v>
                </c:pt>
                <c:pt idx="2006">
                  <c:v>3010.9879140043399</c:v>
                </c:pt>
                <c:pt idx="2007">
                  <c:v>3017.8079833640199</c:v>
                </c:pt>
                <c:pt idx="2008">
                  <c:v>3024.6249262455099</c:v>
                </c:pt>
                <c:pt idx="2009">
                  <c:v>3031.4387441224599</c:v>
                </c:pt>
                <c:pt idx="2010">
                  <c:v>3038.24943852864</c:v>
                </c:pt>
                <c:pt idx="2011">
                  <c:v>3045.0570109192099</c:v>
                </c:pt>
                <c:pt idx="2012">
                  <c:v>3051.8614627576098</c:v>
                </c:pt>
                <c:pt idx="2013">
                  <c:v>3058.66279552077</c:v>
                </c:pt>
                <c:pt idx="2014">
                  <c:v>3065.4610106856298</c:v>
                </c:pt>
                <c:pt idx="2015">
                  <c:v>3072.25610972913</c:v>
                </c:pt>
                <c:pt idx="2016">
                  <c:v>3079.0480941282199</c:v>
                </c:pt>
                <c:pt idx="2017">
                  <c:v>3085.8369653620398</c:v>
                </c:pt>
                <c:pt idx="2018">
                  <c:v>3092.6227249826602</c:v>
                </c:pt>
                <c:pt idx="2019">
                  <c:v>3099.4053744183798</c:v>
                </c:pt>
                <c:pt idx="2020">
                  <c:v>3106.1849151493898</c:v>
                </c:pt>
                <c:pt idx="2021">
                  <c:v>3112.9613486559201</c:v>
                </c:pt>
                <c:pt idx="2022">
                  <c:v>3119.7346764181498</c:v>
                </c:pt>
                <c:pt idx="2023">
                  <c:v>3126.50489991629</c:v>
                </c:pt>
                <c:pt idx="2024">
                  <c:v>3133.2720206305598</c:v>
                </c:pt>
                <c:pt idx="2025">
                  <c:v>3140.0360400519298</c:v>
                </c:pt>
                <c:pt idx="2026">
                  <c:v>3146.7969596870198</c:v>
                </c:pt>
                <c:pt idx="2027">
                  <c:v>3153.55478099525</c:v>
                </c:pt>
                <c:pt idx="2028">
                  <c:v>3160.3095054586202</c:v>
                </c:pt>
                <c:pt idx="2029">
                  <c:v>3167.0611345591601</c:v>
                </c:pt>
                <c:pt idx="2030">
                  <c:v>3173.8096697788901</c:v>
                </c:pt>
                <c:pt idx="2031">
                  <c:v>3180.55511259983</c:v>
                </c:pt>
                <c:pt idx="2032">
                  <c:v>3187.2974645039899</c:v>
                </c:pt>
                <c:pt idx="2033">
                  <c:v>3194.03672704984</c:v>
                </c:pt>
                <c:pt idx="2034">
                  <c:v>3200.7729017534298</c:v>
                </c:pt>
                <c:pt idx="2035">
                  <c:v>3207.5059900470001</c:v>
                </c:pt>
                <c:pt idx="2036">
                  <c:v>3214.2359934191199</c:v>
                </c:pt>
                <c:pt idx="2037">
                  <c:v>3220.9629133583599</c:v>
                </c:pt>
                <c:pt idx="2038">
                  <c:v>3227.6867513532602</c:v>
                </c:pt>
                <c:pt idx="2039">
                  <c:v>3234.4075088923901</c:v>
                </c:pt>
                <c:pt idx="2040">
                  <c:v>3241.1251874643199</c:v>
                </c:pt>
                <c:pt idx="2041">
                  <c:v>3247.8397884799601</c:v>
                </c:pt>
                <c:pt idx="2042">
                  <c:v>3254.5513134499702</c:v>
                </c:pt>
                <c:pt idx="2043">
                  <c:v>3261.2597638772299</c:v>
                </c:pt>
                <c:pt idx="2044">
                  <c:v>3267.96514124441</c:v>
                </c:pt>
                <c:pt idx="2045">
                  <c:v>3274.66744704042</c:v>
                </c:pt>
                <c:pt idx="2046">
                  <c:v>3281.3666827448101</c:v>
                </c:pt>
                <c:pt idx="2047">
                  <c:v>3288.0628498433798</c:v>
                </c:pt>
                <c:pt idx="2048">
                  <c:v>3294.75594982332</c:v>
                </c:pt>
                <c:pt idx="2049">
                  <c:v>3301.44598432165</c:v>
                </c:pt>
                <c:pt idx="2050">
                  <c:v>3308.1329547242499</c:v>
                </c:pt>
                <c:pt idx="2051">
                  <c:v>3314.81686252189</c:v>
                </c:pt>
                <c:pt idx="2052">
                  <c:v>3321.49770920536</c:v>
                </c:pt>
                <c:pt idx="2053">
                  <c:v>3328.17549626542</c:v>
                </c:pt>
                <c:pt idx="2054">
                  <c:v>3334.8502251928398</c:v>
                </c:pt>
                <c:pt idx="2055">
                  <c:v>3341.5218974784102</c:v>
                </c:pt>
                <c:pt idx="2056">
                  <c:v>3348.1905146311401</c:v>
                </c:pt>
                <c:pt idx="2057">
                  <c:v>3354.85607818982</c:v>
                </c:pt>
                <c:pt idx="2058">
                  <c:v>3361.5185896079001</c:v>
                </c:pt>
                <c:pt idx="2059">
                  <c:v>3368.1780503793698</c:v>
                </c:pt>
                <c:pt idx="2060">
                  <c:v>3374.8344619982199</c:v>
                </c:pt>
                <c:pt idx="2061">
                  <c:v>3381.4878259584102</c:v>
                </c:pt>
                <c:pt idx="2062">
                  <c:v>3388.1381437539499</c:v>
                </c:pt>
                <c:pt idx="2063">
                  <c:v>3394.7854168787999</c:v>
                </c:pt>
                <c:pt idx="2064">
                  <c:v>3401.4296468073699</c:v>
                </c:pt>
                <c:pt idx="2065">
                  <c:v>3408.0708350239702</c:v>
                </c:pt>
                <c:pt idx="2066">
                  <c:v>3414.70898303595</c:v>
                </c:pt>
                <c:pt idx="2067">
                  <c:v>3421.3440923355502</c:v>
                </c:pt>
                <c:pt idx="2068">
                  <c:v>3427.9761644150599</c:v>
                </c:pt>
                <c:pt idx="2069">
                  <c:v>3434.6052007667499</c:v>
                </c:pt>
                <c:pt idx="2070">
                  <c:v>3441.2312028828701</c:v>
                </c:pt>
                <c:pt idx="2071">
                  <c:v>3447.8541722556902</c:v>
                </c:pt>
                <c:pt idx="2072">
                  <c:v>3454.47411041844</c:v>
                </c:pt>
                <c:pt idx="2073">
                  <c:v>3461.09101885267</c:v>
                </c:pt>
                <c:pt idx="2074">
                  <c:v>3467.7048990424901</c:v>
                </c:pt>
                <c:pt idx="2075">
                  <c:v>3474.3157524824901</c:v>
                </c:pt>
                <c:pt idx="2076">
                  <c:v>3480.92358066725</c:v>
                </c:pt>
                <c:pt idx="2077">
                  <c:v>3487.5283850913802</c:v>
                </c:pt>
                <c:pt idx="2078">
                  <c:v>3494.1301672494401</c:v>
                </c:pt>
                <c:pt idx="2079">
                  <c:v>3500.7289286361301</c:v>
                </c:pt>
                <c:pt idx="2080">
                  <c:v>3507.3246707554599</c:v>
                </c:pt>
                <c:pt idx="2081">
                  <c:v>3513.9173950959798</c:v>
                </c:pt>
                <c:pt idx="2082">
                  <c:v>3520.50710315267</c:v>
                </c:pt>
                <c:pt idx="2083">
                  <c:v>3527.09379642053</c:v>
                </c:pt>
                <c:pt idx="2084">
                  <c:v>3533.67747639454</c:v>
                </c:pt>
                <c:pt idx="2085">
                  <c:v>3540.2581445696801</c:v>
                </c:pt>
                <c:pt idx="2086">
                  <c:v>3546.8358024409299</c:v>
                </c:pt>
                <c:pt idx="2087">
                  <c:v>3553.4104515089002</c:v>
                </c:pt>
                <c:pt idx="2088">
                  <c:v>3559.98209328439</c:v>
                </c:pt>
                <c:pt idx="2089">
                  <c:v>3566.5507292502198</c:v>
                </c:pt>
                <c:pt idx="2090">
                  <c:v>3573.1163609024402</c:v>
                </c:pt>
                <c:pt idx="2091">
                  <c:v>3579.67898973703</c:v>
                </c:pt>
                <c:pt idx="2092">
                  <c:v>3586.2386172485099</c:v>
                </c:pt>
                <c:pt idx="2093">
                  <c:v>3592.7952449374502</c:v>
                </c:pt>
                <c:pt idx="2094">
                  <c:v>3599.34887429531</c:v>
                </c:pt>
                <c:pt idx="2095">
                  <c:v>3605.89950680729</c:v>
                </c:pt>
                <c:pt idx="2096">
                  <c:v>3612.44714396268</c:v>
                </c:pt>
                <c:pt idx="2097">
                  <c:v>3618.99178726631</c:v>
                </c:pt>
                <c:pt idx="2098">
                  <c:v>3625.53343821309</c:v>
                </c:pt>
                <c:pt idx="2099">
                  <c:v>3632.0720982979401</c:v>
                </c:pt>
                <c:pt idx="2100">
                  <c:v>3638.6077690157699</c:v>
                </c:pt>
                <c:pt idx="2101">
                  <c:v>3645.14045186147</c:v>
                </c:pt>
                <c:pt idx="2102">
                  <c:v>3651.6701483299698</c:v>
                </c:pt>
                <c:pt idx="2103">
                  <c:v>3658.1968599278298</c:v>
                </c:pt>
                <c:pt idx="2104">
                  <c:v>3664.72058814718</c:v>
                </c:pt>
                <c:pt idx="2105">
                  <c:v>3671.2413344804299</c:v>
                </c:pt>
                <c:pt idx="2106">
                  <c:v>3677.7591004231799</c:v>
                </c:pt>
                <c:pt idx="2107">
                  <c:v>3684.2738874709898</c:v>
                </c:pt>
                <c:pt idx="2108">
                  <c:v>3690.7856971194601</c:v>
                </c:pt>
                <c:pt idx="2109">
                  <c:v>3697.2945308641602</c:v>
                </c:pt>
                <c:pt idx="2110">
                  <c:v>3703.8003902006699</c:v>
                </c:pt>
                <c:pt idx="2111">
                  <c:v>3710.3032765887301</c:v>
                </c:pt>
                <c:pt idx="2112">
                  <c:v>3716.80319154673</c:v>
                </c:pt>
                <c:pt idx="2113">
                  <c:v>3723.3001365687601</c:v>
                </c:pt>
                <c:pt idx="2114">
                  <c:v>3729.7941131489301</c:v>
                </c:pt>
                <c:pt idx="2115">
                  <c:v>3736.2851227813198</c:v>
                </c:pt>
                <c:pt idx="2116">
                  <c:v>3742.7731669600198</c:v>
                </c:pt>
                <c:pt idx="2117">
                  <c:v>3749.2582471791202</c:v>
                </c:pt>
                <c:pt idx="2118">
                  <c:v>3755.74036493523</c:v>
                </c:pt>
                <c:pt idx="2119">
                  <c:v>3762.21952173003</c:v>
                </c:pt>
                <c:pt idx="2120">
                  <c:v>3768.6957190518601</c:v>
                </c:pt>
                <c:pt idx="2121">
                  <c:v>3775.1689583952798</c:v>
                </c:pt>
                <c:pt idx="2122">
                  <c:v>3781.6392412548698</c:v>
                </c:pt>
                <c:pt idx="2123">
                  <c:v>3788.1065691252002</c:v>
                </c:pt>
                <c:pt idx="2124">
                  <c:v>3794.5709435008598</c:v>
                </c:pt>
                <c:pt idx="2125">
                  <c:v>3801.03236587641</c:v>
                </c:pt>
                <c:pt idx="2126">
                  <c:v>3807.4908377219799</c:v>
                </c:pt>
                <c:pt idx="2127">
                  <c:v>3813.9463605174701</c:v>
                </c:pt>
                <c:pt idx="2128">
                  <c:v>3820.39893577577</c:v>
                </c:pt>
                <c:pt idx="2129">
                  <c:v>3826.84856498923</c:v>
                </c:pt>
                <c:pt idx="2130">
                  <c:v>3833.2952496501798</c:v>
                </c:pt>
                <c:pt idx="2131">
                  <c:v>3839.7389912509302</c:v>
                </c:pt>
                <c:pt idx="2132">
                  <c:v>3846.1797912838101</c:v>
                </c:pt>
                <c:pt idx="2133">
                  <c:v>3852.6176512411498</c:v>
                </c:pt>
                <c:pt idx="2134">
                  <c:v>3859.05257251377</c:v>
                </c:pt>
                <c:pt idx="2135">
                  <c:v>3865.48455661567</c:v>
                </c:pt>
                <c:pt idx="2136">
                  <c:v>3871.9136050625102</c:v>
                </c:pt>
                <c:pt idx="2137">
                  <c:v>3878.3397193406599</c:v>
                </c:pt>
                <c:pt idx="2138">
                  <c:v>3884.7629009365</c:v>
                </c:pt>
                <c:pt idx="2139">
                  <c:v>3891.18315133641</c:v>
                </c:pt>
                <c:pt idx="2140">
                  <c:v>3897.6004720252599</c:v>
                </c:pt>
                <c:pt idx="2141">
                  <c:v>3904.01486449392</c:v>
                </c:pt>
                <c:pt idx="2142">
                  <c:v>3910.4263302784302</c:v>
                </c:pt>
                <c:pt idx="2143">
                  <c:v>3916.8348708329399</c:v>
                </c:pt>
                <c:pt idx="2144">
                  <c:v>3923.2404876455998</c:v>
                </c:pt>
                <c:pt idx="2145">
                  <c:v>3929.6431822050599</c:v>
                </c:pt>
                <c:pt idx="2146">
                  <c:v>3936.0429559999702</c:v>
                </c:pt>
                <c:pt idx="2147">
                  <c:v>3942.4398105189998</c:v>
                </c:pt>
                <c:pt idx="2148">
                  <c:v>3948.8337472507801</c:v>
                </c:pt>
                <c:pt idx="2149">
                  <c:v>3955.22476768877</c:v>
                </c:pt>
                <c:pt idx="2150">
                  <c:v>3961.6128733372302</c:v>
                </c:pt>
                <c:pt idx="2151">
                  <c:v>3967.9980656731</c:v>
                </c:pt>
                <c:pt idx="2152">
                  <c:v>3974.3803461860002</c:v>
                </c:pt>
                <c:pt idx="2153">
                  <c:v>3980.7597163655701</c:v>
                </c:pt>
                <c:pt idx="2154">
                  <c:v>3987.1361777014099</c:v>
                </c:pt>
                <c:pt idx="2155">
                  <c:v>3993.5097316831502</c:v>
                </c:pt>
                <c:pt idx="2156">
                  <c:v>3999.8803798004101</c:v>
                </c:pt>
                <c:pt idx="2157">
                  <c:v>4006.2481234707002</c:v>
                </c:pt>
                <c:pt idx="2158">
                  <c:v>4012.61296399705</c:v>
                </c:pt>
                <c:pt idx="2159">
                  <c:v>4018.97490298813</c:v>
                </c:pt>
                <c:pt idx="2160">
                  <c:v>4025.33394216844</c:v>
                </c:pt>
                <c:pt idx="2161">
                  <c:v>4031.6900826020101</c:v>
                </c:pt>
                <c:pt idx="2162">
                  <c:v>4038.0433251807999</c:v>
                </c:pt>
                <c:pt idx="2163">
                  <c:v>4044.39367286061</c:v>
                </c:pt>
                <c:pt idx="2164">
                  <c:v>4050.7411264984898</c:v>
                </c:pt>
                <c:pt idx="2165">
                  <c:v>4057.0856875910099</c:v>
                </c:pt>
                <c:pt idx="2166">
                  <c:v>4063.4273578621401</c:v>
                </c:pt>
                <c:pt idx="2167">
                  <c:v>4069.7661387788398</c:v>
                </c:pt>
                <c:pt idx="2168">
                  <c:v>4076.10203186836</c:v>
                </c:pt>
                <c:pt idx="2169">
                  <c:v>4082.4350387958302</c:v>
                </c:pt>
                <c:pt idx="2170">
                  <c:v>4088.7651601890402</c:v>
                </c:pt>
                <c:pt idx="2171">
                  <c:v>4095.0923972573401</c:v>
                </c:pt>
                <c:pt idx="2172">
                  <c:v>4101.4167522309899</c:v>
                </c:pt>
                <c:pt idx="2173">
                  <c:v>4107.7382255851498</c:v>
                </c:pt>
                <c:pt idx="2174">
                  <c:v>4114.0568221500798</c:v>
                </c:pt>
                <c:pt idx="2175">
                  <c:v>4120.3725407840702</c:v>
                </c:pt>
                <c:pt idx="2176">
                  <c:v>4126.6853827888899</c:v>
                </c:pt>
                <c:pt idx="2177">
                  <c:v>4132.9953494209203</c:v>
                </c:pt>
                <c:pt idx="2178">
                  <c:v>4139.3024426347902</c:v>
                </c:pt>
                <c:pt idx="2179">
                  <c:v>4145.6066639810997</c:v>
                </c:pt>
                <c:pt idx="2180">
                  <c:v>4151.90801398024</c:v>
                </c:pt>
                <c:pt idx="2181">
                  <c:v>4158.2064960810003</c:v>
                </c:pt>
                <c:pt idx="2182">
                  <c:v>4164.5021098178704</c:v>
                </c:pt>
                <c:pt idx="2183">
                  <c:v>4170.79485790135</c:v>
                </c:pt>
                <c:pt idx="2184">
                  <c:v>4177.0847409267699</c:v>
                </c:pt>
                <c:pt idx="2185">
                  <c:v>4183.3717609591204</c:v>
                </c:pt>
                <c:pt idx="2186">
                  <c:v>4189.6559194087104</c:v>
                </c:pt>
                <c:pt idx="2187">
                  <c:v>4195.9372169779999</c:v>
                </c:pt>
                <c:pt idx="2188">
                  <c:v>4202.2156554993599</c:v>
                </c:pt>
                <c:pt idx="2189">
                  <c:v>4208.4912350772402</c:v>
                </c:pt>
                <c:pt idx="2190">
                  <c:v>4214.7639597203097</c:v>
                </c:pt>
                <c:pt idx="2191">
                  <c:v>4221.0338292484103</c:v>
                </c:pt>
                <c:pt idx="2192">
                  <c:v>4227.3008453616303</c:v>
                </c:pt>
                <c:pt idx="2193">
                  <c:v>4233.56501105796</c:v>
                </c:pt>
                <c:pt idx="2194">
                  <c:v>4239.8263270935204</c:v>
                </c:pt>
                <c:pt idx="2195">
                  <c:v>4246.08479452346</c:v>
                </c:pt>
                <c:pt idx="2196">
                  <c:v>4252.3404142710197</c:v>
                </c:pt>
                <c:pt idx="2197">
                  <c:v>4258.5931878643896</c:v>
                </c:pt>
                <c:pt idx="2198">
                  <c:v>4264.8431170398298</c:v>
                </c:pt>
                <c:pt idx="2199">
                  <c:v>4271.0902033439497</c:v>
                </c:pt>
                <c:pt idx="2200">
                  <c:v>4277.33444811961</c:v>
                </c:pt>
                <c:pt idx="2201">
                  <c:v>4283.5758530631101</c:v>
                </c:pt>
                <c:pt idx="2202">
                  <c:v>4289.8144196639396</c:v>
                </c:pt>
                <c:pt idx="2203">
                  <c:v>4296.0501494201799</c:v>
                </c:pt>
                <c:pt idx="2204">
                  <c:v>4302.2830437048897</c:v>
                </c:pt>
                <c:pt idx="2205">
                  <c:v>4308.5131040565502</c:v>
                </c:pt>
                <c:pt idx="2206">
                  <c:v>4314.7403319380201</c:v>
                </c:pt>
                <c:pt idx="2207">
                  <c:v>4320.9647286802501</c:v>
                </c:pt>
                <c:pt idx="2208">
                  <c:v>4327.1862957842905</c:v>
                </c:pt>
                <c:pt idx="2209">
                  <c:v>4333.4050346883196</c:v>
                </c:pt>
                <c:pt idx="2210">
                  <c:v>4339.62094681706</c:v>
                </c:pt>
                <c:pt idx="2211">
                  <c:v>4345.8340336176698</c:v>
                </c:pt>
                <c:pt idx="2212">
                  <c:v>4352.0442965581196</c:v>
                </c:pt>
                <c:pt idx="2213">
                  <c:v>4358.2517371166095</c:v>
                </c:pt>
                <c:pt idx="2214">
                  <c:v>4364.4563567330297</c:v>
                </c:pt>
                <c:pt idx="2215">
                  <c:v>4370.6581568412703</c:v>
                </c:pt>
                <c:pt idx="2216">
                  <c:v>4376.8571388829996</c:v>
                </c:pt>
                <c:pt idx="2217">
                  <c:v>4383.0533043106998</c:v>
                </c:pt>
                <c:pt idx="2218">
                  <c:v>4389.24665457438</c:v>
                </c:pt>
                <c:pt idx="2219">
                  <c:v>4395.4371911214603</c:v>
                </c:pt>
                <c:pt idx="2220">
                  <c:v>4401.6249153959498</c:v>
                </c:pt>
                <c:pt idx="2221">
                  <c:v>4407.8098285900496</c:v>
                </c:pt>
                <c:pt idx="2222">
                  <c:v>4413.9919321770603</c:v>
                </c:pt>
                <c:pt idx="2223">
                  <c:v>4420.1712276032004</c:v>
                </c:pt>
                <c:pt idx="2224">
                  <c:v>4426.3477166682896</c:v>
                </c:pt>
                <c:pt idx="2225">
                  <c:v>4432.5214007234499</c:v>
                </c:pt>
                <c:pt idx="2226">
                  <c:v>4438.6922811976401</c:v>
                </c:pt>
                <c:pt idx="2227">
                  <c:v>4444.8603593916496</c:v>
                </c:pt>
                <c:pt idx="2228">
                  <c:v>4451.0256368123801</c:v>
                </c:pt>
                <c:pt idx="2229">
                  <c:v>4457.1881148901502</c:v>
                </c:pt>
                <c:pt idx="2230">
                  <c:v>4463.3477950527804</c:v>
                </c:pt>
                <c:pt idx="2231">
                  <c:v>4469.5046787360498</c:v>
                </c:pt>
                <c:pt idx="2232">
                  <c:v>4475.6587673632803</c:v>
                </c:pt>
                <c:pt idx="2233">
                  <c:v>4481.8100624154804</c:v>
                </c:pt>
                <c:pt idx="2234">
                  <c:v>4487.9585654787497</c:v>
                </c:pt>
                <c:pt idx="2235">
                  <c:v>4494.1042782006298</c:v>
                </c:pt>
                <c:pt idx="2236">
                  <c:v>4500.2472016154597</c:v>
                </c:pt>
                <c:pt idx="2237">
                  <c:v>4506.3873369077501</c:v>
                </c:pt>
                <c:pt idx="2238">
                  <c:v>4512.5246861224696</c:v>
                </c:pt>
                <c:pt idx="2239">
                  <c:v>4518.6592506549896</c:v>
                </c:pt>
                <c:pt idx="2240">
                  <c:v>4524.79103176638</c:v>
                </c:pt>
                <c:pt idx="2241">
                  <c:v>4530.92003012021</c:v>
                </c:pt>
                <c:pt idx="2242">
                  <c:v>4537.0462491647404</c:v>
                </c:pt>
                <c:pt idx="2243">
                  <c:v>4543.1696882044098</c:v>
                </c:pt>
                <c:pt idx="2244">
                  <c:v>4549.2903477947602</c:v>
                </c:pt>
                <c:pt idx="2245">
                  <c:v>4555.4082328178501</c:v>
                </c:pt>
                <c:pt idx="2246">
                  <c:v>4561.52334406108</c:v>
                </c:pt>
                <c:pt idx="2247">
                  <c:v>4567.6356818909799</c:v>
                </c:pt>
                <c:pt idx="2248">
                  <c:v>4573.7452463371801</c:v>
                </c:pt>
                <c:pt idx="2249">
                  <c:v>4579.8520388771103</c:v>
                </c:pt>
                <c:pt idx="2250">
                  <c:v>4585.9560611196102</c:v>
                </c:pt>
                <c:pt idx="2251">
                  <c:v>4592.0573136476396</c:v>
                </c:pt>
                <c:pt idx="2252">
                  <c:v>4598.1557996203301</c:v>
                </c:pt>
                <c:pt idx="2253">
                  <c:v>4604.25151994936</c:v>
                </c:pt>
                <c:pt idx="2254">
                  <c:v>4610.3444764288297</c:v>
                </c:pt>
                <c:pt idx="2255">
                  <c:v>4616.4346709758202</c:v>
                </c:pt>
                <c:pt idx="2256">
                  <c:v>4622.5221051978497</c:v>
                </c:pt>
                <c:pt idx="2257">
                  <c:v>4628.6067798077902</c:v>
                </c:pt>
                <c:pt idx="2258">
                  <c:v>4634.6886965066597</c:v>
                </c:pt>
                <c:pt idx="2259">
                  <c:v>4640.7678566110899</c:v>
                </c:pt>
                <c:pt idx="2260">
                  <c:v>4646.84426128005</c:v>
                </c:pt>
                <c:pt idx="2261">
                  <c:v>4652.9179119283199</c:v>
                </c:pt>
                <c:pt idx="2262">
                  <c:v>4658.9888101408897</c:v>
                </c:pt>
                <c:pt idx="2263">
                  <c:v>4665.0569572918903</c:v>
                </c:pt>
                <c:pt idx="2264">
                  <c:v>4671.1223547726504</c:v>
                </c:pt>
                <c:pt idx="2265">
                  <c:v>4677.1850039865803</c:v>
                </c:pt>
                <c:pt idx="2266">
                  <c:v>4683.24490634426</c:v>
                </c:pt>
                <c:pt idx="2267">
                  <c:v>4689.3020632253501</c:v>
                </c:pt>
                <c:pt idx="2268">
                  <c:v>4695.3564760273302</c:v>
                </c:pt>
                <c:pt idx="2269">
                  <c:v>4701.4081461489995</c:v>
                </c:pt>
                <c:pt idx="2270">
                  <c:v>4707.4570749785898</c:v>
                </c:pt>
                <c:pt idx="2271">
                  <c:v>4713.5032639166702</c:v>
                </c:pt>
                <c:pt idx="2272">
                  <c:v>4719.5467143597198</c:v>
                </c:pt>
                <c:pt idx="2273">
                  <c:v>4725.5874277041803</c:v>
                </c:pt>
                <c:pt idx="2274">
                  <c:v>4731.6254053132898</c:v>
                </c:pt>
                <c:pt idx="2275">
                  <c:v>4737.6606485949897</c:v>
                </c:pt>
                <c:pt idx="2276">
                  <c:v>4743.6931589421902</c:v>
                </c:pt>
                <c:pt idx="2277">
                  <c:v>4749.7229377473404</c:v>
                </c:pt>
                <c:pt idx="2278">
                  <c:v>4755.7499863948997</c:v>
                </c:pt>
                <c:pt idx="2279">
                  <c:v>4761.7743062751297</c:v>
                </c:pt>
                <c:pt idx="2280">
                  <c:v>4767.79589878157</c:v>
                </c:pt>
                <c:pt idx="2281">
                  <c:v>4773.8147653051301</c:v>
                </c:pt>
                <c:pt idx="2282">
                  <c:v>4779.83090722817</c:v>
                </c:pt>
                <c:pt idx="2283">
                  <c:v>4785.8443259260403</c:v>
                </c:pt>
                <c:pt idx="2284">
                  <c:v>4791.8550227945398</c:v>
                </c:pt>
                <c:pt idx="2285">
                  <c:v>4797.8629992256401</c:v>
                </c:pt>
                <c:pt idx="2286">
                  <c:v>4803.86825660062</c:v>
                </c:pt>
                <c:pt idx="2287">
                  <c:v>4809.8707962789003</c:v>
                </c:pt>
                <c:pt idx="2288">
                  <c:v>4815.8706196595604</c:v>
                </c:pt>
                <c:pt idx="2289">
                  <c:v>4821.86772812651</c:v>
                </c:pt>
                <c:pt idx="2290">
                  <c:v>4827.86212306369</c:v>
                </c:pt>
                <c:pt idx="2291">
                  <c:v>4833.8538058180402</c:v>
                </c:pt>
                <c:pt idx="2292">
                  <c:v>4839.8427777741699</c:v>
                </c:pt>
                <c:pt idx="2293">
                  <c:v>4845.8290403168703</c:v>
                </c:pt>
                <c:pt idx="2294">
                  <c:v>4851.8125948242896</c:v>
                </c:pt>
                <c:pt idx="2295">
                  <c:v>4857.7934426719303</c:v>
                </c:pt>
                <c:pt idx="2296">
                  <c:v>4863.7715852352903</c:v>
                </c:pt>
                <c:pt idx="2297">
                  <c:v>4869.7470238935903</c:v>
                </c:pt>
                <c:pt idx="2298">
                  <c:v>4875.7197600242398</c:v>
                </c:pt>
                <c:pt idx="2299">
                  <c:v>4881.6897950128696</c:v>
                </c:pt>
                <c:pt idx="2300">
                  <c:v>4887.6571302774801</c:v>
                </c:pt>
                <c:pt idx="2301">
                  <c:v>4893.6217671797503</c:v>
                </c:pt>
                <c:pt idx="2302">
                  <c:v>4899.5837071031201</c:v>
                </c:pt>
                <c:pt idx="2303">
                  <c:v>4905.5429514310199</c:v>
                </c:pt>
                <c:pt idx="2304">
                  <c:v>4911.4995012095396</c:v>
                </c:pt>
                <c:pt idx="2305">
                  <c:v>4917.4533579024701</c:v>
                </c:pt>
                <c:pt idx="2306">
                  <c:v>4923.4045228718796</c:v>
                </c:pt>
                <c:pt idx="2307">
                  <c:v>4929.3529974563598</c:v>
                </c:pt>
                <c:pt idx="2308">
                  <c:v>4935.2987830762204</c:v>
                </c:pt>
                <c:pt idx="2309">
                  <c:v>4941.24188111072</c:v>
                </c:pt>
                <c:pt idx="2310">
                  <c:v>4947.1822928799802</c:v>
                </c:pt>
                <c:pt idx="2311">
                  <c:v>4953.1200197401504</c:v>
                </c:pt>
                <c:pt idx="2312">
                  <c:v>4959.0550630588104</c:v>
                </c:pt>
                <c:pt idx="2313">
                  <c:v>4964.98742422133</c:v>
                </c:pt>
                <c:pt idx="2314">
                  <c:v>4970.9171045723097</c:v>
                </c:pt>
                <c:pt idx="2315">
                  <c:v>4976.8441054731002</c:v>
                </c:pt>
                <c:pt idx="2316">
                  <c:v>4982.7684282845203</c:v>
                </c:pt>
                <c:pt idx="2317">
                  <c:v>4988.6900743427104</c:v>
                </c:pt>
                <c:pt idx="2318">
                  <c:v>4994.6090450184702</c:v>
                </c:pt>
                <c:pt idx="2319">
                  <c:v>5000.5253416700898</c:v>
                </c:pt>
                <c:pt idx="2320">
                  <c:v>5006.4389656558596</c:v>
                </c:pt>
                <c:pt idx="2321">
                  <c:v>5012.3499182452597</c:v>
                </c:pt>
                <c:pt idx="2322">
                  <c:v>5018.25820078372</c:v>
                </c:pt>
                <c:pt idx="2323">
                  <c:v>5024.1638146373598</c:v>
                </c:pt>
                <c:pt idx="2324">
                  <c:v>5030.0667611489198</c:v>
                </c:pt>
                <c:pt idx="2325">
                  <c:v>5035.9670416518802</c:v>
                </c:pt>
                <c:pt idx="2326">
                  <c:v>5041.8646574756904</c:v>
                </c:pt>
                <c:pt idx="2327">
                  <c:v>5047.7596099684997</c:v>
                </c:pt>
                <c:pt idx="2328">
                  <c:v>5053.6519004700403</c:v>
                </c:pt>
                <c:pt idx="2329">
                  <c:v>5059.5415303171903</c:v>
                </c:pt>
                <c:pt idx="2330">
                  <c:v>5065.4285008263596</c:v>
                </c:pt>
                <c:pt idx="2331">
                  <c:v>5071.3128133462096</c:v>
                </c:pt>
                <c:pt idx="2332">
                  <c:v>5077.1944692119396</c:v>
                </c:pt>
                <c:pt idx="2333">
                  <c:v>5083.0734697642101</c:v>
                </c:pt>
                <c:pt idx="2334">
                  <c:v>5088.9498163020999</c:v>
                </c:pt>
                <c:pt idx="2335">
                  <c:v>5094.8235101673599</c:v>
                </c:pt>
                <c:pt idx="2336">
                  <c:v>5100.6945526960799</c:v>
                </c:pt>
                <c:pt idx="2337">
                  <c:v>5106.56294521993</c:v>
                </c:pt>
                <c:pt idx="2338">
                  <c:v>5112.4286890802296</c:v>
                </c:pt>
                <c:pt idx="2339">
                  <c:v>5118.2917856161102</c:v>
                </c:pt>
                <c:pt idx="2340">
                  <c:v>5124.1522361560301</c:v>
                </c:pt>
                <c:pt idx="2341">
                  <c:v>5130.0100420340405</c:v>
                </c:pt>
                <c:pt idx="2342">
                  <c:v>5135.8652045429799</c:v>
                </c:pt>
                <c:pt idx="2343">
                  <c:v>5141.71772486386</c:v>
                </c:pt>
                <c:pt idx="2344">
                  <c:v>5147.5676043904496</c:v>
                </c:pt>
                <c:pt idx="2345">
                  <c:v>5153.4148444325601</c:v>
                </c:pt>
                <c:pt idx="2346">
                  <c:v>5159.2594462999896</c:v>
                </c:pt>
                <c:pt idx="2347">
                  <c:v>5165.1014113707397</c:v>
                </c:pt>
                <c:pt idx="2348">
                  <c:v>5170.9407409332898</c:v>
                </c:pt>
                <c:pt idx="2349">
                  <c:v>5176.7774363037997</c:v>
                </c:pt>
                <c:pt idx="2350">
                  <c:v>5182.6114988005902</c:v>
                </c:pt>
                <c:pt idx="2351">
                  <c:v>5188.4429297126499</c:v>
                </c:pt>
                <c:pt idx="2352">
                  <c:v>5194.2717303482796</c:v>
                </c:pt>
                <c:pt idx="2353">
                  <c:v>5200.0979020306404</c:v>
                </c:pt>
                <c:pt idx="2354">
                  <c:v>5205.9214460722797</c:v>
                </c:pt>
                <c:pt idx="2355">
                  <c:v>5211.7423637703696</c:v>
                </c:pt>
                <c:pt idx="2356">
                  <c:v>5217.5606564063601</c:v>
                </c:pt>
                <c:pt idx="2357">
                  <c:v>5223.3763253052302</c:v>
                </c:pt>
                <c:pt idx="2358">
                  <c:v>5229.1893717735002</c:v>
                </c:pt>
                <c:pt idx="2359">
                  <c:v>5234.99979711583</c:v>
                </c:pt>
                <c:pt idx="2360">
                  <c:v>5240.8076026060598</c:v>
                </c:pt>
                <c:pt idx="2361">
                  <c:v>5246.6127895630898</c:v>
                </c:pt>
                <c:pt idx="2362">
                  <c:v>5252.4153592892999</c:v>
                </c:pt>
                <c:pt idx="2363">
                  <c:v>5258.2153130871002</c:v>
                </c:pt>
                <c:pt idx="2364">
                  <c:v>5264.0126522213905</c:v>
                </c:pt>
                <c:pt idx="2365">
                  <c:v>5269.8073779933802</c:v>
                </c:pt>
                <c:pt idx="2366">
                  <c:v>5275.5994917071102</c:v>
                </c:pt>
                <c:pt idx="2367">
                  <c:v>5281.3889946588797</c:v>
                </c:pt>
                <c:pt idx="2368">
                  <c:v>5287.1758881487003</c:v>
                </c:pt>
                <c:pt idx="2369">
                  <c:v>5292.9601734770904</c:v>
                </c:pt>
                <c:pt idx="2370">
                  <c:v>5298.7418519385901</c:v>
                </c:pt>
                <c:pt idx="2371">
                  <c:v>5304.52092483056</c:v>
                </c:pt>
                <c:pt idx="2372">
                  <c:v>5310.2973934288102</c:v>
                </c:pt>
                <c:pt idx="2373">
                  <c:v>5316.0712589077102</c:v>
                </c:pt>
                <c:pt idx="2374">
                  <c:v>5321.8425226120298</c:v>
                </c:pt>
                <c:pt idx="2375">
                  <c:v>5327.6111858214199</c:v>
                </c:pt>
                <c:pt idx="2376">
                  <c:v>5333.3772498155104</c:v>
                </c:pt>
                <c:pt idx="2377">
                  <c:v>5339.14071582016</c:v>
                </c:pt>
                <c:pt idx="2378">
                  <c:v>5344.90158512579</c:v>
                </c:pt>
                <c:pt idx="2379">
                  <c:v>5350.65985900944</c:v>
                </c:pt>
                <c:pt idx="2380">
                  <c:v>5356.4155387420496</c:v>
                </c:pt>
                <c:pt idx="2381">
                  <c:v>5362.16862562191</c:v>
                </c:pt>
                <c:pt idx="2382">
                  <c:v>5367.9191209300297</c:v>
                </c:pt>
                <c:pt idx="2383">
                  <c:v>5373.66702593436</c:v>
                </c:pt>
                <c:pt idx="2384">
                  <c:v>5379.4123419120897</c:v>
                </c:pt>
                <c:pt idx="2385">
                  <c:v>5385.1550701341703</c:v>
                </c:pt>
                <c:pt idx="2386">
                  <c:v>5390.8952118597899</c:v>
                </c:pt>
                <c:pt idx="2387">
                  <c:v>5396.6327683732497</c:v>
                </c:pt>
                <c:pt idx="2388">
                  <c:v>5402.36774094869</c:v>
                </c:pt>
                <c:pt idx="2389">
                  <c:v>5408.1001308599598</c:v>
                </c:pt>
                <c:pt idx="2390">
                  <c:v>5413.8299392851504</c:v>
                </c:pt>
                <c:pt idx="2391">
                  <c:v>5419.5571675343699</c:v>
                </c:pt>
                <c:pt idx="2392">
                  <c:v>5425.2818168703798</c:v>
                </c:pt>
                <c:pt idx="2393">
                  <c:v>5431.0038885559197</c:v>
                </c:pt>
                <c:pt idx="2394">
                  <c:v>5436.7233838461398</c:v>
                </c:pt>
                <c:pt idx="2395">
                  <c:v>5442.4403040022398</c:v>
                </c:pt>
                <c:pt idx="2396">
                  <c:v>5448.1546502878</c:v>
                </c:pt>
                <c:pt idx="2397">
                  <c:v>5453.8664239642003</c:v>
                </c:pt>
                <c:pt idx="2398">
                  <c:v>5459.5756262741197</c:v>
                </c:pt>
                <c:pt idx="2399">
                  <c:v>5465.2822584489104</c:v>
                </c:pt>
                <c:pt idx="2400">
                  <c:v>5470.9863217621296</c:v>
                </c:pt>
                <c:pt idx="2401">
                  <c:v>5476.6878174687299</c:v>
                </c:pt>
                <c:pt idx="2402">
                  <c:v>5482.3867468165099</c:v>
                </c:pt>
                <c:pt idx="2403">
                  <c:v>5488.0831109890196</c:v>
                </c:pt>
                <c:pt idx="2404">
                  <c:v>5493.77691126844</c:v>
                </c:pt>
                <c:pt idx="2405">
                  <c:v>5499.4681489002496</c:v>
                </c:pt>
                <c:pt idx="2406">
                  <c:v>5505.1568251299304</c:v>
                </c:pt>
                <c:pt idx="2407">
                  <c:v>5510.8429412022997</c:v>
                </c:pt>
                <c:pt idx="2408">
                  <c:v>5516.5264983628804</c:v>
                </c:pt>
                <c:pt idx="2409">
                  <c:v>5522.20749785715</c:v>
                </c:pt>
                <c:pt idx="2410">
                  <c:v>5527.8859409304896</c:v>
                </c:pt>
                <c:pt idx="2411">
                  <c:v>5533.5618288021997</c:v>
                </c:pt>
                <c:pt idx="2412">
                  <c:v>5539.2351626946802</c:v>
                </c:pt>
                <c:pt idx="2413">
                  <c:v>5544.9059438630502</c:v>
                </c:pt>
                <c:pt idx="2414">
                  <c:v>5550.5741735459596</c:v>
                </c:pt>
                <c:pt idx="2415">
                  <c:v>5556.2398529677603</c:v>
                </c:pt>
                <c:pt idx="2416">
                  <c:v>5561.9029833068698</c:v>
                </c:pt>
                <c:pt idx="2417">
                  <c:v>5567.5635658253104</c:v>
                </c:pt>
                <c:pt idx="2418">
                  <c:v>5573.2216017524697</c:v>
                </c:pt>
                <c:pt idx="2419">
                  <c:v>5578.8770923177399</c:v>
                </c:pt>
                <c:pt idx="2420">
                  <c:v>5584.5300387554698</c:v>
                </c:pt>
                <c:pt idx="2421">
                  <c:v>5590.1804422936702</c:v>
                </c:pt>
                <c:pt idx="2422">
                  <c:v>5595.8283041621198</c:v>
                </c:pt>
                <c:pt idx="2423">
                  <c:v>5601.4736255908401</c:v>
                </c:pt>
                <c:pt idx="2424">
                  <c:v>5607.1164077767899</c:v>
                </c:pt>
                <c:pt idx="2425">
                  <c:v>5612.75665193636</c:v>
                </c:pt>
                <c:pt idx="2426">
                  <c:v>5618.3943593059503</c:v>
                </c:pt>
                <c:pt idx="2427">
                  <c:v>5624.0295311088003</c:v>
                </c:pt>
                <c:pt idx="2428">
                  <c:v>5629.6621685418304</c:v>
                </c:pt>
                <c:pt idx="2429">
                  <c:v>5635.2922727756904</c:v>
                </c:pt>
                <c:pt idx="2430">
                  <c:v>5640.9198450521799</c:v>
                </c:pt>
                <c:pt idx="2431">
                  <c:v>5646.5448865853796</c:v>
                </c:pt>
                <c:pt idx="2432">
                  <c:v>5652.1673985882499</c:v>
                </c:pt>
                <c:pt idx="2433">
                  <c:v>5657.7873822782003</c:v>
                </c:pt>
                <c:pt idx="2434">
                  <c:v>5663.4048388662704</c:v>
                </c:pt>
                <c:pt idx="2435">
                  <c:v>5669.0197695657898</c:v>
                </c:pt>
                <c:pt idx="2436">
                  <c:v>5674.6321755901199</c:v>
                </c:pt>
                <c:pt idx="2437">
                  <c:v>5680.2420581123397</c:v>
                </c:pt>
                <c:pt idx="2438">
                  <c:v>5685.84941834244</c:v>
                </c:pt>
                <c:pt idx="2439">
                  <c:v>5691.4542574963498</c:v>
                </c:pt>
                <c:pt idx="2440">
                  <c:v>5697.0565767806402</c:v>
                </c:pt>
                <c:pt idx="2441">
                  <c:v>5702.6563773734797</c:v>
                </c:pt>
                <c:pt idx="2442">
                  <c:v>5708.2536604453398</c:v>
                </c:pt>
                <c:pt idx="2443">
                  <c:v>5713.8484272176702</c:v>
                </c:pt>
                <c:pt idx="2444">
                  <c:v>5719.4406788883898</c:v>
                </c:pt>
                <c:pt idx="2445">
                  <c:v>5725.0304166550804</c:v>
                </c:pt>
                <c:pt idx="2446">
                  <c:v>5730.61764171302</c:v>
                </c:pt>
                <c:pt idx="2447">
                  <c:v>5736.2023552611799</c:v>
                </c:pt>
                <c:pt idx="2448">
                  <c:v>5741.7845584971301</c:v>
                </c:pt>
                <c:pt idx="2449">
                  <c:v>5747.3642526184503</c:v>
                </c:pt>
                <c:pt idx="2450">
                  <c:v>5752.9414387584202</c:v>
                </c:pt>
                <c:pt idx="2451">
                  <c:v>5758.5161181249296</c:v>
                </c:pt>
                <c:pt idx="2452">
                  <c:v>5764.0882919134801</c:v>
                </c:pt>
                <c:pt idx="2453">
                  <c:v>5769.6579613125696</c:v>
                </c:pt>
                <c:pt idx="2454">
                  <c:v>5775.2251275053904</c:v>
                </c:pt>
                <c:pt idx="2455">
                  <c:v>5780.7897916768898</c:v>
                </c:pt>
                <c:pt idx="2456">
                  <c:v>5786.3519550171004</c:v>
                </c:pt>
                <c:pt idx="2457">
                  <c:v>5791.9116187132804</c:v>
                </c:pt>
                <c:pt idx="2458">
                  <c:v>5797.4687839457401</c:v>
                </c:pt>
                <c:pt idx="2459">
                  <c:v>5803.0234518793504</c:v>
                </c:pt>
                <c:pt idx="2460">
                  <c:v>5808.5756237101396</c:v>
                </c:pt>
                <c:pt idx="2461">
                  <c:v>5814.1253006216602</c:v>
                </c:pt>
                <c:pt idx="2462">
                  <c:v>5819.6724837974898</c:v>
                </c:pt>
                <c:pt idx="2463">
                  <c:v>5825.21717422042</c:v>
                </c:pt>
                <c:pt idx="2464">
                  <c:v>5830.7593731440402</c:v>
                </c:pt>
                <c:pt idx="2465">
                  <c:v>5836.2990817302798</c:v>
                </c:pt>
                <c:pt idx="2466">
                  <c:v>5841.8363011384299</c:v>
                </c:pt>
                <c:pt idx="2467">
                  <c:v>5847.3710326939399</c:v>
                </c:pt>
                <c:pt idx="2468">
                  <c:v>5852.9032776003996</c:v>
                </c:pt>
                <c:pt idx="2469">
                  <c:v>5858.4330369944801</c:v>
                </c:pt>
                <c:pt idx="2470">
                  <c:v>5863.9603120668799</c:v>
                </c:pt>
                <c:pt idx="2471">
                  <c:v>5869.4851039221103</c:v>
                </c:pt>
                <c:pt idx="2472">
                  <c:v>5875.0074135962996</c:v>
                </c:pt>
                <c:pt idx="2473">
                  <c:v>5875.0074135962996</c:v>
                </c:pt>
                <c:pt idx="2474">
                  <c:v>5880.52734364547</c:v>
                </c:pt>
                <c:pt idx="2475">
                  <c:v>5886.0448308487303</c:v>
                </c:pt>
                <c:pt idx="2476">
                  <c:v>5891.5598461249401</c:v>
                </c:pt>
                <c:pt idx="2477">
                  <c:v>5897.0723906795802</c:v>
                </c:pt>
                <c:pt idx="2478">
                  <c:v>5902.58246557853</c:v>
                </c:pt>
                <c:pt idx="2479">
                  <c:v>5908.0900720398604</c:v>
                </c:pt>
                <c:pt idx="2480">
                  <c:v>5913.5952112301502</c:v>
                </c:pt>
                <c:pt idx="2481">
                  <c:v>5919.0978844246602</c:v>
                </c:pt>
                <c:pt idx="2482">
                  <c:v>5924.59809279622</c:v>
                </c:pt>
                <c:pt idx="2483">
                  <c:v>5930.0958375666596</c:v>
                </c:pt>
                <c:pt idx="2484">
                  <c:v>5935.5911199402499</c:v>
                </c:pt>
                <c:pt idx="2485">
                  <c:v>5941.0839411201296</c:v>
                </c:pt>
                <c:pt idx="2486">
                  <c:v>5946.5743023179703</c:v>
                </c:pt>
                <c:pt idx="2487">
                  <c:v>5952.0622047376501</c:v>
                </c:pt>
                <c:pt idx="2488">
                  <c:v>5957.5476495828098</c:v>
                </c:pt>
                <c:pt idx="2489">
                  <c:v>5963.0306380599404</c:v>
                </c:pt>
                <c:pt idx="2490">
                  <c:v>5968.5111713711904</c:v>
                </c:pt>
                <c:pt idx="2491">
                  <c:v>5973.9892507206596</c:v>
                </c:pt>
                <c:pt idx="2492">
                  <c:v>5979.4648773108202</c:v>
                </c:pt>
                <c:pt idx="2493">
                  <c:v>5984.9380523418104</c:v>
                </c:pt>
                <c:pt idx="2494">
                  <c:v>5990.4087770165097</c:v>
                </c:pt>
                <c:pt idx="2495">
                  <c:v>5995.8770525311002</c:v>
                </c:pt>
                <c:pt idx="2496">
                  <c:v>6001.3428800875599</c:v>
                </c:pt>
                <c:pt idx="2497">
                  <c:v>6006.8062608841401</c:v>
                </c:pt>
                <c:pt idx="2498">
                  <c:v>6012.2671961202605</c:v>
                </c:pt>
                <c:pt idx="2499">
                  <c:v>6017.7256869863104</c:v>
                </c:pt>
                <c:pt idx="2500">
                  <c:v>6023.1817346688504</c:v>
                </c:pt>
                <c:pt idx="2501">
                  <c:v>6028.6353403698504</c:v>
                </c:pt>
                <c:pt idx="2502">
                  <c:v>6034.0865052856898</c:v>
                </c:pt>
                <c:pt idx="2503">
                  <c:v>6039.5352306139803</c:v>
                </c:pt>
                <c:pt idx="2504">
                  <c:v>6044.9815175509902</c:v>
                </c:pt>
                <c:pt idx="2505">
                  <c:v>6050.42536729323</c:v>
                </c:pt>
                <c:pt idx="2506">
                  <c:v>6055.8667810318502</c:v>
                </c:pt>
                <c:pt idx="2507">
                  <c:v>6061.3057599436397</c:v>
                </c:pt>
                <c:pt idx="2508">
                  <c:v>6066.7423052304202</c:v>
                </c:pt>
                <c:pt idx="2509">
                  <c:v>6072.1764180846903</c:v>
                </c:pt>
                <c:pt idx="2510">
                  <c:v>6077.6080996902501</c:v>
                </c:pt>
                <c:pt idx="2511">
                  <c:v>6083.0373512352999</c:v>
                </c:pt>
                <c:pt idx="2512">
                  <c:v>6088.4641739129802</c:v>
                </c:pt>
                <c:pt idx="2513">
                  <c:v>6093.8885689127601</c:v>
                </c:pt>
                <c:pt idx="2514">
                  <c:v>6099.3105374056104</c:v>
                </c:pt>
                <c:pt idx="2515">
                  <c:v>6104.7300805868699</c:v>
                </c:pt>
                <c:pt idx="2516">
                  <c:v>6110.1471996435403</c:v>
                </c:pt>
                <c:pt idx="2517">
                  <c:v>6115.5618957449396</c:v>
                </c:pt>
                <c:pt idx="2518">
                  <c:v>6120.9741700558798</c:v>
                </c:pt>
                <c:pt idx="2519">
                  <c:v>6126.3840237778004</c:v>
                </c:pt>
                <c:pt idx="2520">
                  <c:v>6131.7914580955403</c:v>
                </c:pt>
                <c:pt idx="2521">
                  <c:v>6137.19647419393</c:v>
                </c:pt>
                <c:pt idx="2522">
                  <c:v>6142.5990732578102</c:v>
                </c:pt>
                <c:pt idx="2523">
                  <c:v>6147.9992564720196</c:v>
                </c:pt>
                <c:pt idx="2524">
                  <c:v>6153.39702494842</c:v>
                </c:pt>
                <c:pt idx="2525">
                  <c:v>6158.7923799091304</c:v>
                </c:pt>
                <c:pt idx="2526">
                  <c:v>6164.1853225403001</c:v>
                </c:pt>
                <c:pt idx="2527">
                  <c:v>6169.5758540186298</c:v>
                </c:pt>
                <c:pt idx="2528">
                  <c:v>6174.9639755258304</c:v>
                </c:pt>
                <c:pt idx="2529">
                  <c:v>6180.3496882423697</c:v>
                </c:pt>
                <c:pt idx="2530">
                  <c:v>6185.7329933103501</c:v>
                </c:pt>
                <c:pt idx="2531">
                  <c:v>6191.1138918839597</c:v>
                </c:pt>
                <c:pt idx="2532">
                  <c:v>6196.4923851691501</c:v>
                </c:pt>
                <c:pt idx="2533">
                  <c:v>6201.8684743414697</c:v>
                </c:pt>
                <c:pt idx="2534">
                  <c:v>6207.2421605764503</c:v>
                </c:pt>
                <c:pt idx="2535">
                  <c:v>6212.6134450496502</c:v>
                </c:pt>
                <c:pt idx="2536">
                  <c:v>6217.9823289324804</c:v>
                </c:pt>
                <c:pt idx="2537">
                  <c:v>6223.3488132474804</c:v>
                </c:pt>
                <c:pt idx="2538">
                  <c:v>6228.7128992584903</c:v>
                </c:pt>
                <c:pt idx="2539">
                  <c:v>6234.0745881318899</c:v>
                </c:pt>
                <c:pt idx="2540">
                  <c:v>6239.4338810340496</c:v>
                </c:pt>
                <c:pt idx="2541">
                  <c:v>6244.7907791313401</c:v>
                </c:pt>
                <c:pt idx="2542">
                  <c:v>6250.14528359012</c:v>
                </c:pt>
                <c:pt idx="2543">
                  <c:v>6255.4973956209897</c:v>
                </c:pt>
                <c:pt idx="2544">
                  <c:v>6260.8471164080902</c:v>
                </c:pt>
                <c:pt idx="2545">
                  <c:v>6266.1944470955896</c:v>
                </c:pt>
                <c:pt idx="2546">
                  <c:v>6271.5393888548297</c:v>
                </c:pt>
                <c:pt idx="2547">
                  <c:v>6276.8819428571096</c:v>
                </c:pt>
                <c:pt idx="2548">
                  <c:v>6282.2221102737803</c:v>
                </c:pt>
                <c:pt idx="2549">
                  <c:v>6287.55989225749</c:v>
                </c:pt>
                <c:pt idx="2550">
                  <c:v>6292.8952897710597</c:v>
                </c:pt>
                <c:pt idx="2551">
                  <c:v>6298.2283041097899</c:v>
                </c:pt>
                <c:pt idx="2552">
                  <c:v>6303.5589364313601</c:v>
                </c:pt>
                <c:pt idx="2553">
                  <c:v>6308.8871878934497</c:v>
                </c:pt>
                <c:pt idx="2554">
                  <c:v>6314.21305965375</c:v>
                </c:pt>
                <c:pt idx="2555">
                  <c:v>6319.5365528699404</c:v>
                </c:pt>
                <c:pt idx="2556">
                  <c:v>6324.8576686957504</c:v>
                </c:pt>
                <c:pt idx="2557">
                  <c:v>6330.17640828817</c:v>
                </c:pt>
                <c:pt idx="2558">
                  <c:v>6335.4927728063403</c:v>
                </c:pt>
                <c:pt idx="2559">
                  <c:v>6340.8067634075696</c:v>
                </c:pt>
                <c:pt idx="2560">
                  <c:v>6346.1183812491399</c:v>
                </c:pt>
                <c:pt idx="2561">
                  <c:v>6351.4276274883296</c:v>
                </c:pt>
                <c:pt idx="2562">
                  <c:v>6356.7345032527401</c:v>
                </c:pt>
                <c:pt idx="2563">
                  <c:v>6362.0390095333796</c:v>
                </c:pt>
                <c:pt idx="2564">
                  <c:v>6367.3411476115098</c:v>
                </c:pt>
                <c:pt idx="2565">
                  <c:v>6372.6409186395404</c:v>
                </c:pt>
                <c:pt idx="2566">
                  <c:v>6377.9383237698803</c:v>
                </c:pt>
                <c:pt idx="2567">
                  <c:v>6383.2333641549603</c:v>
                </c:pt>
                <c:pt idx="2568">
                  <c:v>6388.5260409471803</c:v>
                </c:pt>
                <c:pt idx="2569">
                  <c:v>6393.8163552989799</c:v>
                </c:pt>
                <c:pt idx="2570">
                  <c:v>6399.1043083627501</c:v>
                </c:pt>
                <c:pt idx="2571">
                  <c:v>6404.3899012909196</c:v>
                </c:pt>
                <c:pt idx="2572">
                  <c:v>6409.6731351934204</c:v>
                </c:pt>
                <c:pt idx="2573">
                  <c:v>6414.9540109523996</c:v>
                </c:pt>
                <c:pt idx="2574">
                  <c:v>6420.2325299370405</c:v>
                </c:pt>
                <c:pt idx="2575">
                  <c:v>6425.50869328724</c:v>
                </c:pt>
                <c:pt idx="2576">
                  <c:v>6430.7825021478202</c:v>
                </c:pt>
                <c:pt idx="2577">
                  <c:v>6436.0539576623796</c:v>
                </c:pt>
                <c:pt idx="2578">
                  <c:v>6441.3230609745096</c:v>
                </c:pt>
                <c:pt idx="2579">
                  <c:v>6446.5898132277998</c:v>
                </c:pt>
                <c:pt idx="2580">
                  <c:v>6451.8542155658597</c:v>
                </c:pt>
                <c:pt idx="2581">
                  <c:v>6457.1162691322797</c:v>
                </c:pt>
                <c:pt idx="2582">
                  <c:v>6462.3759750540003</c:v>
                </c:pt>
                <c:pt idx="2583">
                  <c:v>6467.6333343483402</c:v>
                </c:pt>
                <c:pt idx="2584">
                  <c:v>6472.8883482572901</c:v>
                </c:pt>
                <c:pt idx="2585">
                  <c:v>6478.1410179204504</c:v>
                </c:pt>
                <c:pt idx="2586">
                  <c:v>6483.3913444774198</c:v>
                </c:pt>
                <c:pt idx="2587">
                  <c:v>6488.6393290677997</c:v>
                </c:pt>
                <c:pt idx="2588">
                  <c:v>6493.8849728311698</c:v>
                </c:pt>
                <c:pt idx="2589">
                  <c:v>6499.1282769071504</c:v>
                </c:pt>
                <c:pt idx="2590">
                  <c:v>6504.3692424353403</c:v>
                </c:pt>
                <c:pt idx="2591">
                  <c:v>6509.60787055531</c:v>
                </c:pt>
                <c:pt idx="2592">
                  <c:v>6514.8441623697399</c:v>
                </c:pt>
                <c:pt idx="2593">
                  <c:v>6520.0781186741697</c:v>
                </c:pt>
                <c:pt idx="2594">
                  <c:v>6525.3097408721696</c:v>
                </c:pt>
                <c:pt idx="2595">
                  <c:v>6530.5390300928402</c:v>
                </c:pt>
                <c:pt idx="2596">
                  <c:v>6535.76598746524</c:v>
                </c:pt>
                <c:pt idx="2597">
                  <c:v>6540.9906141184601</c:v>
                </c:pt>
                <c:pt idx="2598">
                  <c:v>6546.2129111815702</c:v>
                </c:pt>
                <c:pt idx="2599">
                  <c:v>6551.4328797836497</c:v>
                </c:pt>
                <c:pt idx="2600">
                  <c:v>6556.6505210537798</c:v>
                </c:pt>
                <c:pt idx="2601">
                  <c:v>6561.86583612103</c:v>
                </c:pt>
                <c:pt idx="2602">
                  <c:v>6567.0788261043299</c:v>
                </c:pt>
                <c:pt idx="2603">
                  <c:v>6572.2894920128601</c:v>
                </c:pt>
                <c:pt idx="2604">
                  <c:v>6577.4978350663696</c:v>
                </c:pt>
                <c:pt idx="2605">
                  <c:v>6582.7038563903798</c:v>
                </c:pt>
                <c:pt idx="2606">
                  <c:v>6587.9075571104304</c:v>
                </c:pt>
                <c:pt idx="2607">
                  <c:v>6593.1089383520402</c:v>
                </c:pt>
                <c:pt idx="2608">
                  <c:v>6598.3080012407599</c:v>
                </c:pt>
                <c:pt idx="2609">
                  <c:v>6603.5047469020901</c:v>
                </c:pt>
                <c:pt idx="2610">
                  <c:v>6608.6991764615896</c:v>
                </c:pt>
                <c:pt idx="2611">
                  <c:v>6613.8912910447798</c:v>
                </c:pt>
                <c:pt idx="2612">
                  <c:v>6619.0810917540402</c:v>
                </c:pt>
                <c:pt idx="2613">
                  <c:v>6624.2685793513901</c:v>
                </c:pt>
                <c:pt idx="2614">
                  <c:v>6629.4537552335196</c:v>
                </c:pt>
                <c:pt idx="2615">
                  <c:v>6634.63662051554</c:v>
                </c:pt>
                <c:pt idx="2616">
                  <c:v>6639.8171763125602</c:v>
                </c:pt>
                <c:pt idx="2617">
                  <c:v>6644.9954237396896</c:v>
                </c:pt>
                <c:pt idx="2618">
                  <c:v>6650.1713639120298</c:v>
                </c:pt>
                <c:pt idx="2619">
                  <c:v>6655.3449979447096</c:v>
                </c:pt>
                <c:pt idx="2620">
                  <c:v>6660.5163269528402</c:v>
                </c:pt>
                <c:pt idx="2621">
                  <c:v>6665.68535205031</c:v>
                </c:pt>
                <c:pt idx="2622">
                  <c:v>6670.8520743437703</c:v>
                </c:pt>
                <c:pt idx="2623">
                  <c:v>6676.0164946700297</c:v>
                </c:pt>
                <c:pt idx="2624">
                  <c:v>6681.1786143476602</c:v>
                </c:pt>
                <c:pt idx="2625">
                  <c:v>6686.3384344841397</c:v>
                </c:pt>
                <c:pt idx="2626">
                  <c:v>6691.49595618693</c:v>
                </c:pt>
                <c:pt idx="2627">
                  <c:v>6696.65118056351</c:v>
                </c:pt>
                <c:pt idx="2628">
                  <c:v>6701.8041087213496</c:v>
                </c:pt>
                <c:pt idx="2629">
                  <c:v>6706.9547417679296</c:v>
                </c:pt>
                <c:pt idx="2630">
                  <c:v>6712.1030808107198</c:v>
                </c:pt>
                <c:pt idx="2631">
                  <c:v>6717.2491269571901</c:v>
                </c:pt>
                <c:pt idx="2632">
                  <c:v>6722.3928813113698</c:v>
                </c:pt>
                <c:pt idx="2633">
                  <c:v>6727.5343448455696</c:v>
                </c:pt>
                <c:pt idx="2634">
                  <c:v>6732.6735187655604</c:v>
                </c:pt>
                <c:pt idx="2635">
                  <c:v>6737.8104041751703</c:v>
                </c:pt>
                <c:pt idx="2636">
                  <c:v>6742.9450021782104</c:v>
                </c:pt>
                <c:pt idx="2637">
                  <c:v>6748.0773138785298</c:v>
                </c:pt>
                <c:pt idx="2638">
                  <c:v>6753.2073403799304</c:v>
                </c:pt>
                <c:pt idx="2639">
                  <c:v>6758.3350827862396</c:v>
                </c:pt>
                <c:pt idx="2640">
                  <c:v>6763.4605422013001</c:v>
                </c:pt>
                <c:pt idx="2641">
                  <c:v>6768.5837197289102</c:v>
                </c:pt>
                <c:pt idx="2642">
                  <c:v>6773.7046164703997</c:v>
                </c:pt>
                <c:pt idx="2643">
                  <c:v>6778.8232332225498</c:v>
                </c:pt>
                <c:pt idx="2644">
                  <c:v>6783.9395713098802</c:v>
                </c:pt>
                <c:pt idx="2645">
                  <c:v>6789.0536318281702</c:v>
                </c:pt>
                <c:pt idx="2646">
                  <c:v>6794.1654158731699</c:v>
                </c:pt>
                <c:pt idx="2647">
                  <c:v>6799.2749245406603</c:v>
                </c:pt>
                <c:pt idx="2648">
                  <c:v>6804.3821589263998</c:v>
                </c:pt>
                <c:pt idx="2649">
                  <c:v>6809.4871201261603</c:v>
                </c:pt>
                <c:pt idx="2650">
                  <c:v>6814.5898092357102</c:v>
                </c:pt>
                <c:pt idx="2651">
                  <c:v>6819.6902273508204</c:v>
                </c:pt>
                <c:pt idx="2652">
                  <c:v>6824.7883755672501</c:v>
                </c:pt>
                <c:pt idx="2653">
                  <c:v>6829.8842547362501</c:v>
                </c:pt>
                <c:pt idx="2654">
                  <c:v>6834.9778661256396</c:v>
                </c:pt>
                <c:pt idx="2655">
                  <c:v>6840.0692108268204</c:v>
                </c:pt>
                <c:pt idx="2656">
                  <c:v>6845.1582899291498</c:v>
                </c:pt>
                <c:pt idx="2657">
                  <c:v>6850.2451045220196</c:v>
                </c:pt>
                <c:pt idx="2658">
                  <c:v>6855.3296556947798</c:v>
                </c:pt>
                <c:pt idx="2659">
                  <c:v>6860.4119445368096</c:v>
                </c:pt>
                <c:pt idx="2660">
                  <c:v>6865.4919721374699</c:v>
                </c:pt>
                <c:pt idx="2661">
                  <c:v>6870.5697395861398</c:v>
                </c:pt>
                <c:pt idx="2662">
                  <c:v>6875.6452479721802</c:v>
                </c:pt>
                <c:pt idx="2663">
                  <c:v>6880.7184977931302</c:v>
                </c:pt>
                <c:pt idx="2664">
                  <c:v>6885.7894905823596</c:v>
                </c:pt>
                <c:pt idx="2665">
                  <c:v>6890.8582274392402</c:v>
                </c:pt>
                <c:pt idx="2666">
                  <c:v>6895.9247094477396</c:v>
                </c:pt>
                <c:pt idx="2667">
                  <c:v>6900.9889376917999</c:v>
                </c:pt>
                <c:pt idx="2668">
                  <c:v>6906.0509132553898</c:v>
                </c:pt>
                <c:pt idx="2669">
                  <c:v>6911.1106372212898</c:v>
                </c:pt>
                <c:pt idx="2670">
                  <c:v>6916.1681106769802</c:v>
                </c:pt>
                <c:pt idx="2671">
                  <c:v>6921.2233347028996</c:v>
                </c:pt>
                <c:pt idx="2672">
                  <c:v>6926.2763103841698</c:v>
                </c:pt>
                <c:pt idx="2673">
                  <c:v>6931.3270388047504</c:v>
                </c:pt>
                <c:pt idx="2674">
                  <c:v>6936.3755210486097</c:v>
                </c:pt>
                <c:pt idx="2675">
                  <c:v>6941.4217581997</c:v>
                </c:pt>
                <c:pt idx="2676">
                  <c:v>6946.4657513419697</c:v>
                </c:pt>
                <c:pt idx="2677">
                  <c:v>6951.5075015593902</c:v>
                </c:pt>
                <c:pt idx="2678">
                  <c:v>6956.5470099359</c:v>
                </c:pt>
                <c:pt idx="2679">
                  <c:v>6961.5842769668698</c:v>
                </c:pt>
                <c:pt idx="2680">
                  <c:v>6966.6193037966304</c:v>
                </c:pt>
                <c:pt idx="2681">
                  <c:v>6971.6520918515398</c:v>
                </c:pt>
                <c:pt idx="2682">
                  <c:v>6976.68264220524</c:v>
                </c:pt>
                <c:pt idx="2683">
                  <c:v>6981.7109559313303</c:v>
                </c:pt>
                <c:pt idx="2684">
                  <c:v>6986.7370341034402</c:v>
                </c:pt>
                <c:pt idx="2685">
                  <c:v>6991.76087779518</c:v>
                </c:pt>
                <c:pt idx="2686">
                  <c:v>6996.78248808017</c:v>
                </c:pt>
                <c:pt idx="2687">
                  <c:v>7001.8018660320404</c:v>
                </c:pt>
                <c:pt idx="2688">
                  <c:v>7006.8190127243897</c:v>
                </c:pt>
                <c:pt idx="2689">
                  <c:v>7011.8339292308501</c:v>
                </c:pt>
                <c:pt idx="2690">
                  <c:v>7016.84661662503</c:v>
                </c:pt>
                <c:pt idx="2691">
                  <c:v>7021.8570759805598</c:v>
                </c:pt>
                <c:pt idx="2692">
                  <c:v>7026.8653083710497</c:v>
                </c:pt>
                <c:pt idx="2693">
                  <c:v>7031.8713148701199</c:v>
                </c:pt>
                <c:pt idx="2694">
                  <c:v>7036.87509655139</c:v>
                </c:pt>
                <c:pt idx="2695">
                  <c:v>7041.8766542560797</c:v>
                </c:pt>
                <c:pt idx="2696">
                  <c:v>7046.8759884237597</c:v>
                </c:pt>
                <c:pt idx="2697">
                  <c:v>7051.8731008042096</c:v>
                </c:pt>
                <c:pt idx="2698">
                  <c:v>7056.8679924602502</c:v>
                </c:pt>
                <c:pt idx="2699">
                  <c:v>7061.8606644546699</c:v>
                </c:pt>
                <c:pt idx="2700">
                  <c:v>7066.8511178502904</c:v>
                </c:pt>
                <c:pt idx="2701">
                  <c:v>7071.83935370992</c:v>
                </c:pt>
                <c:pt idx="2702">
                  <c:v>7076.8253730963597</c:v>
                </c:pt>
                <c:pt idx="2703">
                  <c:v>7081.8091770724304</c:v>
                </c:pt>
                <c:pt idx="2704">
                  <c:v>7086.7907667009304</c:v>
                </c:pt>
                <c:pt idx="2705">
                  <c:v>7091.7701430446796</c:v>
                </c:pt>
                <c:pt idx="2706">
                  <c:v>7096.7473071664799</c:v>
                </c:pt>
                <c:pt idx="2707">
                  <c:v>7101.7222601291396</c:v>
                </c:pt>
                <c:pt idx="2708">
                  <c:v>7106.6950029954696</c:v>
                </c:pt>
                <c:pt idx="2709">
                  <c:v>7111.66553682828</c:v>
                </c:pt>
                <c:pt idx="2710">
                  <c:v>7116.6338626903798</c:v>
                </c:pt>
                <c:pt idx="2711">
                  <c:v>7121.5999816445701</c:v>
                </c:pt>
                <c:pt idx="2712">
                  <c:v>7126.5638937162003</c:v>
                </c:pt>
                <c:pt idx="2713">
                  <c:v>7131.5256006473301</c:v>
                </c:pt>
                <c:pt idx="2714">
                  <c:v>7136.4851036330901</c:v>
                </c:pt>
                <c:pt idx="2715">
                  <c:v>7141.4424037238896</c:v>
                </c:pt>
                <c:pt idx="2716">
                  <c:v>7146.3975019701702</c:v>
                </c:pt>
                <c:pt idx="2717">
                  <c:v>7151.3503994211696</c:v>
                </c:pt>
                <c:pt idx="2718">
                  <c:v>7156.3010971308004</c:v>
                </c:pt>
                <c:pt idx="2719">
                  <c:v>7161.2495961459999</c:v>
                </c:pt>
                <c:pt idx="2720">
                  <c:v>7166.1958975183497</c:v>
                </c:pt>
                <c:pt idx="2721">
                  <c:v>7171.1400022982798</c:v>
                </c:pt>
                <c:pt idx="2722">
                  <c:v>7176.0819115362101</c:v>
                </c:pt>
                <c:pt idx="2723">
                  <c:v>7181.0216262825397</c:v>
                </c:pt>
                <c:pt idx="2724">
                  <c:v>7185.9591475877196</c:v>
                </c:pt>
                <c:pt idx="2725">
                  <c:v>7190.8944765021597</c:v>
                </c:pt>
                <c:pt idx="2726">
                  <c:v>7195.82761407627</c:v>
                </c:pt>
                <c:pt idx="2727">
                  <c:v>7200.7585613604897</c:v>
                </c:pt>
                <c:pt idx="2728">
                  <c:v>7205.6873191102604</c:v>
                </c:pt>
                <c:pt idx="2729">
                  <c:v>7210.6138882947898</c:v>
                </c:pt>
                <c:pt idx="2730">
                  <c:v>7215.5382702277702</c:v>
                </c:pt>
                <c:pt idx="2731">
                  <c:v>7220.4604659533097</c:v>
                </c:pt>
                <c:pt idx="2732">
                  <c:v>7225.3804765155101</c:v>
                </c:pt>
                <c:pt idx="2733">
                  <c:v>7230.2983029584702</c:v>
                </c:pt>
                <c:pt idx="2734">
                  <c:v>7235.2139463262902</c:v>
                </c:pt>
                <c:pt idx="2735">
                  <c:v>7240.1274076630698</c:v>
                </c:pt>
                <c:pt idx="2736">
                  <c:v>7245.0386880129199</c:v>
                </c:pt>
                <c:pt idx="2737">
                  <c:v>7249.9477884199396</c:v>
                </c:pt>
                <c:pt idx="2738">
                  <c:v>7254.8547099282196</c:v>
                </c:pt>
                <c:pt idx="2739">
                  <c:v>7259.7594535818798</c:v>
                </c:pt>
                <c:pt idx="2740">
                  <c:v>7264.6620204250003</c:v>
                </c:pt>
                <c:pt idx="2741">
                  <c:v>7269.5624115017099</c:v>
                </c:pt>
                <c:pt idx="2742">
                  <c:v>7274.4606278560896</c:v>
                </c:pt>
                <c:pt idx="2743">
                  <c:v>7279.3566705322501</c:v>
                </c:pt>
                <c:pt idx="2744">
                  <c:v>7284.2505404113299</c:v>
                </c:pt>
                <c:pt idx="2745">
                  <c:v>7289.1422374943304</c:v>
                </c:pt>
                <c:pt idx="2746">
                  <c:v>7294.0317637915596</c:v>
                </c:pt>
                <c:pt idx="2747">
                  <c:v>7298.9191203334203</c:v>
                </c:pt>
                <c:pt idx="2748">
                  <c:v>7303.8043081502901</c:v>
                </c:pt>
                <c:pt idx="2749">
                  <c:v>7308.6873282725901</c:v>
                </c:pt>
                <c:pt idx="2750">
                  <c:v>7313.5681817306904</c:v>
                </c:pt>
                <c:pt idx="2751">
                  <c:v>7318.4468695550004</c:v>
                </c:pt>
                <c:pt idx="2752">
                  <c:v>7323.3233927759102</c:v>
                </c:pt>
                <c:pt idx="2753">
                  <c:v>7328.19775242382</c:v>
                </c:pt>
                <c:pt idx="2754">
                  <c:v>7333.0699495291301</c:v>
                </c:pt>
                <c:pt idx="2755">
                  <c:v>7337.9399851222297</c:v>
                </c:pt>
                <c:pt idx="2756">
                  <c:v>7342.8078602334999</c:v>
                </c:pt>
                <c:pt idx="2757">
                  <c:v>7347.6735758933701</c:v>
                </c:pt>
                <c:pt idx="2758">
                  <c:v>7352.5371331322003</c:v>
                </c:pt>
                <c:pt idx="2759">
                  <c:v>7357.39853298041</c:v>
                </c:pt>
                <c:pt idx="2760">
                  <c:v>7362.2577764683901</c:v>
                </c:pt>
                <c:pt idx="2761">
                  <c:v>7367.1148637215902</c:v>
                </c:pt>
                <c:pt idx="2762">
                  <c:v>7371.9697962070104</c:v>
                </c:pt>
                <c:pt idx="2763">
                  <c:v>7376.8225751987102</c:v>
                </c:pt>
                <c:pt idx="2764">
                  <c:v>7381.6732017146996</c:v>
                </c:pt>
                <c:pt idx="2765">
                  <c:v>7386.5216767718503</c:v>
                </c:pt>
                <c:pt idx="2766">
                  <c:v>7391.36800139154</c:v>
                </c:pt>
                <c:pt idx="2767">
                  <c:v>7396.2121765884003</c:v>
                </c:pt>
                <c:pt idx="2768">
                  <c:v>7401.05420338156</c:v>
                </c:pt>
                <c:pt idx="2769">
                  <c:v>7405.8940827890301</c:v>
                </c:pt>
                <c:pt idx="2770">
                  <c:v>7410.7318158288099</c:v>
                </c:pt>
                <c:pt idx="2771">
                  <c:v>7415.5674035189004</c:v>
                </c:pt>
                <c:pt idx="2772">
                  <c:v>7420.40084687731</c:v>
                </c:pt>
                <c:pt idx="2773">
                  <c:v>7425.2321469220396</c:v>
                </c:pt>
                <c:pt idx="2774">
                  <c:v>7430.0613046710896</c:v>
                </c:pt>
                <c:pt idx="2775">
                  <c:v>7434.88832114247</c:v>
                </c:pt>
                <c:pt idx="2776">
                  <c:v>7439.71319735419</c:v>
                </c:pt>
                <c:pt idx="2777">
                  <c:v>7444.5359339105898</c:v>
                </c:pt>
                <c:pt idx="2778">
                  <c:v>7449.3565314772404</c:v>
                </c:pt>
                <c:pt idx="2779">
                  <c:v>7454.1749916375202</c:v>
                </c:pt>
                <c:pt idx="2780">
                  <c:v>7458.9913153981197</c:v>
                </c:pt>
                <c:pt idx="2781">
                  <c:v>7463.8055037657596</c:v>
                </c:pt>
                <c:pt idx="2782">
                  <c:v>7468.6175577471304</c:v>
                </c:pt>
                <c:pt idx="2783">
                  <c:v>7473.42747834894</c:v>
                </c:pt>
                <c:pt idx="2784">
                  <c:v>7478.2352665778999</c:v>
                </c:pt>
                <c:pt idx="2785">
                  <c:v>7483.0409234407098</c:v>
                </c:pt>
                <c:pt idx="2786">
                  <c:v>7487.8444499440702</c:v>
                </c:pt>
                <c:pt idx="2787">
                  <c:v>7492.64584709468</c:v>
                </c:pt>
                <c:pt idx="2788">
                  <c:v>7497.4451158992597</c:v>
                </c:pt>
                <c:pt idx="2789">
                  <c:v>7502.2422573645099</c:v>
                </c:pt>
                <c:pt idx="2790">
                  <c:v>7507.0372724971203</c:v>
                </c:pt>
                <c:pt idx="2791">
                  <c:v>7511.8301623038196</c:v>
                </c:pt>
                <c:pt idx="2792">
                  <c:v>7516.6209277912903</c:v>
                </c:pt>
                <c:pt idx="2793">
                  <c:v>7521.4095699298095</c:v>
                </c:pt>
                <c:pt idx="2794">
                  <c:v>7526.19608837125</c:v>
                </c:pt>
                <c:pt idx="2795">
                  <c:v>7530.9804853147498</c:v>
                </c:pt>
                <c:pt idx="2796">
                  <c:v>7535.7627617613198</c:v>
                </c:pt>
                <c:pt idx="2797">
                  <c:v>7540.5429187119698</c:v>
                </c:pt>
                <c:pt idx="2798">
                  <c:v>7545.3209571676998</c:v>
                </c:pt>
                <c:pt idx="2799">
                  <c:v>7550.0968781295296</c:v>
                </c:pt>
                <c:pt idx="2800">
                  <c:v>7554.87068259846</c:v>
                </c:pt>
                <c:pt idx="2801">
                  <c:v>7559.64237157549</c:v>
                </c:pt>
                <c:pt idx="2802">
                  <c:v>7564.4119460616303</c:v>
                </c:pt>
                <c:pt idx="2803">
                  <c:v>7569.1794070578899</c:v>
                </c:pt>
                <c:pt idx="2804">
                  <c:v>7573.9447555652796</c:v>
                </c:pt>
                <c:pt idx="2805">
                  <c:v>7578.7079925847902</c:v>
                </c:pt>
                <c:pt idx="2806">
                  <c:v>7583.4691191174497</c:v>
                </c:pt>
                <c:pt idx="2807">
                  <c:v>7588.2281361642599</c:v>
                </c:pt>
                <c:pt idx="2808">
                  <c:v>7592.9850447262097</c:v>
                </c:pt>
                <c:pt idx="2809">
                  <c:v>7597.7398458043299</c:v>
                </c:pt>
                <c:pt idx="2810">
                  <c:v>7602.4925403996103</c:v>
                </c:pt>
                <c:pt idx="2811">
                  <c:v>7607.24312951307</c:v>
                </c:pt>
                <c:pt idx="2812">
                  <c:v>7611.9916141456997</c:v>
                </c:pt>
                <c:pt idx="2813">
                  <c:v>7616.7379952974197</c:v>
                </c:pt>
                <c:pt idx="2814">
                  <c:v>7621.4822739725396</c:v>
                </c:pt>
                <c:pt idx="2815">
                  <c:v>7626.2244511687504</c:v>
                </c:pt>
                <c:pt idx="2816">
                  <c:v>7630.9645278881699</c:v>
                </c:pt>
                <c:pt idx="2817">
                  <c:v>7635.7025051318096</c:v>
                </c:pt>
                <c:pt idx="2818">
                  <c:v>7640.4383839006696</c:v>
                </c:pt>
                <c:pt idx="2819">
                  <c:v>7645.1721620728804</c:v>
                </c:pt>
                <c:pt idx="2820">
                  <c:v>7649.9038430094197</c:v>
                </c:pt>
                <c:pt idx="2821">
                  <c:v>7654.6334280483397</c:v>
                </c:pt>
                <c:pt idx="2822">
                  <c:v>7659.3609181748698</c:v>
                </c:pt>
                <c:pt idx="2823">
                  <c:v>7664.0863143742599</c:v>
                </c:pt>
                <c:pt idx="2824">
                  <c:v>7668.8096176317704</c:v>
                </c:pt>
                <c:pt idx="2825">
                  <c:v>7673.5308289326404</c:v>
                </c:pt>
                <c:pt idx="2826">
                  <c:v>7678.24994926213</c:v>
                </c:pt>
                <c:pt idx="2827">
                  <c:v>7682.9669796054905</c:v>
                </c:pt>
                <c:pt idx="2828">
                  <c:v>7687.6819209479499</c:v>
                </c:pt>
                <c:pt idx="2829">
                  <c:v>7692.3947742747796</c:v>
                </c:pt>
                <c:pt idx="2830">
                  <c:v>7697.1055405712304</c:v>
                </c:pt>
                <c:pt idx="2831">
                  <c:v>7701.8142208225299</c:v>
                </c:pt>
                <c:pt idx="2832">
                  <c:v>7706.52081601395</c:v>
                </c:pt>
                <c:pt idx="2833">
                  <c:v>7711.22532713073</c:v>
                </c:pt>
                <c:pt idx="2834">
                  <c:v>7715.9277551581299</c:v>
                </c:pt>
                <c:pt idx="2835">
                  <c:v>7720.62810108138</c:v>
                </c:pt>
                <c:pt idx="2836">
                  <c:v>7725.3263658857504</c:v>
                </c:pt>
                <c:pt idx="2837">
                  <c:v>7730.0225505564704</c:v>
                </c:pt>
                <c:pt idx="2838">
                  <c:v>7734.71665607881</c:v>
                </c:pt>
                <c:pt idx="2839">
                  <c:v>7739.4086834380096</c:v>
                </c:pt>
                <c:pt idx="2840">
                  <c:v>7744.09863361932</c:v>
                </c:pt>
                <c:pt idx="2841">
                  <c:v>7748.7865076079797</c:v>
                </c:pt>
                <c:pt idx="2842">
                  <c:v>7753.4723063892598</c:v>
                </c:pt>
                <c:pt idx="2843">
                  <c:v>7758.1560309484003</c:v>
                </c:pt>
                <c:pt idx="2844">
                  <c:v>7762.83767963422</c:v>
                </c:pt>
                <c:pt idx="2845">
                  <c:v>7767.5172548687697</c:v>
                </c:pt>
                <c:pt idx="2846">
                  <c:v>7772.19475841245</c:v>
                </c:pt>
                <c:pt idx="2847">
                  <c:v>7776.8701912347597</c:v>
                </c:pt>
                <c:pt idx="2848">
                  <c:v>7781.5435543051499</c:v>
                </c:pt>
                <c:pt idx="2849">
                  <c:v>7786.2148485930902</c:v>
                </c:pt>
                <c:pt idx="2850">
                  <c:v>7790.8840750680401</c:v>
                </c:pt>
                <c:pt idx="2851">
                  <c:v>7795.5512346994701</c:v>
                </c:pt>
                <c:pt idx="2852">
                  <c:v>7800.2163284568596</c:v>
                </c:pt>
                <c:pt idx="2853">
                  <c:v>7804.87935730965</c:v>
                </c:pt>
                <c:pt idx="2854">
                  <c:v>7809.5403222273299</c:v>
                </c:pt>
                <c:pt idx="2855">
                  <c:v>7814.1992241793596</c:v>
                </c:pt>
                <c:pt idx="2856">
                  <c:v>7818.8560641351996</c:v>
                </c:pt>
                <c:pt idx="2857">
                  <c:v>7823.5108430643204</c:v>
                </c:pt>
                <c:pt idx="2858">
                  <c:v>7828.1635619361796</c:v>
                </c:pt>
                <c:pt idx="2859">
                  <c:v>7832.8142217202603</c:v>
                </c:pt>
                <c:pt idx="2860">
                  <c:v>7837.4628233860203</c:v>
                </c:pt>
                <c:pt idx="2861">
                  <c:v>7842.1093679018504</c:v>
                </c:pt>
                <c:pt idx="2862">
                  <c:v>7846.7538562404497</c:v>
                </c:pt>
                <c:pt idx="2863">
                  <c:v>7851.39628936805</c:v>
                </c:pt>
                <c:pt idx="2864">
                  <c:v>7856.0366682551903</c:v>
                </c:pt>
                <c:pt idx="2865">
                  <c:v>7860.6749938713401</c:v>
                </c:pt>
                <c:pt idx="2866">
                  <c:v>7865.3112671859799</c:v>
                </c:pt>
                <c:pt idx="2867">
                  <c:v>7869.94548916855</c:v>
                </c:pt>
                <c:pt idx="2868">
                  <c:v>7874.57766078854</c:v>
                </c:pt>
                <c:pt idx="2869">
                  <c:v>7879.2077804977498</c:v>
                </c:pt>
                <c:pt idx="2870">
                  <c:v>7883.8358498788002</c:v>
                </c:pt>
                <c:pt idx="2871">
                  <c:v>7888.4618713115997</c:v>
                </c:pt>
                <c:pt idx="2872">
                  <c:v>7893.0858457471704</c:v>
                </c:pt>
                <c:pt idx="2873">
                  <c:v>7897.7077741364901</c:v>
                </c:pt>
                <c:pt idx="2874">
                  <c:v>7902.3276574305701</c:v>
                </c:pt>
                <c:pt idx="2875">
                  <c:v>7906.9454965804198</c:v>
                </c:pt>
                <c:pt idx="2876">
                  <c:v>7911.5612925370297</c:v>
                </c:pt>
                <c:pt idx="2877">
                  <c:v>7916.1750462514101</c:v>
                </c:pt>
                <c:pt idx="2878">
                  <c:v>7920.7867586745697</c:v>
                </c:pt>
                <c:pt idx="2879">
                  <c:v>7925.3964307574897</c:v>
                </c:pt>
                <c:pt idx="2880">
                  <c:v>7930.0040634511997</c:v>
                </c:pt>
                <c:pt idx="2881">
                  <c:v>7934.6096577066901</c:v>
                </c:pt>
                <c:pt idx="2882">
                  <c:v>7939.2132144749703</c:v>
                </c:pt>
                <c:pt idx="2883">
                  <c:v>7943.8147347070299</c:v>
                </c:pt>
                <c:pt idx="2884">
                  <c:v>7948.4142193538801</c:v>
                </c:pt>
                <c:pt idx="2885">
                  <c:v>7953.0116693665204</c:v>
                </c:pt>
                <c:pt idx="2886">
                  <c:v>7957.6070856959604</c:v>
                </c:pt>
                <c:pt idx="2887">
                  <c:v>7962.2004692931996</c:v>
                </c:pt>
                <c:pt idx="2888">
                  <c:v>7966.7918211092401</c:v>
                </c:pt>
                <c:pt idx="2889">
                  <c:v>7971.3811420950797</c:v>
                </c:pt>
                <c:pt idx="2890">
                  <c:v>7975.9684332017296</c:v>
                </c:pt>
                <c:pt idx="2891">
                  <c:v>7980.5536953801902</c:v>
                </c:pt>
                <c:pt idx="2892">
                  <c:v>7985.1369295814702</c:v>
                </c:pt>
                <c:pt idx="2893">
                  <c:v>7989.7181367565599</c:v>
                </c:pt>
                <c:pt idx="2894">
                  <c:v>7994.2973178564598</c:v>
                </c:pt>
                <c:pt idx="2895">
                  <c:v>7998.8744738321902</c:v>
                </c:pt>
                <c:pt idx="2896">
                  <c:v>8003.4496056347498</c:v>
                </c:pt>
                <c:pt idx="2897">
                  <c:v>8008.0227142151298</c:v>
                </c:pt>
                <c:pt idx="2898">
                  <c:v>8012.5938005243397</c:v>
                </c:pt>
                <c:pt idx="2899">
                  <c:v>8017.16286551339</c:v>
                </c:pt>
                <c:pt idx="2900">
                  <c:v>8021.7299101332601</c:v>
                </c:pt>
                <c:pt idx="2901">
                  <c:v>8026.29493489578</c:v>
                </c:pt>
                <c:pt idx="2902">
                  <c:v>8030.8579398721904</c:v>
                </c:pt>
                <c:pt idx="2903">
                  <c:v>8035.4189266943004</c:v>
                </c:pt>
                <c:pt idx="2904">
                  <c:v>8039.9778962379596</c:v>
                </c:pt>
                <c:pt idx="2905">
                  <c:v>8044.5348493789897</c:v>
                </c:pt>
                <c:pt idx="2906">
                  <c:v>8049.0897869932396</c:v>
                </c:pt>
                <c:pt idx="2907">
                  <c:v>8053.6427099565299</c:v>
                </c:pt>
                <c:pt idx="2908">
                  <c:v>8058.1936191243904</c:v>
                </c:pt>
                <c:pt idx="2909">
                  <c:v>8062.7425152081096</c:v>
                </c:pt>
                <c:pt idx="2910">
                  <c:v>8067.2893991316996</c:v>
                </c:pt>
                <c:pt idx="2911">
                  <c:v>8071.8342717387504</c:v>
                </c:pt>
                <c:pt idx="2912">
                  <c:v>8076.3771341547199</c:v>
                </c:pt>
                <c:pt idx="2913">
                  <c:v>8080.9179875488298</c:v>
                </c:pt>
                <c:pt idx="2914">
                  <c:v>8085.4568326909402</c:v>
                </c:pt>
                <c:pt idx="2915">
                  <c:v>8089.9936705294303</c:v>
                </c:pt>
                <c:pt idx="2916">
                  <c:v>8094.5285021495401</c:v>
                </c:pt>
                <c:pt idx="2917">
                  <c:v>8099.0613285784302</c:v>
                </c:pt>
                <c:pt idx="2918">
                  <c:v>8103.5921506329796</c:v>
                </c:pt>
                <c:pt idx="2919">
                  <c:v>8108.1209692659304</c:v>
                </c:pt>
                <c:pt idx="2920">
                  <c:v>8112.6477853379101</c:v>
                </c:pt>
                <c:pt idx="2921">
                  <c:v>8117.1725997603598</c:v>
                </c:pt>
                <c:pt idx="2922">
                  <c:v>8121.6954134323696</c:v>
                </c:pt>
                <c:pt idx="2923">
                  <c:v>8126.2162272584001</c:v>
                </c:pt>
                <c:pt idx="2924">
                  <c:v>8130.7350421434903</c:v>
                </c:pt>
                <c:pt idx="2925">
                  <c:v>8135.2518589954998</c:v>
                </c:pt>
                <c:pt idx="2926">
                  <c:v>8139.7666787200997</c:v>
                </c:pt>
                <c:pt idx="2927">
                  <c:v>8144.2795022232503</c:v>
                </c:pt>
                <c:pt idx="2928">
                  <c:v>8148.7903304076199</c:v>
                </c:pt>
                <c:pt idx="2929">
                  <c:v>8153.2991641788103</c:v>
                </c:pt>
                <c:pt idx="2930">
                  <c:v>8157.8060044408603</c:v>
                </c:pt>
                <c:pt idx="2931">
                  <c:v>8162.3108520938104</c:v>
                </c:pt>
                <c:pt idx="2932">
                  <c:v>8162.3108520938104</c:v>
                </c:pt>
                <c:pt idx="2933">
                  <c:v>8166.8138517458601</c:v>
                </c:pt>
                <c:pt idx="2934">
                  <c:v>8171.31490212479</c:v>
                </c:pt>
                <c:pt idx="2935">
                  <c:v>8175.8139764357702</c:v>
                </c:pt>
                <c:pt idx="2936">
                  <c:v>8180.3110754735499</c:v>
                </c:pt>
                <c:pt idx="2937">
                  <c:v>8184.8062001498001</c:v>
                </c:pt>
                <c:pt idx="2938">
                  <c:v>8189.2993513397396</c:v>
                </c:pt>
                <c:pt idx="2939">
                  <c:v>8193.7905298593196</c:v>
                </c:pt>
                <c:pt idx="2940">
                  <c:v>8198.2797365424794</c:v>
                </c:pt>
                <c:pt idx="2941">
                  <c:v>8202.7669722835708</c:v>
                </c:pt>
                <c:pt idx="2942">
                  <c:v>8207.2522380138107</c:v>
                </c:pt>
                <c:pt idx="2943">
                  <c:v>8211.73553460925</c:v>
                </c:pt>
                <c:pt idx="2944">
                  <c:v>8216.2168629689095</c:v>
                </c:pt>
                <c:pt idx="2945">
                  <c:v>8220.6962239567802</c:v>
                </c:pt>
                <c:pt idx="2946">
                  <c:v>8225.1736184518504</c:v>
                </c:pt>
                <c:pt idx="2947">
                  <c:v>8229.6490473500708</c:v>
                </c:pt>
                <c:pt idx="2948">
                  <c:v>8234.1225115328907</c:v>
                </c:pt>
                <c:pt idx="2949">
                  <c:v>8238.5940118647104</c:v>
                </c:pt>
                <c:pt idx="2950">
                  <c:v>8243.0635492121201</c:v>
                </c:pt>
                <c:pt idx="2951">
                  <c:v>8247.5311244136592</c:v>
                </c:pt>
                <c:pt idx="2952">
                  <c:v>8251.9967383849798</c:v>
                </c:pt>
                <c:pt idx="2953">
                  <c:v>8256.4603920560694</c:v>
                </c:pt>
                <c:pt idx="2954">
                  <c:v>8260.9220862551701</c:v>
                </c:pt>
                <c:pt idx="2955">
                  <c:v>8265.3818218414108</c:v>
                </c:pt>
                <c:pt idx="2956">
                  <c:v>8269.8395997229909</c:v>
                </c:pt>
                <c:pt idx="2957">
                  <c:v>8274.29542077324</c:v>
                </c:pt>
                <c:pt idx="2958">
                  <c:v>8278.7492858516598</c:v>
                </c:pt>
                <c:pt idx="2959">
                  <c:v>8283.2011958346302</c:v>
                </c:pt>
                <c:pt idx="2960">
                  <c:v>8287.6511515818202</c:v>
                </c:pt>
                <c:pt idx="2961">
                  <c:v>8292.0991539749102</c:v>
                </c:pt>
                <c:pt idx="2962">
                  <c:v>8296.5452039022693</c:v>
                </c:pt>
                <c:pt idx="2963">
                  <c:v>8300.9893034898305</c:v>
                </c:pt>
                <c:pt idx="2964">
                  <c:v>8305.4314526210292</c:v>
                </c:pt>
                <c:pt idx="2965">
                  <c:v>8309.8716509908299</c:v>
                </c:pt>
                <c:pt idx="2966">
                  <c:v>8314.3099023250707</c:v>
                </c:pt>
                <c:pt idx="2967">
                  <c:v>8318.7462048751895</c:v>
                </c:pt>
                <c:pt idx="2968">
                  <c:v>8323.1805595171609</c:v>
                </c:pt>
                <c:pt idx="2969">
                  <c:v>8327.6129690706202</c:v>
                </c:pt>
                <c:pt idx="2970">
                  <c:v>8332.0434319723099</c:v>
                </c:pt>
                <c:pt idx="2971">
                  <c:v>8336.4719503831093</c:v>
                </c:pt>
                <c:pt idx="2972">
                  <c:v>8340.8985259685505</c:v>
                </c:pt>
                <c:pt idx="2973">
                  <c:v>8345.3231573958401</c:v>
                </c:pt>
                <c:pt idx="2974">
                  <c:v>8349.7458475944204</c:v>
                </c:pt>
                <c:pt idx="2975">
                  <c:v>8354.1665963138294</c:v>
                </c:pt>
                <c:pt idx="2976">
                  <c:v>8358.5854031378403</c:v>
                </c:pt>
                <c:pt idx="2977">
                  <c:v>8363.0022725493909</c:v>
                </c:pt>
                <c:pt idx="2978">
                  <c:v>8367.4172024129002</c:v>
                </c:pt>
                <c:pt idx="2979">
                  <c:v>8371.8301939173598</c:v>
                </c:pt>
                <c:pt idx="2980">
                  <c:v>8376.2412503230007</c:v>
                </c:pt>
                <c:pt idx="2981">
                  <c:v>8380.6503697759308</c:v>
                </c:pt>
                <c:pt idx="2982">
                  <c:v>8385.05755433177</c:v>
                </c:pt>
                <c:pt idx="2983">
                  <c:v>8389.4628053005308</c:v>
                </c:pt>
                <c:pt idx="2984">
                  <c:v>8393.8661215479297</c:v>
                </c:pt>
                <c:pt idx="2985">
                  <c:v>8398.2675064326104</c:v>
                </c:pt>
                <c:pt idx="2986">
                  <c:v>8402.6669594585401</c:v>
                </c:pt>
                <c:pt idx="2987">
                  <c:v>8407.0644803368396</c:v>
                </c:pt>
                <c:pt idx="2988">
                  <c:v>8411.46007371425</c:v>
                </c:pt>
                <c:pt idx="2989">
                  <c:v>8415.8537379118206</c:v>
                </c:pt>
                <c:pt idx="2990">
                  <c:v>8420.2454732831502</c:v>
                </c:pt>
                <c:pt idx="2991">
                  <c:v>8424.6352801817793</c:v>
                </c:pt>
                <c:pt idx="2992">
                  <c:v>8429.0231592537802</c:v>
                </c:pt>
                <c:pt idx="2993">
                  <c:v>8433.4091144096801</c:v>
                </c:pt>
                <c:pt idx="2994">
                  <c:v>8437.7931443524194</c:v>
                </c:pt>
                <c:pt idx="2995">
                  <c:v>8442.1752497976995</c:v>
                </c:pt>
                <c:pt idx="2996">
                  <c:v>8446.5554314611709</c:v>
                </c:pt>
                <c:pt idx="2997">
                  <c:v>8450.9336902026007</c:v>
                </c:pt>
                <c:pt idx="2998">
                  <c:v>8455.3100281046809</c:v>
                </c:pt>
                <c:pt idx="2999">
                  <c:v>8459.6844452443002</c:v>
                </c:pt>
                <c:pt idx="3000">
                  <c:v>8464.0569424802597</c:v>
                </c:pt>
                <c:pt idx="3001">
                  <c:v>8468.4275206713501</c:v>
                </c:pt>
                <c:pt idx="3002">
                  <c:v>8472.7961806763706</c:v>
                </c:pt>
                <c:pt idx="3003">
                  <c:v>8477.1629233453896</c:v>
                </c:pt>
                <c:pt idx="3004">
                  <c:v>8481.5277493154808</c:v>
                </c:pt>
                <c:pt idx="3005">
                  <c:v>8485.8906593662105</c:v>
                </c:pt>
                <c:pt idx="3006">
                  <c:v>8490.2516546127699</c:v>
                </c:pt>
                <c:pt idx="3007">
                  <c:v>8494.6107360155293</c:v>
                </c:pt>
                <c:pt idx="3008">
                  <c:v>8498.9679041705804</c:v>
                </c:pt>
                <c:pt idx="3009">
                  <c:v>8503.3231595055295</c:v>
                </c:pt>
                <c:pt idx="3010">
                  <c:v>8507.6765025193708</c:v>
                </c:pt>
                <c:pt idx="3011">
                  <c:v>8512.0279339201807</c:v>
                </c:pt>
                <c:pt idx="3012">
                  <c:v>8516.3774541588791</c:v>
                </c:pt>
                <c:pt idx="3013">
                  <c:v>8520.7250640594193</c:v>
                </c:pt>
                <c:pt idx="3014">
                  <c:v>8525.07076422725</c:v>
                </c:pt>
                <c:pt idx="3015">
                  <c:v>8529.4145554815696</c:v>
                </c:pt>
                <c:pt idx="3016">
                  <c:v>8533.7564386465201</c:v>
                </c:pt>
                <c:pt idx="3017">
                  <c:v>8538.0964145310809</c:v>
                </c:pt>
                <c:pt idx="3018">
                  <c:v>8542.4344839799796</c:v>
                </c:pt>
                <c:pt idx="3019">
                  <c:v>8546.7706478930304</c:v>
                </c:pt>
                <c:pt idx="3020">
                  <c:v>8551.1049072254009</c:v>
                </c:pt>
                <c:pt idx="3021">
                  <c:v>8555.4372628292604</c:v>
                </c:pt>
                <c:pt idx="3022">
                  <c:v>8559.7677154051908</c:v>
                </c:pt>
                <c:pt idx="3023">
                  <c:v>8564.0962657149903</c:v>
                </c:pt>
                <c:pt idx="3024">
                  <c:v>8568.4229152054104</c:v>
                </c:pt>
                <c:pt idx="3025">
                  <c:v>8572.7476646282703</c:v>
                </c:pt>
                <c:pt idx="3026">
                  <c:v>8577.0705148032393</c:v>
                </c:pt>
                <c:pt idx="3027">
                  <c:v>8581.3914666398596</c:v>
                </c:pt>
                <c:pt idx="3028">
                  <c:v>8585.7105213286304</c:v>
                </c:pt>
                <c:pt idx="3029">
                  <c:v>8590.0276794954007</c:v>
                </c:pt>
                <c:pt idx="3030">
                  <c:v>8594.3429421463097</c:v>
                </c:pt>
                <c:pt idx="3031">
                  <c:v>8598.65630952438</c:v>
                </c:pt>
                <c:pt idx="3032">
                  <c:v>8602.9677833498499</c:v>
                </c:pt>
                <c:pt idx="3033">
                  <c:v>8607.2773634856494</c:v>
                </c:pt>
                <c:pt idx="3034">
                  <c:v>8611.5850516678292</c:v>
                </c:pt>
                <c:pt idx="3035">
                  <c:v>8615.8908478962294</c:v>
                </c:pt>
                <c:pt idx="3036">
                  <c:v>8620.1947532964896</c:v>
                </c:pt>
                <c:pt idx="3037">
                  <c:v>8624.4967689241403</c:v>
                </c:pt>
                <c:pt idx="3038">
                  <c:v>8628.7968953277395</c:v>
                </c:pt>
                <c:pt idx="3039">
                  <c:v>8633.0951334990805</c:v>
                </c:pt>
                <c:pt idx="3040">
                  <c:v>8637.3914842018603</c:v>
                </c:pt>
                <c:pt idx="3041">
                  <c:v>8641.6859483256994</c:v>
                </c:pt>
                <c:pt idx="3042">
                  <c:v>8645.9785269065997</c:v>
                </c:pt>
                <c:pt idx="3043">
                  <c:v>8650.2692207712898</c:v>
                </c:pt>
                <c:pt idx="3044">
                  <c:v>8654.5580306631</c:v>
                </c:pt>
                <c:pt idx="3045">
                  <c:v>8658.8449573627804</c:v>
                </c:pt>
                <c:pt idx="3046">
                  <c:v>8663.13000174425</c:v>
                </c:pt>
                <c:pt idx="3047">
                  <c:v>8667.4131648689709</c:v>
                </c:pt>
                <c:pt idx="3048">
                  <c:v>8671.6944475539494</c:v>
                </c:pt>
                <c:pt idx="3049">
                  <c:v>8675.9738505927508</c:v>
                </c:pt>
                <c:pt idx="3050">
                  <c:v>8680.2513746060704</c:v>
                </c:pt>
                <c:pt idx="3051">
                  <c:v>8684.5270204829594</c:v>
                </c:pt>
                <c:pt idx="3052">
                  <c:v>8688.8007891120797</c:v>
                </c:pt>
                <c:pt idx="3053">
                  <c:v>8693.0726813484907</c:v>
                </c:pt>
                <c:pt idx="3054">
                  <c:v>8697.3426980091808</c:v>
                </c:pt>
                <c:pt idx="3055">
                  <c:v>8701.6108400107296</c:v>
                </c:pt>
                <c:pt idx="3056">
                  <c:v>8705.8771081824798</c:v>
                </c:pt>
                <c:pt idx="3057">
                  <c:v>8710.1415033245594</c:v>
                </c:pt>
                <c:pt idx="3058">
                  <c:v>8714.4040261826594</c:v>
                </c:pt>
                <c:pt idx="3059">
                  <c:v>8718.6646776455</c:v>
                </c:pt>
                <c:pt idx="3060">
                  <c:v>8722.9234585493396</c:v>
                </c:pt>
                <c:pt idx="3061">
                  <c:v>8727.1803697647993</c:v>
                </c:pt>
                <c:pt idx="3062">
                  <c:v>8731.4354121872602</c:v>
                </c:pt>
                <c:pt idx="3063">
                  <c:v>8735.6885866329103</c:v>
                </c:pt>
                <c:pt idx="3064">
                  <c:v>8739.9398939516104</c:v>
                </c:pt>
                <c:pt idx="3065">
                  <c:v>8744.18933492631</c:v>
                </c:pt>
                <c:pt idx="3066">
                  <c:v>8748.4369102938708</c:v>
                </c:pt>
                <c:pt idx="3067">
                  <c:v>8752.6826209425108</c:v>
                </c:pt>
                <c:pt idx="3068">
                  <c:v>8756.9264676959301</c:v>
                </c:pt>
                <c:pt idx="3069">
                  <c:v>8761.1684513865002</c:v>
                </c:pt>
                <c:pt idx="3070">
                  <c:v>8765.4085728523405</c:v>
                </c:pt>
                <c:pt idx="3071">
                  <c:v>8769.6468329122399</c:v>
                </c:pt>
                <c:pt idx="3072">
                  <c:v>8773.8832323932602</c:v>
                </c:pt>
                <c:pt idx="3073">
                  <c:v>8778.1177720470096</c:v>
                </c:pt>
                <c:pt idx="3074">
                  <c:v>8782.3504525778408</c:v>
                </c:pt>
                <c:pt idx="3075">
                  <c:v>8786.5812748544504</c:v>
                </c:pt>
                <c:pt idx="3076">
                  <c:v>8790.8102396750401</c:v>
                </c:pt>
                <c:pt idx="3077">
                  <c:v>8795.0373479650407</c:v>
                </c:pt>
                <c:pt idx="3078">
                  <c:v>8799.2626007259205</c:v>
                </c:pt>
                <c:pt idx="3079">
                  <c:v>8803.4859986868105</c:v>
                </c:pt>
                <c:pt idx="3080">
                  <c:v>8807.7075426941392</c:v>
                </c:pt>
                <c:pt idx="3081">
                  <c:v>8811.9272335094192</c:v>
                </c:pt>
                <c:pt idx="3082">
                  <c:v>8816.1450718459801</c:v>
                </c:pt>
                <c:pt idx="3083">
                  <c:v>8820.3610585954302</c:v>
                </c:pt>
                <c:pt idx="3084">
                  <c:v>8824.5751945723205</c:v>
                </c:pt>
                <c:pt idx="3085">
                  <c:v>8828.7874805880692</c:v>
                </c:pt>
                <c:pt idx="3086">
                  <c:v>8832.9979174524506</c:v>
                </c:pt>
                <c:pt idx="3087">
                  <c:v>8837.2065059816305</c:v>
                </c:pt>
                <c:pt idx="3088">
                  <c:v>8841.4132469890101</c:v>
                </c:pt>
                <c:pt idx="3089">
                  <c:v>8845.6181412945898</c:v>
                </c:pt>
                <c:pt idx="3090">
                  <c:v>8849.8211897216697</c:v>
                </c:pt>
                <c:pt idx="3091">
                  <c:v>8854.0223930802895</c:v>
                </c:pt>
                <c:pt idx="3092">
                  <c:v>8858.2217521862603</c:v>
                </c:pt>
                <c:pt idx="3093">
                  <c:v>8862.4192678390991</c:v>
                </c:pt>
                <c:pt idx="3094">
                  <c:v>8866.6149408304791</c:v>
                </c:pt>
                <c:pt idx="3095">
                  <c:v>8870.8087719844098</c:v>
                </c:pt>
                <c:pt idx="3096">
                  <c:v>8875.0007621107707</c:v>
                </c:pt>
                <c:pt idx="3097">
                  <c:v>8879.1909120159307</c:v>
                </c:pt>
                <c:pt idx="3098">
                  <c:v>8883.3792225024008</c:v>
                </c:pt>
                <c:pt idx="3099">
                  <c:v>8887.5656943794602</c:v>
                </c:pt>
                <c:pt idx="3100">
                  <c:v>8891.7503284309496</c:v>
                </c:pt>
                <c:pt idx="3101">
                  <c:v>8895.9331254610406</c:v>
                </c:pt>
                <c:pt idx="3102">
                  <c:v>8900.1140862772008</c:v>
                </c:pt>
                <c:pt idx="3103">
                  <c:v>8904.2932117000601</c:v>
                </c:pt>
                <c:pt idx="3104">
                  <c:v>8908.4705025275998</c:v>
                </c:pt>
                <c:pt idx="3105">
                  <c:v>8912.6459596071309</c:v>
                </c:pt>
                <c:pt idx="3106">
                  <c:v>8916.8195837511794</c:v>
                </c:pt>
                <c:pt idx="3107">
                  <c:v>8920.9913757529794</c:v>
                </c:pt>
                <c:pt idx="3108">
                  <c:v>8925.1613363727793</c:v>
                </c:pt>
                <c:pt idx="3109">
                  <c:v>8929.3294664262194</c:v>
                </c:pt>
                <c:pt idx="3110">
                  <c:v>8933.4957667109902</c:v>
                </c:pt>
                <c:pt idx="3111">
                  <c:v>8937.6602380243603</c:v>
                </c:pt>
                <c:pt idx="3112">
                  <c:v>8941.82288111452</c:v>
                </c:pt>
                <c:pt idx="3113">
                  <c:v>8945.9836966498606</c:v>
                </c:pt>
                <c:pt idx="3114">
                  <c:v>8950.1426854204201</c:v>
                </c:pt>
                <c:pt idx="3115">
                  <c:v>8954.2998487870009</c:v>
                </c:pt>
                <c:pt idx="3116">
                  <c:v>8958.4551876344995</c:v>
                </c:pt>
                <c:pt idx="3117">
                  <c:v>8962.6087025956203</c:v>
                </c:pt>
                <c:pt idx="3118">
                  <c:v>8966.7603938454504</c:v>
                </c:pt>
                <c:pt idx="3119">
                  <c:v>8970.9102623002309</c:v>
                </c:pt>
                <c:pt idx="3120">
                  <c:v>8975.0583090902492</c:v>
                </c:pt>
                <c:pt idx="3121">
                  <c:v>8979.2045350069802</c:v>
                </c:pt>
                <c:pt idx="3122">
                  <c:v>8983.3489407841807</c:v>
                </c:pt>
                <c:pt idx="3123">
                  <c:v>8987.4915270779602</c:v>
                </c:pt>
                <c:pt idx="3124">
                  <c:v>8991.6322947120407</c:v>
                </c:pt>
                <c:pt idx="3125">
                  <c:v>8995.7712445067991</c:v>
                </c:pt>
                <c:pt idx="3126">
                  <c:v>8999.9083772466693</c:v>
                </c:pt>
                <c:pt idx="3127">
                  <c:v>9004.0436937278992</c:v>
                </c:pt>
                <c:pt idx="3128">
                  <c:v>9008.1771947828602</c:v>
                </c:pt>
                <c:pt idx="3129">
                  <c:v>9012.3088812008791</c:v>
                </c:pt>
                <c:pt idx="3130">
                  <c:v>9016.4387540023999</c:v>
                </c:pt>
                <c:pt idx="3131">
                  <c:v>9020.5668140638609</c:v>
                </c:pt>
                <c:pt idx="3132">
                  <c:v>9024.6930620253406</c:v>
                </c:pt>
                <c:pt idx="3133">
                  <c:v>9028.8174980099702</c:v>
                </c:pt>
                <c:pt idx="3134">
                  <c:v>9032.9401228723309</c:v>
                </c:pt>
                <c:pt idx="3135">
                  <c:v>9037.0609384634899</c:v>
                </c:pt>
                <c:pt idx="3136">
                  <c:v>9041.1799458699497</c:v>
                </c:pt>
                <c:pt idx="3137">
                  <c:v>9045.2971455146308</c:v>
                </c:pt>
                <c:pt idx="3138">
                  <c:v>9049.4125365858399</c:v>
                </c:pt>
                <c:pt idx="3139">
                  <c:v>9053.5261201045105</c:v>
                </c:pt>
                <c:pt idx="3140">
                  <c:v>9057.6378983355808</c:v>
                </c:pt>
                <c:pt idx="3141">
                  <c:v>9061.7478724885004</c:v>
                </c:pt>
                <c:pt idx="3142">
                  <c:v>9065.8560428997898</c:v>
                </c:pt>
                <c:pt idx="3143">
                  <c:v>9069.9624084766801</c:v>
                </c:pt>
                <c:pt idx="3144">
                  <c:v>9074.0669702990199</c:v>
                </c:pt>
                <c:pt idx="3145">
                  <c:v>9078.1697300842297</c:v>
                </c:pt>
                <c:pt idx="3146">
                  <c:v>9082.2706895608899</c:v>
                </c:pt>
                <c:pt idx="3147">
                  <c:v>9086.3698485669993</c:v>
                </c:pt>
                <c:pt idx="3148">
                  <c:v>9090.4672080071705</c:v>
                </c:pt>
                <c:pt idx="3149">
                  <c:v>9094.5627686633106</c:v>
                </c:pt>
                <c:pt idx="3150">
                  <c:v>9098.6565313136398</c:v>
                </c:pt>
                <c:pt idx="3151">
                  <c:v>9102.7484967166092</c:v>
                </c:pt>
                <c:pt idx="3152">
                  <c:v>9106.8386656166294</c:v>
                </c:pt>
                <c:pt idx="3153">
                  <c:v>9110.9270388121204</c:v>
                </c:pt>
                <c:pt idx="3154">
                  <c:v>9115.0136171293398</c:v>
                </c:pt>
                <c:pt idx="3155">
                  <c:v>9119.0984013510206</c:v>
                </c:pt>
                <c:pt idx="3156">
                  <c:v>9123.1813922615493</c:v>
                </c:pt>
                <c:pt idx="3157">
                  <c:v>9127.2625906430603</c:v>
                </c:pt>
                <c:pt idx="3158">
                  <c:v>9131.3419972818901</c:v>
                </c:pt>
                <c:pt idx="3159">
                  <c:v>9135.4196129659595</c:v>
                </c:pt>
                <c:pt idx="3160">
                  <c:v>9139.4954384936791</c:v>
                </c:pt>
                <c:pt idx="3161">
                  <c:v>9143.5694746489607</c:v>
                </c:pt>
                <c:pt idx="3162">
                  <c:v>9147.6417222195196</c:v>
                </c:pt>
                <c:pt idx="3163">
                  <c:v>9151.7121819917502</c:v>
                </c:pt>
                <c:pt idx="3164">
                  <c:v>9155.7808547544901</c:v>
                </c:pt>
                <c:pt idx="3165">
                  <c:v>9159.8477413131095</c:v>
                </c:pt>
                <c:pt idx="3166">
                  <c:v>9163.9128424770406</c:v>
                </c:pt>
                <c:pt idx="3167">
                  <c:v>9167.9761590347407</c:v>
                </c:pt>
                <c:pt idx="3168">
                  <c:v>9172.0376917332396</c:v>
                </c:pt>
                <c:pt idx="3169">
                  <c:v>9176.0974413391396</c:v>
                </c:pt>
                <c:pt idx="3170">
                  <c:v>9180.1554086436099</c:v>
                </c:pt>
                <c:pt idx="3171">
                  <c:v>9184.2115943666104</c:v>
                </c:pt>
                <c:pt idx="3172">
                  <c:v>9188.2659992797198</c:v>
                </c:pt>
                <c:pt idx="3173">
                  <c:v>9192.3186241542207</c:v>
                </c:pt>
                <c:pt idx="3174">
                  <c:v>9196.3694698327909</c:v>
                </c:pt>
                <c:pt idx="3175">
                  <c:v>9200.41853713604</c:v>
                </c:pt>
                <c:pt idx="3176">
                  <c:v>9204.4658268267995</c:v>
                </c:pt>
                <c:pt idx="3177">
                  <c:v>9208.5113397080495</c:v>
                </c:pt>
                <c:pt idx="3178">
                  <c:v>9212.5550765934495</c:v>
                </c:pt>
                <c:pt idx="3179">
                  <c:v>9216.5970382717205</c:v>
                </c:pt>
                <c:pt idx="3180">
                  <c:v>9220.6372255228507</c:v>
                </c:pt>
                <c:pt idx="3181">
                  <c:v>9224.6756390393493</c:v>
                </c:pt>
                <c:pt idx="3182">
                  <c:v>9228.7122796386793</c:v>
                </c:pt>
                <c:pt idx="3183">
                  <c:v>9232.74714809537</c:v>
                </c:pt>
                <c:pt idx="3184">
                  <c:v>9236.7802451836906</c:v>
                </c:pt>
                <c:pt idx="3185">
                  <c:v>9240.8115716782304</c:v>
                </c:pt>
                <c:pt idx="3186">
                  <c:v>9244.8411283534806</c:v>
                </c:pt>
                <c:pt idx="3187">
                  <c:v>9248.8689160333106</c:v>
                </c:pt>
                <c:pt idx="3188">
                  <c:v>9252.8949355050208</c:v>
                </c:pt>
                <c:pt idx="3189">
                  <c:v>9256.9191875472006</c:v>
                </c:pt>
                <c:pt idx="3190">
                  <c:v>9260.9416729521308</c:v>
                </c:pt>
                <c:pt idx="3191">
                  <c:v>9264.9623925107408</c:v>
                </c:pt>
                <c:pt idx="3192">
                  <c:v>9268.9813470090194</c:v>
                </c:pt>
                <c:pt idx="3193">
                  <c:v>9272.9985372353894</c:v>
                </c:pt>
                <c:pt idx="3194">
                  <c:v>9277.0139639782901</c:v>
                </c:pt>
                <c:pt idx="3195">
                  <c:v>9281.0276280109902</c:v>
                </c:pt>
                <c:pt idx="3196">
                  <c:v>9285.0395300968794</c:v>
                </c:pt>
                <c:pt idx="3197">
                  <c:v>9289.0496710385596</c:v>
                </c:pt>
                <c:pt idx="3198">
                  <c:v>9293.0580516195405</c:v>
                </c:pt>
                <c:pt idx="3199">
                  <c:v>9297.0646726271007</c:v>
                </c:pt>
                <c:pt idx="3200">
                  <c:v>9301.0695348475492</c:v>
                </c:pt>
                <c:pt idx="3201">
                  <c:v>9305.0726390878299</c:v>
                </c:pt>
                <c:pt idx="3202">
                  <c:v>9309.0739861215006</c:v>
                </c:pt>
                <c:pt idx="3203">
                  <c:v>9313.0735767354199</c:v>
                </c:pt>
                <c:pt idx="3204">
                  <c:v>9317.0714117164498</c:v>
                </c:pt>
                <c:pt idx="3205">
                  <c:v>9321.0674918516997</c:v>
                </c:pt>
                <c:pt idx="3206">
                  <c:v>9325.0618179404992</c:v>
                </c:pt>
                <c:pt idx="3207">
                  <c:v>9329.0543907637893</c:v>
                </c:pt>
                <c:pt idx="3208">
                  <c:v>9333.0452111095292</c:v>
                </c:pt>
                <c:pt idx="3209">
                  <c:v>9337.0342797656594</c:v>
                </c:pt>
                <c:pt idx="3210">
                  <c:v>9341.02159752015</c:v>
                </c:pt>
                <c:pt idx="3211">
                  <c:v>9345.0071651073304</c:v>
                </c:pt>
                <c:pt idx="3212">
                  <c:v>9348.9909833275797</c:v>
                </c:pt>
                <c:pt idx="3213">
                  <c:v>9352.9730529705394</c:v>
                </c:pt>
                <c:pt idx="3214">
                  <c:v>9356.9533748185604</c:v>
                </c:pt>
                <c:pt idx="3215">
                  <c:v>9360.9319496539792</c:v>
                </c:pt>
                <c:pt idx="3216">
                  <c:v>9364.9087783224295</c:v>
                </c:pt>
                <c:pt idx="3217">
                  <c:v>9368.8838616180801</c:v>
                </c:pt>
                <c:pt idx="3218">
                  <c:v>9372.8572003084591</c:v>
                </c:pt>
                <c:pt idx="3219">
                  <c:v>9376.8287951846996</c:v>
                </c:pt>
                <c:pt idx="3220">
                  <c:v>9380.7986470379292</c:v>
                </c:pt>
                <c:pt idx="3221">
                  <c:v>9384.7667566526397</c:v>
                </c:pt>
                <c:pt idx="3222">
                  <c:v>9388.7331248139108</c:v>
                </c:pt>
                <c:pt idx="3223">
                  <c:v>9392.6977523167407</c:v>
                </c:pt>
                <c:pt idx="3224">
                  <c:v>9396.6606399509492</c:v>
                </c:pt>
                <c:pt idx="3225">
                  <c:v>9400.6217885063597</c:v>
                </c:pt>
                <c:pt idx="3226">
                  <c:v>9404.5811987920006</c:v>
                </c:pt>
                <c:pt idx="3227">
                  <c:v>9408.5388716446996</c:v>
                </c:pt>
                <c:pt idx="3228">
                  <c:v>9412.4948078290709</c:v>
                </c:pt>
                <c:pt idx="3229">
                  <c:v>9416.4490081412696</c:v>
                </c:pt>
                <c:pt idx="3230">
                  <c:v>9420.4014733774202</c:v>
                </c:pt>
                <c:pt idx="3231">
                  <c:v>9424.3522043350204</c:v>
                </c:pt>
                <c:pt idx="3232">
                  <c:v>9428.3012018211793</c:v>
                </c:pt>
                <c:pt idx="3233">
                  <c:v>9432.24846662665</c:v>
                </c:pt>
                <c:pt idx="3234">
                  <c:v>9436.1939995486591</c:v>
                </c:pt>
                <c:pt idx="3235">
                  <c:v>9440.1378013844405</c:v>
                </c:pt>
                <c:pt idx="3236">
                  <c:v>9444.0798729312301</c:v>
                </c:pt>
                <c:pt idx="3237">
                  <c:v>9448.0202149887991</c:v>
                </c:pt>
                <c:pt idx="3238">
                  <c:v>9451.9588283533594</c:v>
                </c:pt>
                <c:pt idx="3239">
                  <c:v>9455.8957138222704</c:v>
                </c:pt>
                <c:pt idx="3240">
                  <c:v>9459.8308721930098</c:v>
                </c:pt>
                <c:pt idx="3241">
                  <c:v>9463.7643042630298</c:v>
                </c:pt>
                <c:pt idx="3242">
                  <c:v>9467.6960108384392</c:v>
                </c:pt>
                <c:pt idx="3243">
                  <c:v>9471.6259927159699</c:v>
                </c:pt>
                <c:pt idx="3244">
                  <c:v>9475.5542506921793</c:v>
                </c:pt>
                <c:pt idx="3245">
                  <c:v>9479.4807855655599</c:v>
                </c:pt>
                <c:pt idx="3246">
                  <c:v>9483.4055981336696</c:v>
                </c:pt>
                <c:pt idx="3247">
                  <c:v>9487.3286892238993</c:v>
                </c:pt>
                <c:pt idx="3248">
                  <c:v>9491.25005964314</c:v>
                </c:pt>
                <c:pt idx="3249">
                  <c:v>9495.1697101816499</c:v>
                </c:pt>
                <c:pt idx="3250">
                  <c:v>9499.0876416420506</c:v>
                </c:pt>
                <c:pt idx="3251">
                  <c:v>9503.0038548269804</c:v>
                </c:pt>
                <c:pt idx="3252">
                  <c:v>9506.9183505543006</c:v>
                </c:pt>
                <c:pt idx="3253">
                  <c:v>9510.8311296464399</c:v>
                </c:pt>
                <c:pt idx="3254">
                  <c:v>9514.7421928929398</c:v>
                </c:pt>
                <c:pt idx="3255">
                  <c:v>9518.6515410993998</c:v>
                </c:pt>
                <c:pt idx="3256">
                  <c:v>9522.5591750714102</c:v>
                </c:pt>
                <c:pt idx="3257">
                  <c:v>9526.4650956145906</c:v>
                </c:pt>
                <c:pt idx="3258">
                  <c:v>9530.3693035165397</c:v>
                </c:pt>
                <c:pt idx="3259">
                  <c:v>9534.2717995828207</c:v>
                </c:pt>
                <c:pt idx="3260">
                  <c:v>9538.17258462266</c:v>
                </c:pt>
                <c:pt idx="3261">
                  <c:v>9542.07165943972</c:v>
                </c:pt>
                <c:pt idx="3262">
                  <c:v>9545.9690248376592</c:v>
                </c:pt>
                <c:pt idx="3263">
                  <c:v>9549.8646816216406</c:v>
                </c:pt>
                <c:pt idx="3264">
                  <c:v>9553.7586307648507</c:v>
                </c:pt>
                <c:pt idx="3265">
                  <c:v>9557.6508729830803</c:v>
                </c:pt>
                <c:pt idx="3266">
                  <c:v>9561.5414090923805</c:v>
                </c:pt>
                <c:pt idx="3267">
                  <c:v>9565.4302399087901</c:v>
                </c:pt>
                <c:pt idx="3268">
                  <c:v>9569.3173662483496</c:v>
                </c:pt>
                <c:pt idx="3269">
                  <c:v>9573.20278891608</c:v>
                </c:pt>
                <c:pt idx="3270">
                  <c:v>9577.0865087017391</c:v>
                </c:pt>
                <c:pt idx="3271">
                  <c:v>9580.9685264372602</c:v>
                </c:pt>
                <c:pt idx="3272">
                  <c:v>9584.8488429356294</c:v>
                </c:pt>
                <c:pt idx="3273">
                  <c:v>9588.7274590098405</c:v>
                </c:pt>
                <c:pt idx="3274">
                  <c:v>9592.6043754728707</c:v>
                </c:pt>
                <c:pt idx="3275">
                  <c:v>9596.4795931970002</c:v>
                </c:pt>
                <c:pt idx="3276">
                  <c:v>9600.3531130148804</c:v>
                </c:pt>
                <c:pt idx="3277">
                  <c:v>9604.2249357173405</c:v>
                </c:pt>
                <c:pt idx="3278">
                  <c:v>9608.0950621251195</c:v>
                </c:pt>
                <c:pt idx="3279">
                  <c:v>9611.96349305898</c:v>
                </c:pt>
                <c:pt idx="3280">
                  <c:v>9615.8302293396791</c:v>
                </c:pt>
                <c:pt idx="3281">
                  <c:v>9619.6952718126395</c:v>
                </c:pt>
                <c:pt idx="3282">
                  <c:v>9623.5586212894195</c:v>
                </c:pt>
                <c:pt idx="3283">
                  <c:v>9627.4202785906691</c:v>
                </c:pt>
                <c:pt idx="3284">
                  <c:v>9631.2802445391899</c:v>
                </c:pt>
                <c:pt idx="3285">
                  <c:v>9635.1385199577398</c:v>
                </c:pt>
                <c:pt idx="3286">
                  <c:v>9638.9951056690807</c:v>
                </c:pt>
                <c:pt idx="3287">
                  <c:v>9642.8500024958703</c:v>
                </c:pt>
                <c:pt idx="3288">
                  <c:v>9646.7032112609504</c:v>
                </c:pt>
                <c:pt idx="3289">
                  <c:v>9650.55473278709</c:v>
                </c:pt>
                <c:pt idx="3290">
                  <c:v>9654.4045678970597</c:v>
                </c:pt>
                <c:pt idx="3291">
                  <c:v>9658.2527174136194</c:v>
                </c:pt>
                <c:pt idx="3292">
                  <c:v>9662.0991821844109</c:v>
                </c:pt>
                <c:pt idx="3293">
                  <c:v>9665.9439630522793</c:v>
                </c:pt>
                <c:pt idx="3294">
                  <c:v>9669.7870608236408</c:v>
                </c:pt>
                <c:pt idx="3295">
                  <c:v>9673.6284763280091</c:v>
                </c:pt>
                <c:pt idx="3296">
                  <c:v>9677.4682103895902</c:v>
                </c:pt>
                <c:pt idx="3297">
                  <c:v>9681.3062638361298</c:v>
                </c:pt>
                <c:pt idx="3298">
                  <c:v>9685.1426375603296</c:v>
                </c:pt>
                <c:pt idx="3299">
                  <c:v>9688.9773323777208</c:v>
                </c:pt>
                <c:pt idx="3300">
                  <c:v>9692.8103491079291</c:v>
                </c:pt>
                <c:pt idx="3301">
                  <c:v>9696.6416885841209</c:v>
                </c:pt>
                <c:pt idx="3302">
                  <c:v>9700.4713516394695</c:v>
                </c:pt>
                <c:pt idx="3303">
                  <c:v>9704.2993391011405</c:v>
                </c:pt>
                <c:pt idx="3304">
                  <c:v>9708.1256517246402</c:v>
                </c:pt>
                <c:pt idx="3305">
                  <c:v>9711.9502903845496</c:v>
                </c:pt>
                <c:pt idx="3306">
                  <c:v>9715.7732559077904</c:v>
                </c:pt>
                <c:pt idx="3307">
                  <c:v>9719.5945491213297</c:v>
                </c:pt>
                <c:pt idx="3308">
                  <c:v>9723.4141708521001</c:v>
                </c:pt>
                <c:pt idx="3309">
                  <c:v>9727.23212196856</c:v>
                </c:pt>
                <c:pt idx="3310">
                  <c:v>9731.0484033621797</c:v>
                </c:pt>
                <c:pt idx="3311">
                  <c:v>9734.8630158179603</c:v>
                </c:pt>
                <c:pt idx="3312">
                  <c:v>9738.6759601718895</c:v>
                </c:pt>
                <c:pt idx="3313">
                  <c:v>9742.4872372599693</c:v>
                </c:pt>
                <c:pt idx="3314">
                  <c:v>9746.2968479181709</c:v>
                </c:pt>
                <c:pt idx="3315">
                  <c:v>9750.1047930217592</c:v>
                </c:pt>
                <c:pt idx="3316">
                  <c:v>9753.9110734103906</c:v>
                </c:pt>
                <c:pt idx="3317">
                  <c:v>9757.7156899102592</c:v>
                </c:pt>
                <c:pt idx="3318">
                  <c:v>9761.5186433618401</c:v>
                </c:pt>
                <c:pt idx="3319">
                  <c:v>9765.3199346056208</c:v>
                </c:pt>
                <c:pt idx="3320">
                  <c:v>9769.1195644820691</c:v>
                </c:pt>
                <c:pt idx="3321">
                  <c:v>9772.9175338224395</c:v>
                </c:pt>
                <c:pt idx="3322">
                  <c:v>9776.7138434716908</c:v>
                </c:pt>
                <c:pt idx="3323">
                  <c:v>9780.5084942697904</c:v>
                </c:pt>
                <c:pt idx="3324">
                  <c:v>9784.3014870565094</c:v>
                </c:pt>
                <c:pt idx="3325">
                  <c:v>9788.0928226716605</c:v>
                </c:pt>
                <c:pt idx="3326">
                  <c:v>9791.8825019374708</c:v>
                </c:pt>
                <c:pt idx="3327">
                  <c:v>9795.6705256483801</c:v>
                </c:pt>
                <c:pt idx="3328">
                  <c:v>9799.4568946803392</c:v>
                </c:pt>
                <c:pt idx="3329">
                  <c:v>9803.2416098714293</c:v>
                </c:pt>
                <c:pt idx="3330">
                  <c:v>9807.0246720597406</c:v>
                </c:pt>
                <c:pt idx="3331">
                  <c:v>9810.8060820833598</c:v>
                </c:pt>
                <c:pt idx="3332">
                  <c:v>9814.5858407803807</c:v>
                </c:pt>
                <c:pt idx="3333">
                  <c:v>9818.3639489888701</c:v>
                </c:pt>
                <c:pt idx="3334">
                  <c:v>9822.14040754694</c:v>
                </c:pt>
                <c:pt idx="3335">
                  <c:v>9825.9152172926606</c:v>
                </c:pt>
                <c:pt idx="3336">
                  <c:v>9829.6883790382199</c:v>
                </c:pt>
                <c:pt idx="3337">
                  <c:v>9833.4598936208804</c:v>
                </c:pt>
                <c:pt idx="3338">
                  <c:v>9837.22976189152</c:v>
                </c:pt>
                <c:pt idx="3339">
                  <c:v>9840.9979846869592</c:v>
                </c:pt>
                <c:pt idx="3340">
                  <c:v>9844.7645628440696</c:v>
                </c:pt>
                <c:pt idx="3341">
                  <c:v>9848.5294971996991</c:v>
                </c:pt>
                <c:pt idx="3342">
                  <c:v>9852.2927885898098</c:v>
                </c:pt>
                <c:pt idx="3343">
                  <c:v>9856.0544378538798</c:v>
                </c:pt>
                <c:pt idx="3344">
                  <c:v>9859.8144458261504</c:v>
                </c:pt>
                <c:pt idx="3345">
                  <c:v>9863.5728133443208</c:v>
                </c:pt>
                <c:pt idx="3346">
                  <c:v>9867.3295413460892</c:v>
                </c:pt>
                <c:pt idx="3347">
                  <c:v>9871.0846306030307</c:v>
                </c:pt>
                <c:pt idx="3348">
                  <c:v>9874.8380819506801</c:v>
                </c:pt>
                <c:pt idx="3349">
                  <c:v>9878.5898962288393</c:v>
                </c:pt>
                <c:pt idx="3350">
                  <c:v>9882.3400742773192</c:v>
                </c:pt>
                <c:pt idx="3351">
                  <c:v>9886.0886169359092</c:v>
                </c:pt>
                <c:pt idx="3352">
                  <c:v>9889.8355250444092</c:v>
                </c:pt>
                <c:pt idx="3353">
                  <c:v>9893.5807994426195</c:v>
                </c:pt>
                <c:pt idx="3354">
                  <c:v>9897.3244409703293</c:v>
                </c:pt>
                <c:pt idx="3355">
                  <c:v>9901.0664504563902</c:v>
                </c:pt>
                <c:pt idx="3356">
                  <c:v>9904.8068287175793</c:v>
                </c:pt>
                <c:pt idx="3357">
                  <c:v>9908.5455766151008</c:v>
                </c:pt>
                <c:pt idx="3358">
                  <c:v>9912.2826949875907</c:v>
                </c:pt>
                <c:pt idx="3359">
                  <c:v>9916.0181846736996</c:v>
                </c:pt>
                <c:pt idx="3360">
                  <c:v>9919.7520465120906</c:v>
                </c:pt>
                <c:pt idx="3361">
                  <c:v>9923.4842813414107</c:v>
                </c:pt>
                <c:pt idx="3362">
                  <c:v>9927.2148900002994</c:v>
                </c:pt>
                <c:pt idx="3363">
                  <c:v>9930.9438733274201</c:v>
                </c:pt>
                <c:pt idx="3364">
                  <c:v>9934.6712321614104</c:v>
                </c:pt>
                <c:pt idx="3365">
                  <c:v>9938.3969671350005</c:v>
                </c:pt>
                <c:pt idx="3366">
                  <c:v>9942.1210790926507</c:v>
                </c:pt>
                <c:pt idx="3367">
                  <c:v>9945.8435689658399</c:v>
                </c:pt>
                <c:pt idx="3368">
                  <c:v>9949.5644375837092</c:v>
                </c:pt>
                <c:pt idx="3369">
                  <c:v>9953.28368577541</c:v>
                </c:pt>
                <c:pt idx="3370">
                  <c:v>9957.0013143700799</c:v>
                </c:pt>
                <c:pt idx="3371">
                  <c:v>9960.7173241968794</c:v>
                </c:pt>
                <c:pt idx="3372">
                  <c:v>9964.4317160849605</c:v>
                </c:pt>
                <c:pt idx="3373">
                  <c:v>9968.1444908634603</c:v>
                </c:pt>
                <c:pt idx="3374">
                  <c:v>9971.8556493615397</c:v>
                </c:pt>
                <c:pt idx="3375">
                  <c:v>9975.5651917983596</c:v>
                </c:pt>
                <c:pt idx="3376">
                  <c:v>9979.2731194132393</c:v>
                </c:pt>
                <c:pt idx="3377">
                  <c:v>9982.9794330323894</c:v>
                </c:pt>
                <c:pt idx="3378">
                  <c:v>9986.6841334675391</c:v>
                </c:pt>
                <c:pt idx="3379">
                  <c:v>9990.3872215303909</c:v>
                </c:pt>
                <c:pt idx="3380">
                  <c:v>9994.0886980326795</c:v>
                </c:pt>
                <c:pt idx="3381">
                  <c:v>9997.78856378612</c:v>
                </c:pt>
                <c:pt idx="3382">
                  <c:v>10001.4868196024</c:v>
                </c:pt>
                <c:pt idx="3383">
                  <c:v>10005.1834662933</c:v>
                </c:pt>
                <c:pt idx="3384">
                  <c:v>10008.8785045553</c:v>
                </c:pt>
                <c:pt idx="3385">
                  <c:v>10012.5719349871</c:v>
                </c:pt>
                <c:pt idx="3386">
                  <c:v>10016.2637586048</c:v>
                </c:pt>
                <c:pt idx="3387">
                  <c:v>10019.953976209001</c:v>
                </c:pt>
                <c:pt idx="3388">
                  <c:v>10023.6425886001</c:v>
                </c:pt>
                <c:pt idx="3389">
                  <c:v>10027.3295965786</c:v>
                </c:pt>
                <c:pt idx="3390">
                  <c:v>10031.015000944</c:v>
                </c:pt>
                <c:pt idx="3391">
                  <c:v>10034.698802499301</c:v>
                </c:pt>
                <c:pt idx="3392">
                  <c:v>10038.381002042501</c:v>
                </c:pt>
                <c:pt idx="3393">
                  <c:v>10042.0616003748</c:v>
                </c:pt>
                <c:pt idx="3394">
                  <c:v>10045.740597898201</c:v>
                </c:pt>
                <c:pt idx="3395">
                  <c:v>10049.4179954469</c:v>
                </c:pt>
                <c:pt idx="3396">
                  <c:v>10053.093793984899</c:v>
                </c:pt>
                <c:pt idx="3397">
                  <c:v>10056.7679942951</c:v>
                </c:pt>
                <c:pt idx="3398">
                  <c:v>10060.440597160001</c:v>
                </c:pt>
                <c:pt idx="3399">
                  <c:v>10064.1116033623</c:v>
                </c:pt>
                <c:pt idx="3400">
                  <c:v>10067.7810136848</c:v>
                </c:pt>
                <c:pt idx="3401">
                  <c:v>10071.448828910099</c:v>
                </c:pt>
                <c:pt idx="3402">
                  <c:v>10075.115049820801</c:v>
                </c:pt>
                <c:pt idx="3403">
                  <c:v>10078.7796771996</c:v>
                </c:pt>
                <c:pt idx="3404">
                  <c:v>10082.442710961101</c:v>
                </c:pt>
                <c:pt idx="3405">
                  <c:v>10086.1041524925</c:v>
                </c:pt>
                <c:pt idx="3406">
                  <c:v>10089.7640025576</c:v>
                </c:pt>
                <c:pt idx="3407">
                  <c:v>10093.4222619148</c:v>
                </c:pt>
                <c:pt idx="3408">
                  <c:v>10097.0789313225</c:v>
                </c:pt>
                <c:pt idx="3409">
                  <c:v>10100.7340115392</c:v>
                </c:pt>
                <c:pt idx="3410">
                  <c:v>10104.3875033232</c:v>
                </c:pt>
                <c:pt idx="3411">
                  <c:v>10108.0394074331</c:v>
                </c:pt>
                <c:pt idx="3412">
                  <c:v>10111.6897246272</c:v>
                </c:pt>
                <c:pt idx="3413">
                  <c:v>10115.3384509397</c:v>
                </c:pt>
                <c:pt idx="3414">
                  <c:v>10118.985592811299</c:v>
                </c:pt>
                <c:pt idx="3415">
                  <c:v>10122.6311503119</c:v>
                </c:pt>
                <c:pt idx="3416">
                  <c:v>10126.2751234477</c:v>
                </c:pt>
                <c:pt idx="3417">
                  <c:v>10129.9175127659</c:v>
                </c:pt>
                <c:pt idx="3418">
                  <c:v>10133.5583197167</c:v>
                </c:pt>
                <c:pt idx="3419">
                  <c:v>10137.1975437369</c:v>
                </c:pt>
                <c:pt idx="3420">
                  <c:v>10140.8351862906</c:v>
                </c:pt>
                <c:pt idx="3421">
                  <c:v>10144.4712468538</c:v>
                </c:pt>
                <c:pt idx="3422">
                  <c:v>10148.1057286593</c:v>
                </c:pt>
                <c:pt idx="3423">
                  <c:v>10151.7386305406</c:v>
                </c:pt>
                <c:pt idx="3424">
                  <c:v>10155.369952147999</c:v>
                </c:pt>
                <c:pt idx="3425">
                  <c:v>10158.9996952611</c:v>
                </c:pt>
                <c:pt idx="3426">
                  <c:v>10162.627861678</c:v>
                </c:pt>
                <c:pt idx="3427">
                  <c:v>10166.254449829899</c:v>
                </c:pt>
                <c:pt idx="3428">
                  <c:v>10169.879459845601</c:v>
                </c:pt>
                <c:pt idx="3429">
                  <c:v>10173.502895926</c:v>
                </c:pt>
                <c:pt idx="3430">
                  <c:v>10177.124755725201</c:v>
                </c:pt>
                <c:pt idx="3431">
                  <c:v>10180.7450392435</c:v>
                </c:pt>
                <c:pt idx="3432">
                  <c:v>10184.3637488769</c:v>
                </c:pt>
                <c:pt idx="3433">
                  <c:v>10187.9808852637</c:v>
                </c:pt>
                <c:pt idx="3434">
                  <c:v>10191.5964472899</c:v>
                </c:pt>
                <c:pt idx="3435">
                  <c:v>10195.210435594599</c:v>
                </c:pt>
                <c:pt idx="3436">
                  <c:v>10198.8228534194</c:v>
                </c:pt>
                <c:pt idx="3437">
                  <c:v>10202.4336992427</c:v>
                </c:pt>
                <c:pt idx="3438">
                  <c:v>10206.042973318999</c:v>
                </c:pt>
                <c:pt idx="3439">
                  <c:v>10209.650675905999</c:v>
                </c:pt>
                <c:pt idx="3440">
                  <c:v>10213.256807256699</c:v>
                </c:pt>
                <c:pt idx="3441">
                  <c:v>10216.861368861501</c:v>
                </c:pt>
                <c:pt idx="3442">
                  <c:v>10220.464361398501</c:v>
                </c:pt>
                <c:pt idx="3443">
                  <c:v>10224.0657846718</c:v>
                </c:pt>
                <c:pt idx="3444">
                  <c:v>10227.665639104</c:v>
                </c:pt>
                <c:pt idx="3445">
                  <c:v>10231.263925118201</c:v>
                </c:pt>
                <c:pt idx="3446">
                  <c:v>10234.8606431393</c:v>
                </c:pt>
                <c:pt idx="3447">
                  <c:v>10238.455793847201</c:v>
                </c:pt>
                <c:pt idx="3448">
                  <c:v>10242.0493775338</c:v>
                </c:pt>
                <c:pt idx="3449">
                  <c:v>10245.6413946414</c:v>
                </c:pt>
                <c:pt idx="3450">
                  <c:v>10249.231845612099</c:v>
                </c:pt>
                <c:pt idx="3451">
                  <c:v>10252.820730888299</c:v>
                </c:pt>
                <c:pt idx="3452">
                  <c:v>10256.408050588199</c:v>
                </c:pt>
                <c:pt idx="3453">
                  <c:v>10259.993804731699</c:v>
                </c:pt>
                <c:pt idx="3454">
                  <c:v>10263.5779940391</c:v>
                </c:pt>
                <c:pt idx="3455">
                  <c:v>10267.1606188858</c:v>
                </c:pt>
                <c:pt idx="3456">
                  <c:v>10270.741679647301</c:v>
                </c:pt>
                <c:pt idx="3457">
                  <c:v>10274.321176699101</c:v>
                </c:pt>
                <c:pt idx="3458">
                  <c:v>10277.8991094706</c:v>
                </c:pt>
                <c:pt idx="3459">
                  <c:v>10281.4754785523</c:v>
                </c:pt>
                <c:pt idx="3460">
                  <c:v>10285.0502843874</c:v>
                </c:pt>
                <c:pt idx="3461">
                  <c:v>10288.6235272618</c:v>
                </c:pt>
                <c:pt idx="3462">
                  <c:v>10292.1952074616</c:v>
                </c:pt>
                <c:pt idx="3463">
                  <c:v>10295.765325021101</c:v>
                </c:pt>
                <c:pt idx="3464">
                  <c:v>10299.333879264899</c:v>
                </c:pt>
                <c:pt idx="3465">
                  <c:v>10302.9008710178</c:v>
                </c:pt>
                <c:pt idx="3466">
                  <c:v>10306.4663004668</c:v>
                </c:pt>
                <c:pt idx="3467">
                  <c:v>10310.030167799299</c:v>
                </c:pt>
                <c:pt idx="3468">
                  <c:v>10313.5924732023</c:v>
                </c:pt>
                <c:pt idx="3469">
                  <c:v>10317.1532160512</c:v>
                </c:pt>
                <c:pt idx="3470">
                  <c:v>10320.712396339901</c:v>
                </c:pt>
                <c:pt idx="3471">
                  <c:v>10324.2700145088</c:v>
                </c:pt>
                <c:pt idx="3472">
                  <c:v>10327.826070641</c:v>
                </c:pt>
                <c:pt idx="3473">
                  <c:v>10331.3805648199</c:v>
                </c:pt>
                <c:pt idx="3474">
                  <c:v>10334.933497084299</c:v>
                </c:pt>
                <c:pt idx="3475">
                  <c:v>10338.4848662477</c:v>
                </c:pt>
                <c:pt idx="3476">
                  <c:v>10342.034673046899</c:v>
                </c:pt>
                <c:pt idx="3477">
                  <c:v>10345.582917465699</c:v>
                </c:pt>
                <c:pt idx="3478">
                  <c:v>10349.1295994879</c:v>
                </c:pt>
                <c:pt idx="3479">
                  <c:v>10352.6747190969</c:v>
                </c:pt>
                <c:pt idx="3480">
                  <c:v>10356.2182758337</c:v>
                </c:pt>
                <c:pt idx="3481">
                  <c:v>10359.7602691996</c:v>
                </c:pt>
                <c:pt idx="3482">
                  <c:v>10363.3006995098</c:v>
                </c:pt>
                <c:pt idx="3483">
                  <c:v>10366.839566663601</c:v>
                </c:pt>
                <c:pt idx="3484">
                  <c:v>10370.3768705604</c:v>
                </c:pt>
                <c:pt idx="3485">
                  <c:v>10373.9126110996</c:v>
                </c:pt>
                <c:pt idx="3486">
                  <c:v>10377.4467874074</c:v>
                </c:pt>
                <c:pt idx="3487">
                  <c:v>10380.9793996059</c:v>
                </c:pt>
                <c:pt idx="3488">
                  <c:v>10384.510447623799</c:v>
                </c:pt>
                <c:pt idx="3489">
                  <c:v>10388.0399312917</c:v>
                </c:pt>
                <c:pt idx="3490">
                  <c:v>10391.5678504391</c:v>
                </c:pt>
                <c:pt idx="3491">
                  <c:v>10395.0942048631</c:v>
                </c:pt>
                <c:pt idx="3492">
                  <c:v>10398.6189942655</c:v>
                </c:pt>
                <c:pt idx="3493">
                  <c:v>10402.1422185049</c:v>
                </c:pt>
                <c:pt idx="3494">
                  <c:v>10405.663877381799</c:v>
                </c:pt>
                <c:pt idx="3495">
                  <c:v>10409.1839705767</c:v>
                </c:pt>
                <c:pt idx="3496">
                  <c:v>10412.702497886101</c:v>
                </c:pt>
                <c:pt idx="3497">
                  <c:v>10416.2194590984</c:v>
                </c:pt>
                <c:pt idx="3498">
                  <c:v>10419.734854033301</c:v>
                </c:pt>
                <c:pt idx="3499">
                  <c:v>10423.248682539899</c:v>
                </c:pt>
                <c:pt idx="3500">
                  <c:v>10426.760944378801</c:v>
                </c:pt>
                <c:pt idx="3501">
                  <c:v>10430.271639353399</c:v>
                </c:pt>
                <c:pt idx="3502">
                  <c:v>10433.7807675395</c:v>
                </c:pt>
                <c:pt idx="3503">
                  <c:v>10437.288328668799</c:v>
                </c:pt>
                <c:pt idx="3504">
                  <c:v>10440.794322587501</c:v>
                </c:pt>
                <c:pt idx="3505">
                  <c:v>10444.2987493529</c:v>
                </c:pt>
                <c:pt idx="3506">
                  <c:v>10447.801608951801</c:v>
                </c:pt>
                <c:pt idx="3507">
                  <c:v>10451.302901216201</c:v>
                </c:pt>
                <c:pt idx="3508">
                  <c:v>10454.8026261249</c:v>
                </c:pt>
                <c:pt idx="3509">
                  <c:v>10458.3007839203</c:v>
                </c:pt>
                <c:pt idx="3510">
                  <c:v>10461.7973744423</c:v>
                </c:pt>
                <c:pt idx="3511">
                  <c:v>10465.2923976733</c:v>
                </c:pt>
                <c:pt idx="3512">
                  <c:v>10468.7858538766</c:v>
                </c:pt>
                <c:pt idx="3513">
                  <c:v>10472.2777430682</c:v>
                </c:pt>
                <c:pt idx="3514">
                  <c:v>10475.768065252299</c:v>
                </c:pt>
                <c:pt idx="3515">
                  <c:v>10479.256820687</c:v>
                </c:pt>
                <c:pt idx="3516">
                  <c:v>10482.744009838299</c:v>
                </c:pt>
                <c:pt idx="3517">
                  <c:v>10486.2296326696</c:v>
                </c:pt>
                <c:pt idx="3518">
                  <c:v>10489.713689341301</c:v>
                </c:pt>
                <c:pt idx="3519">
                  <c:v>10493.196180457</c:v>
                </c:pt>
                <c:pt idx="3520">
                  <c:v>10496.6771060759</c:v>
                </c:pt>
                <c:pt idx="3521">
                  <c:v>10500.156466435101</c:v>
                </c:pt>
                <c:pt idx="3522">
                  <c:v>10503.634262130599</c:v>
                </c:pt>
                <c:pt idx="3523">
                  <c:v>10507.1104936956</c:v>
                </c:pt>
                <c:pt idx="3524">
                  <c:v>10510.5851613297</c:v>
                </c:pt>
                <c:pt idx="3525">
                  <c:v>10514.058265424501</c:v>
                </c:pt>
                <c:pt idx="3526">
                  <c:v>10517.529806542099</c:v>
                </c:pt>
                <c:pt idx="3527">
                  <c:v>10520.999784997801</c:v>
                </c:pt>
                <c:pt idx="3528">
                  <c:v>10524.4682011934</c:v>
                </c:pt>
                <c:pt idx="3529">
                  <c:v>10527.9350558882</c:v>
                </c:pt>
                <c:pt idx="3530">
                  <c:v>10531.4003495611</c:v>
                </c:pt>
                <c:pt idx="3531">
                  <c:v>10534.8640826316</c:v>
                </c:pt>
                <c:pt idx="3532">
                  <c:v>10538.326255759301</c:v>
                </c:pt>
                <c:pt idx="3533">
                  <c:v>10541.786869838401</c:v>
                </c:pt>
                <c:pt idx="3534">
                  <c:v>10545.245925273401</c:v>
                </c:pt>
                <c:pt idx="3535">
                  <c:v>10548.703422659</c:v>
                </c:pt>
                <c:pt idx="3536">
                  <c:v>10552.159362943599</c:v>
                </c:pt>
                <c:pt idx="3537">
                  <c:v>10555.613746661</c:v>
                </c:pt>
                <c:pt idx="3538">
                  <c:v>10559.066574459001</c:v>
                </c:pt>
                <c:pt idx="3539">
                  <c:v>10562.5178471899</c:v>
                </c:pt>
                <c:pt idx="3540">
                  <c:v>10565.967565707801</c:v>
                </c:pt>
                <c:pt idx="3541">
                  <c:v>10569.4157306412</c:v>
                </c:pt>
                <c:pt idx="3542">
                  <c:v>10572.862342730101</c:v>
                </c:pt>
                <c:pt idx="3543">
                  <c:v>10576.307402786801</c:v>
                </c:pt>
                <c:pt idx="3544">
                  <c:v>10579.750911523601</c:v>
                </c:pt>
                <c:pt idx="3545">
                  <c:v>10583.1928696872</c:v>
                </c:pt>
                <c:pt idx="3546">
                  <c:v>10586.6332782836</c:v>
                </c:pt>
                <c:pt idx="3547">
                  <c:v>10590.072138142999</c:v>
                </c:pt>
                <c:pt idx="3548">
                  <c:v>10593.509450018</c:v>
                </c:pt>
                <c:pt idx="3549">
                  <c:v>10596.945214781101</c:v>
                </c:pt>
                <c:pt idx="3550">
                  <c:v>10600.3794334138</c:v>
                </c:pt>
                <c:pt idx="3551">
                  <c:v>10603.812106695101</c:v>
                </c:pt>
                <c:pt idx="3552">
                  <c:v>10607.2432354797</c:v>
                </c:pt>
                <c:pt idx="3553">
                  <c:v>10610.672820895101</c:v>
                </c:pt>
                <c:pt idx="3554">
                  <c:v>10614.1008637697</c:v>
                </c:pt>
                <c:pt idx="3555">
                  <c:v>10617.5273649953</c:v>
                </c:pt>
                <c:pt idx="3556">
                  <c:v>10620.952325461099</c:v>
                </c:pt>
                <c:pt idx="3557">
                  <c:v>10620.952325461099</c:v>
                </c:pt>
                <c:pt idx="3558">
                  <c:v>10624.3791835866</c:v>
                </c:pt>
                <c:pt idx="3559">
                  <c:v>10627.8054610613</c:v>
                </c:pt>
                <c:pt idx="3560">
                  <c:v>10631.230609468499</c:v>
                </c:pt>
                <c:pt idx="3561">
                  <c:v>10634.654599192199</c:v>
                </c:pt>
                <c:pt idx="3562">
                  <c:v>10638.077395828701</c:v>
                </c:pt>
                <c:pt idx="3563">
                  <c:v>10641.498960646</c:v>
                </c:pt>
                <c:pt idx="3564">
                  <c:v>10644.919255627399</c:v>
                </c:pt>
                <c:pt idx="3565">
                  <c:v>10648.3382477499</c:v>
                </c:pt>
                <c:pt idx="3566">
                  <c:v>10651.7559105455</c:v>
                </c:pt>
                <c:pt idx="3567">
                  <c:v>10655.172223515299</c:v>
                </c:pt>
                <c:pt idx="3568">
                  <c:v>10658.587171057799</c:v>
                </c:pt>
                <c:pt idx="3569">
                  <c:v>10662.0007423019</c:v>
                </c:pt>
                <c:pt idx="3570">
                  <c:v>10665.412928538401</c:v>
                </c:pt>
                <c:pt idx="3571">
                  <c:v>10668.823723691499</c:v>
                </c:pt>
                <c:pt idx="3572">
                  <c:v>10672.2331241298</c:v>
                </c:pt>
                <c:pt idx="3573">
                  <c:v>10675.641124986099</c:v>
                </c:pt>
                <c:pt idx="3574">
                  <c:v>10679.047722121</c:v>
                </c:pt>
                <c:pt idx="3575">
                  <c:v>10682.4529140305</c:v>
                </c:pt>
                <c:pt idx="3576">
                  <c:v>10685.856695570799</c:v>
                </c:pt>
                <c:pt idx="3577">
                  <c:v>10689.259068144</c:v>
                </c:pt>
                <c:pt idx="3578">
                  <c:v>10692.6600283468</c:v>
                </c:pt>
                <c:pt idx="3579">
                  <c:v>10696.059571105399</c:v>
                </c:pt>
                <c:pt idx="3580">
                  <c:v>10699.457694815201</c:v>
                </c:pt>
                <c:pt idx="3581">
                  <c:v>10702.854398744401</c:v>
                </c:pt>
                <c:pt idx="3582">
                  <c:v>10706.249681549099</c:v>
                </c:pt>
                <c:pt idx="3583">
                  <c:v>10709.643540732701</c:v>
                </c:pt>
                <c:pt idx="3584">
                  <c:v>10713.0359765017</c:v>
                </c:pt>
                <c:pt idx="3585">
                  <c:v>10716.4269880222</c:v>
                </c:pt>
                <c:pt idx="3586">
                  <c:v>10719.816573994</c:v>
                </c:pt>
                <c:pt idx="3587">
                  <c:v>10723.204734565201</c:v>
                </c:pt>
                <c:pt idx="3588">
                  <c:v>10726.591468856001</c:v>
                </c:pt>
                <c:pt idx="3589">
                  <c:v>10729.976777113599</c:v>
                </c:pt>
                <c:pt idx="3590">
                  <c:v>10733.3606583332</c:v>
                </c:pt>
                <c:pt idx="3591">
                  <c:v>10736.7431124498</c:v>
                </c:pt>
                <c:pt idx="3592">
                  <c:v>10740.1241387546</c:v>
                </c:pt>
                <c:pt idx="3593">
                  <c:v>10743.5037362739</c:v>
                </c:pt>
                <c:pt idx="3594">
                  <c:v>10746.8819049792</c:v>
                </c:pt>
                <c:pt idx="3595">
                  <c:v>10750.2586490718</c:v>
                </c:pt>
                <c:pt idx="3596">
                  <c:v>10753.633965806301</c:v>
                </c:pt>
                <c:pt idx="3597">
                  <c:v>10757.0078553694</c:v>
                </c:pt>
                <c:pt idx="3598">
                  <c:v>10760.380317797901</c:v>
                </c:pt>
                <c:pt idx="3599">
                  <c:v>10763.7513536561</c:v>
                </c:pt>
                <c:pt idx="3600">
                  <c:v>10767.120962905999</c:v>
                </c:pt>
                <c:pt idx="3601">
                  <c:v>10770.4891460462</c:v>
                </c:pt>
                <c:pt idx="3602">
                  <c:v>10773.8559033498</c:v>
                </c:pt>
                <c:pt idx="3603">
                  <c:v>10777.221235401301</c:v>
                </c:pt>
                <c:pt idx="3604">
                  <c:v>10780.585142281199</c:v>
                </c:pt>
                <c:pt idx="3605">
                  <c:v>10783.947624491801</c:v>
                </c:pt>
                <c:pt idx="3606">
                  <c:v>10787.308682544201</c:v>
                </c:pt>
                <c:pt idx="3607">
                  <c:v>10790.6683166558</c:v>
                </c:pt>
                <c:pt idx="3608">
                  <c:v>10794.0265274911</c:v>
                </c:pt>
                <c:pt idx="3609">
                  <c:v>10797.3833152896</c:v>
                </c:pt>
                <c:pt idx="3610">
                  <c:v>10800.7386805922</c:v>
                </c:pt>
                <c:pt idx="3611">
                  <c:v>10804.0926243265</c:v>
                </c:pt>
                <c:pt idx="3612">
                  <c:v>10807.445146571001</c:v>
                </c:pt>
                <c:pt idx="3613">
                  <c:v>10810.7962478719</c:v>
                </c:pt>
                <c:pt idx="3614">
                  <c:v>10814.1459289512</c:v>
                </c:pt>
                <c:pt idx="3615">
                  <c:v>10817.4941904473</c:v>
                </c:pt>
                <c:pt idx="3616">
                  <c:v>10820.841032668101</c:v>
                </c:pt>
                <c:pt idx="3617">
                  <c:v>10824.1864559119</c:v>
                </c:pt>
                <c:pt idx="3618">
                  <c:v>10827.530461291801</c:v>
                </c:pt>
                <c:pt idx="3619">
                  <c:v>10830.8730490858</c:v>
                </c:pt>
                <c:pt idx="3620">
                  <c:v>10834.2142196205</c:v>
                </c:pt>
                <c:pt idx="3621">
                  <c:v>10837.5539741432</c:v>
                </c:pt>
                <c:pt idx="3622">
                  <c:v>10840.8923127982</c:v>
                </c:pt>
                <c:pt idx="3623">
                  <c:v>10844.229236392801</c:v>
                </c:pt>
                <c:pt idx="3624">
                  <c:v>10847.564745535199</c:v>
                </c:pt>
                <c:pt idx="3625">
                  <c:v>10850.8988407823</c:v>
                </c:pt>
                <c:pt idx="3626">
                  <c:v>10854.2315241959</c:v>
                </c:pt>
                <c:pt idx="3627">
                  <c:v>10857.562794446399</c:v>
                </c:pt>
                <c:pt idx="3628">
                  <c:v>10860.892651533801</c:v>
                </c:pt>
                <c:pt idx="3629">
                  <c:v>10864.221098866299</c:v>
                </c:pt>
                <c:pt idx="3630">
                  <c:v>10867.548135216201</c:v>
                </c:pt>
                <c:pt idx="3631">
                  <c:v>10870.8737602366</c:v>
                </c:pt>
                <c:pt idx="3632">
                  <c:v>10874.1979759639</c:v>
                </c:pt>
                <c:pt idx="3633">
                  <c:v>10877.520783464801</c:v>
                </c:pt>
                <c:pt idx="3634">
                  <c:v>10880.842181526699</c:v>
                </c:pt>
                <c:pt idx="3635">
                  <c:v>10884.162171133899</c:v>
                </c:pt>
                <c:pt idx="3636">
                  <c:v>10887.4807561652</c:v>
                </c:pt>
                <c:pt idx="3637">
                  <c:v>10890.7979342037</c:v>
                </c:pt>
                <c:pt idx="3638">
                  <c:v>10894.1137052494</c:v>
                </c:pt>
                <c:pt idx="3639">
                  <c:v>10897.4280730261</c:v>
                </c:pt>
                <c:pt idx="3640">
                  <c:v>10900.741036093101</c:v>
                </c:pt>
                <c:pt idx="3641">
                  <c:v>10904.0525941287</c:v>
                </c:pt>
                <c:pt idx="3642">
                  <c:v>10907.3627499415</c:v>
                </c:pt>
                <c:pt idx="3643">
                  <c:v>10910.671504822099</c:v>
                </c:pt>
                <c:pt idx="3644">
                  <c:v>10913.978857197701</c:v>
                </c:pt>
                <c:pt idx="3645">
                  <c:v>10917.284807821001</c:v>
                </c:pt>
                <c:pt idx="3646">
                  <c:v>10920.5893593744</c:v>
                </c:pt>
                <c:pt idx="3647">
                  <c:v>10923.892510163099</c:v>
                </c:pt>
                <c:pt idx="3648">
                  <c:v>10927.1942601871</c:v>
                </c:pt>
                <c:pt idx="3649">
                  <c:v>10930.4946135318</c:v>
                </c:pt>
                <c:pt idx="3650">
                  <c:v>10933.793568511201</c:v>
                </c:pt>
                <c:pt idx="3651">
                  <c:v>10937.091124832499</c:v>
                </c:pt>
                <c:pt idx="3652">
                  <c:v>10940.3872853747</c:v>
                </c:pt>
                <c:pt idx="3653">
                  <c:v>10943.682051280601</c:v>
                </c:pt>
                <c:pt idx="3654">
                  <c:v>10946.9754210376</c:v>
                </c:pt>
                <c:pt idx="3655">
                  <c:v>10950.2673956487</c:v>
                </c:pt>
                <c:pt idx="3656">
                  <c:v>10953.5579783548</c:v>
                </c:pt>
                <c:pt idx="3657">
                  <c:v>10956.8471670781</c:v>
                </c:pt>
                <c:pt idx="3658">
                  <c:v>10960.1349618187</c:v>
                </c:pt>
                <c:pt idx="3659">
                  <c:v>10963.421367573599</c:v>
                </c:pt>
                <c:pt idx="3660">
                  <c:v>10966.706382156</c:v>
                </c:pt>
                <c:pt idx="3661">
                  <c:v>10969.9900052789</c:v>
                </c:pt>
                <c:pt idx="3662">
                  <c:v>10973.272239731299</c:v>
                </c:pt>
                <c:pt idx="3663">
                  <c:v>10976.5530867666</c:v>
                </c:pt>
                <c:pt idx="3664">
                  <c:v>10979.8325452933</c:v>
                </c:pt>
                <c:pt idx="3665">
                  <c:v>10983.110615547999</c:v>
                </c:pt>
                <c:pt idx="3666">
                  <c:v>10986.3872977672</c:v>
                </c:pt>
                <c:pt idx="3667">
                  <c:v>10989.6625921874</c:v>
                </c:pt>
                <c:pt idx="3668">
                  <c:v>10992.9364999548</c:v>
                </c:pt>
                <c:pt idx="3669">
                  <c:v>10996.2090239113</c:v>
                </c:pt>
                <c:pt idx="3670">
                  <c:v>10999.4801625894</c:v>
                </c:pt>
                <c:pt idx="3671">
                  <c:v>11002.749916463499</c:v>
                </c:pt>
                <c:pt idx="3672">
                  <c:v>11006.018286008601</c:v>
                </c:pt>
                <c:pt idx="3673">
                  <c:v>11009.2852716994</c:v>
                </c:pt>
                <c:pt idx="3674">
                  <c:v>11012.5508740105</c:v>
                </c:pt>
                <c:pt idx="3675">
                  <c:v>11015.8150974867</c:v>
                </c:pt>
                <c:pt idx="3676">
                  <c:v>11019.0779406822</c:v>
                </c:pt>
                <c:pt idx="3677">
                  <c:v>11022.339404107899</c:v>
                </c:pt>
                <c:pt idx="3678">
                  <c:v>11025.599488502899</c:v>
                </c:pt>
                <c:pt idx="3679">
                  <c:v>11028.8581946055</c:v>
                </c:pt>
                <c:pt idx="3680">
                  <c:v>11032.115523156899</c:v>
                </c:pt>
                <c:pt idx="3681">
                  <c:v>11035.3714739923</c:v>
                </c:pt>
                <c:pt idx="3682">
                  <c:v>11038.6260475996</c:v>
                </c:pt>
                <c:pt idx="3683">
                  <c:v>11041.8792450945</c:v>
                </c:pt>
                <c:pt idx="3684">
                  <c:v>11045.1310671183</c:v>
                </c:pt>
                <c:pt idx="3685">
                  <c:v>11048.381514311999</c:v>
                </c:pt>
                <c:pt idx="3686">
                  <c:v>11051.6305873168</c:v>
                </c:pt>
                <c:pt idx="3687">
                  <c:v>11054.878286703301</c:v>
                </c:pt>
                <c:pt idx="3688">
                  <c:v>11058.124612908099</c:v>
                </c:pt>
                <c:pt idx="3689">
                  <c:v>11061.369566706</c:v>
                </c:pt>
                <c:pt idx="3690">
                  <c:v>11064.6131487195</c:v>
                </c:pt>
                <c:pt idx="3691">
                  <c:v>11067.8553595711</c:v>
                </c:pt>
                <c:pt idx="3692">
                  <c:v>11071.096199883301</c:v>
                </c:pt>
                <c:pt idx="3693">
                  <c:v>11074.3356702786</c:v>
                </c:pt>
                <c:pt idx="3694">
                  <c:v>11077.573771610399</c:v>
                </c:pt>
                <c:pt idx="3695">
                  <c:v>11080.810504392801</c:v>
                </c:pt>
                <c:pt idx="3696">
                  <c:v>11084.0458692501</c:v>
                </c:pt>
                <c:pt idx="3697">
                  <c:v>11087.279866819799</c:v>
                </c:pt>
                <c:pt idx="3698">
                  <c:v>11090.512497739501</c:v>
                </c:pt>
                <c:pt idx="3699">
                  <c:v>11093.7437626467</c:v>
                </c:pt>
                <c:pt idx="3700">
                  <c:v>11096.973662111899</c:v>
                </c:pt>
                <c:pt idx="3701">
                  <c:v>11100.2021967538</c:v>
                </c:pt>
                <c:pt idx="3702">
                  <c:v>11103.429367237901</c:v>
                </c:pt>
                <c:pt idx="3703">
                  <c:v>11106.6551741946</c:v>
                </c:pt>
                <c:pt idx="3704">
                  <c:v>11109.879618254099</c:v>
                </c:pt>
                <c:pt idx="3705">
                  <c:v>11113.1027000466</c:v>
                </c:pt>
                <c:pt idx="3706">
                  <c:v>11116.324420172799</c:v>
                </c:pt>
                <c:pt idx="3707">
                  <c:v>11119.5447791764</c:v>
                </c:pt>
                <c:pt idx="3708">
                  <c:v>11122.7637777441</c:v>
                </c:pt>
                <c:pt idx="3709">
                  <c:v>11125.9814164982</c:v>
                </c:pt>
                <c:pt idx="3710">
                  <c:v>11129.197696061299</c:v>
                </c:pt>
                <c:pt idx="3711">
                  <c:v>11132.412617055599</c:v>
                </c:pt>
                <c:pt idx="3712">
                  <c:v>11135.6261801035</c:v>
                </c:pt>
                <c:pt idx="3713">
                  <c:v>11138.8383857833</c:v>
                </c:pt>
                <c:pt idx="3714">
                  <c:v>11142.0492347378</c:v>
                </c:pt>
                <c:pt idx="3715">
                  <c:v>11145.2587275894</c:v>
                </c:pt>
                <c:pt idx="3716">
                  <c:v>11148.4668649575</c:v>
                </c:pt>
                <c:pt idx="3717">
                  <c:v>11151.673647461501</c:v>
                </c:pt>
                <c:pt idx="3718">
                  <c:v>11154.879075721001</c:v>
                </c:pt>
                <c:pt idx="3719">
                  <c:v>11158.083150206399</c:v>
                </c:pt>
                <c:pt idx="3720">
                  <c:v>11161.285871493799</c:v>
                </c:pt>
                <c:pt idx="3721">
                  <c:v>11164.4872402661</c:v>
                </c:pt>
                <c:pt idx="3722">
                  <c:v>11167.687257126399</c:v>
                </c:pt>
                <c:pt idx="3723">
                  <c:v>11170.8859226778</c:v>
                </c:pt>
                <c:pt idx="3724">
                  <c:v>11174.083237523801</c:v>
                </c:pt>
                <c:pt idx="3725">
                  <c:v>11177.2792022914</c:v>
                </c:pt>
                <c:pt idx="3726">
                  <c:v>11180.4738176547</c:v>
                </c:pt>
                <c:pt idx="3727">
                  <c:v>11183.66708417</c:v>
                </c:pt>
                <c:pt idx="3728">
                  <c:v>11186.8590024492</c:v>
                </c:pt>
                <c:pt idx="3729">
                  <c:v>11190.049573099801</c:v>
                </c:pt>
                <c:pt idx="3730">
                  <c:v>11193.238796731899</c:v>
                </c:pt>
                <c:pt idx="3731">
                  <c:v>11196.4266739553</c:v>
                </c:pt>
                <c:pt idx="3732">
                  <c:v>11199.613204933799</c:v>
                </c:pt>
                <c:pt idx="3733">
                  <c:v>11202.7983904842</c:v>
                </c:pt>
                <c:pt idx="3734">
                  <c:v>11205.9822312139</c:v>
                </c:pt>
                <c:pt idx="3735">
                  <c:v>11209.164727703601</c:v>
                </c:pt>
                <c:pt idx="3736">
                  <c:v>11212.345880533599</c:v>
                </c:pt>
                <c:pt idx="3737">
                  <c:v>11215.525690284399</c:v>
                </c:pt>
                <c:pt idx="3738">
                  <c:v>11218.7041576056</c:v>
                </c:pt>
                <c:pt idx="3739">
                  <c:v>11221.8812830979</c:v>
                </c:pt>
                <c:pt idx="3740">
                  <c:v>11225.0570673125</c:v>
                </c:pt>
                <c:pt idx="3741">
                  <c:v>11228.231510837501</c:v>
                </c:pt>
                <c:pt idx="3742">
                  <c:v>11231.4046142607</c:v>
                </c:pt>
                <c:pt idx="3743">
                  <c:v>11234.576378170301</c:v>
                </c:pt>
                <c:pt idx="3744">
                  <c:v>11237.7468031276</c:v>
                </c:pt>
                <c:pt idx="3745">
                  <c:v>11240.915889640801</c:v>
                </c:pt>
                <c:pt idx="3746">
                  <c:v>11244.083638349801</c:v>
                </c:pt>
                <c:pt idx="3747">
                  <c:v>11247.2500498356</c:v>
                </c:pt>
                <c:pt idx="3748">
                  <c:v>11250.415124678901</c:v>
                </c:pt>
                <c:pt idx="3749">
                  <c:v>11253.5788634606</c:v>
                </c:pt>
                <c:pt idx="3750">
                  <c:v>11256.741266761601</c:v>
                </c:pt>
                <c:pt idx="3751">
                  <c:v>11259.902335089901</c:v>
                </c:pt>
                <c:pt idx="3752">
                  <c:v>11263.062069059901</c:v>
                </c:pt>
                <c:pt idx="3753">
                  <c:v>11266.220469252299</c:v>
                </c:pt>
                <c:pt idx="3754">
                  <c:v>11269.377536243201</c:v>
                </c:pt>
                <c:pt idx="3755">
                  <c:v>11272.533270608599</c:v>
                </c:pt>
                <c:pt idx="3756">
                  <c:v>11275.6876729247</c:v>
                </c:pt>
                <c:pt idx="3757">
                  <c:v>11278.8407436957</c:v>
                </c:pt>
                <c:pt idx="3758">
                  <c:v>11281.9924834761</c:v>
                </c:pt>
                <c:pt idx="3759">
                  <c:v>11285.1428928728</c:v>
                </c:pt>
                <c:pt idx="3760">
                  <c:v>11288.291972454001</c:v>
                </c:pt>
                <c:pt idx="3761">
                  <c:v>11291.439722788</c:v>
                </c:pt>
                <c:pt idx="3762">
                  <c:v>11294.586144442899</c:v>
                </c:pt>
                <c:pt idx="3763">
                  <c:v>11297.7312379588</c:v>
                </c:pt>
                <c:pt idx="3764">
                  <c:v>11300.875003819499</c:v>
                </c:pt>
                <c:pt idx="3765">
                  <c:v>11304.017442648001</c:v>
                </c:pt>
                <c:pt idx="3766">
                  <c:v>11307.1585550049</c:v>
                </c:pt>
                <c:pt idx="3767">
                  <c:v>11310.2983414508</c:v>
                </c:pt>
                <c:pt idx="3768">
                  <c:v>11313.436802546301</c:v>
                </c:pt>
                <c:pt idx="3769">
                  <c:v>11316.5739388521</c:v>
                </c:pt>
                <c:pt idx="3770">
                  <c:v>11319.7097509994</c:v>
                </c:pt>
                <c:pt idx="3771">
                  <c:v>11322.8442395164</c:v>
                </c:pt>
                <c:pt idx="3772">
                  <c:v>11325.9774049638</c:v>
                </c:pt>
                <c:pt idx="3773">
                  <c:v>11329.109247906699</c:v>
                </c:pt>
                <c:pt idx="3774">
                  <c:v>11332.2397689106</c:v>
                </c:pt>
                <c:pt idx="3775">
                  <c:v>11335.3689685398</c:v>
                </c:pt>
                <c:pt idx="3776">
                  <c:v>11338.496846980001</c:v>
                </c:pt>
                <c:pt idx="3777">
                  <c:v>11341.6234046769</c:v>
                </c:pt>
                <c:pt idx="3778">
                  <c:v>11344.748642361999</c:v>
                </c:pt>
                <c:pt idx="3779">
                  <c:v>11347.8725605585</c:v>
                </c:pt>
                <c:pt idx="3780">
                  <c:v>11350.9951597895</c:v>
                </c:pt>
                <c:pt idx="3781">
                  <c:v>11354.1164405782</c:v>
                </c:pt>
                <c:pt idx="3782">
                  <c:v>11357.236403512199</c:v>
                </c:pt>
                <c:pt idx="3783">
                  <c:v>11360.355049309899</c:v>
                </c:pt>
                <c:pt idx="3784">
                  <c:v>11363.4723783678</c:v>
                </c:pt>
                <c:pt idx="3785">
                  <c:v>11366.5883912265</c:v>
                </c:pt>
                <c:pt idx="3786">
                  <c:v>11369.703088426701</c:v>
                </c:pt>
                <c:pt idx="3787">
                  <c:v>11372.8164705091</c:v>
                </c:pt>
                <c:pt idx="3788">
                  <c:v>11375.928538014299</c:v>
                </c:pt>
                <c:pt idx="3789">
                  <c:v>11379.0392916946</c:v>
                </c:pt>
                <c:pt idx="3790">
                  <c:v>11382.1487320408</c:v>
                </c:pt>
                <c:pt idx="3791">
                  <c:v>11385.256859613201</c:v>
                </c:pt>
                <c:pt idx="3792">
                  <c:v>11388.363674984101</c:v>
                </c:pt>
                <c:pt idx="3793">
                  <c:v>11391.469178589399</c:v>
                </c:pt>
                <c:pt idx="3794">
                  <c:v>11394.573370967801</c:v>
                </c:pt>
                <c:pt idx="3795">
                  <c:v>11397.6762526232</c:v>
                </c:pt>
                <c:pt idx="3796">
                  <c:v>11400.7778240343</c:v>
                </c:pt>
                <c:pt idx="3797">
                  <c:v>11403.878085718599</c:v>
                </c:pt>
                <c:pt idx="3798">
                  <c:v>11406.9770382064</c:v>
                </c:pt>
                <c:pt idx="3799">
                  <c:v>11410.074682001101</c:v>
                </c:pt>
                <c:pt idx="3800">
                  <c:v>11413.1710176368</c:v>
                </c:pt>
                <c:pt idx="3801">
                  <c:v>11416.266045635601</c:v>
                </c:pt>
                <c:pt idx="3802">
                  <c:v>11419.3597665218</c:v>
                </c:pt>
                <c:pt idx="3803">
                  <c:v>11422.4521808274</c:v>
                </c:pt>
                <c:pt idx="3804">
                  <c:v>11425.5432890706</c:v>
                </c:pt>
                <c:pt idx="3805">
                  <c:v>11428.6330917743</c:v>
                </c:pt>
                <c:pt idx="3806">
                  <c:v>11431.721589447299</c:v>
                </c:pt>
                <c:pt idx="3807">
                  <c:v>11434.8087826019</c:v>
                </c:pt>
                <c:pt idx="3808">
                  <c:v>11437.894671764099</c:v>
                </c:pt>
                <c:pt idx="3809">
                  <c:v>11440.9792574531</c:v>
                </c:pt>
                <c:pt idx="3810">
                  <c:v>11444.0625402119</c:v>
                </c:pt>
                <c:pt idx="3811">
                  <c:v>11447.144520567001</c:v>
                </c:pt>
                <c:pt idx="3812">
                  <c:v>11450.2251990356</c:v>
                </c:pt>
                <c:pt idx="3813">
                  <c:v>11453.3045761421</c:v>
                </c:pt>
                <c:pt idx="3814">
                  <c:v>11456.3826566561</c:v>
                </c:pt>
                <c:pt idx="3815">
                  <c:v>11459.459438060599</c:v>
                </c:pt>
                <c:pt idx="3816">
                  <c:v>11462.534919535699</c:v>
                </c:pt>
                <c:pt idx="3817">
                  <c:v>11465.6091010813</c:v>
                </c:pt>
                <c:pt idx="3818">
                  <c:v>11468.681982697401</c:v>
                </c:pt>
                <c:pt idx="3819">
                  <c:v>11471.7535643841</c:v>
                </c:pt>
                <c:pt idx="3820">
                  <c:v>11474.8238492977</c:v>
                </c:pt>
                <c:pt idx="3821">
                  <c:v>11477.8928420759</c:v>
                </c:pt>
                <c:pt idx="3822">
                  <c:v>11480.9605376041</c:v>
                </c:pt>
                <c:pt idx="3823">
                  <c:v>11484.0269358818</c:v>
                </c:pt>
                <c:pt idx="3824">
                  <c:v>11487.092036910901</c:v>
                </c:pt>
                <c:pt idx="3825">
                  <c:v>11490.1558406895</c:v>
                </c:pt>
                <c:pt idx="3826">
                  <c:v>11493.218347218201</c:v>
                </c:pt>
                <c:pt idx="3827">
                  <c:v>11496.279566634599</c:v>
                </c:pt>
                <c:pt idx="3828">
                  <c:v>11499.339493408101</c:v>
                </c:pt>
                <c:pt idx="3829">
                  <c:v>11502.3981261347</c:v>
                </c:pt>
                <c:pt idx="3830">
                  <c:v>11505.4554648144</c:v>
                </c:pt>
                <c:pt idx="3831">
                  <c:v>11508.5115094471</c:v>
                </c:pt>
                <c:pt idx="3832">
                  <c:v>11511.5662600329</c:v>
                </c:pt>
                <c:pt idx="3833">
                  <c:v>11514.619721033099</c:v>
                </c:pt>
                <c:pt idx="3834">
                  <c:v>11517.6718980442</c:v>
                </c:pt>
                <c:pt idx="3835">
                  <c:v>11520.7227851396</c:v>
                </c:pt>
                <c:pt idx="3836">
                  <c:v>11523.772382523601</c:v>
                </c:pt>
                <c:pt idx="3837">
                  <c:v>11526.8206904004</c:v>
                </c:pt>
                <c:pt idx="3838">
                  <c:v>11529.8677089741</c:v>
                </c:pt>
                <c:pt idx="3839">
                  <c:v>11532.913438449101</c:v>
                </c:pt>
                <c:pt idx="3840">
                  <c:v>11535.9578790293</c:v>
                </c:pt>
                <c:pt idx="3841">
                  <c:v>11539.0010309191</c:v>
                </c:pt>
                <c:pt idx="3842">
                  <c:v>11542.0428943226</c:v>
                </c:pt>
                <c:pt idx="3843">
                  <c:v>11545.0834694441</c:v>
                </c:pt>
                <c:pt idx="3844">
                  <c:v>11548.122756487601</c:v>
                </c:pt>
                <c:pt idx="3845">
                  <c:v>11551.160762720099</c:v>
                </c:pt>
                <c:pt idx="3846">
                  <c:v>11554.1974870916</c:v>
                </c:pt>
                <c:pt idx="3847">
                  <c:v>11557.2329268632</c:v>
                </c:pt>
                <c:pt idx="3848">
                  <c:v>11560.2670824532</c:v>
                </c:pt>
                <c:pt idx="3849">
                  <c:v>11563.299954279901</c:v>
                </c:pt>
                <c:pt idx="3850">
                  <c:v>11566.3315427618</c:v>
                </c:pt>
                <c:pt idx="3851">
                  <c:v>11569.361848317199</c:v>
                </c:pt>
                <c:pt idx="3852">
                  <c:v>11572.3908713644</c:v>
                </c:pt>
                <c:pt idx="3853">
                  <c:v>11575.418612321901</c:v>
                </c:pt>
                <c:pt idx="3854">
                  <c:v>11578.445071607999</c:v>
                </c:pt>
                <c:pt idx="3855">
                  <c:v>11581.470249640999</c:v>
                </c:pt>
                <c:pt idx="3856">
                  <c:v>11584.494146839301</c:v>
                </c:pt>
                <c:pt idx="3857">
                  <c:v>11587.5167673469</c:v>
                </c:pt>
                <c:pt idx="3858">
                  <c:v>11590.538109003501</c:v>
                </c:pt>
                <c:pt idx="3859">
                  <c:v>11593.558172124</c:v>
                </c:pt>
                <c:pt idx="3860">
                  <c:v>11596.5769572031</c:v>
                </c:pt>
                <c:pt idx="3861">
                  <c:v>11599.594464735501</c:v>
                </c:pt>
                <c:pt idx="3862">
                  <c:v>11602.610695215901</c:v>
                </c:pt>
                <c:pt idx="3863">
                  <c:v>11605.6256491391</c:v>
                </c:pt>
                <c:pt idx="3864">
                  <c:v>11608.639326999801</c:v>
                </c:pt>
                <c:pt idx="3865">
                  <c:v>11611.6517292928</c:v>
                </c:pt>
                <c:pt idx="3866">
                  <c:v>11614.662856512699</c:v>
                </c:pt>
                <c:pt idx="3867">
                  <c:v>11617.6727091543</c:v>
                </c:pt>
                <c:pt idx="3868">
                  <c:v>11620.681287826699</c:v>
                </c:pt>
                <c:pt idx="3869">
                  <c:v>11623.688593365399</c:v>
                </c:pt>
                <c:pt idx="3870">
                  <c:v>11626.6946259449</c:v>
                </c:pt>
                <c:pt idx="3871">
                  <c:v>11629.6993860697</c:v>
                </c:pt>
                <c:pt idx="3872">
                  <c:v>11632.702874246999</c:v>
                </c:pt>
                <c:pt idx="3873">
                  <c:v>11635.7050909799</c:v>
                </c:pt>
                <c:pt idx="3874">
                  <c:v>11638.7060367742</c:v>
                </c:pt>
                <c:pt idx="3875">
                  <c:v>11641.705712135101</c:v>
                </c:pt>
                <c:pt idx="3876">
                  <c:v>11644.7041175678</c:v>
                </c:pt>
                <c:pt idx="3877">
                  <c:v>11647.701253577399</c:v>
                </c:pt>
                <c:pt idx="3878">
                  <c:v>11650.697120669</c:v>
                </c:pt>
                <c:pt idx="3879">
                  <c:v>11653.6917193478</c:v>
                </c:pt>
                <c:pt idx="3880">
                  <c:v>11656.6850499375</c:v>
                </c:pt>
                <c:pt idx="3881">
                  <c:v>11659.677112887999</c:v>
                </c:pt>
                <c:pt idx="3882">
                  <c:v>11662.667908846101</c:v>
                </c:pt>
                <c:pt idx="3883">
                  <c:v>11665.6574383099</c:v>
                </c:pt>
                <c:pt idx="3884">
                  <c:v>11668.645701777201</c:v>
                </c:pt>
                <c:pt idx="3885">
                  <c:v>11671.632699746</c:v>
                </c:pt>
                <c:pt idx="3886">
                  <c:v>11674.6184327144</c:v>
                </c:pt>
                <c:pt idx="3887">
                  <c:v>11677.6029011803</c:v>
                </c:pt>
                <c:pt idx="3888">
                  <c:v>11680.5861056416</c:v>
                </c:pt>
                <c:pt idx="3889">
                  <c:v>11683.5680465964</c:v>
                </c:pt>
                <c:pt idx="3890">
                  <c:v>11686.548724542499</c:v>
                </c:pt>
                <c:pt idx="3891">
                  <c:v>11689.5281399781</c:v>
                </c:pt>
                <c:pt idx="3892">
                  <c:v>11692.506292952399</c:v>
                </c:pt>
                <c:pt idx="3893">
                  <c:v>11695.483184176101</c:v>
                </c:pt>
                <c:pt idx="3894">
                  <c:v>11698.4588142338</c:v>
                </c:pt>
                <c:pt idx="3895">
                  <c:v>11701.4331836121</c:v>
                </c:pt>
                <c:pt idx="3896">
                  <c:v>11704.406292798099</c:v>
                </c:pt>
                <c:pt idx="3897">
                  <c:v>11707.3781422787</c:v>
                </c:pt>
                <c:pt idx="3898">
                  <c:v>11710.3487325407</c:v>
                </c:pt>
                <c:pt idx="3899">
                  <c:v>11713.3180640711</c:v>
                </c:pt>
                <c:pt idx="3900">
                  <c:v>11716.286137356899</c:v>
                </c:pt>
                <c:pt idx="3901">
                  <c:v>11719.252952884901</c:v>
                </c:pt>
                <c:pt idx="3902">
                  <c:v>11722.218511142</c:v>
                </c:pt>
                <c:pt idx="3903">
                  <c:v>11725.182812588901</c:v>
                </c:pt>
                <c:pt idx="3904">
                  <c:v>11728.145857422</c:v>
                </c:pt>
                <c:pt idx="3905">
                  <c:v>11731.107646361899</c:v>
                </c:pt>
                <c:pt idx="3906">
                  <c:v>11734.068179889</c:v>
                </c:pt>
                <c:pt idx="3907">
                  <c:v>11737.027458483601</c:v>
                </c:pt>
                <c:pt idx="3908">
                  <c:v>11739.9854826263</c:v>
                </c:pt>
                <c:pt idx="3909">
                  <c:v>11742.9422527975</c:v>
                </c:pt>
                <c:pt idx="3910">
                  <c:v>11745.8977694776</c:v>
                </c:pt>
                <c:pt idx="3911">
                  <c:v>11748.852033147001</c:v>
                </c:pt>
                <c:pt idx="3912">
                  <c:v>11751.8050442861</c:v>
                </c:pt>
                <c:pt idx="3913">
                  <c:v>11754.7568033754</c:v>
                </c:pt>
                <c:pt idx="3914">
                  <c:v>11757.707310895201</c:v>
                </c:pt>
                <c:pt idx="3915">
                  <c:v>11760.6565672991</c:v>
                </c:pt>
                <c:pt idx="3916">
                  <c:v>11763.6045730362</c:v>
                </c:pt>
                <c:pt idx="3917">
                  <c:v>11766.551328625301</c:v>
                </c:pt>
                <c:pt idx="3918">
                  <c:v>11769.4968345455</c:v>
                </c:pt>
                <c:pt idx="3919">
                  <c:v>11772.441091274801</c:v>
                </c:pt>
                <c:pt idx="3920">
                  <c:v>11775.384099294301</c:v>
                </c:pt>
                <c:pt idx="3921">
                  <c:v>11778.3258590809</c:v>
                </c:pt>
                <c:pt idx="3922">
                  <c:v>11781.266371114099</c:v>
                </c:pt>
                <c:pt idx="3923">
                  <c:v>11784.2056358728</c:v>
                </c:pt>
                <c:pt idx="3924">
                  <c:v>11787.143653835999</c:v>
                </c:pt>
                <c:pt idx="3925">
                  <c:v>11790.0804254826</c:v>
                </c:pt>
                <c:pt idx="3926">
                  <c:v>11793.0159512914</c:v>
                </c:pt>
                <c:pt idx="3927">
                  <c:v>11795.950231695801</c:v>
                </c:pt>
                <c:pt idx="3928">
                  <c:v>11798.8832671819</c:v>
                </c:pt>
                <c:pt idx="3929">
                  <c:v>11801.8150582484</c:v>
                </c:pt>
                <c:pt idx="3930">
                  <c:v>11804.7456053726</c:v>
                </c:pt>
                <c:pt idx="3931">
                  <c:v>11807.674909032199</c:v>
                </c:pt>
                <c:pt idx="3932">
                  <c:v>11810.6029697046</c:v>
                </c:pt>
                <c:pt idx="3933">
                  <c:v>11813.529787867299</c:v>
                </c:pt>
                <c:pt idx="3934">
                  <c:v>11816.4553639979</c:v>
                </c:pt>
                <c:pt idx="3935">
                  <c:v>11819.379698573901</c:v>
                </c:pt>
                <c:pt idx="3936">
                  <c:v>11822.3027920728</c:v>
                </c:pt>
                <c:pt idx="3937">
                  <c:v>11825.224644972001</c:v>
                </c:pt>
                <c:pt idx="3938">
                  <c:v>11828.1452577492</c:v>
                </c:pt>
                <c:pt idx="3939">
                  <c:v>11831.0646306501</c:v>
                </c:pt>
                <c:pt idx="3940">
                  <c:v>11833.9827643262</c:v>
                </c:pt>
                <c:pt idx="3941">
                  <c:v>11836.899659266801</c:v>
                </c:pt>
                <c:pt idx="3942">
                  <c:v>11839.815315948201</c:v>
                </c:pt>
                <c:pt idx="3943">
                  <c:v>11842.7297348468</c:v>
                </c:pt>
                <c:pt idx="3944">
                  <c:v>11845.642916438601</c:v>
                </c:pt>
                <c:pt idx="3945">
                  <c:v>11848.5548612</c:v>
                </c:pt>
                <c:pt idx="3946">
                  <c:v>11851.4655696072</c:v>
                </c:pt>
                <c:pt idx="3947">
                  <c:v>11854.3750421364</c:v>
                </c:pt>
                <c:pt idx="3948">
                  <c:v>11857.283279264</c:v>
                </c:pt>
                <c:pt idx="3949">
                  <c:v>11860.190281466101</c:v>
                </c:pt>
                <c:pt idx="3950">
                  <c:v>11863.096049219001</c:v>
                </c:pt>
                <c:pt idx="3951">
                  <c:v>11866.000582999</c:v>
                </c:pt>
                <c:pt idx="3952">
                  <c:v>11868.903883282301</c:v>
                </c:pt>
                <c:pt idx="3953">
                  <c:v>11871.8059505451</c:v>
                </c:pt>
                <c:pt idx="3954">
                  <c:v>11874.706785263699</c:v>
                </c:pt>
                <c:pt idx="3955">
                  <c:v>11877.6063879144</c:v>
                </c:pt>
                <c:pt idx="3956">
                  <c:v>11880.5047589734</c:v>
                </c:pt>
                <c:pt idx="3957">
                  <c:v>11883.4018989169</c:v>
                </c:pt>
                <c:pt idx="3958">
                  <c:v>11886.297808221199</c:v>
                </c:pt>
                <c:pt idx="3959">
                  <c:v>11889.192487362499</c:v>
                </c:pt>
                <c:pt idx="3960">
                  <c:v>11892.085936630199</c:v>
                </c:pt>
                <c:pt idx="3961">
                  <c:v>11894.9781565699</c:v>
                </c:pt>
                <c:pt idx="3962">
                  <c:v>11897.869147735801</c:v>
                </c:pt>
                <c:pt idx="3963">
                  <c:v>11900.758910602401</c:v>
                </c:pt>
                <c:pt idx="3964">
                  <c:v>11903.647445644299</c:v>
                </c:pt>
                <c:pt idx="3965">
                  <c:v>11906.534753336</c:v>
                </c:pt>
                <c:pt idx="3966">
                  <c:v>11909.420834152001</c:v>
                </c:pt>
                <c:pt idx="3967">
                  <c:v>11912.305688566201</c:v>
                </c:pt>
                <c:pt idx="3968">
                  <c:v>11915.189317055099</c:v>
                </c:pt>
                <c:pt idx="3969">
                  <c:v>11918.0717200912</c:v>
                </c:pt>
                <c:pt idx="3970">
                  <c:v>11920.952898149701</c:v>
                </c:pt>
                <c:pt idx="3971">
                  <c:v>11923.8328517051</c:v>
                </c:pt>
                <c:pt idx="3972">
                  <c:v>11926.711581232001</c:v>
                </c:pt>
                <c:pt idx="3973">
                  <c:v>11929.5890872049</c:v>
                </c:pt>
                <c:pt idx="3974">
                  <c:v>11932.4653700983</c:v>
                </c:pt>
                <c:pt idx="3975">
                  <c:v>11935.340430386699</c:v>
                </c:pt>
                <c:pt idx="3976">
                  <c:v>11938.2142685447</c:v>
                </c:pt>
                <c:pt idx="3977">
                  <c:v>11941.0868850468</c:v>
                </c:pt>
                <c:pt idx="3978">
                  <c:v>11943.9582803675</c:v>
                </c:pt>
                <c:pt idx="3979">
                  <c:v>11946.8284549813</c:v>
                </c:pt>
                <c:pt idx="3980">
                  <c:v>11949.6974093627</c:v>
                </c:pt>
                <c:pt idx="3981">
                  <c:v>11952.5651439383</c:v>
                </c:pt>
                <c:pt idx="3982">
                  <c:v>11955.4316591559</c:v>
                </c:pt>
                <c:pt idx="3983">
                  <c:v>11958.2969555485</c:v>
                </c:pt>
                <c:pt idx="3984">
                  <c:v>11961.1610335897</c:v>
                </c:pt>
                <c:pt idx="3985">
                  <c:v>11964.0238937536</c:v>
                </c:pt>
                <c:pt idx="3986">
                  <c:v>11966.885536513701</c:v>
                </c:pt>
                <c:pt idx="3987">
                  <c:v>11969.745962344001</c:v>
                </c:pt>
                <c:pt idx="3988">
                  <c:v>11972.6051717183</c:v>
                </c:pt>
                <c:pt idx="3989">
                  <c:v>11975.463165110301</c:v>
                </c:pt>
                <c:pt idx="3990">
                  <c:v>11978.3199429939</c:v>
                </c:pt>
                <c:pt idx="3991">
                  <c:v>11981.175505842901</c:v>
                </c:pt>
                <c:pt idx="3992">
                  <c:v>11984.0298541311</c:v>
                </c:pt>
                <c:pt idx="3993">
                  <c:v>11986.8829883322</c:v>
                </c:pt>
                <c:pt idx="3994">
                  <c:v>11989.7349089201</c:v>
                </c:pt>
                <c:pt idx="3995">
                  <c:v>11992.5856163687</c:v>
                </c:pt>
                <c:pt idx="3996">
                  <c:v>11995.435111151601</c:v>
                </c:pt>
                <c:pt idx="3997">
                  <c:v>11998.2833937428</c:v>
                </c:pt>
                <c:pt idx="3998">
                  <c:v>12001.130464615901</c:v>
                </c:pt>
                <c:pt idx="3999">
                  <c:v>12003.976324244901</c:v>
                </c:pt>
                <c:pt idx="4000">
                  <c:v>12006.8209731035</c:v>
                </c:pt>
                <c:pt idx="4001">
                  <c:v>12009.664411665601</c:v>
                </c:pt>
                <c:pt idx="4002">
                  <c:v>12012.506640280901</c:v>
                </c:pt>
                <c:pt idx="4003">
                  <c:v>12015.347658905799</c:v>
                </c:pt>
                <c:pt idx="4004">
                  <c:v>12018.187468551499</c:v>
                </c:pt>
                <c:pt idx="4005">
                  <c:v>12021.026069687299</c:v>
                </c:pt>
                <c:pt idx="4006">
                  <c:v>12023.863462782499</c:v>
                </c:pt>
                <c:pt idx="4007">
                  <c:v>12026.699648305999</c:v>
                </c:pt>
                <c:pt idx="4008">
                  <c:v>12029.5346267272</c:v>
                </c:pt>
                <c:pt idx="4009">
                  <c:v>12032.3683985151</c:v>
                </c:pt>
                <c:pt idx="4010">
                  <c:v>12035.200964139</c:v>
                </c:pt>
                <c:pt idx="4011">
                  <c:v>12038.032324068099</c:v>
                </c:pt>
                <c:pt idx="4012">
                  <c:v>12040.8624787714</c:v>
                </c:pt>
                <c:pt idx="4013">
                  <c:v>12043.691428718301</c:v>
                </c:pt>
                <c:pt idx="4014">
                  <c:v>12046.5191743777</c:v>
                </c:pt>
                <c:pt idx="4015">
                  <c:v>12049.3457162184</c:v>
                </c:pt>
                <c:pt idx="4016">
                  <c:v>12052.1710547113</c:v>
                </c:pt>
                <c:pt idx="4017">
                  <c:v>12054.9951903238</c:v>
                </c:pt>
                <c:pt idx="4018">
                  <c:v>12057.8181235256</c:v>
                </c:pt>
                <c:pt idx="4019">
                  <c:v>12060.639854785901</c:v>
                </c:pt>
                <c:pt idx="4020">
                  <c:v>12063.4603845739</c:v>
                </c:pt>
                <c:pt idx="4021">
                  <c:v>12066.279713358799</c:v>
                </c:pt>
                <c:pt idx="4022">
                  <c:v>12069.0978416097</c:v>
                </c:pt>
                <c:pt idx="4023">
                  <c:v>12071.9147697957</c:v>
                </c:pt>
                <c:pt idx="4024">
                  <c:v>12074.7304981007</c:v>
                </c:pt>
                <c:pt idx="4025">
                  <c:v>12077.5450272131</c:v>
                </c:pt>
                <c:pt idx="4026">
                  <c:v>12080.3583576234</c:v>
                </c:pt>
                <c:pt idx="4027">
                  <c:v>12083.1704897989</c:v>
                </c:pt>
                <c:pt idx="4028">
                  <c:v>12085.9814242067</c:v>
                </c:pt>
                <c:pt idx="4029">
                  <c:v>12088.791161314201</c:v>
                </c:pt>
                <c:pt idx="4030">
                  <c:v>12091.599701588601</c:v>
                </c:pt>
                <c:pt idx="4031">
                  <c:v>12094.407045497001</c:v>
                </c:pt>
                <c:pt idx="4032">
                  <c:v>12097.213193506799</c:v>
                </c:pt>
                <c:pt idx="4033">
                  <c:v>12100.0181460852</c:v>
                </c:pt>
                <c:pt idx="4034">
                  <c:v>12102.8219036993</c:v>
                </c:pt>
                <c:pt idx="4035">
                  <c:v>12105.6244668166</c:v>
                </c:pt>
                <c:pt idx="4036">
                  <c:v>12108.4258359041</c:v>
                </c:pt>
                <c:pt idx="4037">
                  <c:v>12111.2260114292</c:v>
                </c:pt>
                <c:pt idx="4038">
                  <c:v>12114.024993859101</c:v>
                </c:pt>
                <c:pt idx="4039">
                  <c:v>12116.8227836609</c:v>
                </c:pt>
                <c:pt idx="4040">
                  <c:v>12119.619381302</c:v>
                </c:pt>
                <c:pt idx="4041">
                  <c:v>12122.4147872496</c:v>
                </c:pt>
                <c:pt idx="4042">
                  <c:v>12125.209001970999</c:v>
                </c:pt>
                <c:pt idx="4043">
                  <c:v>12128.0020259333</c:v>
                </c:pt>
                <c:pt idx="4044">
                  <c:v>12130.7938596038</c:v>
                </c:pt>
                <c:pt idx="4045">
                  <c:v>12133.584503484401</c:v>
                </c:pt>
                <c:pt idx="4046">
                  <c:v>12136.373958034201</c:v>
                </c:pt>
                <c:pt idx="4047">
                  <c:v>12139.1622237055</c:v>
                </c:pt>
                <c:pt idx="4048">
                  <c:v>12141.9493009664</c:v>
                </c:pt>
                <c:pt idx="4049">
                  <c:v>12144.735190285</c:v>
                </c:pt>
                <c:pt idx="4050">
                  <c:v>12147.519892129299</c:v>
                </c:pt>
                <c:pt idx="4051">
                  <c:v>12150.303406967299</c:v>
                </c:pt>
                <c:pt idx="4052">
                  <c:v>12153.085735267099</c:v>
                </c:pt>
                <c:pt idx="4053">
                  <c:v>12155.866877496701</c:v>
                </c:pt>
                <c:pt idx="4054">
                  <c:v>12158.6468341242</c:v>
                </c:pt>
                <c:pt idx="4055">
                  <c:v>12161.4256056176</c:v>
                </c:pt>
                <c:pt idx="4056">
                  <c:v>12164.2031924449</c:v>
                </c:pt>
                <c:pt idx="4057">
                  <c:v>12166.979595074299</c:v>
                </c:pt>
                <c:pt idx="4058">
                  <c:v>12169.754813970099</c:v>
                </c:pt>
                <c:pt idx="4059">
                  <c:v>12172.528849566001</c:v>
                </c:pt>
                <c:pt idx="4060">
                  <c:v>12175.3017023593</c:v>
                </c:pt>
                <c:pt idx="4061">
                  <c:v>12178.0733728174</c:v>
                </c:pt>
                <c:pt idx="4062">
                  <c:v>12180.8438614079</c:v>
                </c:pt>
                <c:pt idx="4063">
                  <c:v>12183.6131685974</c:v>
                </c:pt>
                <c:pt idx="4064">
                  <c:v>12186.3812948554</c:v>
                </c:pt>
                <c:pt idx="4065">
                  <c:v>12189.148240647401</c:v>
                </c:pt>
                <c:pt idx="4066">
                  <c:v>12191.9140064414</c:v>
                </c:pt>
                <c:pt idx="4067">
                  <c:v>12194.678592705</c:v>
                </c:pt>
                <c:pt idx="4068">
                  <c:v>12197.441999905601</c:v>
                </c:pt>
                <c:pt idx="4069">
                  <c:v>12200.2042285106</c:v>
                </c:pt>
                <c:pt idx="4070">
                  <c:v>12202.9652789874</c:v>
                </c:pt>
                <c:pt idx="4071">
                  <c:v>12205.725151803599</c:v>
                </c:pt>
                <c:pt idx="4072">
                  <c:v>12208.483847327099</c:v>
                </c:pt>
                <c:pt idx="4073">
                  <c:v>12211.241366005799</c:v>
                </c:pt>
                <c:pt idx="4074">
                  <c:v>12213.9977083827</c:v>
                </c:pt>
                <c:pt idx="4075">
                  <c:v>12216.7528749224</c:v>
                </c:pt>
                <c:pt idx="4076">
                  <c:v>12219.506866089499</c:v>
                </c:pt>
                <c:pt idx="4077">
                  <c:v>12222.2596823485</c:v>
                </c:pt>
                <c:pt idx="4078">
                  <c:v>12225.011324163999</c:v>
                </c:pt>
                <c:pt idx="4079">
                  <c:v>12227.7617920006</c:v>
                </c:pt>
                <c:pt idx="4080">
                  <c:v>12230.5110863228</c:v>
                </c:pt>
                <c:pt idx="4081">
                  <c:v>12233.2592075952</c:v>
                </c:pt>
                <c:pt idx="4082">
                  <c:v>12236.006156282399</c:v>
                </c:pt>
                <c:pt idx="4083">
                  <c:v>12238.751932849</c:v>
                </c:pt>
                <c:pt idx="4084">
                  <c:v>12241.4965377595</c:v>
                </c:pt>
                <c:pt idx="4085">
                  <c:v>12244.239971478501</c:v>
                </c:pt>
                <c:pt idx="4086">
                  <c:v>12246.982234282301</c:v>
                </c:pt>
                <c:pt idx="4087">
                  <c:v>12249.7233267761</c:v>
                </c:pt>
                <c:pt idx="4088">
                  <c:v>12252.463249427599</c:v>
                </c:pt>
                <c:pt idx="4089">
                  <c:v>12255.202002698399</c:v>
                </c:pt>
                <c:pt idx="4090">
                  <c:v>12257.939587050399</c:v>
                </c:pt>
                <c:pt idx="4091">
                  <c:v>12260.6760029452</c:v>
                </c:pt>
                <c:pt idx="4092">
                  <c:v>12263.4112508446</c:v>
                </c:pt>
                <c:pt idx="4093">
                  <c:v>12266.1453312102</c:v>
                </c:pt>
                <c:pt idx="4094">
                  <c:v>12268.8782445037</c:v>
                </c:pt>
                <c:pt idx="4095">
                  <c:v>12271.609991186901</c:v>
                </c:pt>
                <c:pt idx="4096">
                  <c:v>12274.340571721399</c:v>
                </c:pt>
                <c:pt idx="4097">
                  <c:v>12277.0699865689</c:v>
                </c:pt>
                <c:pt idx="4098">
                  <c:v>12279.7982361913</c:v>
                </c:pt>
                <c:pt idx="4099">
                  <c:v>12282.525321106101</c:v>
                </c:pt>
                <c:pt idx="4100">
                  <c:v>12285.251241825201</c:v>
                </c:pt>
                <c:pt idx="4101">
                  <c:v>12287.9759987369</c:v>
                </c:pt>
                <c:pt idx="4102">
                  <c:v>12290.6995923053</c:v>
                </c:pt>
                <c:pt idx="4103">
                  <c:v>12293.422022994</c:v>
                </c:pt>
                <c:pt idx="4104">
                  <c:v>12296.143291267201</c:v>
                </c:pt>
                <c:pt idx="4105">
                  <c:v>12298.8633975886</c:v>
                </c:pt>
                <c:pt idx="4106">
                  <c:v>12301.5823424221</c:v>
                </c:pt>
                <c:pt idx="4107">
                  <c:v>12304.300126231799</c:v>
                </c:pt>
                <c:pt idx="4108">
                  <c:v>12307.016749481299</c:v>
                </c:pt>
                <c:pt idx="4109">
                  <c:v>12309.732212634701</c:v>
                </c:pt>
                <c:pt idx="4110">
                  <c:v>12312.4465161558</c:v>
                </c:pt>
                <c:pt idx="4111">
                  <c:v>12315.159660507999</c:v>
                </c:pt>
                <c:pt idx="4112">
                  <c:v>12317.8716461569</c:v>
                </c:pt>
                <c:pt idx="4113">
                  <c:v>12320.5824734256</c:v>
                </c:pt>
                <c:pt idx="4114">
                  <c:v>12323.292142856601</c:v>
                </c:pt>
                <c:pt idx="4115">
                  <c:v>12326.000654936501</c:v>
                </c:pt>
                <c:pt idx="4116">
                  <c:v>12328.7080101268</c:v>
                </c:pt>
                <c:pt idx="4117">
                  <c:v>12331.4142088887</c:v>
                </c:pt>
                <c:pt idx="4118">
                  <c:v>12334.1192516838</c:v>
                </c:pt>
                <c:pt idx="4119">
                  <c:v>12336.823138973299</c:v>
                </c:pt>
                <c:pt idx="4120">
                  <c:v>12339.525871218801</c:v>
                </c:pt>
                <c:pt idx="4121">
                  <c:v>12342.2274488817</c:v>
                </c:pt>
                <c:pt idx="4122">
                  <c:v>12344.927872423201</c:v>
                </c:pt>
                <c:pt idx="4123">
                  <c:v>12347.627142305</c:v>
                </c:pt>
                <c:pt idx="4124">
                  <c:v>12350.3252589883</c:v>
                </c:pt>
                <c:pt idx="4125">
                  <c:v>12353.0222229345</c:v>
                </c:pt>
                <c:pt idx="4126">
                  <c:v>12355.718034588001</c:v>
                </c:pt>
                <c:pt idx="4127">
                  <c:v>12358.4126943705</c:v>
                </c:pt>
                <c:pt idx="4128">
                  <c:v>12361.1062027851</c:v>
                </c:pt>
                <c:pt idx="4129">
                  <c:v>12363.7985602921</c:v>
                </c:pt>
                <c:pt idx="4130">
                  <c:v>12366.489767351801</c:v>
                </c:pt>
                <c:pt idx="4131">
                  <c:v>12369.1798244246</c:v>
                </c:pt>
                <c:pt idx="4132">
                  <c:v>12371.868731971001</c:v>
                </c:pt>
                <c:pt idx="4133">
                  <c:v>12374.556490451299</c:v>
                </c:pt>
                <c:pt idx="4134">
                  <c:v>12377.243100325901</c:v>
                </c:pt>
                <c:pt idx="4135">
                  <c:v>12379.9285620551</c:v>
                </c:pt>
                <c:pt idx="4136">
                  <c:v>12382.6128760994</c:v>
                </c:pt>
                <c:pt idx="4137">
                  <c:v>12385.296042919201</c:v>
                </c:pt>
                <c:pt idx="4138">
                  <c:v>12387.9780629748</c:v>
                </c:pt>
                <c:pt idx="4139">
                  <c:v>12390.658936726601</c:v>
                </c:pt>
                <c:pt idx="4140">
                  <c:v>12393.3386645344</c:v>
                </c:pt>
                <c:pt idx="4141">
                  <c:v>12396.0172468894</c:v>
                </c:pt>
                <c:pt idx="4142">
                  <c:v>12398.694684288699</c:v>
                </c:pt>
                <c:pt idx="4143">
                  <c:v>12401.3709771903</c:v>
                </c:pt>
                <c:pt idx="4144">
                  <c:v>12404.046126052601</c:v>
                </c:pt>
                <c:pt idx="4145">
                  <c:v>12406.720131333699</c:v>
                </c:pt>
                <c:pt idx="4146">
                  <c:v>12409.3929934918</c:v>
                </c:pt>
                <c:pt idx="4147">
                  <c:v>12412.0647129851</c:v>
                </c:pt>
                <c:pt idx="4148">
                  <c:v>12414.735290271899</c:v>
                </c:pt>
                <c:pt idx="4149">
                  <c:v>12417.4047258104</c:v>
                </c:pt>
                <c:pt idx="4150">
                  <c:v>12420.0730200587</c:v>
                </c:pt>
                <c:pt idx="4151">
                  <c:v>12422.7401734751</c:v>
                </c:pt>
                <c:pt idx="4152">
                  <c:v>12425.406186517799</c:v>
                </c:pt>
                <c:pt idx="4153">
                  <c:v>12428.0710596399</c:v>
                </c:pt>
                <c:pt idx="4154">
                  <c:v>12430.7347932668</c:v>
                </c:pt>
                <c:pt idx="4155">
                  <c:v>12433.3973878856</c:v>
                </c:pt>
                <c:pt idx="4156">
                  <c:v>12436.058843953901</c:v>
                </c:pt>
                <c:pt idx="4157">
                  <c:v>12438.719161929201</c:v>
                </c:pt>
                <c:pt idx="4158">
                  <c:v>12441.3783422693</c:v>
                </c:pt>
                <c:pt idx="4159">
                  <c:v>12444.0363854311</c:v>
                </c:pt>
                <c:pt idx="4160">
                  <c:v>12446.6932918739</c:v>
                </c:pt>
                <c:pt idx="4161">
                  <c:v>12449.3490620537</c:v>
                </c:pt>
                <c:pt idx="4162">
                  <c:v>12452.003696428499</c:v>
                </c:pt>
                <c:pt idx="4163">
                  <c:v>12454.657195456</c:v>
                </c:pt>
                <c:pt idx="4164">
                  <c:v>12457.309559593799</c:v>
                </c:pt>
                <c:pt idx="4165">
                  <c:v>12459.960789299501</c:v>
                </c:pt>
                <c:pt idx="4166">
                  <c:v>12462.610885030599</c:v>
                </c:pt>
                <c:pt idx="4167">
                  <c:v>12465.2598472014</c:v>
                </c:pt>
                <c:pt idx="4168">
                  <c:v>12467.907676266501</c:v>
                </c:pt>
                <c:pt idx="4169">
                  <c:v>12470.554372712</c:v>
                </c:pt>
                <c:pt idx="4170">
                  <c:v>12473.199936994501</c:v>
                </c:pt>
                <c:pt idx="4171">
                  <c:v>12475.844369570301</c:v>
                </c:pt>
                <c:pt idx="4172">
                  <c:v>12478.4876708958</c:v>
                </c:pt>
                <c:pt idx="4173">
                  <c:v>12481.129841427501</c:v>
                </c:pt>
                <c:pt idx="4174">
                  <c:v>12483.7708816218</c:v>
                </c:pt>
                <c:pt idx="4175">
                  <c:v>12486.410791935101</c:v>
                </c:pt>
                <c:pt idx="4176">
                  <c:v>12489.0495728239</c:v>
                </c:pt>
                <c:pt idx="4177">
                  <c:v>12491.687224744501</c:v>
                </c:pt>
                <c:pt idx="4178">
                  <c:v>12494.3237481534</c:v>
                </c:pt>
                <c:pt idx="4179">
                  <c:v>12496.959143507</c:v>
                </c:pt>
                <c:pt idx="4180">
                  <c:v>12499.5934112618</c:v>
                </c:pt>
                <c:pt idx="4181">
                  <c:v>12502.2265517872</c:v>
                </c:pt>
                <c:pt idx="4182">
                  <c:v>12504.8585656082</c:v>
                </c:pt>
                <c:pt idx="4183">
                  <c:v>12507.4894531797</c:v>
                </c:pt>
                <c:pt idx="4184">
                  <c:v>12510.119214957</c:v>
                </c:pt>
                <c:pt idx="4185">
                  <c:v>12512.747851395199</c:v>
                </c:pt>
                <c:pt idx="4186">
                  <c:v>12515.3753629494</c:v>
                </c:pt>
                <c:pt idx="4187">
                  <c:v>12518.0017500749</c:v>
                </c:pt>
                <c:pt idx="4188">
                  <c:v>12520.6270132267</c:v>
                </c:pt>
                <c:pt idx="4189">
                  <c:v>12523.251152860101</c:v>
                </c:pt>
                <c:pt idx="4190">
                  <c:v>12525.874169430101</c:v>
                </c:pt>
                <c:pt idx="4191">
                  <c:v>12528.4960633919</c:v>
                </c:pt>
                <c:pt idx="4192">
                  <c:v>12531.116835200701</c:v>
                </c:pt>
                <c:pt idx="4193">
                  <c:v>12533.7364853116</c:v>
                </c:pt>
                <c:pt idx="4194">
                  <c:v>12536.355014144699</c:v>
                </c:pt>
                <c:pt idx="4195">
                  <c:v>12538.972422131599</c:v>
                </c:pt>
                <c:pt idx="4196">
                  <c:v>12541.5887097672</c:v>
                </c:pt>
                <c:pt idx="4197">
                  <c:v>12544.203877505501</c:v>
                </c:pt>
                <c:pt idx="4198">
                  <c:v>12546.8179258002</c:v>
                </c:pt>
                <c:pt idx="4199">
                  <c:v>12549.4308551053</c:v>
                </c:pt>
                <c:pt idx="4200">
                  <c:v>12552.0426658747</c:v>
                </c:pt>
                <c:pt idx="4201">
                  <c:v>12554.6533585622</c:v>
                </c:pt>
                <c:pt idx="4202">
                  <c:v>12557.2629336218</c:v>
                </c:pt>
                <c:pt idx="4203">
                  <c:v>12559.8713915074</c:v>
                </c:pt>
                <c:pt idx="4204">
                  <c:v>12562.4787326729</c:v>
                </c:pt>
                <c:pt idx="4205">
                  <c:v>12565.0849575721</c:v>
                </c:pt>
                <c:pt idx="4206">
                  <c:v>12567.690066658901</c:v>
                </c:pt>
                <c:pt idx="4207">
                  <c:v>12570.294060386699</c:v>
                </c:pt>
                <c:pt idx="4208">
                  <c:v>12572.8969392627</c:v>
                </c:pt>
                <c:pt idx="4209">
                  <c:v>12575.498703707301</c:v>
                </c:pt>
                <c:pt idx="4210">
                  <c:v>12578.0993541688</c:v>
                </c:pt>
                <c:pt idx="4211">
                  <c:v>12580.6988911019</c:v>
                </c:pt>
                <c:pt idx="4212">
                  <c:v>12583.297314961501</c:v>
                </c:pt>
                <c:pt idx="4213">
                  <c:v>12585.8946262022</c:v>
                </c:pt>
                <c:pt idx="4214">
                  <c:v>12588.490825278899</c:v>
                </c:pt>
                <c:pt idx="4215">
                  <c:v>12591.0859126464</c:v>
                </c:pt>
                <c:pt idx="4216">
                  <c:v>12593.6798887594</c:v>
                </c:pt>
                <c:pt idx="4217">
                  <c:v>12596.272754072599</c:v>
                </c:pt>
                <c:pt idx="4218">
                  <c:v>12598.864509040999</c:v>
                </c:pt>
                <c:pt idx="4219">
                  <c:v>12601.4551541193</c:v>
                </c:pt>
                <c:pt idx="4220">
                  <c:v>12604.0446897621</c:v>
                </c:pt>
                <c:pt idx="4221">
                  <c:v>12606.6331163506</c:v>
                </c:pt>
                <c:pt idx="4222">
                  <c:v>12609.220433791799</c:v>
                </c:pt>
                <c:pt idx="4223">
                  <c:v>12611.8066424519</c:v>
                </c:pt>
                <c:pt idx="4224">
                  <c:v>12614.391743144901</c:v>
                </c:pt>
                <c:pt idx="4225">
                  <c:v>12616.9757365899</c:v>
                </c:pt>
                <c:pt idx="4226">
                  <c:v>12619.558623245801</c:v>
                </c:pt>
                <c:pt idx="4227">
                  <c:v>12622.1404036775</c:v>
                </c:pt>
                <c:pt idx="4228">
                  <c:v>12624.721078214299</c:v>
                </c:pt>
                <c:pt idx="4229">
                  <c:v>12627.3006473724</c:v>
                </c:pt>
                <c:pt idx="4230">
                  <c:v>12629.8791118393</c:v>
                </c:pt>
                <c:pt idx="4231">
                  <c:v>12632.4564719441</c:v>
                </c:pt>
                <c:pt idx="4232">
                  <c:v>12635.0327282448</c:v>
                </c:pt>
                <c:pt idx="4233">
                  <c:v>12637.6078832206</c:v>
                </c:pt>
                <c:pt idx="4234">
                  <c:v>12640.181934754701</c:v>
                </c:pt>
                <c:pt idx="4235">
                  <c:v>12642.754882847201</c:v>
                </c:pt>
                <c:pt idx="4236">
                  <c:v>12645.326727498001</c:v>
                </c:pt>
                <c:pt idx="4237">
                  <c:v>12647.897468707</c:v>
                </c:pt>
                <c:pt idx="4238">
                  <c:v>12650.4671191981</c:v>
                </c:pt>
                <c:pt idx="4239">
                  <c:v>12653.035670380599</c:v>
                </c:pt>
                <c:pt idx="4240">
                  <c:v>12655.603120895001</c:v>
                </c:pt>
                <c:pt idx="4241">
                  <c:v>12658.169470741301</c:v>
                </c:pt>
                <c:pt idx="4242">
                  <c:v>12660.734719919599</c:v>
                </c:pt>
                <c:pt idx="4243">
                  <c:v>12663.2988684297</c:v>
                </c:pt>
                <c:pt idx="4244">
                  <c:v>12665.861916271901</c:v>
                </c:pt>
                <c:pt idx="4245">
                  <c:v>12668.4238634459</c:v>
                </c:pt>
                <c:pt idx="4246">
                  <c:v>12670.984709951899</c:v>
                </c:pt>
                <c:pt idx="4247">
                  <c:v>12673.5444656698</c:v>
                </c:pt>
                <c:pt idx="4248">
                  <c:v>12676.103132464699</c:v>
                </c:pt>
                <c:pt idx="4249">
                  <c:v>12678.6607023782</c:v>
                </c:pt>
                <c:pt idx="4250">
                  <c:v>12681.2171754104</c:v>
                </c:pt>
                <c:pt idx="4251">
                  <c:v>12683.7725515611</c:v>
                </c:pt>
                <c:pt idx="4252">
                  <c:v>12686.3268308306</c:v>
                </c:pt>
                <c:pt idx="4253">
                  <c:v>12688.880013218601</c:v>
                </c:pt>
                <c:pt idx="4254">
                  <c:v>12691.4320987253</c:v>
                </c:pt>
                <c:pt idx="4255">
                  <c:v>12693.98308735</c:v>
                </c:pt>
                <c:pt idx="4256">
                  <c:v>12696.5329821333</c:v>
                </c:pt>
                <c:pt idx="4257">
                  <c:v>12699.0817982141</c:v>
                </c:pt>
                <c:pt idx="4258">
                  <c:v>12701.6295213839</c:v>
                </c:pt>
                <c:pt idx="4259">
                  <c:v>12704.1761516428</c:v>
                </c:pt>
                <c:pt idx="4260">
                  <c:v>12706.721688990699</c:v>
                </c:pt>
                <c:pt idx="4261">
                  <c:v>12709.2661334277</c:v>
                </c:pt>
                <c:pt idx="4262">
                  <c:v>12711.809484953799</c:v>
                </c:pt>
                <c:pt idx="4263">
                  <c:v>12714.351743568999</c:v>
                </c:pt>
                <c:pt idx="4264">
                  <c:v>12716.8929092732</c:v>
                </c:pt>
                <c:pt idx="4265">
                  <c:v>12719.432982066501</c:v>
                </c:pt>
                <c:pt idx="4266">
                  <c:v>12721.9719785298</c:v>
                </c:pt>
                <c:pt idx="4267">
                  <c:v>12724.509890073399</c:v>
                </c:pt>
                <c:pt idx="4268">
                  <c:v>12727.046712817</c:v>
                </c:pt>
                <c:pt idx="4269">
                  <c:v>12729.5824467606</c:v>
                </c:pt>
                <c:pt idx="4270">
                  <c:v>12732.1170919042</c:v>
                </c:pt>
                <c:pt idx="4271">
                  <c:v>12734.6506482478</c:v>
                </c:pt>
                <c:pt idx="4272">
                  <c:v>12737.1831157914</c:v>
                </c:pt>
                <c:pt idx="4273">
                  <c:v>12739.714494534999</c:v>
                </c:pt>
                <c:pt idx="4274">
                  <c:v>12742.2447844785</c:v>
                </c:pt>
                <c:pt idx="4275">
                  <c:v>12744.774000797101</c:v>
                </c:pt>
                <c:pt idx="4276">
                  <c:v>12747.302152125299</c:v>
                </c:pt>
                <c:pt idx="4277">
                  <c:v>12749.829219503299</c:v>
                </c:pt>
                <c:pt idx="4278">
                  <c:v>12752.355202930899</c:v>
                </c:pt>
                <c:pt idx="4279">
                  <c:v>12754.8801024083</c:v>
                </c:pt>
                <c:pt idx="4280">
                  <c:v>12757.4039179354</c:v>
                </c:pt>
                <c:pt idx="4281">
                  <c:v>12759.926649512299</c:v>
                </c:pt>
                <c:pt idx="4282">
                  <c:v>12762.448297138801</c:v>
                </c:pt>
                <c:pt idx="4283">
                  <c:v>12764.968860815099</c:v>
                </c:pt>
                <c:pt idx="4284">
                  <c:v>12767.4883405411</c:v>
                </c:pt>
                <c:pt idx="4285">
                  <c:v>12770.0067363168</c:v>
                </c:pt>
                <c:pt idx="4286">
                  <c:v>12772.524048142201</c:v>
                </c:pt>
                <c:pt idx="4287">
                  <c:v>12775.0402760174</c:v>
                </c:pt>
                <c:pt idx="4288">
                  <c:v>12777.5554199422</c:v>
                </c:pt>
                <c:pt idx="4289">
                  <c:v>12780.069488509</c:v>
                </c:pt>
                <c:pt idx="4290">
                  <c:v>12782.5825100618</c:v>
                </c:pt>
                <c:pt idx="4291">
                  <c:v>12785.094453489601</c:v>
                </c:pt>
                <c:pt idx="4292">
                  <c:v>12787.605318792301</c:v>
                </c:pt>
                <c:pt idx="4293">
                  <c:v>12790.1151059698</c:v>
                </c:pt>
                <c:pt idx="4294">
                  <c:v>12792.6238150223</c:v>
                </c:pt>
                <c:pt idx="4295">
                  <c:v>12795.131445949601</c:v>
                </c:pt>
                <c:pt idx="4296">
                  <c:v>12797.637998751799</c:v>
                </c:pt>
                <c:pt idx="4297">
                  <c:v>12800.143473429</c:v>
                </c:pt>
                <c:pt idx="4298">
                  <c:v>12802.647869981</c:v>
                </c:pt>
                <c:pt idx="4299">
                  <c:v>12805.151188407899</c:v>
                </c:pt>
                <c:pt idx="4300">
                  <c:v>12807.6534287097</c:v>
                </c:pt>
                <c:pt idx="4301">
                  <c:v>12810.154590886499</c:v>
                </c:pt>
                <c:pt idx="4302">
                  <c:v>12812.6546749381</c:v>
                </c:pt>
                <c:pt idx="4303">
                  <c:v>12815.153680863999</c:v>
                </c:pt>
                <c:pt idx="4304">
                  <c:v>12817.651654396501</c:v>
                </c:pt>
                <c:pt idx="4305">
                  <c:v>12820.1485567236</c:v>
                </c:pt>
                <c:pt idx="4306">
                  <c:v>12822.6443870526</c:v>
                </c:pt>
                <c:pt idx="4307">
                  <c:v>12825.1391453836</c:v>
                </c:pt>
                <c:pt idx="4308">
                  <c:v>12827.632831716601</c:v>
                </c:pt>
                <c:pt idx="4309">
                  <c:v>12830.125446051499</c:v>
                </c:pt>
                <c:pt idx="4310">
                  <c:v>12832.6169883885</c:v>
                </c:pt>
                <c:pt idx="4311">
                  <c:v>12835.1074587274</c:v>
                </c:pt>
                <c:pt idx="4312">
                  <c:v>12837.5968570682</c:v>
                </c:pt>
                <c:pt idx="4313">
                  <c:v>12840.0851834111</c:v>
                </c:pt>
                <c:pt idx="4314">
                  <c:v>12842.5724377559</c:v>
                </c:pt>
                <c:pt idx="4315">
                  <c:v>12845.0586201027</c:v>
                </c:pt>
                <c:pt idx="4316">
                  <c:v>12847.5437304515</c:v>
                </c:pt>
                <c:pt idx="4317">
                  <c:v>12850.0277688022</c:v>
                </c:pt>
                <c:pt idx="4318">
                  <c:v>12852.510776712799</c:v>
                </c:pt>
                <c:pt idx="4319">
                  <c:v>12854.99273303</c:v>
                </c:pt>
                <c:pt idx="4320">
                  <c:v>12857.473625705899</c:v>
                </c:pt>
                <c:pt idx="4321">
                  <c:v>12859.9534549083</c:v>
                </c:pt>
                <c:pt idx="4322">
                  <c:v>12862.4322208051</c:v>
                </c:pt>
                <c:pt idx="4323">
                  <c:v>12864.909923563901</c:v>
                </c:pt>
                <c:pt idx="4324">
                  <c:v>12864.909923563901</c:v>
                </c:pt>
                <c:pt idx="4325">
                  <c:v>12867.3866083914</c:v>
                </c:pt>
                <c:pt idx="4326">
                  <c:v>12869.862225430301</c:v>
                </c:pt>
                <c:pt idx="4327">
                  <c:v>12872.336412631201</c:v>
                </c:pt>
                <c:pt idx="4328">
                  <c:v>12874.8095658329</c:v>
                </c:pt>
                <c:pt idx="4329">
                  <c:v>12877.281742116</c:v>
                </c:pt>
                <c:pt idx="4330">
                  <c:v>12879.753071675699</c:v>
                </c:pt>
                <c:pt idx="4331">
                  <c:v>12882.223492834901</c:v>
                </c:pt>
                <c:pt idx="4332">
                  <c:v>12884.6929788326</c:v>
                </c:pt>
                <c:pt idx="4333">
                  <c:v>12887.161388820899</c:v>
                </c:pt>
                <c:pt idx="4334">
                  <c:v>12889.6287724674</c:v>
                </c:pt>
                <c:pt idx="4335">
                  <c:v>12892.095150503101</c:v>
                </c:pt>
                <c:pt idx="4336">
                  <c:v>12894.560499446099</c:v>
                </c:pt>
                <c:pt idx="4337">
                  <c:v>12897.024828559801</c:v>
                </c:pt>
                <c:pt idx="4338">
                  <c:v>12899.488139025099</c:v>
                </c:pt>
                <c:pt idx="4339">
                  <c:v>12901.950419717499</c:v>
                </c:pt>
                <c:pt idx="4340">
                  <c:v>12904.411676112601</c:v>
                </c:pt>
                <c:pt idx="4341">
                  <c:v>12906.871908060701</c:v>
                </c:pt>
                <c:pt idx="4342">
                  <c:v>12909.331113120699</c:v>
                </c:pt>
                <c:pt idx="4343">
                  <c:v>12911.789292539601</c:v>
                </c:pt>
                <c:pt idx="4344">
                  <c:v>12914.2464464081</c:v>
                </c:pt>
                <c:pt idx="4345">
                  <c:v>12916.702575409599</c:v>
                </c:pt>
                <c:pt idx="4346">
                  <c:v>12919.15767918</c:v>
                </c:pt>
                <c:pt idx="4347">
                  <c:v>12921.6117580276</c:v>
                </c:pt>
                <c:pt idx="4348">
                  <c:v>12924.064813491101</c:v>
                </c:pt>
                <c:pt idx="4349">
                  <c:v>12926.516845034899</c:v>
                </c:pt>
                <c:pt idx="4350">
                  <c:v>12928.9678528447</c:v>
                </c:pt>
                <c:pt idx="4351">
                  <c:v>12931.417837106201</c:v>
                </c:pt>
                <c:pt idx="4352">
                  <c:v>12933.866799228201</c:v>
                </c:pt>
                <c:pt idx="4353">
                  <c:v>12936.3147393584</c:v>
                </c:pt>
                <c:pt idx="4354">
                  <c:v>12938.7616576379</c:v>
                </c:pt>
                <c:pt idx="4355">
                  <c:v>12941.2075544364</c:v>
                </c:pt>
                <c:pt idx="4356">
                  <c:v>12943.652430276799</c:v>
                </c:pt>
                <c:pt idx="4357">
                  <c:v>12946.096285772601</c:v>
                </c:pt>
                <c:pt idx="4358">
                  <c:v>12948.539121125499</c:v>
                </c:pt>
                <c:pt idx="4359">
                  <c:v>12950.980936727199</c:v>
                </c:pt>
                <c:pt idx="4360">
                  <c:v>12953.4217329696</c:v>
                </c:pt>
                <c:pt idx="4361">
                  <c:v>12955.8615102443</c:v>
                </c:pt>
                <c:pt idx="4362">
                  <c:v>12958.3002689432</c:v>
                </c:pt>
                <c:pt idx="4363">
                  <c:v>12960.7380100871</c:v>
                </c:pt>
                <c:pt idx="4364">
                  <c:v>12963.1747339618</c:v>
                </c:pt>
                <c:pt idx="4365">
                  <c:v>12965.6104407524</c:v>
                </c:pt>
                <c:pt idx="4366">
                  <c:v>12968.0451308702</c:v>
                </c:pt>
                <c:pt idx="4367">
                  <c:v>12970.478804726899</c:v>
                </c:pt>
                <c:pt idx="4368">
                  <c:v>12972.911462734</c:v>
                </c:pt>
                <c:pt idx="4369">
                  <c:v>12975.3431053028</c:v>
                </c:pt>
                <c:pt idx="4370">
                  <c:v>12977.773732845</c:v>
                </c:pt>
                <c:pt idx="4371">
                  <c:v>12980.203345772001</c:v>
                </c:pt>
                <c:pt idx="4372">
                  <c:v>12982.631944495401</c:v>
                </c:pt>
                <c:pt idx="4373">
                  <c:v>12985.0595295495</c:v>
                </c:pt>
                <c:pt idx="4374">
                  <c:v>12987.4861016748</c:v>
                </c:pt>
                <c:pt idx="4375">
                  <c:v>12989.911660981899</c:v>
                </c:pt>
                <c:pt idx="4376">
                  <c:v>12992.3362078952</c:v>
                </c:pt>
                <c:pt idx="4377">
                  <c:v>12994.7597428389</c:v>
                </c:pt>
                <c:pt idx="4378">
                  <c:v>12997.1822662376</c:v>
                </c:pt>
                <c:pt idx="4379">
                  <c:v>12999.6037785156</c:v>
                </c:pt>
                <c:pt idx="4380">
                  <c:v>13002.024280097299</c:v>
                </c:pt>
                <c:pt idx="4381">
                  <c:v>13004.443771407199</c:v>
                </c:pt>
                <c:pt idx="4382">
                  <c:v>13006.8622528695</c:v>
                </c:pt>
                <c:pt idx="4383">
                  <c:v>13009.2797249088</c:v>
                </c:pt>
                <c:pt idx="4384">
                  <c:v>13011.6961880869</c:v>
                </c:pt>
                <c:pt idx="4385">
                  <c:v>13014.1116427668</c:v>
                </c:pt>
                <c:pt idx="4386">
                  <c:v>13016.526089348199</c:v>
                </c:pt>
                <c:pt idx="4387">
                  <c:v>13018.9395282597</c:v>
                </c:pt>
                <c:pt idx="4388">
                  <c:v>13021.3519599298</c:v>
                </c:pt>
                <c:pt idx="4389">
                  <c:v>13023.7633847873</c:v>
                </c:pt>
                <c:pt idx="4390">
                  <c:v>13026.173803260701</c:v>
                </c:pt>
                <c:pt idx="4391">
                  <c:v>13028.583215778501</c:v>
                </c:pt>
                <c:pt idx="4392">
                  <c:v>13030.991622769399</c:v>
                </c:pt>
                <c:pt idx="4393">
                  <c:v>13033.3990246619</c:v>
                </c:pt>
                <c:pt idx="4394">
                  <c:v>13035.805421864199</c:v>
                </c:pt>
                <c:pt idx="4395">
                  <c:v>13038.2108147772</c:v>
                </c:pt>
                <c:pt idx="4396">
                  <c:v>13040.615203859999</c:v>
                </c:pt>
                <c:pt idx="4397">
                  <c:v>13043.018589539601</c:v>
                </c:pt>
                <c:pt idx="4398">
                  <c:v>13045.420972243201</c:v>
                </c:pt>
                <c:pt idx="4399">
                  <c:v>13047.822352397699</c:v>
                </c:pt>
                <c:pt idx="4400">
                  <c:v>13050.222730429799</c:v>
                </c:pt>
                <c:pt idx="4401">
                  <c:v>13052.6221067683</c:v>
                </c:pt>
                <c:pt idx="4402">
                  <c:v>13055.020481838401</c:v>
                </c:pt>
                <c:pt idx="4403">
                  <c:v>13057.417856067999</c:v>
                </c:pt>
                <c:pt idx="4404">
                  <c:v>13059.814229884099</c:v>
                </c:pt>
                <c:pt idx="4405">
                  <c:v>13062.209603805901</c:v>
                </c:pt>
                <c:pt idx="4406">
                  <c:v>13064.603978204301</c:v>
                </c:pt>
                <c:pt idx="4407">
                  <c:v>13066.997353500699</c:v>
                </c:pt>
                <c:pt idx="4408">
                  <c:v>13069.3897301248</c:v>
                </c:pt>
                <c:pt idx="4409">
                  <c:v>13071.7811085061</c:v>
                </c:pt>
                <c:pt idx="4410">
                  <c:v>13074.171489074201</c:v>
                </c:pt>
                <c:pt idx="4411">
                  <c:v>13076.5608722586</c:v>
                </c:pt>
                <c:pt idx="4412">
                  <c:v>13078.949258488799</c:v>
                </c:pt>
                <c:pt idx="4413">
                  <c:v>13081.336648194399</c:v>
                </c:pt>
                <c:pt idx="4414">
                  <c:v>13083.7230418049</c:v>
                </c:pt>
                <c:pt idx="4415">
                  <c:v>13086.1084397223</c:v>
                </c:pt>
                <c:pt idx="4416">
                  <c:v>13088.492842359299</c:v>
                </c:pt>
                <c:pt idx="4417">
                  <c:v>13090.876250171499</c:v>
                </c:pt>
                <c:pt idx="4418">
                  <c:v>13093.258663586999</c:v>
                </c:pt>
                <c:pt idx="4419">
                  <c:v>13095.640083033801</c:v>
                </c:pt>
                <c:pt idx="4420">
                  <c:v>13098.020508940001</c:v>
                </c:pt>
                <c:pt idx="4421">
                  <c:v>13100.3999417335</c:v>
                </c:pt>
                <c:pt idx="4422">
                  <c:v>13102.778381842299</c:v>
                </c:pt>
                <c:pt idx="4423">
                  <c:v>13105.1558296945</c:v>
                </c:pt>
                <c:pt idx="4424">
                  <c:v>13107.5322857181</c:v>
                </c:pt>
                <c:pt idx="4425">
                  <c:v>13109.907750340801</c:v>
                </c:pt>
                <c:pt idx="4426">
                  <c:v>13112.2822239794</c:v>
                </c:pt>
                <c:pt idx="4427">
                  <c:v>13114.6557070701</c:v>
                </c:pt>
                <c:pt idx="4428">
                  <c:v>13117.028200040701</c:v>
                </c:pt>
                <c:pt idx="4429">
                  <c:v>13119.399703319001</c:v>
                </c:pt>
                <c:pt idx="4430">
                  <c:v>13121.7702173327</c:v>
                </c:pt>
                <c:pt idx="4431">
                  <c:v>13124.1397425094</c:v>
                </c:pt>
                <c:pt idx="4432">
                  <c:v>13126.508279277001</c:v>
                </c:pt>
                <c:pt idx="4433">
                  <c:v>13128.875828063199</c:v>
                </c:pt>
                <c:pt idx="4434">
                  <c:v>13131.242389295699</c:v>
                </c:pt>
                <c:pt idx="4435">
                  <c:v>13133.607963402201</c:v>
                </c:pt>
                <c:pt idx="4436">
                  <c:v>13135.9725737887</c:v>
                </c:pt>
                <c:pt idx="4437">
                  <c:v>13138.336217001101</c:v>
                </c:pt>
                <c:pt idx="4438">
                  <c:v>13140.698876075699</c:v>
                </c:pt>
                <c:pt idx="4439">
                  <c:v>13143.060551012601</c:v>
                </c:pt>
                <c:pt idx="4440">
                  <c:v>13145.4212418118</c:v>
                </c:pt>
                <c:pt idx="4441">
                  <c:v>13147.780948473301</c:v>
                </c:pt>
                <c:pt idx="4442">
                  <c:v>13150.139670996999</c:v>
                </c:pt>
                <c:pt idx="4443">
                  <c:v>13152.497409383101</c:v>
                </c:pt>
                <c:pt idx="4444">
                  <c:v>13154.8541636314</c:v>
                </c:pt>
                <c:pt idx="4445">
                  <c:v>13157.209933742</c:v>
                </c:pt>
                <c:pt idx="4446">
                  <c:v>13159.564719714899</c:v>
                </c:pt>
                <c:pt idx="4447">
                  <c:v>13161.9185215501</c:v>
                </c:pt>
                <c:pt idx="4448">
                  <c:v>13164.271339247</c:v>
                </c:pt>
                <c:pt idx="4449">
                  <c:v>13166.6231728073</c:v>
                </c:pt>
                <c:pt idx="4450">
                  <c:v>13168.9740222293</c:v>
                </c:pt>
                <c:pt idx="4451">
                  <c:v>13171.323887513599</c:v>
                </c:pt>
                <c:pt idx="4452">
                  <c:v>13173.672768660101</c:v>
                </c:pt>
                <c:pt idx="4453">
                  <c:v>13176.020665669001</c:v>
                </c:pt>
                <c:pt idx="4454">
                  <c:v>13178.367578540099</c:v>
                </c:pt>
                <c:pt idx="4455">
                  <c:v>13180.7135072735</c:v>
                </c:pt>
                <c:pt idx="4456">
                  <c:v>13183.058451869199</c:v>
                </c:pt>
                <c:pt idx="4457">
                  <c:v>13185.4024876393</c:v>
                </c:pt>
                <c:pt idx="4458">
                  <c:v>13187.7455482528</c:v>
                </c:pt>
                <c:pt idx="4459">
                  <c:v>13190.087631889201</c:v>
                </c:pt>
                <c:pt idx="4460">
                  <c:v>13192.4287385486</c:v>
                </c:pt>
                <c:pt idx="4461">
                  <c:v>13194.7688682309</c:v>
                </c:pt>
                <c:pt idx="4462">
                  <c:v>13197.108020936301</c:v>
                </c:pt>
                <c:pt idx="4463">
                  <c:v>13199.446196664499</c:v>
                </c:pt>
                <c:pt idx="4464">
                  <c:v>13201.7833954158</c:v>
                </c:pt>
                <c:pt idx="4465">
                  <c:v>13204.119617189999</c:v>
                </c:pt>
                <c:pt idx="4466">
                  <c:v>13206.4548619872</c:v>
                </c:pt>
                <c:pt idx="4467">
                  <c:v>13208.789129807299</c:v>
                </c:pt>
                <c:pt idx="4468">
                  <c:v>13211.122420650499</c:v>
                </c:pt>
                <c:pt idx="4469">
                  <c:v>13213.454734516499</c:v>
                </c:pt>
                <c:pt idx="4470">
                  <c:v>13215.786071405601</c:v>
                </c:pt>
                <c:pt idx="4471">
                  <c:v>13218.1164313176</c:v>
                </c:pt>
                <c:pt idx="4472">
                  <c:v>13220.4458142526</c:v>
                </c:pt>
                <c:pt idx="4473">
                  <c:v>13222.7742202105</c:v>
                </c:pt>
                <c:pt idx="4474">
                  <c:v>13225.1016491914</c:v>
                </c:pt>
                <c:pt idx="4475">
                  <c:v>13227.428101195301</c:v>
                </c:pt>
                <c:pt idx="4476">
                  <c:v>13229.7535762221</c:v>
                </c:pt>
                <c:pt idx="4477">
                  <c:v>13232.078107053099</c:v>
                </c:pt>
                <c:pt idx="4478">
                  <c:v>13234.4017194764</c:v>
                </c:pt>
                <c:pt idx="4479">
                  <c:v>13236.724363094499</c:v>
                </c:pt>
                <c:pt idx="4480">
                  <c:v>13239.046037907099</c:v>
                </c:pt>
                <c:pt idx="4481">
                  <c:v>13241.366743914499</c:v>
                </c:pt>
                <c:pt idx="4482">
                  <c:v>13243.6864811165</c:v>
                </c:pt>
                <c:pt idx="4483">
                  <c:v>13246.0052495131</c:v>
                </c:pt>
                <c:pt idx="4484">
                  <c:v>13248.3230491045</c:v>
                </c:pt>
                <c:pt idx="4485">
                  <c:v>13250.639879890499</c:v>
                </c:pt>
                <c:pt idx="4486">
                  <c:v>13252.955741871199</c:v>
                </c:pt>
                <c:pt idx="4487">
                  <c:v>13255.2706350465</c:v>
                </c:pt>
                <c:pt idx="4488">
                  <c:v>13257.5845594165</c:v>
                </c:pt>
                <c:pt idx="4489">
                  <c:v>13259.897514981199</c:v>
                </c:pt>
                <c:pt idx="4490">
                  <c:v>13262.209501740601</c:v>
                </c:pt>
                <c:pt idx="4491">
                  <c:v>13264.520519694601</c:v>
                </c:pt>
                <c:pt idx="4492">
                  <c:v>13266.830568843299</c:v>
                </c:pt>
                <c:pt idx="4493">
                  <c:v>13269.1396491866</c:v>
                </c:pt>
                <c:pt idx="4494">
                  <c:v>13271.447760724601</c:v>
                </c:pt>
                <c:pt idx="4495">
                  <c:v>13273.7549034573</c:v>
                </c:pt>
                <c:pt idx="4496">
                  <c:v>13276.0610773841</c:v>
                </c:pt>
                <c:pt idx="4497">
                  <c:v>13278.3662825067</c:v>
                </c:pt>
                <c:pt idx="4498">
                  <c:v>13280.670590600301</c:v>
                </c:pt>
                <c:pt idx="4499">
                  <c:v>13282.9739566075</c:v>
                </c:pt>
                <c:pt idx="4500">
                  <c:v>13285.2763623106</c:v>
                </c:pt>
                <c:pt idx="4501">
                  <c:v>13287.5778077095</c:v>
                </c:pt>
                <c:pt idx="4502">
                  <c:v>13289.8782928043</c:v>
                </c:pt>
                <c:pt idx="4503">
                  <c:v>13292.177817595</c:v>
                </c:pt>
                <c:pt idx="4504">
                  <c:v>13294.476382081501</c:v>
                </c:pt>
                <c:pt idx="4505">
                  <c:v>13296.773986263899</c:v>
                </c:pt>
                <c:pt idx="4506">
                  <c:v>13299.0706301421</c:v>
                </c:pt>
                <c:pt idx="4507">
                  <c:v>13301.3663137162</c:v>
                </c:pt>
                <c:pt idx="4508">
                  <c:v>13303.661036986199</c:v>
                </c:pt>
                <c:pt idx="4509">
                  <c:v>13305.9547999521</c:v>
                </c:pt>
                <c:pt idx="4510">
                  <c:v>13308.247602613799</c:v>
                </c:pt>
                <c:pt idx="4511">
                  <c:v>13310.5394449713</c:v>
                </c:pt>
                <c:pt idx="4512">
                  <c:v>13312.8303270248</c:v>
                </c:pt>
                <c:pt idx="4513">
                  <c:v>13315.120248774099</c:v>
                </c:pt>
                <c:pt idx="4514">
                  <c:v>13317.409210219301</c:v>
                </c:pt>
                <c:pt idx="4515">
                  <c:v>13319.697211360301</c:v>
                </c:pt>
                <c:pt idx="4516">
                  <c:v>13321.9842521972</c:v>
                </c:pt>
                <c:pt idx="4517">
                  <c:v>13324.270332730001</c:v>
                </c:pt>
                <c:pt idx="4518">
                  <c:v>13326.555470489</c:v>
                </c:pt>
                <c:pt idx="4519">
                  <c:v>13328.839724548099</c:v>
                </c:pt>
                <c:pt idx="4520">
                  <c:v>13331.1230268659</c:v>
                </c:pt>
                <c:pt idx="4521">
                  <c:v>13333.405377442499</c:v>
                </c:pt>
                <c:pt idx="4522">
                  <c:v>13335.6867762779</c:v>
                </c:pt>
                <c:pt idx="4523">
                  <c:v>13337.967223371899</c:v>
                </c:pt>
                <c:pt idx="4524">
                  <c:v>13340.2467187247</c:v>
                </c:pt>
                <c:pt idx="4525">
                  <c:v>13342.525262336299</c:v>
                </c:pt>
                <c:pt idx="4526">
                  <c:v>13344.8028542066</c:v>
                </c:pt>
                <c:pt idx="4527">
                  <c:v>13347.0794943356</c:v>
                </c:pt>
                <c:pt idx="4528">
                  <c:v>13349.355182723401</c:v>
                </c:pt>
                <c:pt idx="4529">
                  <c:v>13351.62991937</c:v>
                </c:pt>
                <c:pt idx="4530">
                  <c:v>13353.903704275201</c:v>
                </c:pt>
                <c:pt idx="4531">
                  <c:v>13356.1765374392</c:v>
                </c:pt>
                <c:pt idx="4532">
                  <c:v>13358.448418862001</c:v>
                </c:pt>
                <c:pt idx="4533">
                  <c:v>13360.7193485435</c:v>
                </c:pt>
                <c:pt idx="4534">
                  <c:v>13362.989326483699</c:v>
                </c:pt>
                <c:pt idx="4535">
                  <c:v>13365.2583526827</c:v>
                </c:pt>
                <c:pt idx="4536">
                  <c:v>13367.526427140499</c:v>
                </c:pt>
                <c:pt idx="4537">
                  <c:v>13369.7935498569</c:v>
                </c:pt>
                <c:pt idx="4538">
                  <c:v>13372.0597208322</c:v>
                </c:pt>
                <c:pt idx="4539">
                  <c:v>13374.324995740801</c:v>
                </c:pt>
                <c:pt idx="4540">
                  <c:v>13376.5893634697</c:v>
                </c:pt>
                <c:pt idx="4541">
                  <c:v>13378.852789700901</c:v>
                </c:pt>
                <c:pt idx="4542">
                  <c:v>13381.115274621599</c:v>
                </c:pt>
                <c:pt idx="4543">
                  <c:v>13383.3768184193</c:v>
                </c:pt>
                <c:pt idx="4544">
                  <c:v>13385.6374212807</c:v>
                </c:pt>
                <c:pt idx="4545">
                  <c:v>13387.897083394801</c:v>
                </c:pt>
                <c:pt idx="4546">
                  <c:v>13390.155804947401</c:v>
                </c:pt>
                <c:pt idx="4547">
                  <c:v>13392.4135861263</c:v>
                </c:pt>
                <c:pt idx="4548">
                  <c:v>13394.670427118799</c:v>
                </c:pt>
                <c:pt idx="4549">
                  <c:v>13396.9263281124</c:v>
                </c:pt>
                <c:pt idx="4550">
                  <c:v>13399.1812892943</c:v>
                </c:pt>
                <c:pt idx="4551">
                  <c:v>13401.435310852001</c:v>
                </c:pt>
                <c:pt idx="4552">
                  <c:v>13403.688392972699</c:v>
                </c:pt>
                <c:pt idx="4553">
                  <c:v>13405.9405358438</c:v>
                </c:pt>
                <c:pt idx="4554">
                  <c:v>13408.191739652601</c:v>
                </c:pt>
                <c:pt idx="4555">
                  <c:v>13410.442004586601</c:v>
                </c:pt>
                <c:pt idx="4556">
                  <c:v>13412.691330833</c:v>
                </c:pt>
                <c:pt idx="4557">
                  <c:v>13414.9397185792</c:v>
                </c:pt>
                <c:pt idx="4558">
                  <c:v>13417.1871680125</c:v>
                </c:pt>
                <c:pt idx="4559">
                  <c:v>13419.4336793203</c:v>
                </c:pt>
                <c:pt idx="4560">
                  <c:v>13421.679252690001</c:v>
                </c:pt>
                <c:pt idx="4561">
                  <c:v>13423.9238883088</c:v>
                </c:pt>
                <c:pt idx="4562">
                  <c:v>13426.167586364199</c:v>
                </c:pt>
                <c:pt idx="4563">
                  <c:v>13428.4103470434</c:v>
                </c:pt>
                <c:pt idx="4564">
                  <c:v>13430.6521705339</c:v>
                </c:pt>
                <c:pt idx="4565">
                  <c:v>13432.8930570229</c:v>
                </c:pt>
                <c:pt idx="4566">
                  <c:v>13435.133006697801</c:v>
                </c:pt>
                <c:pt idx="4567">
                  <c:v>13437.372019746001</c:v>
                </c:pt>
                <c:pt idx="4568">
                  <c:v>13439.6100963549</c:v>
                </c:pt>
                <c:pt idx="4569">
                  <c:v>13441.847236711599</c:v>
                </c:pt>
                <c:pt idx="4570">
                  <c:v>13444.083441003701</c:v>
                </c:pt>
                <c:pt idx="4571">
                  <c:v>13446.3187094184</c:v>
                </c:pt>
                <c:pt idx="4572">
                  <c:v>13448.553042143099</c:v>
                </c:pt>
                <c:pt idx="4573">
                  <c:v>13450.7864393652</c:v>
                </c:pt>
                <c:pt idx="4574">
                  <c:v>13453.0189292426</c:v>
                </c:pt>
                <c:pt idx="4575">
                  <c:v>13455.2505281796</c:v>
                </c:pt>
                <c:pt idx="4576">
                  <c:v>13457.4811981065</c:v>
                </c:pt>
                <c:pt idx="4577">
                  <c:v>13459.710939372801</c:v>
                </c:pt>
                <c:pt idx="4578">
                  <c:v>13461.9397523277</c:v>
                </c:pt>
                <c:pt idx="4579">
                  <c:v>13464.167637320599</c:v>
                </c:pt>
                <c:pt idx="4580">
                  <c:v>13466.394594701</c:v>
                </c:pt>
                <c:pt idx="4581">
                  <c:v>13468.620624818101</c:v>
                </c:pt>
                <c:pt idx="4582">
                  <c:v>13470.845728021401</c:v>
                </c:pt>
                <c:pt idx="4583">
                  <c:v>13473.0699046601</c:v>
                </c:pt>
                <c:pt idx="4584">
                  <c:v>13475.2931550838</c:v>
                </c:pt>
                <c:pt idx="4585">
                  <c:v>13477.515479641601</c:v>
                </c:pt>
                <c:pt idx="4586">
                  <c:v>13479.736878683099</c:v>
                </c:pt>
                <c:pt idx="4587">
                  <c:v>13481.9573525575</c:v>
                </c:pt>
                <c:pt idx="4588">
                  <c:v>13484.176901614201</c:v>
                </c:pt>
                <c:pt idx="4589">
                  <c:v>13486.395526202699</c:v>
                </c:pt>
                <c:pt idx="4590">
                  <c:v>13488.6132266721</c:v>
                </c:pt>
                <c:pt idx="4591">
                  <c:v>13490.830003372101</c:v>
                </c:pt>
                <c:pt idx="4592">
                  <c:v>13493.045856651301</c:v>
                </c:pt>
                <c:pt idx="4593">
                  <c:v>13495.260786860599</c:v>
                </c:pt>
                <c:pt idx="4594">
                  <c:v>13497.474794348</c:v>
                </c:pt>
                <c:pt idx="4595">
                  <c:v>13499.687879463299</c:v>
                </c:pt>
                <c:pt idx="4596">
                  <c:v>13501.900042555801</c:v>
                </c:pt>
                <c:pt idx="4597">
                  <c:v>13504.111283975</c:v>
                </c:pt>
                <c:pt idx="4598">
                  <c:v>13506.321604070101</c:v>
                </c:pt>
                <c:pt idx="4599">
                  <c:v>13508.531003190599</c:v>
                </c:pt>
                <c:pt idx="4600">
                  <c:v>13510.7394816857</c:v>
                </c:pt>
                <c:pt idx="4601">
                  <c:v>13512.947039905001</c:v>
                </c:pt>
                <c:pt idx="4602">
                  <c:v>13515.153678197699</c:v>
                </c:pt>
                <c:pt idx="4603">
                  <c:v>13517.3593969132</c:v>
                </c:pt>
                <c:pt idx="4604">
                  <c:v>13519.564196400899</c:v>
                </c:pt>
                <c:pt idx="4605">
                  <c:v>13521.7680770102</c:v>
                </c:pt>
                <c:pt idx="4606">
                  <c:v>13523.9710390903</c:v>
                </c:pt>
                <c:pt idx="4607">
                  <c:v>13526.173082990799</c:v>
                </c:pt>
                <c:pt idx="4608">
                  <c:v>13528.374209060799</c:v>
                </c:pt>
                <c:pt idx="4609">
                  <c:v>13530.574422780001</c:v>
                </c:pt>
                <c:pt idx="4610">
                  <c:v>13532.7737390317</c:v>
                </c:pt>
                <c:pt idx="4611">
                  <c:v>13534.9721405603</c:v>
                </c:pt>
                <c:pt idx="4612">
                  <c:v>13537.1696277717</c:v>
                </c:pt>
                <c:pt idx="4613">
                  <c:v>13539.3662010719</c:v>
                </c:pt>
                <c:pt idx="4614">
                  <c:v>13541.561860866799</c:v>
                </c:pt>
                <c:pt idx="4615">
                  <c:v>13543.7566075624</c:v>
                </c:pt>
                <c:pt idx="4616">
                  <c:v>13545.950441564501</c:v>
                </c:pt>
                <c:pt idx="4617">
                  <c:v>13548.143363278999</c:v>
                </c:pt>
                <c:pt idx="4618">
                  <c:v>13550.335373112001</c:v>
                </c:pt>
                <c:pt idx="4619">
                  <c:v>13552.5264714692</c:v>
                </c:pt>
                <c:pt idx="4620">
                  <c:v>13554.716658756701</c:v>
                </c:pt>
                <c:pt idx="4621">
                  <c:v>13556.9059353803</c:v>
                </c:pt>
                <c:pt idx="4622">
                  <c:v>13559.094301745899</c:v>
                </c:pt>
                <c:pt idx="4623">
                  <c:v>13561.2817582596</c:v>
                </c:pt>
                <c:pt idx="4624">
                  <c:v>13563.4683053271</c:v>
                </c:pt>
                <c:pt idx="4625">
                  <c:v>13565.6539433545</c:v>
                </c:pt>
                <c:pt idx="4626">
                  <c:v>13567.838672747601</c:v>
                </c:pt>
                <c:pt idx="4627">
                  <c:v>13570.0224939124</c:v>
                </c:pt>
                <c:pt idx="4628">
                  <c:v>13572.2054072548</c:v>
                </c:pt>
                <c:pt idx="4629">
                  <c:v>13574.387413180701</c:v>
                </c:pt>
                <c:pt idx="4630">
                  <c:v>13576.568512095901</c:v>
                </c:pt>
                <c:pt idx="4631">
                  <c:v>13578.7487044066</c:v>
                </c:pt>
                <c:pt idx="4632">
                  <c:v>13580.927990518499</c:v>
                </c:pt>
                <c:pt idx="4633">
                  <c:v>13583.1063708376</c:v>
                </c:pt>
                <c:pt idx="4634">
                  <c:v>13585.2838457698</c:v>
                </c:pt>
                <c:pt idx="4635">
                  <c:v>13587.460415721</c:v>
                </c:pt>
                <c:pt idx="4636">
                  <c:v>13589.6360810971</c:v>
                </c:pt>
                <c:pt idx="4637">
                  <c:v>13591.810842304199</c:v>
                </c:pt>
                <c:pt idx="4638">
                  <c:v>13593.984699748</c:v>
                </c:pt>
                <c:pt idx="4639">
                  <c:v>13596.1576538345</c:v>
                </c:pt>
                <c:pt idx="4640">
                  <c:v>13598.329704969099</c:v>
                </c:pt>
                <c:pt idx="4641">
                  <c:v>13600.500853559301</c:v>
                </c:pt>
                <c:pt idx="4642">
                  <c:v>13602.6711000095</c:v>
                </c:pt>
                <c:pt idx="4643">
                  <c:v>13604.840444726</c:v>
                </c:pt>
                <c:pt idx="4644">
                  <c:v>13607.008888235299</c:v>
                </c:pt>
                <c:pt idx="4645">
                  <c:v>13609.1764358005</c:v>
                </c:pt>
                <c:pt idx="4646">
                  <c:v>13611.3430831899</c:v>
                </c:pt>
                <c:pt idx="4647">
                  <c:v>13613.5088308142</c:v>
                </c:pt>
                <c:pt idx="4648">
                  <c:v>13615.673679084</c:v>
                </c:pt>
                <c:pt idx="4649">
                  <c:v>13617.8376284101</c:v>
                </c:pt>
                <c:pt idx="4650">
                  <c:v>13620.0006792029</c:v>
                </c:pt>
                <c:pt idx="4651">
                  <c:v>13622.1628318733</c:v>
                </c:pt>
                <c:pt idx="4652">
                  <c:v>13624.324086831801</c:v>
                </c:pt>
                <c:pt idx="4653">
                  <c:v>13626.4844444891</c:v>
                </c:pt>
                <c:pt idx="4654">
                  <c:v>13628.6439052559</c:v>
                </c:pt>
                <c:pt idx="4655">
                  <c:v>13630.802469542799</c:v>
                </c:pt>
                <c:pt idx="4656">
                  <c:v>13632.960137760399</c:v>
                </c:pt>
                <c:pt idx="4657">
                  <c:v>13635.116910319501</c:v>
                </c:pt>
                <c:pt idx="4658">
                  <c:v>13637.2727876307</c:v>
                </c:pt>
                <c:pt idx="4659">
                  <c:v>13639.427770104599</c:v>
                </c:pt>
                <c:pt idx="4660">
                  <c:v>13641.5818581519</c:v>
                </c:pt>
                <c:pt idx="4661">
                  <c:v>13643.7350521833</c:v>
                </c:pt>
                <c:pt idx="4662">
                  <c:v>13645.887352609299</c:v>
                </c:pt>
                <c:pt idx="4663">
                  <c:v>13648.0387598408</c:v>
                </c:pt>
                <c:pt idx="4664">
                  <c:v>13650.189274288199</c:v>
                </c:pt>
                <c:pt idx="4665">
                  <c:v>13652.3388963623</c:v>
                </c:pt>
                <c:pt idx="4666">
                  <c:v>13654.487626473699</c:v>
                </c:pt>
                <c:pt idx="4667">
                  <c:v>13656.6354650331</c:v>
                </c:pt>
                <c:pt idx="4668">
                  <c:v>13658.782412451101</c:v>
                </c:pt>
                <c:pt idx="4669">
                  <c:v>13660.9284691384</c:v>
                </c:pt>
                <c:pt idx="4670">
                  <c:v>13663.0736355056</c:v>
                </c:pt>
                <c:pt idx="4671">
                  <c:v>13665.2179119635</c:v>
                </c:pt>
                <c:pt idx="4672">
                  <c:v>13667.3612989226</c:v>
                </c:pt>
                <c:pt idx="4673">
                  <c:v>13669.5037967936</c:v>
                </c:pt>
                <c:pt idx="4674">
                  <c:v>13671.645405987099</c:v>
                </c:pt>
                <c:pt idx="4675">
                  <c:v>13673.786126913899</c:v>
                </c:pt>
                <c:pt idx="4676">
                  <c:v>13675.925959984599</c:v>
                </c:pt>
                <c:pt idx="4677">
                  <c:v>13678.064905609701</c:v>
                </c:pt>
                <c:pt idx="4678">
                  <c:v>13680.2029642001</c:v>
                </c:pt>
                <c:pt idx="4679">
                  <c:v>13682.3401361663</c:v>
                </c:pt>
                <c:pt idx="4680">
                  <c:v>13684.4764219189</c:v>
                </c:pt>
                <c:pt idx="4681">
                  <c:v>13686.611821868801</c:v>
                </c:pt>
                <c:pt idx="4682">
                  <c:v>13688.7463364264</c:v>
                </c:pt>
                <c:pt idx="4683">
                  <c:v>13690.8799660025</c:v>
                </c:pt>
                <c:pt idx="4684">
                  <c:v>13693.012711007699</c:v>
                </c:pt>
                <c:pt idx="4685">
                  <c:v>13695.144571852599</c:v>
                </c:pt>
                <c:pt idx="4686">
                  <c:v>13697.275548948001</c:v>
                </c:pt>
                <c:pt idx="4687">
                  <c:v>13699.4056427044</c:v>
                </c:pt>
                <c:pt idx="4688">
                  <c:v>13701.534853532101</c:v>
                </c:pt>
                <c:pt idx="4689">
                  <c:v>13703.6631818432</c:v>
                </c:pt>
                <c:pt idx="4690">
                  <c:v>13705.7906280468</c:v>
                </c:pt>
                <c:pt idx="4691">
                  <c:v>13707.9171925541</c:v>
                </c:pt>
                <c:pt idx="4692">
                  <c:v>13710.0428757757</c:v>
                </c:pt>
                <c:pt idx="4693">
                  <c:v>13712.1676781224</c:v>
                </c:pt>
                <c:pt idx="4694">
                  <c:v>13714.291600004701</c:v>
                </c:pt>
                <c:pt idx="4695">
                  <c:v>13716.4146418333</c:v>
                </c:pt>
                <c:pt idx="4696">
                  <c:v>13718.536804018901</c:v>
                </c:pt>
                <c:pt idx="4697">
                  <c:v>13720.6580869721</c:v>
                </c:pt>
                <c:pt idx="4698">
                  <c:v>13722.778482733</c:v>
                </c:pt>
                <c:pt idx="4699">
                  <c:v>13724.897996743999</c:v>
                </c:pt>
                <c:pt idx="4700">
                  <c:v>13727.016632118901</c:v>
                </c:pt>
                <c:pt idx="4701">
                  <c:v>13729.1343892567</c:v>
                </c:pt>
                <c:pt idx="4702">
                  <c:v>13731.2512685565</c:v>
                </c:pt>
                <c:pt idx="4703">
                  <c:v>13733.367270417501</c:v>
                </c:pt>
                <c:pt idx="4704">
                  <c:v>13735.4823952387</c:v>
                </c:pt>
                <c:pt idx="4705">
                  <c:v>13737.5966434194</c:v>
                </c:pt>
                <c:pt idx="4706">
                  <c:v>13739.7100153584</c:v>
                </c:pt>
                <c:pt idx="4707">
                  <c:v>13741.822511455</c:v>
                </c:pt>
                <c:pt idx="4708">
                  <c:v>13743.934132108299</c:v>
                </c:pt>
                <c:pt idx="4709">
                  <c:v>13746.044877717301</c:v>
                </c:pt>
                <c:pt idx="4710">
                  <c:v>13748.1547486812</c:v>
                </c:pt>
                <c:pt idx="4711">
                  <c:v>13750.263745398999</c:v>
                </c:pt>
                <c:pt idx="4712">
                  <c:v>13752.3718682699</c:v>
                </c:pt>
                <c:pt idx="4713">
                  <c:v>13754.479117692999</c:v>
                </c:pt>
                <c:pt idx="4714">
                  <c:v>13756.5854940673</c:v>
                </c:pt>
                <c:pt idx="4715">
                  <c:v>13758.690997792</c:v>
                </c:pt>
                <c:pt idx="4716">
                  <c:v>13760.7956292661</c:v>
                </c:pt>
                <c:pt idx="4717">
                  <c:v>13762.8993888889</c:v>
                </c:pt>
                <c:pt idx="4718">
                  <c:v>13765.0022770592</c:v>
                </c:pt>
                <c:pt idx="4719">
                  <c:v>13767.104294176401</c:v>
                </c:pt>
                <c:pt idx="4720">
                  <c:v>13769.2054406394</c:v>
                </c:pt>
                <c:pt idx="4721">
                  <c:v>13771.305716847401</c:v>
                </c:pt>
                <c:pt idx="4722">
                  <c:v>13773.4051231995</c:v>
                </c:pt>
                <c:pt idx="4723">
                  <c:v>13775.503660094701</c:v>
                </c:pt>
                <c:pt idx="4724">
                  <c:v>13777.6013279322</c:v>
                </c:pt>
                <c:pt idx="4725">
                  <c:v>13779.6981271111</c:v>
                </c:pt>
                <c:pt idx="4726">
                  <c:v>13781.7940580305</c:v>
                </c:pt>
                <c:pt idx="4727">
                  <c:v>13783.8891210894</c:v>
                </c:pt>
                <c:pt idx="4728">
                  <c:v>13785.983316686999</c:v>
                </c:pt>
                <c:pt idx="4729">
                  <c:v>13788.0766452224</c:v>
                </c:pt>
                <c:pt idx="4730">
                  <c:v>13790.1691070947</c:v>
                </c:pt>
                <c:pt idx="4731">
                  <c:v>13792.260702703001</c:v>
                </c:pt>
                <c:pt idx="4732">
                  <c:v>13794.351432446299</c:v>
                </c:pt>
                <c:pt idx="4733">
                  <c:v>13796.4412967238</c:v>
                </c:pt>
                <c:pt idx="4734">
                  <c:v>13798.530295934601</c:v>
                </c:pt>
                <c:pt idx="4735">
                  <c:v>13800.6184304778</c:v>
                </c:pt>
                <c:pt idx="4736">
                  <c:v>13802.705700752</c:v>
                </c:pt>
                <c:pt idx="4737">
                  <c:v>13804.7921071578</c:v>
                </c:pt>
                <c:pt idx="4738">
                  <c:v>13806.8776500928</c:v>
                </c:pt>
                <c:pt idx="4739">
                  <c:v>13808.962329956499</c:v>
                </c:pt>
                <c:pt idx="4740">
                  <c:v>13811.046147148199</c:v>
                </c:pt>
                <c:pt idx="4741">
                  <c:v>13813.1291020668</c:v>
                </c:pt>
                <c:pt idx="4742">
                  <c:v>13815.2111951115</c:v>
                </c:pt>
                <c:pt idx="4743">
                  <c:v>13817.292426681401</c:v>
                </c:pt>
                <c:pt idx="4744">
                  <c:v>13819.3727971757</c:v>
                </c:pt>
                <c:pt idx="4745">
                  <c:v>13821.4523069933</c:v>
                </c:pt>
                <c:pt idx="4746">
                  <c:v>13823.530956533399</c:v>
                </c:pt>
                <c:pt idx="4747">
                  <c:v>13825.608746195099</c:v>
                </c:pt>
                <c:pt idx="4748">
                  <c:v>13827.685676377499</c:v>
                </c:pt>
                <c:pt idx="4749">
                  <c:v>13829.761747479801</c:v>
                </c:pt>
                <c:pt idx="4750">
                  <c:v>13831.8369599009</c:v>
                </c:pt>
                <c:pt idx="4751">
                  <c:v>13833.9113084361</c:v>
                </c:pt>
                <c:pt idx="4752">
                  <c:v>13835.984792413599</c:v>
                </c:pt>
                <c:pt idx="4753">
                  <c:v>13838.057418234101</c:v>
                </c:pt>
                <c:pt idx="4754">
                  <c:v>13840.129186284301</c:v>
                </c:pt>
                <c:pt idx="4755">
                  <c:v>13842.200096951001</c:v>
                </c:pt>
                <c:pt idx="4756">
                  <c:v>13844.2701506212</c:v>
                </c:pt>
                <c:pt idx="4757">
                  <c:v>13846.3393476815</c:v>
                </c:pt>
                <c:pt idx="4758">
                  <c:v>13848.407688518801</c:v>
                </c:pt>
                <c:pt idx="4759">
                  <c:v>13850.475173519901</c:v>
                </c:pt>
                <c:pt idx="4760">
                  <c:v>13852.541803071599</c:v>
                </c:pt>
                <c:pt idx="4761">
                  <c:v>13854.607577560701</c:v>
                </c:pt>
                <c:pt idx="4762">
                  <c:v>13856.6724973739</c:v>
                </c:pt>
                <c:pt idx="4763">
                  <c:v>13858.736562898201</c:v>
                </c:pt>
                <c:pt idx="4764">
                  <c:v>13860.799774520299</c:v>
                </c:pt>
                <c:pt idx="4765">
                  <c:v>13862.862132627</c:v>
                </c:pt>
                <c:pt idx="4766">
                  <c:v>13864.923637605099</c:v>
                </c:pt>
                <c:pt idx="4767">
                  <c:v>13866.984289841501</c:v>
                </c:pt>
                <c:pt idx="4768">
                  <c:v>13869.0440897228</c:v>
                </c:pt>
                <c:pt idx="4769">
                  <c:v>13871.103037635999</c:v>
                </c:pt>
                <c:pt idx="4770">
                  <c:v>13873.1611339679</c:v>
                </c:pt>
                <c:pt idx="4771">
                  <c:v>13875.218379105199</c:v>
                </c:pt>
                <c:pt idx="4772">
                  <c:v>13877.274773434699</c:v>
                </c:pt>
                <c:pt idx="4773">
                  <c:v>13879.3303173432</c:v>
                </c:pt>
                <c:pt idx="4774">
                  <c:v>13881.385011217701</c:v>
                </c:pt>
                <c:pt idx="4775">
                  <c:v>13883.4388554447</c:v>
                </c:pt>
                <c:pt idx="4776">
                  <c:v>13885.491850411299</c:v>
                </c:pt>
                <c:pt idx="4777">
                  <c:v>13887.543996504101</c:v>
                </c:pt>
                <c:pt idx="4778">
                  <c:v>13889.59529411</c:v>
                </c:pt>
                <c:pt idx="4779">
                  <c:v>13891.6457436157</c:v>
                </c:pt>
                <c:pt idx="4780">
                  <c:v>13893.695345408099</c:v>
                </c:pt>
                <c:pt idx="4781">
                  <c:v>13895.744099874</c:v>
                </c:pt>
                <c:pt idx="4782">
                  <c:v>13897.7920074002</c:v>
                </c:pt>
                <c:pt idx="4783">
                  <c:v>13899.8390683735</c:v>
                </c:pt>
                <c:pt idx="4784">
                  <c:v>13901.8852831802</c:v>
                </c:pt>
                <c:pt idx="4785">
                  <c:v>13903.930652208601</c:v>
                </c:pt>
                <c:pt idx="4786">
                  <c:v>13905.975175844</c:v>
                </c:pt>
                <c:pt idx="4787">
                  <c:v>13908.018854473699</c:v>
                </c:pt>
                <c:pt idx="4788">
                  <c:v>13910.0616884845</c:v>
                </c:pt>
                <c:pt idx="4789">
                  <c:v>13912.1036782632</c:v>
                </c:pt>
                <c:pt idx="4790">
                  <c:v>13914.144824196699</c:v>
                </c:pt>
                <c:pt idx="4791">
                  <c:v>13916.1851266717</c:v>
                </c:pt>
                <c:pt idx="4792">
                  <c:v>13918.224586075001</c:v>
                </c:pt>
                <c:pt idx="4793">
                  <c:v>13920.2632027934</c:v>
                </c:pt>
                <c:pt idx="4794">
                  <c:v>13922.300977213799</c:v>
                </c:pt>
                <c:pt idx="4795">
                  <c:v>13924.337909722901</c:v>
                </c:pt>
                <c:pt idx="4796">
                  <c:v>13926.374000707599</c:v>
                </c:pt>
                <c:pt idx="4797">
                  <c:v>13928.4092505546</c:v>
                </c:pt>
                <c:pt idx="4798">
                  <c:v>13930.4436596508</c:v>
                </c:pt>
                <c:pt idx="4799">
                  <c:v>13932.477228383001</c:v>
                </c:pt>
                <c:pt idx="4800">
                  <c:v>13934.5099571379</c:v>
                </c:pt>
                <c:pt idx="4801">
                  <c:v>13936.5418463024</c:v>
                </c:pt>
                <c:pt idx="4802">
                  <c:v>13938.5728962632</c:v>
                </c:pt>
                <c:pt idx="4803">
                  <c:v>13940.6031074073</c:v>
                </c:pt>
                <c:pt idx="4804">
                  <c:v>13942.6324792455</c:v>
                </c:pt>
                <c:pt idx="4805">
                  <c:v>13944.661009294499</c:v>
                </c:pt>
                <c:pt idx="4806">
                  <c:v>13946.6887012446</c:v>
                </c:pt>
                <c:pt idx="4807">
                  <c:v>13948.715555467799</c:v>
                </c:pt>
                <c:pt idx="4808">
                  <c:v>13950.741572336099</c:v>
                </c:pt>
                <c:pt idx="4809">
                  <c:v>13952.7667522216</c:v>
                </c:pt>
                <c:pt idx="4810">
                  <c:v>13954.791095496301</c:v>
                </c:pt>
                <c:pt idx="4811">
                  <c:v>13956.8146025321</c:v>
                </c:pt>
                <c:pt idx="4812">
                  <c:v>13958.8372737012</c:v>
                </c:pt>
                <c:pt idx="4813">
                  <c:v>13960.8591093755</c:v>
                </c:pt>
                <c:pt idx="4814">
                  <c:v>13962.880109927</c:v>
                </c:pt>
                <c:pt idx="4815">
                  <c:v>13964.900275727799</c:v>
                </c:pt>
                <c:pt idx="4816">
                  <c:v>13966.919607149899</c:v>
                </c:pt>
                <c:pt idx="4817">
                  <c:v>13968.938104565301</c:v>
                </c:pt>
                <c:pt idx="4818">
                  <c:v>13970.955768346001</c:v>
                </c:pt>
                <c:pt idx="4819">
                  <c:v>13972.9725988641</c:v>
                </c:pt>
                <c:pt idx="4820">
                  <c:v>13974.988596491499</c:v>
                </c:pt>
                <c:pt idx="4821">
                  <c:v>13977.003761600299</c:v>
                </c:pt>
                <c:pt idx="4822">
                  <c:v>13979.0180945625</c:v>
                </c:pt>
                <c:pt idx="4823">
                  <c:v>13981.031595750101</c:v>
                </c:pt>
                <c:pt idx="4824">
                  <c:v>13983.0442655351</c:v>
                </c:pt>
                <c:pt idx="4825">
                  <c:v>13985.056104289601</c:v>
                </c:pt>
                <c:pt idx="4826">
                  <c:v>13987.067112385599</c:v>
                </c:pt>
                <c:pt idx="4827">
                  <c:v>13989.077290195</c:v>
                </c:pt>
                <c:pt idx="4828">
                  <c:v>13991.086638090001</c:v>
                </c:pt>
                <c:pt idx="4829">
                  <c:v>13993.095156442399</c:v>
                </c:pt>
                <c:pt idx="4830">
                  <c:v>13995.1028456245</c:v>
                </c:pt>
                <c:pt idx="4831">
                  <c:v>13997.109706008099</c:v>
                </c:pt>
                <c:pt idx="4832">
                  <c:v>13999.115737964799</c:v>
                </c:pt>
                <c:pt idx="4833">
                  <c:v>14001.120941867999</c:v>
                </c:pt>
                <c:pt idx="4834">
                  <c:v>14003.1253172086</c:v>
                </c:pt>
                <c:pt idx="4835">
                  <c:v>14005.1288639699</c:v>
                </c:pt>
                <c:pt idx="4836">
                  <c:v>14007.1315835859</c:v>
                </c:pt>
                <c:pt idx="4837">
                  <c:v>14009.133476421701</c:v>
                </c:pt>
                <c:pt idx="4838">
                  <c:v>14011.134542842899</c:v>
                </c:pt>
                <c:pt idx="4839">
                  <c:v>14013.1347832147</c:v>
                </c:pt>
                <c:pt idx="4840">
                  <c:v>14015.1341979026</c:v>
                </c:pt>
                <c:pt idx="4841">
                  <c:v>14017.132787271899</c:v>
                </c:pt>
                <c:pt idx="4842">
                  <c:v>14019.1305516881</c:v>
                </c:pt>
                <c:pt idx="4843">
                  <c:v>14021.1274915165</c:v>
                </c:pt>
                <c:pt idx="4844">
                  <c:v>14023.123607122399</c:v>
                </c:pt>
                <c:pt idx="4845">
                  <c:v>14025.1188988713</c:v>
                </c:pt>
                <c:pt idx="4846">
                  <c:v>14027.113367128601</c:v>
                </c:pt>
                <c:pt idx="4847">
                  <c:v>14029.107012259599</c:v>
                </c:pt>
                <c:pt idx="4848">
                  <c:v>14031.0998346298</c:v>
                </c:pt>
                <c:pt idx="4849">
                  <c:v>14033.0918346044</c:v>
                </c:pt>
                <c:pt idx="4850">
                  <c:v>14035.083012548799</c:v>
                </c:pt>
                <c:pt idx="4851">
                  <c:v>14037.0733688286</c:v>
                </c:pt>
                <c:pt idx="4852">
                  <c:v>14039.062903808899</c:v>
                </c:pt>
                <c:pt idx="4853">
                  <c:v>14041.051617855301</c:v>
                </c:pt>
                <c:pt idx="4854">
                  <c:v>14043.0395113331</c:v>
                </c:pt>
                <c:pt idx="4855">
                  <c:v>14045.0265846076</c:v>
                </c:pt>
                <c:pt idx="4856">
                  <c:v>14047.0128380443</c:v>
                </c:pt>
                <c:pt idx="4857">
                  <c:v>14048.998272008601</c:v>
                </c:pt>
                <c:pt idx="4858">
                  <c:v>14050.9828868657</c:v>
                </c:pt>
                <c:pt idx="4859">
                  <c:v>14052.966682981199</c:v>
                </c:pt>
                <c:pt idx="4860">
                  <c:v>14054.9496607203</c:v>
                </c:pt>
                <c:pt idx="4861">
                  <c:v>14056.931820448501</c:v>
                </c:pt>
                <c:pt idx="4862">
                  <c:v>14058.9131625311</c:v>
                </c:pt>
                <c:pt idx="4863">
                  <c:v>14060.893687333501</c:v>
                </c:pt>
                <c:pt idx="4864">
                  <c:v>14062.8733945721</c:v>
                </c:pt>
                <c:pt idx="4865">
                  <c:v>14064.852284872</c:v>
                </c:pt>
                <c:pt idx="4866">
                  <c:v>14066.8303588893</c:v>
                </c:pt>
                <c:pt idx="4867">
                  <c:v>14068.8076169861</c:v>
                </c:pt>
                <c:pt idx="4868">
                  <c:v>14070.7840595248</c:v>
                </c:pt>
                <c:pt idx="4869">
                  <c:v>14072.759686867499</c:v>
                </c:pt>
                <c:pt idx="4870">
                  <c:v>14074.7344993766</c:v>
                </c:pt>
                <c:pt idx="4871">
                  <c:v>14076.7084974143</c:v>
                </c:pt>
                <c:pt idx="4872">
                  <c:v>14078.681681342699</c:v>
                </c:pt>
                <c:pt idx="4873">
                  <c:v>14080.6540515243</c:v>
                </c:pt>
                <c:pt idx="4874">
                  <c:v>14082.625608321099</c:v>
                </c:pt>
                <c:pt idx="4875">
                  <c:v>14084.596352095399</c:v>
                </c:pt>
                <c:pt idx="4876">
                  <c:v>14086.5662832096</c:v>
                </c:pt>
                <c:pt idx="4877">
                  <c:v>14088.5354020258</c:v>
                </c:pt>
                <c:pt idx="4878">
                  <c:v>14090.503708906201</c:v>
                </c:pt>
                <c:pt idx="4879">
                  <c:v>14092.4712042132</c:v>
                </c:pt>
                <c:pt idx="4880">
                  <c:v>14094.437888308499</c:v>
                </c:pt>
                <c:pt idx="4881">
                  <c:v>14096.403761555701</c:v>
                </c:pt>
                <c:pt idx="4882">
                  <c:v>14098.368824315699</c:v>
                </c:pt>
                <c:pt idx="4883">
                  <c:v>14100.333076951199</c:v>
                </c:pt>
                <c:pt idx="4884">
                  <c:v>14102.2965198245</c:v>
                </c:pt>
                <c:pt idx="4885">
                  <c:v>14104.2591532977</c:v>
                </c:pt>
                <c:pt idx="4886">
                  <c:v>14106.220977733101</c:v>
                </c:pt>
                <c:pt idx="4887">
                  <c:v>14108.181993493001</c:v>
                </c:pt>
                <c:pt idx="4888">
                  <c:v>14110.142200939699</c:v>
                </c:pt>
                <c:pt idx="4889">
                  <c:v>14112.1016004353</c:v>
                </c:pt>
                <c:pt idx="4890">
                  <c:v>14114.0601923421</c:v>
                </c:pt>
                <c:pt idx="4891">
                  <c:v>14116.0179770223</c:v>
                </c:pt>
                <c:pt idx="4892">
                  <c:v>14117.974954838301</c:v>
                </c:pt>
                <c:pt idx="4893">
                  <c:v>14119.9311261522</c:v>
                </c:pt>
                <c:pt idx="4894">
                  <c:v>14121.8864907148</c:v>
                </c:pt>
                <c:pt idx="4895">
                  <c:v>14123.841049332001</c:v>
                </c:pt>
                <c:pt idx="4896">
                  <c:v>14125.794802410601</c:v>
                </c:pt>
                <c:pt idx="4897">
                  <c:v>14127.747750306</c:v>
                </c:pt>
                <c:pt idx="4898">
                  <c:v>14129.699893373299</c:v>
                </c:pt>
                <c:pt idx="4899">
                  <c:v>14131.651231968001</c:v>
                </c:pt>
                <c:pt idx="4900">
                  <c:v>14133.601766445399</c:v>
                </c:pt>
                <c:pt idx="4901">
                  <c:v>14135.551497160701</c:v>
                </c:pt>
                <c:pt idx="4902">
                  <c:v>14137.500424469399</c:v>
                </c:pt>
                <c:pt idx="4903">
                  <c:v>14139.448548726799</c:v>
                </c:pt>
                <c:pt idx="4904">
                  <c:v>14141.395870288099</c:v>
                </c:pt>
                <c:pt idx="4905">
                  <c:v>14143.3423895087</c:v>
                </c:pt>
                <c:pt idx="4906">
                  <c:v>14145.288106743899</c:v>
                </c:pt>
                <c:pt idx="4907">
                  <c:v>14147.233022349101</c:v>
                </c:pt>
                <c:pt idx="4908">
                  <c:v>14149.1771366796</c:v>
                </c:pt>
                <c:pt idx="4909">
                  <c:v>14151.120450090701</c:v>
                </c:pt>
                <c:pt idx="4910">
                  <c:v>14153.0629628886</c:v>
                </c:pt>
                <c:pt idx="4911">
                  <c:v>14155.004675403999</c:v>
                </c:pt>
                <c:pt idx="4912">
                  <c:v>14156.9455880324</c:v>
                </c:pt>
                <c:pt idx="4913">
                  <c:v>14158.885701126101</c:v>
                </c:pt>
                <c:pt idx="4914">
                  <c:v>14160.8250150371</c:v>
                </c:pt>
                <c:pt idx="4915">
                  <c:v>14162.7635301175</c:v>
                </c:pt>
                <c:pt idx="4916">
                  <c:v>14164.7012467196</c:v>
                </c:pt>
                <c:pt idx="4917">
                  <c:v>14166.6381651954</c:v>
                </c:pt>
                <c:pt idx="4918">
                  <c:v>14168.574285897101</c:v>
                </c:pt>
                <c:pt idx="4919">
                  <c:v>14170.5096091704</c:v>
                </c:pt>
                <c:pt idx="4920">
                  <c:v>14172.4441353046</c:v>
                </c:pt>
                <c:pt idx="4921">
                  <c:v>14174.377864698499</c:v>
                </c:pt>
                <c:pt idx="4922">
                  <c:v>14176.310797702101</c:v>
                </c:pt>
                <c:pt idx="4923">
                  <c:v>14178.242934665501</c:v>
                </c:pt>
                <c:pt idx="4924">
                  <c:v>14180.1742759387</c:v>
                </c:pt>
                <c:pt idx="4925">
                  <c:v>14182.1048218715</c:v>
                </c:pt>
                <c:pt idx="4926">
                  <c:v>14184.034572814</c:v>
                </c:pt>
                <c:pt idx="4927">
                  <c:v>14185.963529116299</c:v>
                </c:pt>
                <c:pt idx="4928">
                  <c:v>14187.891691127699</c:v>
                </c:pt>
                <c:pt idx="4929">
                  <c:v>14189.819059192099</c:v>
                </c:pt>
                <c:pt idx="4930">
                  <c:v>14191.745633659801</c:v>
                </c:pt>
                <c:pt idx="4931">
                  <c:v>14193.6714148835</c:v>
                </c:pt>
                <c:pt idx="4932">
                  <c:v>14195.5964032129</c:v>
                </c:pt>
                <c:pt idx="4933">
                  <c:v>14197.5205989977</c:v>
                </c:pt>
                <c:pt idx="4934">
                  <c:v>14199.444002587499</c:v>
                </c:pt>
                <c:pt idx="4935">
                  <c:v>14201.366614331901</c:v>
                </c:pt>
                <c:pt idx="4936">
                  <c:v>14203.2884345807</c:v>
                </c:pt>
                <c:pt idx="4937">
                  <c:v>14205.209463683401</c:v>
                </c:pt>
                <c:pt idx="4938">
                  <c:v>14207.1297019906</c:v>
                </c:pt>
                <c:pt idx="4939">
                  <c:v>14209.049149852999</c:v>
                </c:pt>
                <c:pt idx="4940">
                  <c:v>14210.967807619199</c:v>
                </c:pt>
                <c:pt idx="4941">
                  <c:v>14212.8856756388</c:v>
                </c:pt>
                <c:pt idx="4942">
                  <c:v>14214.8027542617</c:v>
                </c:pt>
                <c:pt idx="4943">
                  <c:v>14216.7190438375</c:v>
                </c:pt>
                <c:pt idx="4944">
                  <c:v>14218.634544716</c:v>
                </c:pt>
                <c:pt idx="4945">
                  <c:v>14220.549257246899</c:v>
                </c:pt>
                <c:pt idx="4946">
                  <c:v>14222.4631817799</c:v>
                </c:pt>
                <c:pt idx="4947">
                  <c:v>14224.376318664899</c:v>
                </c:pt>
                <c:pt idx="4948">
                  <c:v>14226.288668208001</c:v>
                </c:pt>
                <c:pt idx="4949">
                  <c:v>14228.2002307851</c:v>
                </c:pt>
                <c:pt idx="4950">
                  <c:v>14230.1110067475</c:v>
                </c:pt>
                <c:pt idx="4951">
                  <c:v>14232.0209964437</c:v>
                </c:pt>
                <c:pt idx="4952">
                  <c:v>14233.930200221999</c:v>
                </c:pt>
                <c:pt idx="4953">
                  <c:v>14235.8386184306</c:v>
                </c:pt>
                <c:pt idx="4954">
                  <c:v>14237.746251418101</c:v>
                </c:pt>
                <c:pt idx="4955">
                  <c:v>14239.653099532599</c:v>
                </c:pt>
                <c:pt idx="4956">
                  <c:v>14241.5591631226</c:v>
                </c:pt>
                <c:pt idx="4957">
                  <c:v>14243.464442528901</c:v>
                </c:pt>
                <c:pt idx="4958">
                  <c:v>14245.368938097299</c:v>
                </c:pt>
                <c:pt idx="4959">
                  <c:v>14247.272650181299</c:v>
                </c:pt>
                <c:pt idx="4960">
                  <c:v>14249.1755791288</c:v>
                </c:pt>
                <c:pt idx="4961">
                  <c:v>14251.0777252878</c:v>
                </c:pt>
                <c:pt idx="4962">
                  <c:v>14252.9790890062</c:v>
                </c:pt>
                <c:pt idx="4963">
                  <c:v>14254.879670631801</c:v>
                </c:pt>
                <c:pt idx="4964">
                  <c:v>14256.7794705126</c:v>
                </c:pt>
                <c:pt idx="4965">
                  <c:v>14258.6784889964</c:v>
                </c:pt>
                <c:pt idx="4966">
                  <c:v>14260.5767264265</c:v>
                </c:pt>
                <c:pt idx="4967">
                  <c:v>14262.4741831172</c:v>
                </c:pt>
                <c:pt idx="4968">
                  <c:v>14264.370859435399</c:v>
                </c:pt>
                <c:pt idx="4969">
                  <c:v>14266.266755726199</c:v>
                </c:pt>
                <c:pt idx="4970">
                  <c:v>14268.1618723346</c:v>
                </c:pt>
                <c:pt idx="4971">
                  <c:v>14270.0562096057</c:v>
                </c:pt>
                <c:pt idx="4972">
                  <c:v>14271.9497678876</c:v>
                </c:pt>
                <c:pt idx="4973">
                  <c:v>14273.8425475327</c:v>
                </c:pt>
                <c:pt idx="4974">
                  <c:v>14275.734548881401</c:v>
                </c:pt>
                <c:pt idx="4975">
                  <c:v>14277.6257722796</c:v>
                </c:pt>
                <c:pt idx="4976">
                  <c:v>14279.5162180728</c:v>
                </c:pt>
                <c:pt idx="4977">
                  <c:v>14281.405886607999</c:v>
                </c:pt>
                <c:pt idx="4978">
                  <c:v>14283.2947782222</c:v>
                </c:pt>
                <c:pt idx="4979">
                  <c:v>14285.1828932556</c:v>
                </c:pt>
                <c:pt idx="4980">
                  <c:v>14287.070232058901</c:v>
                </c:pt>
                <c:pt idx="4981">
                  <c:v>14288.956794976701</c:v>
                </c:pt>
                <c:pt idx="4982">
                  <c:v>14290.8425823537</c:v>
                </c:pt>
                <c:pt idx="4983">
                  <c:v>14292.727594534599</c:v>
                </c:pt>
                <c:pt idx="4984">
                  <c:v>14294.611831858499</c:v>
                </c:pt>
                <c:pt idx="4985">
                  <c:v>14296.495294669399</c:v>
                </c:pt>
                <c:pt idx="4986">
                  <c:v>14298.377983313499</c:v>
                </c:pt>
                <c:pt idx="4987">
                  <c:v>14300.2598981348</c:v>
                </c:pt>
                <c:pt idx="4988">
                  <c:v>14302.141039477299</c:v>
                </c:pt>
                <c:pt idx="4989">
                  <c:v>14304.021407685101</c:v>
                </c:pt>
                <c:pt idx="4990">
                  <c:v>14305.901003082499</c:v>
                </c:pt>
                <c:pt idx="4991">
                  <c:v>14307.779826019099</c:v>
                </c:pt>
                <c:pt idx="4992">
                  <c:v>14309.6578768401</c:v>
                </c:pt>
                <c:pt idx="4993">
                  <c:v>14311.535155887799</c:v>
                </c:pt>
                <c:pt idx="4994">
                  <c:v>14313.411663504699</c:v>
                </c:pt>
                <c:pt idx="4995">
                  <c:v>14315.287400032899</c:v>
                </c:pt>
                <c:pt idx="4996">
                  <c:v>14317.1623658022</c:v>
                </c:pt>
                <c:pt idx="4997">
                  <c:v>14319.0365611616</c:v>
                </c:pt>
                <c:pt idx="4998">
                  <c:v>14320.9099864526</c:v>
                </c:pt>
                <c:pt idx="4999">
                  <c:v>14322.7826420166</c:v>
                </c:pt>
                <c:pt idx="5000">
                  <c:v>14324.654528195</c:v>
                </c:pt>
                <c:pt idx="5001">
                  <c:v>14326.5256453279</c:v>
                </c:pt>
                <c:pt idx="5002">
                  <c:v>14328.3959937491</c:v>
                </c:pt>
                <c:pt idx="5003">
                  <c:v>14330.2655738044</c:v>
                </c:pt>
                <c:pt idx="5004">
                  <c:v>14332.134385834601</c:v>
                </c:pt>
                <c:pt idx="5005">
                  <c:v>14334.002430180501</c:v>
                </c:pt>
                <c:pt idx="5006">
                  <c:v>14335.869707182799</c:v>
                </c:pt>
                <c:pt idx="5007">
                  <c:v>14337.736217178801</c:v>
                </c:pt>
                <c:pt idx="5008">
                  <c:v>14339.6019605036</c:v>
                </c:pt>
                <c:pt idx="5009">
                  <c:v>14341.4669375017</c:v>
                </c:pt>
                <c:pt idx="5010">
                  <c:v>14343.3311485132</c:v>
                </c:pt>
                <c:pt idx="5011">
                  <c:v>14345.194593878001</c:v>
                </c:pt>
                <c:pt idx="5012">
                  <c:v>14347.0572739361</c:v>
                </c:pt>
                <c:pt idx="5013">
                  <c:v>14348.919189021701</c:v>
                </c:pt>
                <c:pt idx="5014">
                  <c:v>14350.780339471299</c:v>
                </c:pt>
                <c:pt idx="5015">
                  <c:v>14352.6407256281</c:v>
                </c:pt>
                <c:pt idx="5016">
                  <c:v>14354.500347831199</c:v>
                </c:pt>
                <c:pt idx="5017">
                  <c:v>14356.3592064198</c:v>
                </c:pt>
                <c:pt idx="5018">
                  <c:v>14358.217301733001</c:v>
                </c:pt>
                <c:pt idx="5019">
                  <c:v>14360.0746341013</c:v>
                </c:pt>
                <c:pt idx="5020">
                  <c:v>14361.9312038639</c:v>
                </c:pt>
                <c:pt idx="5021">
                  <c:v>14363.787011361999</c:v>
                </c:pt>
                <c:pt idx="5022">
                  <c:v>14365.642056933601</c:v>
                </c:pt>
                <c:pt idx="5023">
                  <c:v>14367.4963409171</c:v>
                </c:pt>
                <c:pt idx="5024">
                  <c:v>14369.349863650301</c:v>
                </c:pt>
                <c:pt idx="5025">
                  <c:v>14371.202625461299</c:v>
                </c:pt>
                <c:pt idx="5026">
                  <c:v>14373.054626691301</c:v>
                </c:pt>
                <c:pt idx="5027">
                  <c:v>14374.905867679099</c:v>
                </c:pt>
                <c:pt idx="5028">
                  <c:v>14376.756348762199</c:v>
                </c:pt>
                <c:pt idx="5029">
                  <c:v>14378.6060702778</c:v>
                </c:pt>
                <c:pt idx="5030">
                  <c:v>14380.455032562601</c:v>
                </c:pt>
                <c:pt idx="5031">
                  <c:v>14382.303235941799</c:v>
                </c:pt>
                <c:pt idx="5032">
                  <c:v>14384.1506807592</c:v>
                </c:pt>
                <c:pt idx="5033">
                  <c:v>14385.9973673513</c:v>
                </c:pt>
                <c:pt idx="5034">
                  <c:v>14387.8432960545</c:v>
                </c:pt>
                <c:pt idx="5035">
                  <c:v>14389.6884672052</c:v>
                </c:pt>
                <c:pt idx="5036">
                  <c:v>14391.5328811373</c:v>
                </c:pt>
                <c:pt idx="5037">
                  <c:v>14393.376538177799</c:v>
                </c:pt>
                <c:pt idx="5038">
                  <c:v>14395.219438668701</c:v>
                </c:pt>
                <c:pt idx="5039">
                  <c:v>14397.0615829455</c:v>
                </c:pt>
                <c:pt idx="5040">
                  <c:v>14398.902971343699</c:v>
                </c:pt>
                <c:pt idx="5041">
                  <c:v>14400.7436041988</c:v>
                </c:pt>
                <c:pt idx="5042">
                  <c:v>14402.583481841501</c:v>
                </c:pt>
                <c:pt idx="5043">
                  <c:v>14404.422604601201</c:v>
                </c:pt>
                <c:pt idx="5044">
                  <c:v>14406.2609728179</c:v>
                </c:pt>
                <c:pt idx="5045">
                  <c:v>14408.098586825899</c:v>
                </c:pt>
                <c:pt idx="5046">
                  <c:v>14409.93544696</c:v>
                </c:pt>
                <c:pt idx="5047">
                  <c:v>14411.771553554599</c:v>
                </c:pt>
                <c:pt idx="5048">
                  <c:v>14413.606906937501</c:v>
                </c:pt>
                <c:pt idx="5049">
                  <c:v>14415.441507440701</c:v>
                </c:pt>
                <c:pt idx="5050">
                  <c:v>14417.2753554017</c:v>
                </c:pt>
                <c:pt idx="5051">
                  <c:v>14419.108451154099</c:v>
                </c:pt>
                <c:pt idx="5052">
                  <c:v>14420.9407950317</c:v>
                </c:pt>
                <c:pt idx="5053">
                  <c:v>14422.772387368101</c:v>
                </c:pt>
                <c:pt idx="5054">
                  <c:v>14424.6032284874</c:v>
                </c:pt>
                <c:pt idx="5055">
                  <c:v>14426.433318724799</c:v>
                </c:pt>
                <c:pt idx="5056">
                  <c:v>14428.2626584152</c:v>
                </c:pt>
                <c:pt idx="5057">
                  <c:v>14430.0912478914</c:v>
                </c:pt>
                <c:pt idx="5058">
                  <c:v>14431.9190874863</c:v>
                </c:pt>
                <c:pt idx="5059">
                  <c:v>14433.746177532499</c:v>
                </c:pt>
                <c:pt idx="5060">
                  <c:v>14435.5725183507</c:v>
                </c:pt>
                <c:pt idx="5061">
                  <c:v>14437.3981102791</c:v>
                </c:pt>
                <c:pt idx="5062">
                  <c:v>14439.2229536501</c:v>
                </c:pt>
                <c:pt idx="5063">
                  <c:v>14441.047048795799</c:v>
                </c:pt>
                <c:pt idx="5064">
                  <c:v>14442.8703960478</c:v>
                </c:pt>
                <c:pt idx="5065">
                  <c:v>14444.692995735501</c:v>
                </c:pt>
                <c:pt idx="5066">
                  <c:v>14446.5148481699</c:v>
                </c:pt>
                <c:pt idx="5067">
                  <c:v>14448.3359536971</c:v>
                </c:pt>
                <c:pt idx="5068">
                  <c:v>14450.1563126481</c:v>
                </c:pt>
                <c:pt idx="5069">
                  <c:v>14451.9759253542</c:v>
                </c:pt>
                <c:pt idx="5070">
                  <c:v>14453.7947921465</c:v>
                </c:pt>
                <c:pt idx="5071">
                  <c:v>14455.612913356201</c:v>
                </c:pt>
                <c:pt idx="5072">
                  <c:v>14457.430289313999</c:v>
                </c:pt>
                <c:pt idx="5073">
                  <c:v>14459.2469203523</c:v>
                </c:pt>
                <c:pt idx="5074">
                  <c:v>14461.062806791801</c:v>
                </c:pt>
                <c:pt idx="5075">
                  <c:v>14462.8779489425</c:v>
                </c:pt>
                <c:pt idx="5076">
                  <c:v>14464.692347154099</c:v>
                </c:pt>
                <c:pt idx="5077">
                  <c:v>14466.506001756699</c:v>
                </c:pt>
                <c:pt idx="5078">
                  <c:v>14468.3189130802</c:v>
                </c:pt>
                <c:pt idx="5079">
                  <c:v>14470.1310814545</c:v>
                </c:pt>
                <c:pt idx="5080">
                  <c:v>14471.9425072096</c:v>
                </c:pt>
                <c:pt idx="5081">
                  <c:v>14473.753190675499</c:v>
                </c:pt>
                <c:pt idx="5082">
                  <c:v>14475.563132182</c:v>
                </c:pt>
                <c:pt idx="5083">
                  <c:v>14477.372332041599</c:v>
                </c:pt>
                <c:pt idx="5084">
                  <c:v>14479.180790569801</c:v>
                </c:pt>
                <c:pt idx="5085">
                  <c:v>14480.9885081138</c:v>
                </c:pt>
                <c:pt idx="5086">
                  <c:v>14482.7954850023</c:v>
                </c:pt>
                <c:pt idx="5087">
                  <c:v>14484.6017215637</c:v>
                </c:pt>
                <c:pt idx="5088">
                  <c:v>14486.4072181267</c:v>
                </c:pt>
                <c:pt idx="5089">
                  <c:v>14488.2119750196</c:v>
                </c:pt>
                <c:pt idx="5090">
                  <c:v>14488.2119750196</c:v>
                </c:pt>
                <c:pt idx="5091">
                  <c:v>14490.016059076101</c:v>
                </c:pt>
                <c:pt idx="5092">
                  <c:v>14491.819458792699</c:v>
                </c:pt>
                <c:pt idx="5093">
                  <c:v>14493.621854271099</c:v>
                </c:pt>
                <c:pt idx="5094">
                  <c:v>14495.4231990179</c:v>
                </c:pt>
                <c:pt idx="5095">
                  <c:v>14497.2239500287</c:v>
                </c:pt>
                <c:pt idx="5096">
                  <c:v>14499.024107413899</c:v>
                </c:pt>
                <c:pt idx="5097">
                  <c:v>14500.8232933002</c:v>
                </c:pt>
                <c:pt idx="5098">
                  <c:v>14502.6219299812</c:v>
                </c:pt>
                <c:pt idx="5099">
                  <c:v>14504.419851351</c:v>
                </c:pt>
                <c:pt idx="5100">
                  <c:v>14506.217294795901</c:v>
                </c:pt>
                <c:pt idx="5101">
                  <c:v>14508.0141058562</c:v>
                </c:pt>
                <c:pt idx="5102">
                  <c:v>14509.8102167947</c:v>
                </c:pt>
                <c:pt idx="5103">
                  <c:v>14511.605705412399</c:v>
                </c:pt>
                <c:pt idx="5104">
                  <c:v>14513.400505424101</c:v>
                </c:pt>
                <c:pt idx="5105">
                  <c:v>14515.194577534499</c:v>
                </c:pt>
                <c:pt idx="5106">
                  <c:v>14516.987960480201</c:v>
                </c:pt>
                <c:pt idx="5107">
                  <c:v>14518.780622853899</c:v>
                </c:pt>
                <c:pt idx="5108">
                  <c:v>14520.572550893699</c:v>
                </c:pt>
                <c:pt idx="5109">
                  <c:v>14522.3637691681</c:v>
                </c:pt>
                <c:pt idx="5110">
                  <c:v>14524.1542776774</c:v>
                </c:pt>
                <c:pt idx="5111">
                  <c:v>14525.9440764214</c:v>
                </c:pt>
                <c:pt idx="5112">
                  <c:v>14527.733165149</c:v>
                </c:pt>
                <c:pt idx="5113">
                  <c:v>14529.5215416421</c:v>
                </c:pt>
                <c:pt idx="5114">
                  <c:v>14531.3092075488</c:v>
                </c:pt>
                <c:pt idx="5115">
                  <c:v>14533.0961628692</c:v>
                </c:pt>
                <c:pt idx="5116">
                  <c:v>14534.8824076031</c:v>
                </c:pt>
                <c:pt idx="5117">
                  <c:v>14536.6679417507</c:v>
                </c:pt>
                <c:pt idx="5118">
                  <c:v>14538.452766820001</c:v>
                </c:pt>
                <c:pt idx="5119">
                  <c:v>14540.2368825248</c:v>
                </c:pt>
                <c:pt idx="5120">
                  <c:v>14542.0202883415</c:v>
                </c:pt>
                <c:pt idx="5121">
                  <c:v>14543.8029842699</c:v>
                </c:pt>
                <c:pt idx="5122">
                  <c:v>14545.5849703111</c:v>
                </c:pt>
                <c:pt idx="5123">
                  <c:v>14547.366247677001</c:v>
                </c:pt>
                <c:pt idx="5124">
                  <c:v>14549.1468188662</c:v>
                </c:pt>
                <c:pt idx="5125">
                  <c:v>14550.9266815725</c:v>
                </c:pt>
                <c:pt idx="5126">
                  <c:v>14552.705835795899</c:v>
                </c:pt>
                <c:pt idx="5127">
                  <c:v>14554.484281536401</c:v>
                </c:pt>
                <c:pt idx="5128">
                  <c:v>14556.262018794099</c:v>
                </c:pt>
                <c:pt idx="5129">
                  <c:v>14558.039052267801</c:v>
                </c:pt>
                <c:pt idx="5130">
                  <c:v>14559.8153793656</c:v>
                </c:pt>
                <c:pt idx="5131">
                  <c:v>14561.590999640401</c:v>
                </c:pt>
                <c:pt idx="5132">
                  <c:v>14563.365913092101</c:v>
                </c:pt>
                <c:pt idx="5133">
                  <c:v>14565.1401197207</c:v>
                </c:pt>
                <c:pt idx="5134">
                  <c:v>14566.9136220256</c:v>
                </c:pt>
                <c:pt idx="5135">
                  <c:v>14568.6864213467</c:v>
                </c:pt>
                <c:pt idx="5136">
                  <c:v>14570.4585155596</c:v>
                </c:pt>
                <c:pt idx="5137">
                  <c:v>14572.2299046643</c:v>
                </c:pt>
                <c:pt idx="5138">
                  <c:v>14574.0005886608</c:v>
                </c:pt>
                <c:pt idx="5139">
                  <c:v>14575.770567965799</c:v>
                </c:pt>
                <c:pt idx="5140">
                  <c:v>14577.5398475026</c:v>
                </c:pt>
                <c:pt idx="5141">
                  <c:v>14579.3084241205</c:v>
                </c:pt>
                <c:pt idx="5142">
                  <c:v>14581.0762979954</c:v>
                </c:pt>
                <c:pt idx="5143">
                  <c:v>14582.8434693032</c:v>
                </c:pt>
                <c:pt idx="5144">
                  <c:v>14584.609938220199</c:v>
                </c:pt>
                <c:pt idx="5145">
                  <c:v>14586.3757049222</c:v>
                </c:pt>
                <c:pt idx="5146">
                  <c:v>14588.140769585199</c:v>
                </c:pt>
                <c:pt idx="5147">
                  <c:v>14589.9051323853</c:v>
                </c:pt>
                <c:pt idx="5148">
                  <c:v>14591.6687949733</c:v>
                </c:pt>
                <c:pt idx="5149">
                  <c:v>14593.4317572037</c:v>
                </c:pt>
                <c:pt idx="5150">
                  <c:v>14595.194018870599</c:v>
                </c:pt>
                <c:pt idx="5151">
                  <c:v>14596.9555802265</c:v>
                </c:pt>
                <c:pt idx="5152">
                  <c:v>14598.7164415237</c:v>
                </c:pt>
                <c:pt idx="5153">
                  <c:v>14600.4766030149</c:v>
                </c:pt>
                <c:pt idx="5154">
                  <c:v>14602.2360649523</c:v>
                </c:pt>
                <c:pt idx="5155">
                  <c:v>14603.9948275886</c:v>
                </c:pt>
                <c:pt idx="5156">
                  <c:v>14605.7528924706</c:v>
                </c:pt>
                <c:pt idx="5157">
                  <c:v>14607.5102613862</c:v>
                </c:pt>
                <c:pt idx="5158">
                  <c:v>14609.266932688301</c:v>
                </c:pt>
                <c:pt idx="5159">
                  <c:v>14611.022906661299</c:v>
                </c:pt>
                <c:pt idx="5160">
                  <c:v>14612.7781835891</c:v>
                </c:pt>
                <c:pt idx="5161">
                  <c:v>14614.5327637558</c:v>
                </c:pt>
                <c:pt idx="5162">
                  <c:v>14616.286647445701</c:v>
                </c:pt>
                <c:pt idx="5163">
                  <c:v>14618.0398349428</c:v>
                </c:pt>
                <c:pt idx="5164">
                  <c:v>14619.7923265312</c:v>
                </c:pt>
                <c:pt idx="5165">
                  <c:v>14621.544122494999</c:v>
                </c:pt>
                <c:pt idx="5166">
                  <c:v>14623.295223118301</c:v>
                </c:pt>
                <c:pt idx="5167">
                  <c:v>14625.0456286852</c:v>
                </c:pt>
                <c:pt idx="5168">
                  <c:v>14626.795339480001</c:v>
                </c:pt>
                <c:pt idx="5169">
                  <c:v>14628.5443557861</c:v>
                </c:pt>
                <c:pt idx="5170">
                  <c:v>14630.292677889</c:v>
                </c:pt>
                <c:pt idx="5171">
                  <c:v>14632.0403060716</c:v>
                </c:pt>
                <c:pt idx="5172">
                  <c:v>14633.787241325201</c:v>
                </c:pt>
                <c:pt idx="5173">
                  <c:v>14635.5334853696</c:v>
                </c:pt>
                <c:pt idx="5174">
                  <c:v>14637.279036845401</c:v>
                </c:pt>
                <c:pt idx="5175">
                  <c:v>14639.023896065501</c:v>
                </c:pt>
                <c:pt idx="5176">
                  <c:v>14640.768063342601</c:v>
                </c:pt>
                <c:pt idx="5177">
                  <c:v>14642.5115389898</c:v>
                </c:pt>
                <c:pt idx="5178">
                  <c:v>14644.254323319699</c:v>
                </c:pt>
                <c:pt idx="5179">
                  <c:v>14645.996416645199</c:v>
                </c:pt>
                <c:pt idx="5180">
                  <c:v>14647.7378192792</c:v>
                </c:pt>
                <c:pt idx="5181">
                  <c:v>14649.4785315345</c:v>
                </c:pt>
                <c:pt idx="5182">
                  <c:v>14651.218553724</c:v>
                </c:pt>
                <c:pt idx="5183">
                  <c:v>14652.9578861604</c:v>
                </c:pt>
                <c:pt idx="5184">
                  <c:v>14654.696529156699</c:v>
                </c:pt>
                <c:pt idx="5185">
                  <c:v>14656.4344830256</c:v>
                </c:pt>
                <c:pt idx="5186">
                  <c:v>14658.1717480801</c:v>
                </c:pt>
                <c:pt idx="5187">
                  <c:v>14659.908324632799</c:v>
                </c:pt>
                <c:pt idx="5188">
                  <c:v>14661.644213150001</c:v>
                </c:pt>
                <c:pt idx="5189">
                  <c:v>14663.379414552801</c:v>
                </c:pt>
                <c:pt idx="5190">
                  <c:v>14665.1139285544</c:v>
                </c:pt>
                <c:pt idx="5191">
                  <c:v>14666.8477554769</c:v>
                </c:pt>
                <c:pt idx="5192">
                  <c:v>14668.580895642601</c:v>
                </c:pt>
                <c:pt idx="5193">
                  <c:v>14670.3133493737</c:v>
                </c:pt>
                <c:pt idx="5194">
                  <c:v>14672.0451169923</c:v>
                </c:pt>
                <c:pt idx="5195">
                  <c:v>14673.7761988208</c:v>
                </c:pt>
                <c:pt idx="5196">
                  <c:v>14675.506595181299</c:v>
                </c:pt>
                <c:pt idx="5197">
                  <c:v>14677.236306396</c:v>
                </c:pt>
                <c:pt idx="5198">
                  <c:v>14678.9653327872</c:v>
                </c:pt>
                <c:pt idx="5199">
                  <c:v>14680.693674677001</c:v>
                </c:pt>
                <c:pt idx="5200">
                  <c:v>14682.421332387599</c:v>
                </c:pt>
                <c:pt idx="5201">
                  <c:v>14684.148306241301</c:v>
                </c:pt>
                <c:pt idx="5202">
                  <c:v>14685.874596560299</c:v>
                </c:pt>
                <c:pt idx="5203">
                  <c:v>14687.6002036667</c:v>
                </c:pt>
                <c:pt idx="5204">
                  <c:v>14689.3251278888</c:v>
                </c:pt>
                <c:pt idx="5205">
                  <c:v>14691.0493696064</c:v>
                </c:pt>
                <c:pt idx="5206">
                  <c:v>14692.772929090501</c:v>
                </c:pt>
                <c:pt idx="5207">
                  <c:v>14694.495806663999</c:v>
                </c:pt>
                <c:pt idx="5208">
                  <c:v>14696.218002649999</c:v>
                </c:pt>
                <c:pt idx="5209">
                  <c:v>14697.9395173713</c:v>
                </c:pt>
                <c:pt idx="5210">
                  <c:v>14699.6603511509</c:v>
                </c:pt>
                <c:pt idx="5211">
                  <c:v>14701.380504311701</c:v>
                </c:pt>
                <c:pt idx="5212">
                  <c:v>14703.0999771766</c:v>
                </c:pt>
                <c:pt idx="5213">
                  <c:v>14704.818770068599</c:v>
                </c:pt>
                <c:pt idx="5214">
                  <c:v>14706.5368833106</c:v>
                </c:pt>
                <c:pt idx="5215">
                  <c:v>14708.254317225499</c:v>
                </c:pt>
                <c:pt idx="5216">
                  <c:v>14709.971072136301</c:v>
                </c:pt>
                <c:pt idx="5217">
                  <c:v>14711.6871483655</c:v>
                </c:pt>
                <c:pt idx="5218">
                  <c:v>14713.402546237299</c:v>
                </c:pt>
                <c:pt idx="5219">
                  <c:v>14715.117266073299</c:v>
                </c:pt>
                <c:pt idx="5220">
                  <c:v>14716.831308196601</c:v>
                </c:pt>
                <c:pt idx="5221">
                  <c:v>14718.544672836801</c:v>
                </c:pt>
                <c:pt idx="5222">
                  <c:v>14720.2573603934</c:v>
                </c:pt>
                <c:pt idx="5223">
                  <c:v>14721.969371188499</c:v>
                </c:pt>
                <c:pt idx="5224">
                  <c:v>14723.6807055439</c:v>
                </c:pt>
                <c:pt idx="5225">
                  <c:v>14725.3913637816</c:v>
                </c:pt>
                <c:pt idx="5226">
                  <c:v>14727.101346223501</c:v>
                </c:pt>
                <c:pt idx="5227">
                  <c:v>14728.8106531916</c:v>
                </c:pt>
                <c:pt idx="5228">
                  <c:v>14730.5192850079</c:v>
                </c:pt>
                <c:pt idx="5229">
                  <c:v>14732.2272419941</c:v>
                </c:pt>
                <c:pt idx="5230">
                  <c:v>14733.934524472401</c:v>
                </c:pt>
                <c:pt idx="5231">
                  <c:v>14735.6411327646</c:v>
                </c:pt>
                <c:pt idx="5232">
                  <c:v>14737.347067192701</c:v>
                </c:pt>
                <c:pt idx="5233">
                  <c:v>14739.0523280785</c:v>
                </c:pt>
                <c:pt idx="5234">
                  <c:v>14740.756915744199</c:v>
                </c:pt>
                <c:pt idx="5235">
                  <c:v>14742.4608305115</c:v>
                </c:pt>
                <c:pt idx="5236">
                  <c:v>14744.164072702401</c:v>
                </c:pt>
                <c:pt idx="5237">
                  <c:v>14745.8666421367</c:v>
                </c:pt>
                <c:pt idx="5238">
                  <c:v>14747.5685395201</c:v>
                </c:pt>
                <c:pt idx="5239">
                  <c:v>14749.2697652191</c:v>
                </c:pt>
                <c:pt idx="5240">
                  <c:v>14750.970319554301</c:v>
                </c:pt>
                <c:pt idx="5241">
                  <c:v>14752.670202846401</c:v>
                </c:pt>
                <c:pt idx="5242">
                  <c:v>14754.3694154158</c:v>
                </c:pt>
                <c:pt idx="5243">
                  <c:v>14756.0679575834</c:v>
                </c:pt>
                <c:pt idx="5244">
                  <c:v>14757.765829669701</c:v>
                </c:pt>
                <c:pt idx="5245">
                  <c:v>14759.463031995499</c:v>
                </c:pt>
                <c:pt idx="5246">
                  <c:v>14761.1595648812</c:v>
                </c:pt>
                <c:pt idx="5247">
                  <c:v>14762.855428647499</c:v>
                </c:pt>
                <c:pt idx="5248">
                  <c:v>14764.5506236152</c:v>
                </c:pt>
                <c:pt idx="5249">
                  <c:v>14766.2451501048</c:v>
                </c:pt>
                <c:pt idx="5250">
                  <c:v>14767.939008437001</c:v>
                </c:pt>
                <c:pt idx="5251">
                  <c:v>14769.632198932301</c:v>
                </c:pt>
                <c:pt idx="5252">
                  <c:v>14771.3247219116</c:v>
                </c:pt>
                <c:pt idx="5253">
                  <c:v>14773.0165776953</c:v>
                </c:pt>
                <c:pt idx="5254">
                  <c:v>14774.7077666041</c:v>
                </c:pt>
                <c:pt idx="5255">
                  <c:v>14776.398288958701</c:v>
                </c:pt>
                <c:pt idx="5256">
                  <c:v>14778.088145079701</c:v>
                </c:pt>
                <c:pt idx="5257">
                  <c:v>14779.777335287699</c:v>
                </c:pt>
                <c:pt idx="5258">
                  <c:v>14781.465859903399</c:v>
                </c:pt>
                <c:pt idx="5259">
                  <c:v>14783.153719247401</c:v>
                </c:pt>
                <c:pt idx="5260">
                  <c:v>14784.840913640401</c:v>
                </c:pt>
                <c:pt idx="5261">
                  <c:v>14786.5274434029</c:v>
                </c:pt>
                <c:pt idx="5262">
                  <c:v>14788.2133088557</c:v>
                </c:pt>
                <c:pt idx="5263">
                  <c:v>14789.898510319401</c:v>
                </c:pt>
                <c:pt idx="5264">
                  <c:v>14791.5830481145</c:v>
                </c:pt>
                <c:pt idx="5265">
                  <c:v>14793.266922561401</c:v>
                </c:pt>
                <c:pt idx="5266">
                  <c:v>14794.9501339819</c:v>
                </c:pt>
                <c:pt idx="5267">
                  <c:v>14796.632682695399</c:v>
                </c:pt>
                <c:pt idx="5268">
                  <c:v>14798.314569022999</c:v>
                </c:pt>
                <c:pt idx="5269">
                  <c:v>14799.995793285199</c:v>
                </c:pt>
                <c:pt idx="5270">
                  <c:v>14801.6763558028</c:v>
                </c:pt>
                <c:pt idx="5271">
                  <c:v>14803.356256896401</c:v>
                </c:pt>
                <c:pt idx="5272">
                  <c:v>14805.0354968866</c:v>
                </c:pt>
                <c:pt idx="5273">
                  <c:v>14806.714076094</c:v>
                </c:pt>
                <c:pt idx="5274">
                  <c:v>14808.3919948394</c:v>
                </c:pt>
                <c:pt idx="5275">
                  <c:v>14810.0692534432</c:v>
                </c:pt>
                <c:pt idx="5276">
                  <c:v>14811.7458522262</c:v>
                </c:pt>
                <c:pt idx="5277">
                  <c:v>14813.421791508999</c:v>
                </c:pt>
                <c:pt idx="5278">
                  <c:v>14815.097071612299</c:v>
                </c:pt>
                <c:pt idx="5279">
                  <c:v>14816.771692856701</c:v>
                </c:pt>
                <c:pt idx="5280">
                  <c:v>14818.4456555627</c:v>
                </c:pt>
                <c:pt idx="5281">
                  <c:v>14820.118960051101</c:v>
                </c:pt>
                <c:pt idx="5282">
                  <c:v>14821.791606328699</c:v>
                </c:pt>
                <c:pt idx="5283">
                  <c:v>14823.4635942883</c:v>
                </c:pt>
                <c:pt idx="5284">
                  <c:v>14825.134924419301</c:v>
                </c:pt>
                <c:pt idx="5285">
                  <c:v>14826.805597164501</c:v>
                </c:pt>
                <c:pt idx="5286">
                  <c:v>14828.475612919499</c:v>
                </c:pt>
                <c:pt idx="5287">
                  <c:v>14830.144972185801</c:v>
                </c:pt>
                <c:pt idx="5288">
                  <c:v>14831.813675310999</c:v>
                </c:pt>
                <c:pt idx="5289">
                  <c:v>14833.4817226215</c:v>
                </c:pt>
                <c:pt idx="5290">
                  <c:v>14835.149114370401</c:v>
                </c:pt>
                <c:pt idx="5291">
                  <c:v>14836.815850921799</c:v>
                </c:pt>
                <c:pt idx="5292">
                  <c:v>14838.481932499</c:v>
                </c:pt>
                <c:pt idx="5293">
                  <c:v>14840.1473594621</c:v>
                </c:pt>
                <c:pt idx="5294">
                  <c:v>14841.812132067</c:v>
                </c:pt>
                <c:pt idx="5295">
                  <c:v>14843.4762506594</c:v>
                </c:pt>
                <c:pt idx="5296">
                  <c:v>14845.1397155248</c:v>
                </c:pt>
                <c:pt idx="5297">
                  <c:v>14846.802526915</c:v>
                </c:pt>
                <c:pt idx="5298">
                  <c:v>14848.464685148099</c:v>
                </c:pt>
                <c:pt idx="5299">
                  <c:v>14850.126190519601</c:v>
                </c:pt>
                <c:pt idx="5300">
                  <c:v>14851.787043316301</c:v>
                </c:pt>
                <c:pt idx="5301">
                  <c:v>14853.4472438429</c:v>
                </c:pt>
                <c:pt idx="5302">
                  <c:v>14855.1067923877</c:v>
                </c:pt>
                <c:pt idx="5303">
                  <c:v>14856.765689210601</c:v>
                </c:pt>
                <c:pt idx="5304">
                  <c:v>14858.423934595099</c:v>
                </c:pt>
                <c:pt idx="5305">
                  <c:v>14860.081528832199</c:v>
                </c:pt>
                <c:pt idx="5306">
                  <c:v>14861.7384722193</c:v>
                </c:pt>
                <c:pt idx="5307">
                  <c:v>14863.394765039</c:v>
                </c:pt>
                <c:pt idx="5308">
                  <c:v>14865.050407573501</c:v>
                </c:pt>
                <c:pt idx="5309">
                  <c:v>14866.7054001096</c:v>
                </c:pt>
                <c:pt idx="5310">
                  <c:v>14868.359742922101</c:v>
                </c:pt>
                <c:pt idx="5311">
                  <c:v>14870.0134362755</c:v>
                </c:pt>
                <c:pt idx="5312">
                  <c:v>14871.6664804516</c:v>
                </c:pt>
                <c:pt idx="5313">
                  <c:v>14873.318875725399</c:v>
                </c:pt>
                <c:pt idx="5314">
                  <c:v>14874.9706223745</c:v>
                </c:pt>
                <c:pt idx="5315">
                  <c:v>14876.6217206725</c:v>
                </c:pt>
                <c:pt idx="5316">
                  <c:v>14878.272170894201</c:v>
                </c:pt>
                <c:pt idx="5317">
                  <c:v>14879.9219733149</c:v>
                </c:pt>
                <c:pt idx="5318">
                  <c:v>14881.5711282415</c:v>
                </c:pt>
                <c:pt idx="5319">
                  <c:v>14883.219635945599</c:v>
                </c:pt>
                <c:pt idx="5320">
                  <c:v>14884.867496712001</c:v>
                </c:pt>
                <c:pt idx="5321">
                  <c:v>14886.5147108165</c:v>
                </c:pt>
                <c:pt idx="5322">
                  <c:v>14888.1612785137</c:v>
                </c:pt>
                <c:pt idx="5323">
                  <c:v>14889.8072000916</c:v>
                </c:pt>
                <c:pt idx="5324">
                  <c:v>14891.452475824801</c:v>
                </c:pt>
                <c:pt idx="5325">
                  <c:v>14893.0971059361</c:v>
                </c:pt>
                <c:pt idx="5326">
                  <c:v>14894.741090652</c:v>
                </c:pt>
                <c:pt idx="5327">
                  <c:v>14896.384430231599</c:v>
                </c:pt>
                <c:pt idx="5328">
                  <c:v>14898.0271249095</c:v>
                </c:pt>
                <c:pt idx="5329">
                  <c:v>14899.669175168599</c:v>
                </c:pt>
                <c:pt idx="5330">
                  <c:v>14901.3105812584</c:v>
                </c:pt>
                <c:pt idx="5331">
                  <c:v>14902.951343481</c:v>
                </c:pt>
                <c:pt idx="5332">
                  <c:v>14904.591462132599</c:v>
                </c:pt>
                <c:pt idx="5333">
                  <c:v>14906.2309373383</c:v>
                </c:pt>
                <c:pt idx="5334">
                  <c:v>14907.8697694489</c:v>
                </c:pt>
                <c:pt idx="5335">
                  <c:v>14909.5079587327</c:v>
                </c:pt>
                <c:pt idx="5336">
                  <c:v>14911.145505439201</c:v>
                </c:pt>
                <c:pt idx="5337">
                  <c:v>14912.7824098035</c:v>
                </c:pt>
                <c:pt idx="5338">
                  <c:v>14914.4186720822</c:v>
                </c:pt>
                <c:pt idx="5339">
                  <c:v>14916.054292516001</c:v>
                </c:pt>
                <c:pt idx="5340">
                  <c:v>14917.6892714691</c:v>
                </c:pt>
                <c:pt idx="5341">
                  <c:v>14919.3236092302</c:v>
                </c:pt>
                <c:pt idx="5342">
                  <c:v>14920.957306062801</c:v>
                </c:pt>
                <c:pt idx="5343">
                  <c:v>14922.5903622593</c:v>
                </c:pt>
                <c:pt idx="5344">
                  <c:v>14924.2227780662</c:v>
                </c:pt>
                <c:pt idx="5345">
                  <c:v>14925.8545537887</c:v>
                </c:pt>
                <c:pt idx="5346">
                  <c:v>14927.4856897147</c:v>
                </c:pt>
                <c:pt idx="5347">
                  <c:v>14929.1161860924</c:v>
                </c:pt>
                <c:pt idx="5348">
                  <c:v>14930.7460430796</c:v>
                </c:pt>
                <c:pt idx="5349">
                  <c:v>14932.375260966401</c:v>
                </c:pt>
                <c:pt idx="5350">
                  <c:v>14934.0038399847</c:v>
                </c:pt>
                <c:pt idx="5351">
                  <c:v>14935.631780538901</c:v>
                </c:pt>
                <c:pt idx="5352">
                  <c:v>14937.2590830193</c:v>
                </c:pt>
                <c:pt idx="5353">
                  <c:v>14938.8857476822</c:v>
                </c:pt>
                <c:pt idx="5354">
                  <c:v>14940.511774864601</c:v>
                </c:pt>
                <c:pt idx="5355">
                  <c:v>14942.1371646931</c:v>
                </c:pt>
                <c:pt idx="5356">
                  <c:v>14943.761917497601</c:v>
                </c:pt>
                <c:pt idx="5357">
                  <c:v>14945.386033573401</c:v>
                </c:pt>
                <c:pt idx="5358">
                  <c:v>14947.0095131863</c:v>
                </c:pt>
                <c:pt idx="5359">
                  <c:v>14948.632356533501</c:v>
                </c:pt>
                <c:pt idx="5360">
                  <c:v>14950.254563889001</c:v>
                </c:pt>
                <c:pt idx="5361">
                  <c:v>14951.8761354905</c:v>
                </c:pt>
                <c:pt idx="5362">
                  <c:v>14953.4970716712</c:v>
                </c:pt>
                <c:pt idx="5363">
                  <c:v>14955.1173728342</c:v>
                </c:pt>
                <c:pt idx="5364">
                  <c:v>14956.737039216399</c:v>
                </c:pt>
                <c:pt idx="5365">
                  <c:v>14958.3560711315</c:v>
                </c:pt>
                <c:pt idx="5366">
                  <c:v>14959.9744688104</c:v>
                </c:pt>
                <c:pt idx="5367">
                  <c:v>14961.5922325376</c:v>
                </c:pt>
                <c:pt idx="5368">
                  <c:v>14963.209362621001</c:v>
                </c:pt>
                <c:pt idx="5369">
                  <c:v>14964.825859349499</c:v>
                </c:pt>
                <c:pt idx="5370">
                  <c:v>14966.441722976801</c:v>
                </c:pt>
                <c:pt idx="5371">
                  <c:v>14968.056953795</c:v>
                </c:pt>
                <c:pt idx="5372">
                  <c:v>14969.6715520814</c:v>
                </c:pt>
                <c:pt idx="5373">
                  <c:v>14971.2855181349</c:v>
                </c:pt>
                <c:pt idx="5374">
                  <c:v>14972.8988522906</c:v>
                </c:pt>
                <c:pt idx="5375">
                  <c:v>14974.5115547973</c:v>
                </c:pt>
                <c:pt idx="5376">
                  <c:v>14976.123625938701</c:v>
                </c:pt>
                <c:pt idx="5377">
                  <c:v>14977.7350659984</c:v>
                </c:pt>
                <c:pt idx="5378">
                  <c:v>14979.3458752602</c:v>
                </c:pt>
                <c:pt idx="5379">
                  <c:v>14980.9560540043</c:v>
                </c:pt>
                <c:pt idx="5380">
                  <c:v>14982.565602512899</c:v>
                </c:pt>
                <c:pt idx="5381">
                  <c:v>14984.1745210711</c:v>
                </c:pt>
                <c:pt idx="5382">
                  <c:v>14985.7828099623</c:v>
                </c:pt>
                <c:pt idx="5383">
                  <c:v>14987.390469469699</c:v>
                </c:pt>
                <c:pt idx="5384">
                  <c:v>14988.997499876299</c:v>
                </c:pt>
                <c:pt idx="5385">
                  <c:v>14990.6039015758</c:v>
                </c:pt>
                <c:pt idx="5386">
                  <c:v>14992.2096748064</c:v>
                </c:pt>
                <c:pt idx="5387">
                  <c:v>14993.814819839101</c:v>
                </c:pt>
                <c:pt idx="5388">
                  <c:v>14995.4193369611</c:v>
                </c:pt>
                <c:pt idx="5389">
                  <c:v>14997.0232264595</c:v>
                </c:pt>
                <c:pt idx="5390">
                  <c:v>14998.626488621499</c:v>
                </c:pt>
                <c:pt idx="5391">
                  <c:v>15000.2291237343</c:v>
                </c:pt>
                <c:pt idx="5392">
                  <c:v>15001.831132084901</c:v>
                </c:pt>
                <c:pt idx="5393">
                  <c:v>15003.4325139915</c:v>
                </c:pt>
                <c:pt idx="5394">
                  <c:v>15005.0332699958</c:v>
                </c:pt>
                <c:pt idx="5395">
                  <c:v>15006.633400176101</c:v>
                </c:pt>
                <c:pt idx="5396">
                  <c:v>15008.2329048231</c:v>
                </c:pt>
                <c:pt idx="5397">
                  <c:v>15009.831784227599</c:v>
                </c:pt>
                <c:pt idx="5398">
                  <c:v>15011.430038680401</c:v>
                </c:pt>
                <c:pt idx="5399">
                  <c:v>15013.027668472099</c:v>
                </c:pt>
                <c:pt idx="5400">
                  <c:v>15014.624673893601</c:v>
                </c:pt>
                <c:pt idx="5401">
                  <c:v>15016.221055235599</c:v>
                </c:pt>
                <c:pt idx="5402">
                  <c:v>15017.8168127888</c:v>
                </c:pt>
                <c:pt idx="5403">
                  <c:v>15019.4119468441</c:v>
                </c:pt>
                <c:pt idx="5404">
                  <c:v>15021.0064576922</c:v>
                </c:pt>
                <c:pt idx="5405">
                  <c:v>15022.6003456239</c:v>
                </c:pt>
                <c:pt idx="5406">
                  <c:v>15024.1936109299</c:v>
                </c:pt>
                <c:pt idx="5407">
                  <c:v>15025.7862539009</c:v>
                </c:pt>
                <c:pt idx="5408">
                  <c:v>15027.378275179401</c:v>
                </c:pt>
                <c:pt idx="5409">
                  <c:v>15028.969674787701</c:v>
                </c:pt>
                <c:pt idx="5410">
                  <c:v>15030.5604530132</c:v>
                </c:pt>
                <c:pt idx="5411">
                  <c:v>15032.1506101505</c:v>
                </c:pt>
                <c:pt idx="5412">
                  <c:v>15033.7401464956</c:v>
                </c:pt>
                <c:pt idx="5413">
                  <c:v>15035.329062344201</c:v>
                </c:pt>
                <c:pt idx="5414">
                  <c:v>15036.917357992101</c:v>
                </c:pt>
                <c:pt idx="5415">
                  <c:v>15038.5050337347</c:v>
                </c:pt>
                <c:pt idx="5416">
                  <c:v>15040.092089868</c:v>
                </c:pt>
                <c:pt idx="5417">
                  <c:v>15041.678526687399</c:v>
                </c:pt>
                <c:pt idx="5418">
                  <c:v>15043.2643444887</c:v>
                </c:pt>
                <c:pt idx="5419">
                  <c:v>15044.849543567499</c:v>
                </c:pt>
                <c:pt idx="5420">
                  <c:v>15046.434124219601</c:v>
                </c:pt>
                <c:pt idx="5421">
                  <c:v>15048.0180867406</c:v>
                </c:pt>
                <c:pt idx="5422">
                  <c:v>15049.601431320199</c:v>
                </c:pt>
                <c:pt idx="5423">
                  <c:v>15051.1841583144</c:v>
                </c:pt>
                <c:pt idx="5424">
                  <c:v>15052.766268036599</c:v>
                </c:pt>
                <c:pt idx="5425">
                  <c:v>15054.3477607805</c:v>
                </c:pt>
                <c:pt idx="5426">
                  <c:v>15055.928636840101</c:v>
                </c:pt>
                <c:pt idx="5427">
                  <c:v>15057.5088965094</c:v>
                </c:pt>
                <c:pt idx="5428">
                  <c:v>15059.088540082301</c:v>
                </c:pt>
                <c:pt idx="5429">
                  <c:v>15060.667567852601</c:v>
                </c:pt>
                <c:pt idx="5430">
                  <c:v>15062.2459801143</c:v>
                </c:pt>
                <c:pt idx="5431">
                  <c:v>15063.8237771614</c:v>
                </c:pt>
                <c:pt idx="5432">
                  <c:v>15065.400959287699</c:v>
                </c:pt>
                <c:pt idx="5433">
                  <c:v>15066.977526787199</c:v>
                </c:pt>
                <c:pt idx="5434">
                  <c:v>15068.5534799537</c:v>
                </c:pt>
                <c:pt idx="5435">
                  <c:v>15070.128819081199</c:v>
                </c:pt>
                <c:pt idx="5436">
                  <c:v>15071.703544681301</c:v>
                </c:pt>
                <c:pt idx="5437">
                  <c:v>15073.277656983701</c:v>
                </c:pt>
                <c:pt idx="5438">
                  <c:v>15074.8511561986</c:v>
                </c:pt>
                <c:pt idx="5439">
                  <c:v>15076.4240426243</c:v>
                </c:pt>
                <c:pt idx="5440">
                  <c:v>15077.9963165591</c:v>
                </c:pt>
                <c:pt idx="5441">
                  <c:v>15079.5679783014</c:v>
                </c:pt>
                <c:pt idx="5442">
                  <c:v>15081.139028149501</c:v>
                </c:pt>
                <c:pt idx="5443">
                  <c:v>15082.7094664017</c:v>
                </c:pt>
                <c:pt idx="5444">
                  <c:v>15084.2792933564</c:v>
                </c:pt>
                <c:pt idx="5445">
                  <c:v>15085.8485093118</c:v>
                </c:pt>
                <c:pt idx="5446">
                  <c:v>15087.4171145663</c:v>
                </c:pt>
                <c:pt idx="5447">
                  <c:v>15088.9851094183</c:v>
                </c:pt>
                <c:pt idx="5448">
                  <c:v>15090.5524941659</c:v>
                </c:pt>
                <c:pt idx="5449">
                  <c:v>15092.119269107599</c:v>
                </c:pt>
                <c:pt idx="5450">
                  <c:v>15093.6854345683</c:v>
                </c:pt>
                <c:pt idx="5451">
                  <c:v>15095.250990849299</c:v>
                </c:pt>
                <c:pt idx="5452">
                  <c:v>15096.8159382301</c:v>
                </c:pt>
                <c:pt idx="5453">
                  <c:v>15098.380277009701</c:v>
                </c:pt>
                <c:pt idx="5454">
                  <c:v>15099.9440074871</c:v>
                </c:pt>
                <c:pt idx="5455">
                  <c:v>15101.507129961299</c:v>
                </c:pt>
                <c:pt idx="5456">
                  <c:v>15103.0696447314</c:v>
                </c:pt>
                <c:pt idx="5457">
                  <c:v>15104.6315520958</c:v>
                </c:pt>
                <c:pt idx="5458">
                  <c:v>15106.1928523549</c:v>
                </c:pt>
                <c:pt idx="5459">
                  <c:v>15107.753545806399</c:v>
                </c:pt>
                <c:pt idx="5460">
                  <c:v>15109.3136327498</c:v>
                </c:pt>
                <c:pt idx="5461">
                  <c:v>15110.873113484</c:v>
                </c:pt>
                <c:pt idx="5462">
                  <c:v>15112.431988308101</c:v>
                </c:pt>
                <c:pt idx="5463">
                  <c:v>15113.9902575211</c:v>
                </c:pt>
                <c:pt idx="5464">
                  <c:v>15115.5479213936</c:v>
                </c:pt>
                <c:pt idx="5465">
                  <c:v>15117.1049802014</c:v>
                </c:pt>
                <c:pt idx="5466">
                  <c:v>15118.6614342796</c:v>
                </c:pt>
                <c:pt idx="5467">
                  <c:v>15120.2172839261</c:v>
                </c:pt>
                <c:pt idx="5468">
                  <c:v>15121.7725294391</c:v>
                </c:pt>
                <c:pt idx="5469">
                  <c:v>15123.3271711164</c:v>
                </c:pt>
                <c:pt idx="5470">
                  <c:v>15124.8812092561</c:v>
                </c:pt>
                <c:pt idx="5471">
                  <c:v>15126.434644156299</c:v>
                </c:pt>
                <c:pt idx="5472">
                  <c:v>15127.9874761148</c:v>
                </c:pt>
                <c:pt idx="5473">
                  <c:v>15129.539705429799</c:v>
                </c:pt>
                <c:pt idx="5474">
                  <c:v>15131.091332399201</c:v>
                </c:pt>
                <c:pt idx="5475">
                  <c:v>15132.642357321</c:v>
                </c:pt>
                <c:pt idx="5476">
                  <c:v>15134.1927804933</c:v>
                </c:pt>
                <c:pt idx="5477">
                  <c:v>15135.742602214101</c:v>
                </c:pt>
                <c:pt idx="5478">
                  <c:v>15137.2918227316</c:v>
                </c:pt>
                <c:pt idx="5479">
                  <c:v>15138.8404422325</c:v>
                </c:pt>
                <c:pt idx="5480">
                  <c:v>15140.3884611341</c:v>
                </c:pt>
                <c:pt idx="5481">
                  <c:v>15141.9358797317</c:v>
                </c:pt>
                <c:pt idx="5482">
                  <c:v>15143.4826983208</c:v>
                </c:pt>
                <c:pt idx="5483">
                  <c:v>15145.0289171964</c:v>
                </c:pt>
                <c:pt idx="5484">
                  <c:v>15146.5745366541</c:v>
                </c:pt>
                <c:pt idx="5485">
                  <c:v>15148.119556989001</c:v>
                </c:pt>
                <c:pt idx="5486">
                  <c:v>15149.663978496401</c:v>
                </c:pt>
                <c:pt idx="5487">
                  <c:v>15151.207801471701</c:v>
                </c:pt>
                <c:pt idx="5488">
                  <c:v>15152.751026210201</c:v>
                </c:pt>
                <c:pt idx="5489">
                  <c:v>15154.2936530071</c:v>
                </c:pt>
                <c:pt idx="5490">
                  <c:v>15155.8356821578</c:v>
                </c:pt>
                <c:pt idx="5491">
                  <c:v>15157.3771139575</c:v>
                </c:pt>
                <c:pt idx="5492">
                  <c:v>15158.917948750701</c:v>
                </c:pt>
                <c:pt idx="5493">
                  <c:v>15160.458187168</c:v>
                </c:pt>
                <c:pt idx="5494">
                  <c:v>15161.997829207699</c:v>
                </c:pt>
                <c:pt idx="5495">
                  <c:v>15163.536875170699</c:v>
                </c:pt>
                <c:pt idx="5496">
                  <c:v>15165.075325358201</c:v>
                </c:pt>
                <c:pt idx="5497">
                  <c:v>15166.613180071001</c:v>
                </c:pt>
                <c:pt idx="5498">
                  <c:v>15168.150439610299</c:v>
                </c:pt>
                <c:pt idx="5499">
                  <c:v>15169.6871042771</c:v>
                </c:pt>
                <c:pt idx="5500">
                  <c:v>15171.2231743723</c:v>
                </c:pt>
                <c:pt idx="5501">
                  <c:v>15172.7586501971</c:v>
                </c:pt>
                <c:pt idx="5502">
                  <c:v>15174.293532052399</c:v>
                </c:pt>
                <c:pt idx="5503">
                  <c:v>15175.827820239199</c:v>
                </c:pt>
                <c:pt idx="5504">
                  <c:v>15177.361515058699</c:v>
                </c:pt>
                <c:pt idx="5505">
                  <c:v>15178.8946168113</c:v>
                </c:pt>
                <c:pt idx="5506">
                  <c:v>15180.427125799401</c:v>
                </c:pt>
                <c:pt idx="5507">
                  <c:v>15181.9590413855</c:v>
                </c:pt>
                <c:pt idx="5508">
                  <c:v>15183.490364601499</c:v>
                </c:pt>
                <c:pt idx="5509">
                  <c:v>15185.021095747499</c:v>
                </c:pt>
                <c:pt idx="5510">
                  <c:v>15186.551235111599</c:v>
                </c:pt>
                <c:pt idx="5511">
                  <c:v>15188.0807829819</c:v>
                </c:pt>
                <c:pt idx="5512">
                  <c:v>15189.609739646699</c:v>
                </c:pt>
                <c:pt idx="5513">
                  <c:v>15191.138105394</c:v>
                </c:pt>
                <c:pt idx="5514">
                  <c:v>15192.665880512101</c:v>
                </c:pt>
                <c:pt idx="5515">
                  <c:v>15194.1930652889</c:v>
                </c:pt>
                <c:pt idx="5516">
                  <c:v>15195.719660012701</c:v>
                </c:pt>
                <c:pt idx="5517">
                  <c:v>15197.245664971701</c:v>
                </c:pt>
                <c:pt idx="5518">
                  <c:v>15198.7710804539</c:v>
                </c:pt>
                <c:pt idx="5519">
                  <c:v>15200.2959067475</c:v>
                </c:pt>
                <c:pt idx="5520">
                  <c:v>15201.8201441407</c:v>
                </c:pt>
                <c:pt idx="5521">
                  <c:v>15203.3437931715</c:v>
                </c:pt>
                <c:pt idx="5522">
                  <c:v>15204.8668539803</c:v>
                </c:pt>
                <c:pt idx="5523">
                  <c:v>15206.3893268181</c:v>
                </c:pt>
                <c:pt idx="5524">
                  <c:v>15207.911211977</c:v>
                </c:pt>
                <c:pt idx="5525">
                  <c:v>15209.4325097493</c:v>
                </c:pt>
                <c:pt idx="5526">
                  <c:v>15210.9532204271</c:v>
                </c:pt>
                <c:pt idx="5527">
                  <c:v>15212.4733443028</c:v>
                </c:pt>
                <c:pt idx="5528">
                  <c:v>15213.992881668401</c:v>
                </c:pt>
                <c:pt idx="5529">
                  <c:v>15215.511832816201</c:v>
                </c:pt>
                <c:pt idx="5530">
                  <c:v>15217.030198038499</c:v>
                </c:pt>
                <c:pt idx="5531">
                  <c:v>15218.547977627401</c:v>
                </c:pt>
                <c:pt idx="5532">
                  <c:v>15220.065171875</c:v>
                </c:pt>
                <c:pt idx="5533">
                  <c:v>15221.581781073801</c:v>
                </c:pt>
                <c:pt idx="5534">
                  <c:v>15223.097805515699</c:v>
                </c:pt>
                <c:pt idx="5535">
                  <c:v>15224.6132457476</c:v>
                </c:pt>
                <c:pt idx="5536">
                  <c:v>15226.1281019781</c:v>
                </c:pt>
                <c:pt idx="5537">
                  <c:v>15227.6423744083</c:v>
                </c:pt>
                <c:pt idx="5538">
                  <c:v>15229.1560633354</c:v>
                </c:pt>
                <c:pt idx="5539">
                  <c:v>15230.6691690566</c:v>
                </c:pt>
                <c:pt idx="5540">
                  <c:v>15232.1816918693</c:v>
                </c:pt>
                <c:pt idx="5541">
                  <c:v>15233.693632070601</c:v>
                </c:pt>
                <c:pt idx="5542">
                  <c:v>15235.2049899578</c:v>
                </c:pt>
                <c:pt idx="5543">
                  <c:v>15236.715765828199</c:v>
                </c:pt>
                <c:pt idx="5544">
                  <c:v>15238.225959979</c:v>
                </c:pt>
                <c:pt idx="5545">
                  <c:v>15239.735572707399</c:v>
                </c:pt>
                <c:pt idx="5546">
                  <c:v>15241.244604310699</c:v>
                </c:pt>
                <c:pt idx="5547">
                  <c:v>15242.753055086099</c:v>
                </c:pt>
                <c:pt idx="5548">
                  <c:v>15244.2609253309</c:v>
                </c:pt>
                <c:pt idx="5549">
                  <c:v>15245.768215001701</c:v>
                </c:pt>
                <c:pt idx="5550">
                  <c:v>15247.2749243736</c:v>
                </c:pt>
                <c:pt idx="5551">
                  <c:v>15248.7810539724</c:v>
                </c:pt>
                <c:pt idx="5552">
                  <c:v>15250.286604086699</c:v>
                </c:pt>
                <c:pt idx="5553">
                  <c:v>15251.791575005</c:v>
                </c:pt>
                <c:pt idx="5554">
                  <c:v>15253.295967017</c:v>
                </c:pt>
                <c:pt idx="5555">
                  <c:v>15254.7997804103</c:v>
                </c:pt>
                <c:pt idx="5556">
                  <c:v>15256.303015474001</c:v>
                </c:pt>
                <c:pt idx="5557">
                  <c:v>15257.805672496699</c:v>
                </c:pt>
                <c:pt idx="5558">
                  <c:v>15259.307751767299</c:v>
                </c:pt>
                <c:pt idx="5559">
                  <c:v>15260.8092535743</c:v>
                </c:pt>
                <c:pt idx="5560">
                  <c:v>15262.3101782065</c:v>
                </c:pt>
                <c:pt idx="5561">
                  <c:v>15263.8105259526</c:v>
                </c:pt>
                <c:pt idx="5562">
                  <c:v>15265.310297101199</c:v>
                </c:pt>
                <c:pt idx="5563">
                  <c:v>15266.8094919461</c:v>
                </c:pt>
                <c:pt idx="5564">
                  <c:v>15268.308110779401</c:v>
                </c:pt>
                <c:pt idx="5565">
                  <c:v>15269.806153884099</c:v>
                </c:pt>
                <c:pt idx="5566">
                  <c:v>15271.303621548799</c:v>
                </c:pt>
                <c:pt idx="5567">
                  <c:v>15272.800514062599</c:v>
                </c:pt>
                <c:pt idx="5568">
                  <c:v>15274.2968317143</c:v>
                </c:pt>
                <c:pt idx="5569">
                  <c:v>15275.7925747927</c:v>
                </c:pt>
                <c:pt idx="5570">
                  <c:v>15277.287743586799</c:v>
                </c:pt>
                <c:pt idx="5571">
                  <c:v>15278.782338385299</c:v>
                </c:pt>
                <c:pt idx="5572">
                  <c:v>15280.2763594772</c:v>
                </c:pt>
                <c:pt idx="5573">
                  <c:v>15281.7698071512</c:v>
                </c:pt>
                <c:pt idx="5574">
                  <c:v>15283.2626816964</c:v>
                </c:pt>
                <c:pt idx="5575">
                  <c:v>15284.754983401501</c:v>
                </c:pt>
                <c:pt idx="5576">
                  <c:v>15286.246712555399</c:v>
                </c:pt>
                <c:pt idx="5577">
                  <c:v>15287.737869447201</c:v>
                </c:pt>
                <c:pt idx="5578">
                  <c:v>15289.228454366101</c:v>
                </c:pt>
                <c:pt idx="5579">
                  <c:v>15290.7184676006</c:v>
                </c:pt>
                <c:pt idx="5580">
                  <c:v>15292.207909439499</c:v>
                </c:pt>
                <c:pt idx="5581">
                  <c:v>15293.6967801717</c:v>
                </c:pt>
                <c:pt idx="5582">
                  <c:v>15295.185080086099</c:v>
                </c:pt>
                <c:pt idx="5583">
                  <c:v>15296.6728094715</c:v>
                </c:pt>
                <c:pt idx="5584">
                  <c:v>15298.159968616899</c:v>
                </c:pt>
                <c:pt idx="5585">
                  <c:v>15299.6465578112</c:v>
                </c:pt>
                <c:pt idx="5586">
                  <c:v>15301.1325773431</c:v>
                </c:pt>
                <c:pt idx="5587">
                  <c:v>15302.618027501599</c:v>
                </c:pt>
                <c:pt idx="5588">
                  <c:v>15304.1029085755</c:v>
                </c:pt>
                <c:pt idx="5589">
                  <c:v>15305.5872208538</c:v>
                </c:pt>
                <c:pt idx="5590">
                  <c:v>15307.0709646253</c:v>
                </c:pt>
                <c:pt idx="5591">
                  <c:v>15308.5541401593</c:v>
                </c:pt>
                <c:pt idx="5592">
                  <c:v>15310.036747628699</c:v>
                </c:pt>
                <c:pt idx="5593">
                  <c:v>15311.518787426799</c:v>
                </c:pt>
                <c:pt idx="5594">
                  <c:v>15313.000259840401</c:v>
                </c:pt>
                <c:pt idx="5595">
                  <c:v>15314.4811651563</c:v>
                </c:pt>
                <c:pt idx="5596">
                  <c:v>15315.9615036613</c:v>
                </c:pt>
                <c:pt idx="5597">
                  <c:v>15317.441275642401</c:v>
                </c:pt>
                <c:pt idx="5598">
                  <c:v>15318.9204813862</c:v>
                </c:pt>
                <c:pt idx="5599">
                  <c:v>15320.3991211797</c:v>
                </c:pt>
                <c:pt idx="5600">
                  <c:v>15321.8771953097</c:v>
                </c:pt>
                <c:pt idx="5601">
                  <c:v>15323.3547040626</c:v>
                </c:pt>
                <c:pt idx="5602">
                  <c:v>15324.8316477264</c:v>
                </c:pt>
                <c:pt idx="5603">
                  <c:v>15326.308026586899</c:v>
                </c:pt>
                <c:pt idx="5604">
                  <c:v>15327.783840931201</c:v>
                </c:pt>
                <c:pt idx="5605">
                  <c:v>15329.259091046</c:v>
                </c:pt>
                <c:pt idx="5606">
                  <c:v>15330.7337769605</c:v>
                </c:pt>
                <c:pt idx="5607">
                  <c:v>15332.2078991786</c:v>
                </c:pt>
                <c:pt idx="5608">
                  <c:v>15333.6814579857</c:v>
                </c:pt>
                <c:pt idx="5609">
                  <c:v>15335.154453667399</c:v>
                </c:pt>
                <c:pt idx="5610">
                  <c:v>15336.626886509401</c:v>
                </c:pt>
                <c:pt idx="5611">
                  <c:v>15338.098756797101</c:v>
                </c:pt>
                <c:pt idx="5612">
                  <c:v>15339.5700648163</c:v>
                </c:pt>
                <c:pt idx="5613">
                  <c:v>15341.040810852401</c:v>
                </c:pt>
                <c:pt idx="5614">
                  <c:v>15342.510995191</c:v>
                </c:pt>
                <c:pt idx="5615">
                  <c:v>15343.980618117699</c:v>
                </c:pt>
                <c:pt idx="5616">
                  <c:v>15345.4496799181</c:v>
                </c:pt>
                <c:pt idx="5617">
                  <c:v>15346.918180877799</c:v>
                </c:pt>
                <c:pt idx="5618">
                  <c:v>15348.386121282199</c:v>
                </c:pt>
                <c:pt idx="5619">
                  <c:v>15349.853501417099</c:v>
                </c:pt>
                <c:pt idx="5620">
                  <c:v>15351.320321568001</c:v>
                </c:pt>
                <c:pt idx="5621">
                  <c:v>15352.786582020401</c:v>
                </c:pt>
                <c:pt idx="5622">
                  <c:v>15354.252283059999</c:v>
                </c:pt>
                <c:pt idx="5623">
                  <c:v>15355.717424972299</c:v>
                </c:pt>
                <c:pt idx="5624">
                  <c:v>15357.182008042901</c:v>
                </c:pt>
                <c:pt idx="5625">
                  <c:v>15358.646032557301</c:v>
                </c:pt>
                <c:pt idx="5626">
                  <c:v>15360.109498801199</c:v>
                </c:pt>
                <c:pt idx="5627">
                  <c:v>15361.572407060101</c:v>
                </c:pt>
                <c:pt idx="5628">
                  <c:v>15363.0347573823</c:v>
                </c:pt>
                <c:pt idx="5629">
                  <c:v>15364.496550002001</c:v>
                </c:pt>
                <c:pt idx="5630">
                  <c:v>15365.957785427499</c:v>
                </c:pt>
                <c:pt idx="5631">
                  <c:v>15367.4184639418</c:v>
                </c:pt>
                <c:pt idx="5632">
                  <c:v>15368.878585827701</c:v>
                </c:pt>
                <c:pt idx="5633">
                  <c:v>15370.338151368</c:v>
                </c:pt>
                <c:pt idx="5634">
                  <c:v>15371.797160845499</c:v>
                </c:pt>
                <c:pt idx="5635">
                  <c:v>15373.255614543101</c:v>
                </c:pt>
                <c:pt idx="5636">
                  <c:v>15374.713512743599</c:v>
                </c:pt>
                <c:pt idx="5637">
                  <c:v>15376.170855729801</c:v>
                </c:pt>
                <c:pt idx="5638">
                  <c:v>15377.627643784699</c:v>
                </c:pt>
                <c:pt idx="5639">
                  <c:v>15379.0838771909</c:v>
                </c:pt>
                <c:pt idx="5640">
                  <c:v>15380.539556231401</c:v>
                </c:pt>
                <c:pt idx="5641">
                  <c:v>15381.9946811889</c:v>
                </c:pt>
                <c:pt idx="5642">
                  <c:v>15383.4492523464</c:v>
                </c:pt>
                <c:pt idx="5643">
                  <c:v>15384.9032699866</c:v>
                </c:pt>
                <c:pt idx="5644">
                  <c:v>15386.356734392401</c:v>
                </c:pt>
                <c:pt idx="5645">
                  <c:v>15387.809645846601</c:v>
                </c:pt>
                <c:pt idx="5646">
                  <c:v>15389.262004632001</c:v>
                </c:pt>
                <c:pt idx="5647">
                  <c:v>15390.713811031501</c:v>
                </c:pt>
                <c:pt idx="5648">
                  <c:v>15392.165065327999</c:v>
                </c:pt>
                <c:pt idx="5649">
                  <c:v>15393.6157678038</c:v>
                </c:pt>
                <c:pt idx="5650">
                  <c:v>15395.065918742899</c:v>
                </c:pt>
                <c:pt idx="5651">
                  <c:v>15396.5155176765</c:v>
                </c:pt>
                <c:pt idx="5652">
                  <c:v>15397.9645655556</c:v>
                </c:pt>
                <c:pt idx="5653">
                  <c:v>15399.4130626682</c:v>
                </c:pt>
                <c:pt idx="5654">
                  <c:v>15400.8610092955</c:v>
                </c:pt>
                <c:pt idx="5655">
                  <c:v>15402.308405719201</c:v>
                </c:pt>
                <c:pt idx="5656">
                  <c:v>15403.755252220401</c:v>
                </c:pt>
                <c:pt idx="5657">
                  <c:v>15405.201549080601</c:v>
                </c:pt>
                <c:pt idx="5658">
                  <c:v>15406.647296581201</c:v>
                </c:pt>
                <c:pt idx="5659">
                  <c:v>15408.092495003701</c:v>
                </c:pt>
                <c:pt idx="5660">
                  <c:v>15409.537144629299</c:v>
                </c:pt>
                <c:pt idx="5661">
                  <c:v>15410.9812457395</c:v>
                </c:pt>
                <c:pt idx="5662">
                  <c:v>15412.424798615701</c:v>
                </c:pt>
                <c:pt idx="5663">
                  <c:v>15413.8678035393</c:v>
                </c:pt>
                <c:pt idx="5664">
                  <c:v>15415.310260791701</c:v>
                </c:pt>
                <c:pt idx="5665">
                  <c:v>15416.752170654199</c:v>
                </c:pt>
                <c:pt idx="5666">
                  <c:v>15418.193533408299</c:v>
                </c:pt>
                <c:pt idx="5667">
                  <c:v>15419.6343493354</c:v>
                </c:pt>
                <c:pt idx="5668">
                  <c:v>15421.074618716801</c:v>
                </c:pt>
                <c:pt idx="5669">
                  <c:v>15422.514341833899</c:v>
                </c:pt>
                <c:pt idx="5670">
                  <c:v>15423.953518968299</c:v>
                </c:pt>
                <c:pt idx="5671">
                  <c:v>15425.3921504011</c:v>
                </c:pt>
                <c:pt idx="5672">
                  <c:v>15426.8302364139</c:v>
                </c:pt>
                <c:pt idx="5673">
                  <c:v>15428.2677772881</c:v>
                </c:pt>
                <c:pt idx="5674">
                  <c:v>15429.7047733049</c:v>
                </c:pt>
                <c:pt idx="5675">
                  <c:v>15431.141224745899</c:v>
                </c:pt>
                <c:pt idx="5676">
                  <c:v>15432.5771318924</c:v>
                </c:pt>
                <c:pt idx="5677">
                  <c:v>15434.0124950259</c:v>
                </c:pt>
                <c:pt idx="5678">
                  <c:v>15435.4473144276</c:v>
                </c:pt>
                <c:pt idx="5679">
                  <c:v>15436.881590379</c:v>
                </c:pt>
                <c:pt idx="5680">
                  <c:v>15438.3153231616</c:v>
                </c:pt>
                <c:pt idx="5681">
                  <c:v>15439.7485130566</c:v>
                </c:pt>
                <c:pt idx="5682">
                  <c:v>15441.181160345501</c:v>
                </c:pt>
                <c:pt idx="5683">
                  <c:v>15442.613265309799</c:v>
                </c:pt>
                <c:pt idx="5684">
                  <c:v>15444.044828230701</c:v>
                </c:pt>
                <c:pt idx="5685">
                  <c:v>15445.475849389601</c:v>
                </c:pt>
                <c:pt idx="5686">
                  <c:v>15446.906329068101</c:v>
                </c:pt>
                <c:pt idx="5687">
                  <c:v>15448.336266803</c:v>
                </c:pt>
                <c:pt idx="5688">
                  <c:v>15449.765662739201</c:v>
                </c:pt>
                <c:pt idx="5689">
                  <c:v>15451.194517910601</c:v>
                </c:pt>
                <c:pt idx="5690">
                  <c:v>15452.6228325953</c:v>
                </c:pt>
                <c:pt idx="5691">
                  <c:v>15454.0506070712</c:v>
                </c:pt>
                <c:pt idx="5692">
                  <c:v>15455.477841616301</c:v>
                </c:pt>
                <c:pt idx="5693">
                  <c:v>15456.9045365087</c:v>
                </c:pt>
                <c:pt idx="5694">
                  <c:v>15458.3306920263</c:v>
                </c:pt>
                <c:pt idx="5695">
                  <c:v>15459.7563084473</c:v>
                </c:pt>
                <c:pt idx="5696">
                  <c:v>15461.1813860495</c:v>
                </c:pt>
                <c:pt idx="5697">
                  <c:v>15462.6059251108</c:v>
                </c:pt>
                <c:pt idx="5698">
                  <c:v>15464.029925909999</c:v>
                </c:pt>
                <c:pt idx="5699">
                  <c:v>15465.4533887243</c:v>
                </c:pt>
                <c:pt idx="5700">
                  <c:v>15466.876313831899</c:v>
                </c:pt>
                <c:pt idx="5701">
                  <c:v>15468.298701510899</c:v>
                </c:pt>
                <c:pt idx="5702">
                  <c:v>15469.7205520393</c:v>
                </c:pt>
                <c:pt idx="5703">
                  <c:v>15471.141865695099</c:v>
                </c:pt>
                <c:pt idx="5704">
                  <c:v>15472.5626427563</c:v>
                </c:pt>
                <c:pt idx="5705">
                  <c:v>15473.982883500999</c:v>
                </c:pt>
                <c:pt idx="5706">
                  <c:v>15475.4025882071</c:v>
                </c:pt>
                <c:pt idx="5707">
                  <c:v>15476.8217571526</c:v>
                </c:pt>
                <c:pt idx="5708">
                  <c:v>15478.2403906157</c:v>
                </c:pt>
                <c:pt idx="5709">
                  <c:v>15479.6584888742</c:v>
                </c:pt>
                <c:pt idx="5710">
                  <c:v>15481.076052206199</c:v>
                </c:pt>
                <c:pt idx="5711">
                  <c:v>15482.493080889801</c:v>
                </c:pt>
                <c:pt idx="5712">
                  <c:v>15483.909575202801</c:v>
                </c:pt>
                <c:pt idx="5713">
                  <c:v>15485.325535423501</c:v>
                </c:pt>
                <c:pt idx="5714">
                  <c:v>15486.740961829701</c:v>
                </c:pt>
                <c:pt idx="5715">
                  <c:v>15488.1558546994</c:v>
                </c:pt>
                <c:pt idx="5716">
                  <c:v>15489.570214310799</c:v>
                </c:pt>
                <c:pt idx="5717">
                  <c:v>15490.984040941699</c:v>
                </c:pt>
                <c:pt idx="5718">
                  <c:v>15492.3973348703</c:v>
                </c:pt>
                <c:pt idx="5719">
                  <c:v>15493.8100963745</c:v>
                </c:pt>
                <c:pt idx="5720">
                  <c:v>15495.2223257323</c:v>
                </c:pt>
                <c:pt idx="5721">
                  <c:v>15496.634023221801</c:v>
                </c:pt>
                <c:pt idx="5722">
                  <c:v>15498.045189121</c:v>
                </c:pt>
                <c:pt idx="5723">
                  <c:v>15499.4558237079</c:v>
                </c:pt>
                <c:pt idx="5724">
                  <c:v>15500.865925635801</c:v>
                </c:pt>
                <c:pt idx="5725">
                  <c:v>15502.2754966424</c:v>
                </c:pt>
                <c:pt idx="5726">
                  <c:v>15503.684537032899</c:v>
                </c:pt>
                <c:pt idx="5727">
                  <c:v>15505.0930470817</c:v>
                </c:pt>
                <c:pt idx="5728">
                  <c:v>15506.501027063099</c:v>
                </c:pt>
                <c:pt idx="5729">
                  <c:v>15507.9084772517</c:v>
                </c:pt>
                <c:pt idx="5730">
                  <c:v>15509.3153979217</c:v>
                </c:pt>
                <c:pt idx="5731">
                  <c:v>15510.721789347799</c:v>
                </c:pt>
                <c:pt idx="5732">
                  <c:v>15512.1276518042</c:v>
                </c:pt>
                <c:pt idx="5733">
                  <c:v>15513.5329855655</c:v>
                </c:pt>
                <c:pt idx="5734">
                  <c:v>15514.9377909061</c:v>
                </c:pt>
                <c:pt idx="5735">
                  <c:v>15516.342068100301</c:v>
                </c:pt>
                <c:pt idx="5736">
                  <c:v>15517.745817422699</c:v>
                </c:pt>
                <c:pt idx="5737">
                  <c:v>15519.1490391476</c:v>
                </c:pt>
                <c:pt idx="5738">
                  <c:v>15520.551733549501</c:v>
                </c:pt>
                <c:pt idx="5739">
                  <c:v>15521.953900902799</c:v>
                </c:pt>
                <c:pt idx="5740">
                  <c:v>15523.3555414819</c:v>
                </c:pt>
                <c:pt idx="5741">
                  <c:v>15524.756655561399</c:v>
                </c:pt>
                <c:pt idx="5742">
                  <c:v>15526.1572434155</c:v>
                </c:pt>
                <c:pt idx="5743">
                  <c:v>15527.5573053188</c:v>
                </c:pt>
                <c:pt idx="5744">
                  <c:v>15528.9568415456</c:v>
                </c:pt>
                <c:pt idx="5745">
                  <c:v>15530.355852370099</c:v>
                </c:pt>
                <c:pt idx="5746">
                  <c:v>15531.7543380677</c:v>
                </c:pt>
                <c:pt idx="5747">
                  <c:v>15533.1522989119</c:v>
                </c:pt>
                <c:pt idx="5748">
                  <c:v>15534.549735177299</c:v>
                </c:pt>
                <c:pt idx="5749">
                  <c:v>15535.9466471385</c:v>
                </c:pt>
                <c:pt idx="5750">
                  <c:v>15537.3430350698</c:v>
                </c:pt>
                <c:pt idx="5751">
                  <c:v>15538.7388992456</c:v>
                </c:pt>
                <c:pt idx="5752">
                  <c:v>15540.1342399405</c:v>
                </c:pt>
                <c:pt idx="5753">
                  <c:v>15541.529057428899</c:v>
                </c:pt>
                <c:pt idx="5754">
                  <c:v>15542.9233519851</c:v>
                </c:pt>
                <c:pt idx="5755">
                  <c:v>15544.3171238836</c:v>
                </c:pt>
                <c:pt idx="5756">
                  <c:v>15545.710373398901</c:v>
                </c:pt>
                <c:pt idx="5757">
                  <c:v>15547.1031008053</c:v>
                </c:pt>
                <c:pt idx="5758">
                  <c:v>15548.495306377299</c:v>
                </c:pt>
                <c:pt idx="5759">
                  <c:v>15549.886990389399</c:v>
                </c:pt>
                <c:pt idx="5760">
                  <c:v>15551.278152208501</c:v>
                </c:pt>
                <c:pt idx="5761">
                  <c:v>15552.6687919011</c:v>
                </c:pt>
                <c:pt idx="5762">
                  <c:v>15554.0589106971</c:v>
                </c:pt>
                <c:pt idx="5763">
                  <c:v>15555.448508866701</c:v>
                </c:pt>
                <c:pt idx="5764">
                  <c:v>15556.83758668</c:v>
                </c:pt>
                <c:pt idx="5765">
                  <c:v>15558.226144407499</c:v>
                </c:pt>
                <c:pt idx="5766">
                  <c:v>15559.614182319099</c:v>
                </c:pt>
                <c:pt idx="5767">
                  <c:v>15561.0017006853</c:v>
                </c:pt>
                <c:pt idx="5768">
                  <c:v>15562.3886997761</c:v>
                </c:pt>
                <c:pt idx="5769">
                  <c:v>15563.775179861899</c:v>
                </c:pt>
                <c:pt idx="5770">
                  <c:v>15565.1611412128</c:v>
                </c:pt>
                <c:pt idx="5771">
                  <c:v>15566.546584099</c:v>
                </c:pt>
                <c:pt idx="5772">
                  <c:v>15567.9315087908</c:v>
                </c:pt>
                <c:pt idx="5773">
                  <c:v>15569.3159155584</c:v>
                </c:pt>
                <c:pt idx="5774">
                  <c:v>15570.6998046721</c:v>
                </c:pt>
                <c:pt idx="5775">
                  <c:v>15572.0831764019</c:v>
                </c:pt>
                <c:pt idx="5776">
                  <c:v>15573.466031018201</c:v>
                </c:pt>
                <c:pt idx="5777">
                  <c:v>15574.848368791199</c:v>
                </c:pt>
                <c:pt idx="5778">
                  <c:v>15576.230189991</c:v>
                </c:pt>
                <c:pt idx="5779">
                  <c:v>15577.611494888</c:v>
                </c:pt>
                <c:pt idx="5780">
                  <c:v>15578.992283752301</c:v>
                </c:pt>
                <c:pt idx="5781">
                  <c:v>15580.372556854099</c:v>
                </c:pt>
                <c:pt idx="5782">
                  <c:v>15581.7523144637</c:v>
                </c:pt>
                <c:pt idx="5783">
                  <c:v>15583.1315568513</c:v>
                </c:pt>
                <c:pt idx="5784">
                  <c:v>15584.5102842871</c:v>
                </c:pt>
                <c:pt idx="5785">
                  <c:v>15585.8884970413</c:v>
                </c:pt>
                <c:pt idx="5786">
                  <c:v>15587.2661953842</c:v>
                </c:pt>
                <c:pt idx="5787">
                  <c:v>15588.643379585899</c:v>
                </c:pt>
                <c:pt idx="5788">
                  <c:v>15590.0200499167</c:v>
                </c:pt>
                <c:pt idx="5789">
                  <c:v>15591.396206646799</c:v>
                </c:pt>
                <c:pt idx="5790">
                  <c:v>15592.7718500465</c:v>
                </c:pt>
                <c:pt idx="5791">
                  <c:v>15594.1469803859</c:v>
                </c:pt>
                <c:pt idx="5792">
                  <c:v>15595.5215979352</c:v>
                </c:pt>
                <c:pt idx="5793">
                  <c:v>15596.895702964401</c:v>
                </c:pt>
                <c:pt idx="5794">
                  <c:v>15598.2692957447</c:v>
                </c:pt>
                <c:pt idx="5795">
                  <c:v>15599.6423765452</c:v>
                </c:pt>
                <c:pt idx="5796">
                  <c:v>15601.0149456366</c:v>
                </c:pt>
                <c:pt idx="5797">
                  <c:v>15602.3870000073</c:v>
                </c:pt>
                <c:pt idx="5798">
                  <c:v>15603.7585429052</c:v>
                </c:pt>
                <c:pt idx="5799">
                  <c:v>15605.1295746946</c:v>
                </c:pt>
                <c:pt idx="5800">
                  <c:v>15606.5000956436</c:v>
                </c:pt>
                <c:pt idx="5801">
                  <c:v>15607.8701060202</c:v>
                </c:pt>
                <c:pt idx="5802">
                  <c:v>15609.2396060925</c:v>
                </c:pt>
                <c:pt idx="5803">
                  <c:v>15610.608596128601</c:v>
                </c:pt>
                <c:pt idx="5804">
                  <c:v>15611.977076396601</c:v>
                </c:pt>
                <c:pt idx="5805">
                  <c:v>15613.345047164499</c:v>
                </c:pt>
                <c:pt idx="5806">
                  <c:v>15614.712508700501</c:v>
                </c:pt>
                <c:pt idx="5807">
                  <c:v>15616.0794612725</c:v>
                </c:pt>
                <c:pt idx="5808">
                  <c:v>15617.445905148799</c:v>
                </c:pt>
                <c:pt idx="5809">
                  <c:v>15618.8118405973</c:v>
                </c:pt>
                <c:pt idx="5810">
                  <c:v>15620.1772678861</c:v>
                </c:pt>
                <c:pt idx="5811">
                  <c:v>15621.542187283399</c:v>
                </c:pt>
                <c:pt idx="5812">
                  <c:v>15622.9065990571</c:v>
                </c:pt>
                <c:pt idx="5813">
                  <c:v>15624.2705034755</c:v>
                </c:pt>
                <c:pt idx="5814">
                  <c:v>15625.633900806501</c:v>
                </c:pt>
                <c:pt idx="5815">
                  <c:v>15626.996791318201</c:v>
                </c:pt>
                <c:pt idx="5816">
                  <c:v>15628.3591752787</c:v>
                </c:pt>
                <c:pt idx="5817">
                  <c:v>15629.7210529561</c:v>
                </c:pt>
                <c:pt idx="5818">
                  <c:v>15631.0824246185</c:v>
                </c:pt>
                <c:pt idx="5819">
                  <c:v>15632.4432905339</c:v>
                </c:pt>
                <c:pt idx="5820">
                  <c:v>15633.8036509704</c:v>
                </c:pt>
                <c:pt idx="5821">
                  <c:v>15635.163506196201</c:v>
                </c:pt>
                <c:pt idx="5822">
                  <c:v>15636.5228564792</c:v>
                </c:pt>
                <c:pt idx="5823">
                  <c:v>15637.881702087499</c:v>
                </c:pt>
                <c:pt idx="5824">
                  <c:v>15639.240043289299</c:v>
                </c:pt>
                <c:pt idx="5825">
                  <c:v>15640.5978803527</c:v>
                </c:pt>
                <c:pt idx="5826">
                  <c:v>15641.9552135456</c:v>
                </c:pt>
                <c:pt idx="5827">
                  <c:v>15643.3120431361</c:v>
                </c:pt>
                <c:pt idx="5828">
                  <c:v>15644.668369392401</c:v>
                </c:pt>
                <c:pt idx="5829">
                  <c:v>15646.024192582599</c:v>
                </c:pt>
                <c:pt idx="5830">
                  <c:v>15647.379512974599</c:v>
                </c:pt>
                <c:pt idx="5831">
                  <c:v>15648.7343308366</c:v>
                </c:pt>
                <c:pt idx="5832">
                  <c:v>15650.088646436699</c:v>
                </c:pt>
                <c:pt idx="5833">
                  <c:v>15651.442460042899</c:v>
                </c:pt>
                <c:pt idx="5834">
                  <c:v>15652.7957719233</c:v>
                </c:pt>
                <c:pt idx="5835">
                  <c:v>15654.148582346101</c:v>
                </c:pt>
                <c:pt idx="5836">
                  <c:v>15655.5008915792</c:v>
                </c:pt>
                <c:pt idx="5837">
                  <c:v>15656.8526998907</c:v>
                </c:pt>
                <c:pt idx="5838">
                  <c:v>15658.2040075488</c:v>
                </c:pt>
                <c:pt idx="5839">
                  <c:v>15659.5548148214</c:v>
                </c:pt>
                <c:pt idx="5840">
                  <c:v>15660.905121976801</c:v>
                </c:pt>
                <c:pt idx="5841">
                  <c:v>15662.254929282601</c:v>
                </c:pt>
                <c:pt idx="5842">
                  <c:v>15663.604237007899</c:v>
                </c:pt>
                <c:pt idx="5843">
                  <c:v>15664.953045419699</c:v>
                </c:pt>
                <c:pt idx="5844">
                  <c:v>15666.301354786599</c:v>
                </c:pt>
                <c:pt idx="5845">
                  <c:v>15667.649165376501</c:v>
                </c:pt>
                <c:pt idx="5846">
                  <c:v>15668.9964774576</c:v>
                </c:pt>
                <c:pt idx="5847">
                  <c:v>15670.343291297901</c:v>
                </c:pt>
                <c:pt idx="5848">
                  <c:v>15671.689607165599</c:v>
                </c:pt>
                <c:pt idx="5849">
                  <c:v>15673.0354253286</c:v>
                </c:pt>
                <c:pt idx="5850">
                  <c:v>15674.3807460551</c:v>
                </c:pt>
                <c:pt idx="5851">
                  <c:v>15675.7255696131</c:v>
                </c:pt>
                <c:pt idx="5852">
                  <c:v>15677.069896270699</c:v>
                </c:pt>
                <c:pt idx="5853">
                  <c:v>15678.413726296099</c:v>
                </c:pt>
                <c:pt idx="5854">
                  <c:v>15679.757059957201</c:v>
                </c:pt>
                <c:pt idx="5855">
                  <c:v>15681.099897522199</c:v>
                </c:pt>
                <c:pt idx="5856">
                  <c:v>15682.4422392591</c:v>
                </c:pt>
                <c:pt idx="5857">
                  <c:v>15683.784085436</c:v>
                </c:pt>
                <c:pt idx="5858">
                  <c:v>15685.125436320999</c:v>
                </c:pt>
                <c:pt idx="5859">
                  <c:v>15686.4662921822</c:v>
                </c:pt>
                <c:pt idx="5860">
                  <c:v>15687.806646786899</c:v>
                </c:pt>
                <c:pt idx="5861">
                  <c:v>15689.146506303299</c:v>
                </c:pt>
                <c:pt idx="5862">
                  <c:v>15690.485871274401</c:v>
                </c:pt>
                <c:pt idx="5863">
                  <c:v>15691.824741963301</c:v>
                </c:pt>
                <c:pt idx="5864">
                  <c:v>15693.163118633</c:v>
                </c:pt>
                <c:pt idx="5865">
                  <c:v>15694.5010015465</c:v>
                </c:pt>
                <c:pt idx="5866">
                  <c:v>15695.838390967099</c:v>
                </c:pt>
                <c:pt idx="5867">
                  <c:v>15697.175287157601</c:v>
                </c:pt>
                <c:pt idx="5868">
                  <c:v>15698.5116903812</c:v>
                </c:pt>
                <c:pt idx="5869">
                  <c:v>15699.847600900899</c:v>
                </c:pt>
                <c:pt idx="5870">
                  <c:v>15701.1830189799</c:v>
                </c:pt>
                <c:pt idx="5871">
                  <c:v>15702.5179448811</c:v>
                </c:pt>
                <c:pt idx="5872">
                  <c:v>15703.852378867699</c:v>
                </c:pt>
                <c:pt idx="5873">
                  <c:v>15705.1863212026</c:v>
                </c:pt>
                <c:pt idx="5874">
                  <c:v>15706.519772149</c:v>
                </c:pt>
                <c:pt idx="5875">
                  <c:v>15707.852731970001</c:v>
                </c:pt>
                <c:pt idx="5876">
                  <c:v>15709.185200928499</c:v>
                </c:pt>
                <c:pt idx="5877">
                  <c:v>15710.517179287701</c:v>
                </c:pt>
                <c:pt idx="5878">
                  <c:v>15711.8486673107</c:v>
                </c:pt>
                <c:pt idx="5879">
                  <c:v>15713.179665260401</c:v>
                </c:pt>
                <c:pt idx="5880">
                  <c:v>15714.5101733999</c:v>
                </c:pt>
                <c:pt idx="5881">
                  <c:v>15715.8401919924</c:v>
                </c:pt>
                <c:pt idx="5882">
                  <c:v>15717.169721300899</c:v>
                </c:pt>
                <c:pt idx="5883">
                  <c:v>15718.4987615884</c:v>
                </c:pt>
                <c:pt idx="5884">
                  <c:v>15719.827313118099</c:v>
                </c:pt>
                <c:pt idx="5885">
                  <c:v>15721.155376152899</c:v>
                </c:pt>
                <c:pt idx="5886">
                  <c:v>15722.4829509559</c:v>
                </c:pt>
                <c:pt idx="5887">
                  <c:v>15723.810037790299</c:v>
                </c:pt>
                <c:pt idx="5888">
                  <c:v>15725.136636919</c:v>
                </c:pt>
                <c:pt idx="5889">
                  <c:v>15726.462748604899</c:v>
                </c:pt>
                <c:pt idx="5890">
                  <c:v>15727.7883731119</c:v>
                </c:pt>
                <c:pt idx="5891">
                  <c:v>15729.1135107021</c:v>
                </c:pt>
                <c:pt idx="5892">
                  <c:v>15730.438161639</c:v>
                </c:pt>
                <c:pt idx="5893">
                  <c:v>15731.762326185601</c:v>
                </c:pt>
                <c:pt idx="5894">
                  <c:v>15733.0860046049</c:v>
                </c:pt>
                <c:pt idx="5895">
                  <c:v>15734.409197160099</c:v>
                </c:pt>
                <c:pt idx="5896">
                  <c:v>15735.7319041141</c:v>
                </c:pt>
                <c:pt idx="5897">
                  <c:v>15737.054125730199</c:v>
                </c:pt>
                <c:pt idx="5898">
                  <c:v>15738.375862271199</c:v>
                </c:pt>
                <c:pt idx="5899">
                  <c:v>15739.697114000301</c:v>
                </c:pt>
                <c:pt idx="5900">
                  <c:v>15741.0178811806</c:v>
                </c:pt>
                <c:pt idx="5901">
                  <c:v>15742.338164075099</c:v>
                </c:pt>
                <c:pt idx="5902">
                  <c:v>15743.6579629468</c:v>
                </c:pt>
                <c:pt idx="5903">
                  <c:v>15744.977278058899</c:v>
                </c:pt>
                <c:pt idx="5904">
                  <c:v>15746.2961096745</c:v>
                </c:pt>
                <c:pt idx="5905">
                  <c:v>15747.6144580565</c:v>
                </c:pt>
                <c:pt idx="5906">
                  <c:v>15748.932323468</c:v>
                </c:pt>
                <c:pt idx="5907">
                  <c:v>15750.249706172201</c:v>
                </c:pt>
                <c:pt idx="5908">
                  <c:v>15751.566606431999</c:v>
                </c:pt>
                <c:pt idx="5909">
                  <c:v>15752.8830245105</c:v>
                </c:pt>
                <c:pt idx="5910">
                  <c:v>15754.198960670899</c:v>
                </c:pt>
                <c:pt idx="5911">
                  <c:v>15755.5144151761</c:v>
                </c:pt>
                <c:pt idx="5912">
                  <c:v>15756.829388289199</c:v>
                </c:pt>
                <c:pt idx="5913">
                  <c:v>15758.143880273399</c:v>
                </c:pt>
                <c:pt idx="5914">
                  <c:v>15759.457891391599</c:v>
                </c:pt>
                <c:pt idx="5915">
                  <c:v>15760.7714219069</c:v>
                </c:pt>
                <c:pt idx="5916">
                  <c:v>15762.084472082401</c:v>
                </c:pt>
                <c:pt idx="5917">
                  <c:v>15763.397042181199</c:v>
                </c:pt>
                <c:pt idx="5918">
                  <c:v>15764.7091324662</c:v>
                </c:pt>
                <c:pt idx="5919">
                  <c:v>15766.020743200699</c:v>
                </c:pt>
                <c:pt idx="5920">
                  <c:v>15767.3318746476</c:v>
                </c:pt>
                <c:pt idx="5921">
                  <c:v>15768.6425270701</c:v>
                </c:pt>
                <c:pt idx="5922">
                  <c:v>15769.952700731101</c:v>
                </c:pt>
                <c:pt idx="5923">
                  <c:v>15771.2623885754</c:v>
                </c:pt>
                <c:pt idx="5924">
                  <c:v>15772.5715974016</c:v>
                </c:pt>
                <c:pt idx="5925">
                  <c:v>15773.8803278839</c:v>
                </c:pt>
                <c:pt idx="5926">
                  <c:v>15775.1885802795</c:v>
                </c:pt>
                <c:pt idx="5927">
                  <c:v>15776.4963548459</c:v>
                </c:pt>
                <c:pt idx="5928">
                  <c:v>15777.803651840401</c:v>
                </c:pt>
                <c:pt idx="5929">
                  <c:v>15779.1104715203</c:v>
                </c:pt>
                <c:pt idx="5930">
                  <c:v>15780.4168141429</c:v>
                </c:pt>
                <c:pt idx="5931">
                  <c:v>15781.7226799657</c:v>
                </c:pt>
                <c:pt idx="5932">
                  <c:v>15783.0280692459</c:v>
                </c:pt>
                <c:pt idx="5933">
                  <c:v>15784.3329822409</c:v>
                </c:pt>
                <c:pt idx="5934">
                  <c:v>15785.6374192081</c:v>
                </c:pt>
                <c:pt idx="5935">
                  <c:v>15786.9413804047</c:v>
                </c:pt>
                <c:pt idx="5936">
                  <c:v>15788.2448660881</c:v>
                </c:pt>
                <c:pt idx="5937">
                  <c:v>15789.5478765154</c:v>
                </c:pt>
                <c:pt idx="5938">
                  <c:v>15790.850411944901</c:v>
                </c:pt>
                <c:pt idx="5939">
                  <c:v>15792.152472632801</c:v>
                </c:pt>
                <c:pt idx="5940">
                  <c:v>15793.454058837</c:v>
                </c:pt>
                <c:pt idx="5941">
                  <c:v>15794.7551708146</c:v>
                </c:pt>
                <c:pt idx="5942">
                  <c:v>15796.055808823199</c:v>
                </c:pt>
                <c:pt idx="5943">
                  <c:v>15797.3559731199</c:v>
                </c:pt>
                <c:pt idx="5944">
                  <c:v>15798.6556639623</c:v>
                </c:pt>
                <c:pt idx="5945">
                  <c:v>15799.9548816075</c:v>
                </c:pt>
                <c:pt idx="5946">
                  <c:v>15801.253626313</c:v>
                </c:pt>
                <c:pt idx="5947">
                  <c:v>15802.551898336</c:v>
                </c:pt>
                <c:pt idx="5948">
                  <c:v>15803.849697934</c:v>
                </c:pt>
                <c:pt idx="5949">
                  <c:v>15805.1470253643</c:v>
                </c:pt>
                <c:pt idx="5950">
                  <c:v>15806.443880884101</c:v>
                </c:pt>
                <c:pt idx="5951">
                  <c:v>15807.740264751001</c:v>
                </c:pt>
                <c:pt idx="5952">
                  <c:v>15809.0361772221</c:v>
                </c:pt>
                <c:pt idx="5953">
                  <c:v>15810.331618554799</c:v>
                </c:pt>
                <c:pt idx="5954">
                  <c:v>15811.626589006601</c:v>
                </c:pt>
                <c:pt idx="5955">
                  <c:v>15812.921088834701</c:v>
                </c:pt>
                <c:pt idx="5956">
                  <c:v>15814.215118296401</c:v>
                </c:pt>
                <c:pt idx="5957">
                  <c:v>15815.508677649101</c:v>
                </c:pt>
                <c:pt idx="5958">
                  <c:v>15816.8017671502</c:v>
                </c:pt>
                <c:pt idx="5959">
                  <c:v>15818.094387057001</c:v>
                </c:pt>
                <c:pt idx="5960">
                  <c:v>15819.3865376269</c:v>
                </c:pt>
                <c:pt idx="5961">
                  <c:v>15820.678219117101</c:v>
                </c:pt>
                <c:pt idx="5962">
                  <c:v>15821.969431785001</c:v>
                </c:pt>
                <c:pt idx="5963">
                  <c:v>15823.260175887999</c:v>
                </c:pt>
                <c:pt idx="5964">
                  <c:v>15824.550451683401</c:v>
                </c:pt>
                <c:pt idx="5965">
                  <c:v>15825.8402594285</c:v>
                </c:pt>
                <c:pt idx="5966">
                  <c:v>15827.1295993808</c:v>
                </c:pt>
                <c:pt idx="5967">
                  <c:v>15828.4184717975</c:v>
                </c:pt>
                <c:pt idx="5968">
                  <c:v>15829.706876935899</c:v>
                </c:pt>
                <c:pt idx="5969">
                  <c:v>15830.9948150535</c:v>
                </c:pt>
                <c:pt idx="5970">
                  <c:v>15832.282286407501</c:v>
                </c:pt>
                <c:pt idx="5971">
                  <c:v>15833.5692912553</c:v>
                </c:pt>
                <c:pt idx="5972">
                  <c:v>15834.855829854299</c:v>
                </c:pt>
                <c:pt idx="5973">
                  <c:v>15836.141902461801</c:v>
                </c:pt>
                <c:pt idx="5974">
                  <c:v>15837.427509335101</c:v>
                </c:pt>
                <c:pt idx="5975">
                  <c:v>15838.712650731501</c:v>
                </c:pt>
                <c:pt idx="5976">
                  <c:v>15839.9973269085</c:v>
                </c:pt>
                <c:pt idx="5977">
                  <c:v>15841.2815381234</c:v>
                </c:pt>
                <c:pt idx="5978">
                  <c:v>15842.5652846334</c:v>
                </c:pt>
                <c:pt idx="5979">
                  <c:v>15843.848566696</c:v>
                </c:pt>
                <c:pt idx="5980">
                  <c:v>15845.1313845685</c:v>
                </c:pt>
                <c:pt idx="5981">
                  <c:v>15846.413738508199</c:v>
                </c:pt>
                <c:pt idx="5982">
                  <c:v>15847.695628772401</c:v>
                </c:pt>
                <c:pt idx="5983">
                  <c:v>15848.977055618599</c:v>
                </c:pt>
                <c:pt idx="5984">
                  <c:v>15850.258019303999</c:v>
                </c:pt>
                <c:pt idx="5985">
                  <c:v>15851.5385200858</c:v>
                </c:pt>
                <c:pt idx="5986">
                  <c:v>15852.818551804099</c:v>
                </c:pt>
                <c:pt idx="5987">
                  <c:v>15854.0981203507</c:v>
                </c:pt>
                <c:pt idx="5988">
                  <c:v>15855.377226435299</c:v>
                </c:pt>
                <c:pt idx="5989">
                  <c:v>15856.6558703104</c:v>
                </c:pt>
                <c:pt idx="5990">
                  <c:v>15857.934052228</c:v>
                </c:pt>
                <c:pt idx="5991">
                  <c:v>15859.2117724405</c:v>
                </c:pt>
                <c:pt idx="5992">
                  <c:v>15860.489031200001</c:v>
                </c:pt>
                <c:pt idx="5993">
                  <c:v>15861.765828759</c:v>
                </c:pt>
                <c:pt idx="5994">
                  <c:v>15863.042165369499</c:v>
                </c:pt>
                <c:pt idx="5995">
                  <c:v>15864.318041283899</c:v>
                </c:pt>
                <c:pt idx="5996">
                  <c:v>15865.593456754499</c:v>
                </c:pt>
                <c:pt idx="5997">
                  <c:v>15866.8684120334</c:v>
                </c:pt>
                <c:pt idx="5998">
                  <c:v>15868.1429073729</c:v>
                </c:pt>
                <c:pt idx="5999">
                  <c:v>15869.4169430253</c:v>
                </c:pt>
                <c:pt idx="6000">
                  <c:v>15870.6905192429</c:v>
                </c:pt>
                <c:pt idx="6001">
                  <c:v>15871.9636362778</c:v>
                </c:pt>
                <c:pt idx="6002">
                  <c:v>15873.236294382399</c:v>
                </c:pt>
                <c:pt idx="6003">
                  <c:v>15874.5084938088</c:v>
                </c:pt>
                <c:pt idx="6004">
                  <c:v>15875.780234809399</c:v>
                </c:pt>
                <c:pt idx="6005">
                  <c:v>15877.051517636401</c:v>
                </c:pt>
                <c:pt idx="6006">
                  <c:v>15878.322342542</c:v>
                </c:pt>
                <c:pt idx="6007">
                  <c:v>15879.592709778601</c:v>
                </c:pt>
                <c:pt idx="6008">
                  <c:v>15880.8626195983</c:v>
                </c:pt>
                <c:pt idx="6009">
                  <c:v>15882.1320722534</c:v>
                </c:pt>
                <c:pt idx="6010">
                  <c:v>15883.401067996199</c:v>
                </c:pt>
                <c:pt idx="6011">
                  <c:v>15884.6696070788</c:v>
                </c:pt>
                <c:pt idx="6012">
                  <c:v>15885.9376897537</c:v>
                </c:pt>
                <c:pt idx="6013">
                  <c:v>15887.205316272901</c:v>
                </c:pt>
                <c:pt idx="6014">
                  <c:v>15888.472486888901</c:v>
                </c:pt>
                <c:pt idx="6015">
                  <c:v>15889.739201853699</c:v>
                </c:pt>
                <c:pt idx="6016">
                  <c:v>15891.0054614198</c:v>
                </c:pt>
                <c:pt idx="6017">
                  <c:v>15892.271265839299</c:v>
                </c:pt>
                <c:pt idx="6018">
                  <c:v>15893.536615364401</c:v>
                </c:pt>
                <c:pt idx="6019">
                  <c:v>15894.8015102475</c:v>
                </c:pt>
                <c:pt idx="6020">
                  <c:v>15896.0659507408</c:v>
                </c:pt>
                <c:pt idx="6021">
                  <c:v>15897.3299370965</c:v>
                </c:pt>
                <c:pt idx="6022">
                  <c:v>15898.593469567</c:v>
                </c:pt>
                <c:pt idx="6023">
                  <c:v>15899.856548404299</c:v>
                </c:pt>
                <c:pt idx="6024">
                  <c:v>15901.1191738609</c:v>
                </c:pt>
                <c:pt idx="6025">
                  <c:v>15902.381346189</c:v>
                </c:pt>
                <c:pt idx="6026">
                  <c:v>15903.643065640699</c:v>
                </c:pt>
                <c:pt idx="6027">
                  <c:v>15904.904332468401</c:v>
                </c:pt>
                <c:pt idx="6028">
                  <c:v>15906.165146924301</c:v>
                </c:pt>
                <c:pt idx="6029">
                  <c:v>15907.4255092607</c:v>
                </c:pt>
                <c:pt idx="6030">
                  <c:v>15908.6854197298</c:v>
                </c:pt>
                <c:pt idx="6031">
                  <c:v>15909.944878583899</c:v>
                </c:pt>
                <c:pt idx="6032">
                  <c:v>15911.2038860752</c:v>
                </c:pt>
                <c:pt idx="6033">
                  <c:v>15912.462442455701</c:v>
                </c:pt>
                <c:pt idx="6034">
                  <c:v>15913.720547978501</c:v>
                </c:pt>
                <c:pt idx="6035">
                  <c:v>15914.978202895099</c:v>
                </c:pt>
                <c:pt idx="6036">
                  <c:v>15916.2354074578</c:v>
                </c:pt>
                <c:pt idx="6037">
                  <c:v>15917.492161919001</c:v>
                </c:pt>
                <c:pt idx="6038">
                  <c:v>15918.748466531</c:v>
                </c:pt>
                <c:pt idx="6039">
                  <c:v>15920.004321545999</c:v>
                </c:pt>
                <c:pt idx="6040">
                  <c:v>15921.2597272163</c:v>
                </c:pt>
                <c:pt idx="6041">
                  <c:v>15922.514683793999</c:v>
                </c:pt>
                <c:pt idx="6042">
                  <c:v>15923.769191531501</c:v>
                </c:pt>
                <c:pt idx="6043">
                  <c:v>15925.023250681001</c:v>
                </c:pt>
                <c:pt idx="6044">
                  <c:v>15926.2768614948</c:v>
                </c:pt>
                <c:pt idx="6045">
                  <c:v>15927.530024225</c:v>
                </c:pt>
                <c:pt idx="6046">
                  <c:v>15928.782739124101</c:v>
                </c:pt>
                <c:pt idx="6047">
                  <c:v>15930.035006444199</c:v>
                </c:pt>
                <c:pt idx="6048">
                  <c:v>15931.286826437499</c:v>
                </c:pt>
                <c:pt idx="6049">
                  <c:v>15932.5381942807</c:v>
                </c:pt>
                <c:pt idx="6050">
                  <c:v>15933.7891146043</c:v>
                </c:pt>
                <c:pt idx="6051">
                  <c:v>15935.039588092999</c:v>
                </c:pt>
                <c:pt idx="6052">
                  <c:v>15936.289614994699</c:v>
                </c:pt>
                <c:pt idx="6053">
                  <c:v>15937.5391955577</c:v>
                </c:pt>
                <c:pt idx="6054">
                  <c:v>15938.7883300301</c:v>
                </c:pt>
                <c:pt idx="6055">
                  <c:v>15940.037018660099</c:v>
                </c:pt>
                <c:pt idx="6056">
                  <c:v>15941.285261696001</c:v>
                </c:pt>
                <c:pt idx="6057">
                  <c:v>15942.5330593858</c:v>
                </c:pt>
                <c:pt idx="6058">
                  <c:v>15943.780411977699</c:v>
                </c:pt>
                <c:pt idx="6059">
                  <c:v>15945.0273197199</c:v>
                </c:pt>
                <c:pt idx="6060">
                  <c:v>15946.2737828606</c:v>
                </c:pt>
                <c:pt idx="6061">
                  <c:v>15947.519801648001</c:v>
                </c:pt>
                <c:pt idx="6062">
                  <c:v>15948.7653763301</c:v>
                </c:pt>
                <c:pt idx="6063">
                  <c:v>15950.010507155201</c:v>
                </c:pt>
                <c:pt idx="6064">
                  <c:v>15951.255194371501</c:v>
                </c:pt>
                <c:pt idx="6065">
                  <c:v>15952.4994382271</c:v>
                </c:pt>
                <c:pt idx="6066">
                  <c:v>15953.743238970201</c:v>
                </c:pt>
                <c:pt idx="6067">
                  <c:v>15954.986596848899</c:v>
                </c:pt>
                <c:pt idx="6068">
                  <c:v>15956.2295121115</c:v>
                </c:pt>
                <c:pt idx="6069">
                  <c:v>15957.471985006099</c:v>
                </c:pt>
                <c:pt idx="6070">
                  <c:v>15958.714015780801</c:v>
                </c:pt>
                <c:pt idx="6071">
                  <c:v>15959.955604683901</c:v>
                </c:pt>
                <c:pt idx="6072">
                  <c:v>15961.1967519635</c:v>
                </c:pt>
                <c:pt idx="6073">
                  <c:v>15962.4374578678</c:v>
                </c:pt>
                <c:pt idx="6074">
                  <c:v>15963.677722644999</c:v>
                </c:pt>
                <c:pt idx="6075">
                  <c:v>15964.9175465431</c:v>
                </c:pt>
                <c:pt idx="6076">
                  <c:v>15966.156929810501</c:v>
                </c:pt>
                <c:pt idx="6077">
                  <c:v>15967.395872695201</c:v>
                </c:pt>
                <c:pt idx="6078">
                  <c:v>15968.634375445499</c:v>
                </c:pt>
                <c:pt idx="6079">
                  <c:v>15969.8724383094</c:v>
                </c:pt>
                <c:pt idx="6080">
                  <c:v>15971.110061535301</c:v>
                </c:pt>
                <c:pt idx="6081">
                  <c:v>15972.3472453709</c:v>
                </c:pt>
                <c:pt idx="6082">
                  <c:v>15973.583990065301</c:v>
                </c:pt>
                <c:pt idx="6083">
                  <c:v>15974.8202958657</c:v>
                </c:pt>
                <c:pt idx="6084">
                  <c:v>15976.056163020799</c:v>
                </c:pt>
                <c:pt idx="6085">
                  <c:v>15977.291591778599</c:v>
                </c:pt>
                <c:pt idx="6086">
                  <c:v>15978.5265823872</c:v>
                </c:pt>
                <c:pt idx="6087">
                  <c:v>15979.761135094899</c:v>
                </c:pt>
                <c:pt idx="6088">
                  <c:v>15980.995250149899</c:v>
                </c:pt>
                <c:pt idx="6089">
                  <c:v>15982.228927800301</c:v>
                </c:pt>
                <c:pt idx="6090">
                  <c:v>15983.4621682942</c:v>
                </c:pt>
                <c:pt idx="6091">
                  <c:v>15984.694971879901</c:v>
                </c:pt>
                <c:pt idx="6092">
                  <c:v>15985.927338805601</c:v>
                </c:pt>
                <c:pt idx="6093">
                  <c:v>15987.1592693193</c:v>
                </c:pt>
                <c:pt idx="6094">
                  <c:v>15988.3907636692</c:v>
                </c:pt>
                <c:pt idx="6095">
                  <c:v>15989.6218221036</c:v>
                </c:pt>
                <c:pt idx="6096">
                  <c:v>15990.852444870599</c:v>
                </c:pt>
                <c:pt idx="6097">
                  <c:v>15992.0826322184</c:v>
                </c:pt>
                <c:pt idx="6098">
                  <c:v>15993.3123843951</c:v>
                </c:pt>
                <c:pt idx="6099">
                  <c:v>15994.541701648899</c:v>
                </c:pt>
                <c:pt idx="6100">
                  <c:v>15995.770584227999</c:v>
                </c:pt>
                <c:pt idx="6101">
                  <c:v>15996.9990323806</c:v>
                </c:pt>
                <c:pt idx="6102">
                  <c:v>15998.227046354799</c:v>
                </c:pt>
                <c:pt idx="6103">
                  <c:v>15999.454626398699</c:v>
                </c:pt>
                <c:pt idx="6104">
                  <c:v>16000.681772760699</c:v>
                </c:pt>
                <c:pt idx="6105">
                  <c:v>16001.9084856887</c:v>
                </c:pt>
                <c:pt idx="6106">
                  <c:v>16003.134765431099</c:v>
                </c:pt>
                <c:pt idx="6107">
                  <c:v>16004.3606122359</c:v>
                </c:pt>
                <c:pt idx="6108">
                  <c:v>16005.586026351401</c:v>
                </c:pt>
                <c:pt idx="6109">
                  <c:v>16006.811008025699</c:v>
                </c:pt>
                <c:pt idx="6110">
                  <c:v>16008.035557507001</c:v>
                </c:pt>
                <c:pt idx="6111">
                  <c:v>16009.2596750434</c:v>
                </c:pt>
                <c:pt idx="6112">
                  <c:v>16010.4833540411</c:v>
                </c:pt>
                <c:pt idx="6113">
                  <c:v>16011.7066005419</c:v>
                </c:pt>
                <c:pt idx="6114">
                  <c:v>16012.929415479901</c:v>
                </c:pt>
                <c:pt idx="6115">
                  <c:v>16014.151799097701</c:v>
                </c:pt>
                <c:pt idx="6116">
                  <c:v>16015.373751637801</c:v>
                </c:pt>
                <c:pt idx="6117">
                  <c:v>16016.5952733429</c:v>
                </c:pt>
                <c:pt idx="6118">
                  <c:v>16017.816364455601</c:v>
                </c:pt>
                <c:pt idx="6119">
                  <c:v>16019.0370252184</c:v>
                </c:pt>
                <c:pt idx="6120">
                  <c:v>16020.257255873899</c:v>
                </c:pt>
                <c:pt idx="6121">
                  <c:v>16021.4770566647</c:v>
                </c:pt>
                <c:pt idx="6122">
                  <c:v>16022.6964278333</c:v>
                </c:pt>
                <c:pt idx="6123">
                  <c:v>16023.9153696225</c:v>
                </c:pt>
                <c:pt idx="6124">
                  <c:v>16025.1338822747</c:v>
                </c:pt>
                <c:pt idx="6125">
                  <c:v>16026.3519660326</c:v>
                </c:pt>
                <c:pt idx="6126">
                  <c:v>16027.5696211387</c:v>
                </c:pt>
                <c:pt idx="6127">
                  <c:v>16028.786847835599</c:v>
                </c:pt>
                <c:pt idx="6128">
                  <c:v>16030.0036463659</c:v>
                </c:pt>
                <c:pt idx="6129">
                  <c:v>16031.2200169719</c:v>
                </c:pt>
                <c:pt idx="6130">
                  <c:v>16032.4359598971</c:v>
                </c:pt>
                <c:pt idx="6131">
                  <c:v>16033.6514753832</c:v>
                </c:pt>
                <c:pt idx="6132">
                  <c:v>16034.866563673</c:v>
                </c:pt>
                <c:pt idx="6133">
                  <c:v>16036.0812250092</c:v>
                </c:pt>
                <c:pt idx="6134">
                  <c:v>16037.295459634301</c:v>
                </c:pt>
                <c:pt idx="6135">
                  <c:v>16038.5092677909</c:v>
                </c:pt>
                <c:pt idx="6136">
                  <c:v>16039.7226497216</c:v>
                </c:pt>
                <c:pt idx="6137">
                  <c:v>16040.935605669099</c:v>
                </c:pt>
                <c:pt idx="6138">
                  <c:v>16042.148135875699</c:v>
                </c:pt>
                <c:pt idx="6139">
                  <c:v>16043.360240584299</c:v>
                </c:pt>
                <c:pt idx="6140">
                  <c:v>16044.571920037301</c:v>
                </c:pt>
                <c:pt idx="6141">
                  <c:v>16045.783174477299</c:v>
                </c:pt>
                <c:pt idx="6142">
                  <c:v>16046.994004147</c:v>
                </c:pt>
                <c:pt idx="6143">
                  <c:v>16048.204409288899</c:v>
                </c:pt>
                <c:pt idx="6144">
                  <c:v>16049.414390145599</c:v>
                </c:pt>
                <c:pt idx="6145">
                  <c:v>16050.6239469596</c:v>
                </c:pt>
                <c:pt idx="6146">
                  <c:v>16051.8330799737</c:v>
                </c:pt>
                <c:pt idx="6147">
                  <c:v>16053.041789430201</c:v>
                </c:pt>
                <c:pt idx="6148">
                  <c:v>16054.250075571999</c:v>
                </c:pt>
                <c:pt idx="6149">
                  <c:v>16055.457938641401</c:v>
                </c:pt>
                <c:pt idx="6150">
                  <c:v>16056.6653788812</c:v>
                </c:pt>
                <c:pt idx="6151">
                  <c:v>16057.8723965339</c:v>
                </c:pt>
                <c:pt idx="6152">
                  <c:v>16059.0789918421</c:v>
                </c:pt>
                <c:pt idx="6153">
                  <c:v>16060.285165048401</c:v>
                </c:pt>
                <c:pt idx="6154">
                  <c:v>16061.4909163953</c:v>
                </c:pt>
                <c:pt idx="6155">
                  <c:v>16062.696246125501</c:v>
                </c:pt>
                <c:pt idx="6156">
                  <c:v>16063.9011544815</c:v>
                </c:pt>
                <c:pt idx="6157">
                  <c:v>16065.105641706001</c:v>
                </c:pt>
                <c:pt idx="6158">
                  <c:v>16066.309708041499</c:v>
                </c:pt>
                <c:pt idx="6159">
                  <c:v>16067.513353730499</c:v>
                </c:pt>
                <c:pt idx="6160">
                  <c:v>16068.7165790158</c:v>
                </c:pt>
                <c:pt idx="6161">
                  <c:v>16069.919384139799</c:v>
                </c:pt>
                <c:pt idx="6162">
                  <c:v>16071.1217693452</c:v>
                </c:pt>
                <c:pt idx="6163">
                  <c:v>16072.323734874601</c:v>
                </c:pt>
                <c:pt idx="6164">
                  <c:v>16073.5252809704</c:v>
                </c:pt>
                <c:pt idx="6165">
                  <c:v>16074.7264078754</c:v>
                </c:pt>
                <c:pt idx="6166">
                  <c:v>16075.927115832101</c:v>
                </c:pt>
                <c:pt idx="6167">
                  <c:v>16077.1274050832</c:v>
                </c:pt>
                <c:pt idx="6168">
                  <c:v>16078.327275871001</c:v>
                </c:pt>
                <c:pt idx="6169">
                  <c:v>16079.526728438401</c:v>
                </c:pt>
                <c:pt idx="6170">
                  <c:v>16080.7257630278</c:v>
                </c:pt>
                <c:pt idx="6171">
                  <c:v>16081.924379881901</c:v>
                </c:pt>
                <c:pt idx="6172">
                  <c:v>16083.1225792432</c:v>
                </c:pt>
                <c:pt idx="6173">
                  <c:v>16084.320361354299</c:v>
                </c:pt>
                <c:pt idx="6174">
                  <c:v>16085.5177264578</c:v>
                </c:pt>
                <c:pt idx="6175">
                  <c:v>16086.714671137001</c:v>
                </c:pt>
                <c:pt idx="6176">
                  <c:v>16087.911198673501</c:v>
                </c:pt>
                <c:pt idx="6177">
                  <c:v>16089.107309733199</c:v>
                </c:pt>
                <c:pt idx="6178">
                  <c:v>16090.303004556599</c:v>
                </c:pt>
                <c:pt idx="6179">
                  <c:v>16091.4982833822</c:v>
                </c:pt>
                <c:pt idx="6180">
                  <c:v>16092.693146449999</c:v>
                </c:pt>
                <c:pt idx="6181">
                  <c:v>16093.8875939996</c:v>
                </c:pt>
                <c:pt idx="6182">
                  <c:v>16095.081626270399</c:v>
                </c:pt>
                <c:pt idx="6183">
                  <c:v>16096.275243501999</c:v>
                </c:pt>
                <c:pt idx="6184">
                  <c:v>16097.468445934001</c:v>
                </c:pt>
                <c:pt idx="6185">
                  <c:v>16098.661233806</c:v>
                </c:pt>
                <c:pt idx="6186">
                  <c:v>16099.8536073575</c:v>
                </c:pt>
                <c:pt idx="6187">
                  <c:v>16101.045566827999</c:v>
                </c:pt>
                <c:pt idx="6188">
                  <c:v>16102.2371124572</c:v>
                </c:pt>
                <c:pt idx="6189">
                  <c:v>16103.428244484499</c:v>
                </c:pt>
                <c:pt idx="6190">
                  <c:v>16104.6189631495</c:v>
                </c:pt>
                <c:pt idx="6191">
                  <c:v>16105.809268691901</c:v>
                </c:pt>
                <c:pt idx="6192">
                  <c:v>16106.999161351099</c:v>
                </c:pt>
                <c:pt idx="6193">
                  <c:v>16108.1886413666</c:v>
                </c:pt>
                <c:pt idx="6194">
                  <c:v>16109.3777089782</c:v>
                </c:pt>
                <c:pt idx="6195">
                  <c:v>16110.5663644252</c:v>
                </c:pt>
                <c:pt idx="6196">
                  <c:v>16111.7546079473</c:v>
                </c:pt>
                <c:pt idx="6197">
                  <c:v>16112.942439784099</c:v>
                </c:pt>
                <c:pt idx="6198">
                  <c:v>16114.129860175</c:v>
                </c:pt>
                <c:pt idx="6199">
                  <c:v>16115.3168693597</c:v>
                </c:pt>
                <c:pt idx="6200">
                  <c:v>16116.503467577701</c:v>
                </c:pt>
                <c:pt idx="6201">
                  <c:v>16117.6896550685</c:v>
                </c:pt>
                <c:pt idx="6202">
                  <c:v>16118.8754320717</c:v>
                </c:pt>
                <c:pt idx="6203">
                  <c:v>16120.0607988269</c:v>
                </c:pt>
                <c:pt idx="6204">
                  <c:v>16121.2457555737</c:v>
                </c:pt>
                <c:pt idx="6205">
                  <c:v>16122.4303025515</c:v>
                </c:pt>
                <c:pt idx="6206">
                  <c:v>16123.614439999899</c:v>
                </c:pt>
                <c:pt idx="6207">
                  <c:v>16124.798168158501</c:v>
                </c:pt>
                <c:pt idx="6208">
                  <c:v>16125.981487266899</c:v>
                </c:pt>
                <c:pt idx="6209">
                  <c:v>16127.1643975646</c:v>
                </c:pt>
                <c:pt idx="6210">
                  <c:v>16128.3468992912</c:v>
                </c:pt>
                <c:pt idx="6211">
                  <c:v>16129.528992686201</c:v>
                </c:pt>
                <c:pt idx="6212">
                  <c:v>16130.7106779891</c:v>
                </c:pt>
                <c:pt idx="6213">
                  <c:v>16131.8919554396</c:v>
                </c:pt>
                <c:pt idx="6214">
                  <c:v>16133.072825277201</c:v>
                </c:pt>
                <c:pt idx="6215">
                  <c:v>16134.2532877414</c:v>
                </c:pt>
                <c:pt idx="6216">
                  <c:v>16135.4333430719</c:v>
                </c:pt>
                <c:pt idx="6217">
                  <c:v>16136.6129915081</c:v>
                </c:pt>
                <c:pt idx="6218">
                  <c:v>16137.7922332896</c:v>
                </c:pt>
                <c:pt idx="6219">
                  <c:v>16138.971068655999</c:v>
                </c:pt>
                <c:pt idx="6220">
                  <c:v>16140.1494978468</c:v>
                </c:pt>
                <c:pt idx="6221">
                  <c:v>16141.327521101601</c:v>
                </c:pt>
                <c:pt idx="6222">
                  <c:v>16142.505138660001</c:v>
                </c:pt>
                <c:pt idx="6223">
                  <c:v>16143.682350761501</c:v>
                </c:pt>
                <c:pt idx="6224">
                  <c:v>16144.8591576456</c:v>
                </c:pt>
                <c:pt idx="6225">
                  <c:v>16146.035559551699</c:v>
                </c:pt>
                <c:pt idx="6226">
                  <c:v>16147.21155672</c:v>
                </c:pt>
                <c:pt idx="6227">
                  <c:v>16148.3871493895</c:v>
                </c:pt>
                <c:pt idx="6228">
                  <c:v>16149.5623377998</c:v>
                </c:pt>
                <c:pt idx="6229">
                  <c:v>16150.7371221906</c:v>
                </c:pt>
                <c:pt idx="6230">
                  <c:v>16151.9115028013</c:v>
                </c:pt>
                <c:pt idx="6231">
                  <c:v>16153.085479871699</c:v>
                </c:pt>
                <c:pt idx="6232">
                  <c:v>16154.259053641101</c:v>
                </c:pt>
                <c:pt idx="6233">
                  <c:v>16155.432224349201</c:v>
                </c:pt>
                <c:pt idx="6234">
                  <c:v>16156.6049922356</c:v>
                </c:pt>
                <c:pt idx="6235">
                  <c:v>16157.7773575397</c:v>
                </c:pt>
                <c:pt idx="6236">
                  <c:v>16158.9493205011</c:v>
                </c:pt>
                <c:pt idx="6237">
                  <c:v>16160.1208813595</c:v>
                </c:pt>
                <c:pt idx="6238">
                  <c:v>16161.2920331888</c:v>
                </c:pt>
                <c:pt idx="6239">
                  <c:v>16162.4627820592</c:v>
                </c:pt>
                <c:pt idx="6240">
                  <c:v>16163.633129154299</c:v>
                </c:pt>
                <c:pt idx="6241">
                  <c:v>16164.803074707799</c:v>
                </c:pt>
                <c:pt idx="6242">
                  <c:v>16165.972618953099</c:v>
                </c:pt>
                <c:pt idx="6243">
                  <c:v>16167.1417621238</c:v>
                </c:pt>
                <c:pt idx="6244">
                  <c:v>16168.3105044533</c:v>
                </c:pt>
                <c:pt idx="6245">
                  <c:v>16169.4788461753</c:v>
                </c:pt>
                <c:pt idx="6246">
                  <c:v>16170.646787523299</c:v>
                </c:pt>
                <c:pt idx="6247">
                  <c:v>16171.814328730799</c:v>
                </c:pt>
                <c:pt idx="6248">
                  <c:v>16172.9814700314</c:v>
                </c:pt>
                <c:pt idx="6249">
                  <c:v>16174.148211658499</c:v>
                </c:pt>
                <c:pt idx="6250">
                  <c:v>16175.314553845699</c:v>
                </c:pt>
                <c:pt idx="6251">
                  <c:v>16176.4804968266</c:v>
                </c:pt>
                <c:pt idx="6252">
                  <c:v>16177.646040834599</c:v>
                </c:pt>
                <c:pt idx="6253">
                  <c:v>16178.811186103399</c:v>
                </c:pt>
                <c:pt idx="6254">
                  <c:v>16179.9759328665</c:v>
                </c:pt>
                <c:pt idx="6255">
                  <c:v>16181.1402813573</c:v>
                </c:pt>
                <c:pt idx="6256">
                  <c:v>16182.304231809399</c:v>
                </c:pt>
                <c:pt idx="6257">
                  <c:v>16183.467784456399</c:v>
                </c:pt>
                <c:pt idx="6258">
                  <c:v>16184.6309395318</c:v>
                </c:pt>
                <c:pt idx="6259">
                  <c:v>16185.7936972691</c:v>
                </c:pt>
                <c:pt idx="6260">
                  <c:v>16186.9560579019</c:v>
                </c:pt>
                <c:pt idx="6261">
                  <c:v>16188.1180216636</c:v>
                </c:pt>
                <c:pt idx="6262">
                  <c:v>16189.2795887879</c:v>
                </c:pt>
                <c:pt idx="6263">
                  <c:v>16190.440759508299</c:v>
                </c:pt>
                <c:pt idx="6264">
                  <c:v>16191.6015340582</c:v>
                </c:pt>
                <c:pt idx="6265">
                  <c:v>16192.7619126713</c:v>
                </c:pt>
                <c:pt idx="6266">
                  <c:v>16193.921895581099</c:v>
                </c:pt>
                <c:pt idx="6267">
                  <c:v>16195.081483021</c:v>
                </c:pt>
                <c:pt idx="6268">
                  <c:v>16196.240675224701</c:v>
                </c:pt>
                <c:pt idx="6269">
                  <c:v>16197.399472425701</c:v>
                </c:pt>
                <c:pt idx="6270">
                  <c:v>16198.557874857401</c:v>
                </c:pt>
                <c:pt idx="6271">
                  <c:v>16199.7158827535</c:v>
                </c:pt>
                <c:pt idx="6272">
                  <c:v>16200.8734963475</c:v>
                </c:pt>
                <c:pt idx="6273">
                  <c:v>16202.030715872599</c:v>
                </c:pt>
                <c:pt idx="6274">
                  <c:v>16203.1875415632</c:v>
                </c:pt>
                <c:pt idx="6275">
                  <c:v>16204.343973651999</c:v>
                </c:pt>
                <c:pt idx="6276">
                  <c:v>16205.500012372901</c:v>
                </c:pt>
                <c:pt idx="6277">
                  <c:v>16206.6556579592</c:v>
                </c:pt>
                <c:pt idx="6278">
                  <c:v>16207.810910644699</c:v>
                </c:pt>
                <c:pt idx="6279">
                  <c:v>16208.9657706627</c:v>
                </c:pt>
                <c:pt idx="6280">
                  <c:v>16210.120238247</c:v>
                </c:pt>
                <c:pt idx="6281">
                  <c:v>16211.2743136309</c:v>
                </c:pt>
                <c:pt idx="6282">
                  <c:v>16212.427997048</c:v>
                </c:pt>
                <c:pt idx="6283">
                  <c:v>16213.581288731901</c:v>
                </c:pt>
                <c:pt idx="6284">
                  <c:v>16214.734188916</c:v>
                </c:pt>
                <c:pt idx="6285">
                  <c:v>16215.886697833999</c:v>
                </c:pt>
                <c:pt idx="6286">
                  <c:v>16217.038815719399</c:v>
                </c:pt>
                <c:pt idx="6287">
                  <c:v>16218.1905428056</c:v>
                </c:pt>
                <c:pt idx="6288">
                  <c:v>16219.341879326301</c:v>
                </c:pt>
                <c:pt idx="6289">
                  <c:v>16220.492825514901</c:v>
                </c:pt>
                <c:pt idx="6290">
                  <c:v>16221.643381604999</c:v>
                </c:pt>
                <c:pt idx="6291">
                  <c:v>16222.793547830201</c:v>
                </c:pt>
                <c:pt idx="6292">
                  <c:v>16223.943324423901</c:v>
                </c:pt>
                <c:pt idx="6293">
                  <c:v>16225.0927116197</c:v>
                </c:pt>
                <c:pt idx="6294">
                  <c:v>16226.2417096512</c:v>
                </c:pt>
                <c:pt idx="6295">
                  <c:v>16227.390318751801</c:v>
                </c:pt>
                <c:pt idx="6296">
                  <c:v>16228.538539155101</c:v>
                </c:pt>
                <c:pt idx="6297">
                  <c:v>16229.6863710947</c:v>
                </c:pt>
                <c:pt idx="6298">
                  <c:v>16230.8338148041</c:v>
                </c:pt>
                <c:pt idx="6299">
                  <c:v>16231.9808705167</c:v>
                </c:pt>
                <c:pt idx="6300">
                  <c:v>16233.1275384662</c:v>
                </c:pt>
                <c:pt idx="6301">
                  <c:v>16234.273820439201</c:v>
                </c:pt>
                <c:pt idx="6302">
                  <c:v>16235.419715432299</c:v>
                </c:pt>
                <c:pt idx="6303">
                  <c:v>16236.565223448901</c:v>
                </c:pt>
                <c:pt idx="6304">
                  <c:v>16237.7103447237</c:v>
                </c:pt>
                <c:pt idx="6305">
                  <c:v>16238.855079491699</c:v>
                </c:pt>
                <c:pt idx="6306">
                  <c:v>16239.999427987599</c:v>
                </c:pt>
                <c:pt idx="6307">
                  <c:v>16241.143390446499</c:v>
                </c:pt>
                <c:pt idx="6308">
                  <c:v>16242.286967103</c:v>
                </c:pt>
                <c:pt idx="6309">
                  <c:v>16243.430158192101</c:v>
                </c:pt>
                <c:pt idx="6310">
                  <c:v>16244.5729639487</c:v>
                </c:pt>
                <c:pt idx="6311">
                  <c:v>16245.7153846076</c:v>
                </c:pt>
                <c:pt idx="6312">
                  <c:v>16246.857420403599</c:v>
                </c:pt>
                <c:pt idx="6313">
                  <c:v>16247.999071571599</c:v>
                </c:pt>
                <c:pt idx="6314">
                  <c:v>16249.1403383465</c:v>
                </c:pt>
                <c:pt idx="6315">
                  <c:v>16250.281220963199</c:v>
                </c:pt>
                <c:pt idx="6316">
                  <c:v>16251.4217196564</c:v>
                </c:pt>
                <c:pt idx="6317">
                  <c:v>16252.561834661101</c:v>
                </c:pt>
                <c:pt idx="6318">
                  <c:v>16253.701566212099</c:v>
                </c:pt>
                <c:pt idx="6319">
                  <c:v>16254.8409145443</c:v>
                </c:pt>
                <c:pt idx="6320">
                  <c:v>16255.9798798925</c:v>
                </c:pt>
                <c:pt idx="6321">
                  <c:v>16257.1184624914</c:v>
                </c:pt>
                <c:pt idx="6322">
                  <c:v>16258.256662576599</c:v>
                </c:pt>
                <c:pt idx="6323">
                  <c:v>16259.394480382</c:v>
                </c:pt>
                <c:pt idx="6324">
                  <c:v>16260.531916143</c:v>
                </c:pt>
                <c:pt idx="6325">
                  <c:v>16261.668970094301</c:v>
                </c:pt>
                <c:pt idx="6326">
                  <c:v>16262.805642470799</c:v>
                </c:pt>
                <c:pt idx="6327">
                  <c:v>16263.9419335074</c:v>
                </c:pt>
                <c:pt idx="6328">
                  <c:v>16265.077843438799</c:v>
                </c:pt>
                <c:pt idx="6329">
                  <c:v>16266.2133725001</c:v>
                </c:pt>
                <c:pt idx="6330">
                  <c:v>16267.3485209259</c:v>
                </c:pt>
                <c:pt idx="6331">
                  <c:v>16268.4832889513</c:v>
                </c:pt>
                <c:pt idx="6332">
                  <c:v>16269.617676811</c:v>
                </c:pt>
                <c:pt idx="6333">
                  <c:v>16270.7516847399</c:v>
                </c:pt>
                <c:pt idx="6334">
                  <c:v>16271.8853129729</c:v>
                </c:pt>
                <c:pt idx="6335">
                  <c:v>16273.018561744801</c:v>
                </c:pt>
                <c:pt idx="6336">
                  <c:v>16274.1514312906</c:v>
                </c:pt>
                <c:pt idx="6337">
                  <c:v>16275.283921844901</c:v>
                </c:pt>
                <c:pt idx="6338">
                  <c:v>16276.416033642799</c:v>
                </c:pt>
                <c:pt idx="6339">
                  <c:v>16277.547766919</c:v>
                </c:pt>
                <c:pt idx="6340">
                  <c:v>16278.679121908501</c:v>
                </c:pt>
                <c:pt idx="6341">
                  <c:v>16279.810098846099</c:v>
                </c:pt>
                <c:pt idx="6342">
                  <c:v>16280.9406979666</c:v>
                </c:pt>
                <c:pt idx="6343">
                  <c:v>16282.0709195049</c:v>
                </c:pt>
                <c:pt idx="6344">
                  <c:v>16283.200763695901</c:v>
                </c:pt>
                <c:pt idx="6345">
                  <c:v>16284.3302307744</c:v>
                </c:pt>
                <c:pt idx="6346">
                  <c:v>16285.4593209753</c:v>
                </c:pt>
                <c:pt idx="6347">
                  <c:v>16286.588034533501</c:v>
                </c:pt>
                <c:pt idx="6348">
                  <c:v>16287.7163716837</c:v>
                </c:pt>
                <c:pt idx="6349">
                  <c:v>16288.844332660999</c:v>
                </c:pt>
                <c:pt idx="6350">
                  <c:v>16289.971917700001</c:v>
                </c:pt>
                <c:pt idx="6351">
                  <c:v>16291.099127035801</c:v>
                </c:pt>
                <c:pt idx="6352">
                  <c:v>16292.225960903101</c:v>
                </c:pt>
                <c:pt idx="6353">
                  <c:v>16293.352419536701</c:v>
                </c:pt>
                <c:pt idx="6354">
                  <c:v>16294.4785031717</c:v>
                </c:pt>
                <c:pt idx="6355">
                  <c:v>16295.604212042799</c:v>
                </c:pt>
                <c:pt idx="6356">
                  <c:v>16296.7295463848</c:v>
                </c:pt>
                <c:pt idx="6357">
                  <c:v>16297.854506432799</c:v>
                </c:pt>
                <c:pt idx="6358">
                  <c:v>16298.979092421399</c:v>
                </c:pt>
                <c:pt idx="6359">
                  <c:v>16300.1033045855</c:v>
                </c:pt>
                <c:pt idx="6360">
                  <c:v>16301.2271431601</c:v>
                </c:pt>
                <c:pt idx="6361">
                  <c:v>16302.35060838</c:v>
                </c:pt>
                <c:pt idx="6362">
                  <c:v>16303.473700480101</c:v>
                </c:pt>
                <c:pt idx="6363">
                  <c:v>16304.596419695101</c:v>
                </c:pt>
                <c:pt idx="6364">
                  <c:v>16305.718763832199</c:v>
                </c:pt>
                <c:pt idx="6365">
                  <c:v>16306.8407350165</c:v>
                </c:pt>
                <c:pt idx="6366">
                  <c:v>16307.962333883999</c:v>
                </c:pt>
                <c:pt idx="6367">
                  <c:v>16309.083560667401</c:v>
                </c:pt>
                <c:pt idx="6368">
                  <c:v>16310.204415599501</c:v>
                </c:pt>
                <c:pt idx="6369">
                  <c:v>16311.324898912701</c:v>
                </c:pt>
                <c:pt idx="6370">
                  <c:v>16312.4450108406</c:v>
                </c:pt>
                <c:pt idx="6371">
                  <c:v>16313.5647516152</c:v>
                </c:pt>
                <c:pt idx="6372">
                  <c:v>16314.6841214695</c:v>
                </c:pt>
                <c:pt idx="6373">
                  <c:v>16315.803120636199</c:v>
                </c:pt>
                <c:pt idx="6374">
                  <c:v>16316.921749348099</c:v>
                </c:pt>
                <c:pt idx="6375">
                  <c:v>16318.040007838001</c:v>
                </c:pt>
                <c:pt idx="6376">
                  <c:v>16319.1578963386</c:v>
                </c:pt>
                <c:pt idx="6377">
                  <c:v>16320.2754150827</c:v>
                </c:pt>
                <c:pt idx="6378">
                  <c:v>16321.392564303</c:v>
                </c:pt>
                <c:pt idx="6379">
                  <c:v>16322.5093442323</c:v>
                </c:pt>
                <c:pt idx="6380">
                  <c:v>16323.6257551033</c:v>
                </c:pt>
                <c:pt idx="6381">
                  <c:v>16324.741797148799</c:v>
                </c:pt>
                <c:pt idx="6382">
                  <c:v>16325.857470601601</c:v>
                </c:pt>
                <c:pt idx="6383">
                  <c:v>16326.972775694399</c:v>
                </c:pt>
                <c:pt idx="6384">
                  <c:v>16328.087712659901</c:v>
                </c:pt>
                <c:pt idx="6385">
                  <c:v>16329.202281731001</c:v>
                </c:pt>
                <c:pt idx="6386">
                  <c:v>16330.316483140299</c:v>
                </c:pt>
                <c:pt idx="6387">
                  <c:v>16331.430317120699</c:v>
                </c:pt>
                <c:pt idx="6388">
                  <c:v>16332.543783904899</c:v>
                </c:pt>
                <c:pt idx="6389">
                  <c:v>16333.6568837256</c:v>
                </c:pt>
                <c:pt idx="6390">
                  <c:v>16334.7696168156</c:v>
                </c:pt>
                <c:pt idx="6391">
                  <c:v>16335.8819834077</c:v>
                </c:pt>
                <c:pt idx="6392">
                  <c:v>16336.993983734699</c:v>
                </c:pt>
                <c:pt idx="6393">
                  <c:v>16338.1056180291</c:v>
                </c:pt>
                <c:pt idx="6394">
                  <c:v>16339.216886524</c:v>
                </c:pt>
                <c:pt idx="6395">
                  <c:v>16340.3277894519</c:v>
                </c:pt>
                <c:pt idx="6396">
                  <c:v>16341.4383270456</c:v>
                </c:pt>
                <c:pt idx="6397">
                  <c:v>16342.548499537999</c:v>
                </c:pt>
                <c:pt idx="6398">
                  <c:v>16343.658307161701</c:v>
                </c:pt>
                <c:pt idx="6399">
                  <c:v>16344.7677501495</c:v>
                </c:pt>
                <c:pt idx="6400">
                  <c:v>16345.876828734201</c:v>
                </c:pt>
                <c:pt idx="6401">
                  <c:v>16346.985543148499</c:v>
                </c:pt>
                <c:pt idx="6402">
                  <c:v>16348.093893625201</c:v>
                </c:pt>
                <c:pt idx="6403">
                  <c:v>16349.201880397</c:v>
                </c:pt>
                <c:pt idx="6404">
                  <c:v>16350.309503696701</c:v>
                </c:pt>
                <c:pt idx="6405">
                  <c:v>16351.416763757101</c:v>
                </c:pt>
                <c:pt idx="6406">
                  <c:v>16352.523660810901</c:v>
                </c:pt>
                <c:pt idx="6407">
                  <c:v>16353.6301950909</c:v>
                </c:pt>
                <c:pt idx="6408">
                  <c:v>16354.7363668297</c:v>
                </c:pt>
                <c:pt idx="6409">
                  <c:v>16355.842176260299</c:v>
                </c:pt>
                <c:pt idx="6410">
                  <c:v>16356.9476236153</c:v>
                </c:pt>
                <c:pt idx="6411">
                  <c:v>16358.0527091275</c:v>
                </c:pt>
                <c:pt idx="6412">
                  <c:v>16359.157433029601</c:v>
                </c:pt>
                <c:pt idx="6413">
                  <c:v>16360.261795554399</c:v>
                </c:pt>
                <c:pt idx="6414">
                  <c:v>16361.3657969347</c:v>
                </c:pt>
                <c:pt idx="6415">
                  <c:v>16362.469437403201</c:v>
                </c:pt>
                <c:pt idx="6416">
                  <c:v>16363.572717192699</c:v>
                </c:pt>
                <c:pt idx="6417">
                  <c:v>16364.6756365357</c:v>
                </c:pt>
                <c:pt idx="6418">
                  <c:v>16365.7781956656</c:v>
                </c:pt>
                <c:pt idx="6419">
                  <c:v>16366.8803948146</c:v>
                </c:pt>
                <c:pt idx="6420">
                  <c:v>16367.9822342155</c:v>
                </c:pt>
                <c:pt idx="6421">
                  <c:v>16369.0837141012</c:v>
                </c:pt>
                <c:pt idx="6422">
                  <c:v>16370.1848347044</c:v>
                </c:pt>
                <c:pt idx="6423">
                  <c:v>16371.2855962579</c:v>
                </c:pt>
                <c:pt idx="6424">
                  <c:v>16372.385998994399</c:v>
                </c:pt>
                <c:pt idx="6425">
                  <c:v>16373.4860431467</c:v>
                </c:pt>
                <c:pt idx="6426">
                  <c:v>16374.585728947501</c:v>
                </c:pt>
                <c:pt idx="6427">
                  <c:v>16375.6850548527</c:v>
                </c:pt>
                <c:pt idx="6428">
                  <c:v>16376.784022446</c:v>
                </c:pt>
                <c:pt idx="6429">
                  <c:v>16377.8826322847</c:v>
                </c:pt>
                <c:pt idx="6430">
                  <c:v>16378.9808846</c:v>
                </c:pt>
                <c:pt idx="6431">
                  <c:v>16380.0787796231</c:v>
                </c:pt>
                <c:pt idx="6432">
                  <c:v>16381.176317585199</c:v>
                </c:pt>
                <c:pt idx="6433">
                  <c:v>16382.273498717501</c:v>
                </c:pt>
                <c:pt idx="6434">
                  <c:v>16383.3703232512</c:v>
                </c:pt>
                <c:pt idx="6435">
                  <c:v>16384.466791417399</c:v>
                </c:pt>
                <c:pt idx="6436">
                  <c:v>16385.5629034474</c:v>
                </c:pt>
                <c:pt idx="6437">
                  <c:v>16386.6586595724</c:v>
                </c:pt>
                <c:pt idx="6438">
                  <c:v>16387.754060023501</c:v>
                </c:pt>
                <c:pt idx="6439">
                  <c:v>16388.849105032001</c:v>
                </c:pt>
                <c:pt idx="6440">
                  <c:v>16389.943794829</c:v>
                </c:pt>
                <c:pt idx="6441">
                  <c:v>16391.038129645702</c:v>
                </c:pt>
                <c:pt idx="6442">
                  <c:v>16392.132109713399</c:v>
                </c:pt>
                <c:pt idx="6443">
                  <c:v>16393.225735263099</c:v>
                </c:pt>
                <c:pt idx="6444">
                  <c:v>16394.319006526199</c:v>
                </c:pt>
                <c:pt idx="6445">
                  <c:v>16395.411923733802</c:v>
                </c:pt>
                <c:pt idx="6446">
                  <c:v>16396.504487117101</c:v>
                </c:pt>
                <c:pt idx="6447">
                  <c:v>16397.5966969072</c:v>
                </c:pt>
                <c:pt idx="6448">
                  <c:v>16398.688553335502</c:v>
                </c:pt>
                <c:pt idx="6449">
                  <c:v>16399.780056633001</c:v>
                </c:pt>
                <c:pt idx="6450">
                  <c:v>16400.871207030999</c:v>
                </c:pt>
                <c:pt idx="6451">
                  <c:v>16401.962004760699</c:v>
                </c:pt>
                <c:pt idx="6452">
                  <c:v>16403.052450053201</c:v>
                </c:pt>
                <c:pt idx="6453">
                  <c:v>16404.142543139798</c:v>
                </c:pt>
                <c:pt idx="6454">
                  <c:v>16405.232284251499</c:v>
                </c:pt>
                <c:pt idx="6455">
                  <c:v>16406.321673619801</c:v>
                </c:pt>
                <c:pt idx="6456">
                  <c:v>16407.410711475601</c:v>
                </c:pt>
                <c:pt idx="6457">
                  <c:v>16408.499398050299</c:v>
                </c:pt>
                <c:pt idx="6458">
                  <c:v>16409.587733575001</c:v>
                </c:pt>
                <c:pt idx="6459">
                  <c:v>16410.675718280901</c:v>
                </c:pt>
                <c:pt idx="6460">
                  <c:v>16411.763352399201</c:v>
                </c:pt>
                <c:pt idx="6461">
                  <c:v>16412.8506361611</c:v>
                </c:pt>
                <c:pt idx="6462">
                  <c:v>16413.937569797799</c:v>
                </c:pt>
                <c:pt idx="6463">
                  <c:v>16415.024153540398</c:v>
                </c:pt>
                <c:pt idx="6464">
                  <c:v>16416.110387620301</c:v>
                </c:pt>
                <c:pt idx="6465">
                  <c:v>16417.1962722682</c:v>
                </c:pt>
                <c:pt idx="6466">
                  <c:v>16418.281807716201</c:v>
                </c:pt>
                <c:pt idx="6467">
                  <c:v>16419.366994194701</c:v>
                </c:pt>
                <c:pt idx="6468">
                  <c:v>16420.451831935101</c:v>
                </c:pt>
                <c:pt idx="6469">
                  <c:v>16421.5363211687</c:v>
                </c:pt>
                <c:pt idx="6470">
                  <c:v>16422.620462126601</c:v>
                </c:pt>
                <c:pt idx="6471">
                  <c:v>16423.70425504</c:v>
                </c:pt>
                <c:pt idx="6472">
                  <c:v>16424.787700140201</c:v>
                </c:pt>
                <c:pt idx="6473">
                  <c:v>16425.870797658201</c:v>
                </c:pt>
                <c:pt idx="6474">
                  <c:v>16426.9535478254</c:v>
                </c:pt>
                <c:pt idx="6475">
                  <c:v>16428.035950872902</c:v>
                </c:pt>
                <c:pt idx="6476">
                  <c:v>16429.118007031801</c:v>
                </c:pt>
                <c:pt idx="6477">
                  <c:v>16430.1997165334</c:v>
                </c:pt>
                <c:pt idx="6478">
                  <c:v>16431.2810796089</c:v>
                </c:pt>
                <c:pt idx="6479">
                  <c:v>16432.362096489502</c:v>
                </c:pt>
                <c:pt idx="6480">
                  <c:v>16433.442767406301</c:v>
                </c:pt>
                <c:pt idx="6481">
                  <c:v>16434.5230925906</c:v>
                </c:pt>
                <c:pt idx="6482">
                  <c:v>16435.603072273501</c:v>
                </c:pt>
                <c:pt idx="6483">
                  <c:v>16436.682706686301</c:v>
                </c:pt>
                <c:pt idx="6484">
                  <c:v>16437.761996060101</c:v>
                </c:pt>
                <c:pt idx="6485">
                  <c:v>16438.840940626102</c:v>
                </c:pt>
                <c:pt idx="6486">
                  <c:v>16439.919540615501</c:v>
                </c:pt>
                <c:pt idx="6487">
                  <c:v>16440.997796259599</c:v>
                </c:pt>
                <c:pt idx="6488">
                  <c:v>16442.075707789401</c:v>
                </c:pt>
                <c:pt idx="6489">
                  <c:v>16443.1532754363</c:v>
                </c:pt>
                <c:pt idx="6490">
                  <c:v>16444.230499112498</c:v>
                </c:pt>
                <c:pt idx="6491">
                  <c:v>16445.307379285699</c:v>
                </c:pt>
                <c:pt idx="6492">
                  <c:v>16446.383916251001</c:v>
                </c:pt>
                <c:pt idx="6493">
                  <c:v>16447.460110239201</c:v>
                </c:pt>
                <c:pt idx="6494">
                  <c:v>16448.535961481401</c:v>
                </c:pt>
                <c:pt idx="6495">
                  <c:v>16449.611470208401</c:v>
                </c:pt>
                <c:pt idx="6496">
                  <c:v>16450.6866366512</c:v>
                </c:pt>
                <c:pt idx="6497">
                  <c:v>16451.761461040602</c:v>
                </c:pt>
                <c:pt idx="6498">
                  <c:v>16452.835943607501</c:v>
                </c:pt>
                <c:pt idx="6499">
                  <c:v>16453.910084582902</c:v>
                </c:pt>
                <c:pt idx="6500">
                  <c:v>16454.9838841977</c:v>
                </c:pt>
                <c:pt idx="6501">
                  <c:v>16456.0573426827</c:v>
                </c:pt>
                <c:pt idx="6502">
                  <c:v>16457.130460268902</c:v>
                </c:pt>
                <c:pt idx="6503">
                  <c:v>16458.203237187201</c:v>
                </c:pt>
                <c:pt idx="6504">
                  <c:v>16459.275673668599</c:v>
                </c:pt>
                <c:pt idx="6505">
                  <c:v>16460.347769943801</c:v>
                </c:pt>
                <c:pt idx="6506">
                  <c:v>16461.419526243801</c:v>
                </c:pt>
                <c:pt idx="6507">
                  <c:v>16462.490942799599</c:v>
                </c:pt>
                <c:pt idx="6508">
                  <c:v>16463.562019841898</c:v>
                </c:pt>
                <c:pt idx="6509">
                  <c:v>16464.632757601899</c:v>
                </c:pt>
                <c:pt idx="6510">
                  <c:v>16465.703156310199</c:v>
                </c:pt>
                <c:pt idx="6511">
                  <c:v>16466.7732161979</c:v>
                </c:pt>
                <c:pt idx="6512">
                  <c:v>16467.842937495901</c:v>
                </c:pt>
                <c:pt idx="6513">
                  <c:v>16468.9123204348</c:v>
                </c:pt>
                <c:pt idx="6514">
                  <c:v>16469.981365246302</c:v>
                </c:pt>
                <c:pt idx="6515">
                  <c:v>16471.050072160499</c:v>
                </c:pt>
                <c:pt idx="6516">
                  <c:v>16472.1184414087</c:v>
                </c:pt>
                <c:pt idx="6517">
                  <c:v>16473.186473221602</c:v>
                </c:pt>
                <c:pt idx="6518">
                  <c:v>16474.2541678302</c:v>
                </c:pt>
                <c:pt idx="6519">
                  <c:v>16475.321525465501</c:v>
                </c:pt>
                <c:pt idx="6520">
                  <c:v>16476.388546358299</c:v>
                </c:pt>
                <c:pt idx="6521">
                  <c:v>16477.455230739499</c:v>
                </c:pt>
                <c:pt idx="6522">
                  <c:v>16478.5215788401</c:v>
                </c:pt>
                <c:pt idx="6523">
                  <c:v>16479.5875908909</c:v>
                </c:pt>
                <c:pt idx="6524">
                  <c:v>16480.653267122801</c:v>
                </c:pt>
                <c:pt idx="6525">
                  <c:v>16481.718607766899</c:v>
                </c:pt>
                <c:pt idx="6526">
                  <c:v>16482.7836130539</c:v>
                </c:pt>
                <c:pt idx="6527">
                  <c:v>16483.8482832148</c:v>
                </c:pt>
                <c:pt idx="6528">
                  <c:v>16484.912618480499</c:v>
                </c:pt>
                <c:pt idx="6529">
                  <c:v>16485.976619081899</c:v>
                </c:pt>
                <c:pt idx="6530">
                  <c:v>16487.040285249899</c:v>
                </c:pt>
                <c:pt idx="6531">
                  <c:v>16488.1036172155</c:v>
                </c:pt>
                <c:pt idx="6532">
                  <c:v>16489.1666152094</c:v>
                </c:pt>
                <c:pt idx="6533">
                  <c:v>16490.229279462699</c:v>
                </c:pt>
                <c:pt idx="6534">
                  <c:v>16491.291610206201</c:v>
                </c:pt>
                <c:pt idx="6535">
                  <c:v>16492.353607670899</c:v>
                </c:pt>
                <c:pt idx="6536">
                  <c:v>16493.415272087699</c:v>
                </c:pt>
                <c:pt idx="6537">
                  <c:v>16494.476603687399</c:v>
                </c:pt>
                <c:pt idx="6538">
                  <c:v>16495.537602700999</c:v>
                </c:pt>
                <c:pt idx="6539">
                  <c:v>16496.5982693593</c:v>
                </c:pt>
                <c:pt idx="6540">
                  <c:v>16497.6586038934</c:v>
                </c:pt>
                <c:pt idx="6541">
                  <c:v>16498.718606533999</c:v>
                </c:pt>
                <c:pt idx="6542">
                  <c:v>16499.7782775122</c:v>
                </c:pt>
                <c:pt idx="6543">
                  <c:v>16500.837617058802</c:v>
                </c:pt>
                <c:pt idx="6544">
                  <c:v>16501.896625404599</c:v>
                </c:pt>
                <c:pt idx="6545">
                  <c:v>16502.9553027808</c:v>
                </c:pt>
                <c:pt idx="6546">
                  <c:v>16504.013649418001</c:v>
                </c:pt>
                <c:pt idx="6547">
                  <c:v>16505.071665547399</c:v>
                </c:pt>
                <c:pt idx="6548">
                  <c:v>16506.129351399599</c:v>
                </c:pt>
                <c:pt idx="6549">
                  <c:v>16507.186707205801</c:v>
                </c:pt>
                <c:pt idx="6550">
                  <c:v>16508.243733196701</c:v>
                </c:pt>
                <c:pt idx="6551">
                  <c:v>16509.300429603201</c:v>
                </c:pt>
                <c:pt idx="6552">
                  <c:v>16510.356796656401</c:v>
                </c:pt>
                <c:pt idx="6553">
                  <c:v>16511.4128348956</c:v>
                </c:pt>
                <c:pt idx="6554">
                  <c:v>16512.468544328902</c:v>
                </c:pt>
                <c:pt idx="6555">
                  <c:v>16513.5239251198</c:v>
                </c:pt>
                <c:pt idx="6556">
                  <c:v>16514.578977499299</c:v>
                </c:pt>
                <c:pt idx="6557">
                  <c:v>16515.6337016986</c:v>
                </c:pt>
                <c:pt idx="6558">
                  <c:v>16516.688097949002</c:v>
                </c:pt>
                <c:pt idx="6559">
                  <c:v>16517.742166481701</c:v>
                </c:pt>
                <c:pt idx="6560">
                  <c:v>16518.795907527699</c:v>
                </c:pt>
                <c:pt idx="6561">
                  <c:v>16519.849321318099</c:v>
                </c:pt>
                <c:pt idx="6562">
                  <c:v>16520.902408084799</c:v>
                </c:pt>
                <c:pt idx="6563">
                  <c:v>16521.955168058201</c:v>
                </c:pt>
                <c:pt idx="6564">
                  <c:v>16523.007601469799</c:v>
                </c:pt>
                <c:pt idx="6565">
                  <c:v>16524.0597085507</c:v>
                </c:pt>
                <c:pt idx="6566">
                  <c:v>16525.111489532199</c:v>
                </c:pt>
                <c:pt idx="6567">
                  <c:v>16526.162944645399</c:v>
                </c:pt>
                <c:pt idx="6568">
                  <c:v>16527.214074121599</c:v>
                </c:pt>
                <c:pt idx="6569">
                  <c:v>16528.2648781918</c:v>
                </c:pt>
                <c:pt idx="6570">
                  <c:v>16529.315357087398</c:v>
                </c:pt>
                <c:pt idx="6571">
                  <c:v>16530.365511039399</c:v>
                </c:pt>
                <c:pt idx="6572">
                  <c:v>16531.4153402792</c:v>
                </c:pt>
                <c:pt idx="6573">
                  <c:v>16532.464845037801</c:v>
                </c:pt>
                <c:pt idx="6574">
                  <c:v>16533.514025546399</c:v>
                </c:pt>
                <c:pt idx="6575">
                  <c:v>16534.562882036302</c:v>
                </c:pt>
                <c:pt idx="6576">
                  <c:v>16535.6114147386</c:v>
                </c:pt>
                <c:pt idx="6577">
                  <c:v>16536.659623884501</c:v>
                </c:pt>
                <c:pt idx="6578">
                  <c:v>16537.7075097052</c:v>
                </c:pt>
                <c:pt idx="6579">
                  <c:v>16538.755072431999</c:v>
                </c:pt>
                <c:pt idx="6580">
                  <c:v>16539.802312295898</c:v>
                </c:pt>
                <c:pt idx="6581">
                  <c:v>16540.849229528099</c:v>
                </c:pt>
                <c:pt idx="6582">
                  <c:v>16541.895824359999</c:v>
                </c:pt>
                <c:pt idx="6583">
                  <c:v>16542.9420970225</c:v>
                </c:pt>
                <c:pt idx="6584">
                  <c:v>16543.988047747102</c:v>
                </c:pt>
                <c:pt idx="6585">
                  <c:v>16545.033676764699</c:v>
                </c:pt>
                <c:pt idx="6586">
                  <c:v>16546.0789843067</c:v>
                </c:pt>
                <c:pt idx="6587">
                  <c:v>16547.123970604101</c:v>
                </c:pt>
                <c:pt idx="6588">
                  <c:v>16548.1686358882</c:v>
                </c:pt>
                <c:pt idx="6589">
                  <c:v>16549.212980390301</c:v>
                </c:pt>
                <c:pt idx="6590">
                  <c:v>16550.2570043413</c:v>
                </c:pt>
                <c:pt idx="6591">
                  <c:v>16551.300707972699</c:v>
                </c:pt>
                <c:pt idx="6592">
                  <c:v>16552.344091515399</c:v>
                </c:pt>
                <c:pt idx="6593">
                  <c:v>16553.3871552009</c:v>
                </c:pt>
                <c:pt idx="6594">
                  <c:v>16554.4298992601</c:v>
                </c:pt>
                <c:pt idx="6595">
                  <c:v>16555.472323924299</c:v>
                </c:pt>
                <c:pt idx="6596">
                  <c:v>16556.5144294247</c:v>
                </c:pt>
                <c:pt idx="6597">
                  <c:v>16557.556215992499</c:v>
                </c:pt>
                <c:pt idx="6598">
                  <c:v>16558.597683858901</c:v>
                </c:pt>
                <c:pt idx="6599">
                  <c:v>16559.6388332551</c:v>
                </c:pt>
                <c:pt idx="6600">
                  <c:v>16560.679664412099</c:v>
                </c:pt>
                <c:pt idx="6601">
                  <c:v>16561.720177561401</c:v>
                </c:pt>
                <c:pt idx="6602">
                  <c:v>16562.760372933899</c:v>
                </c:pt>
                <c:pt idx="6603">
                  <c:v>16563.800250761</c:v>
                </c:pt>
                <c:pt idx="6604">
                  <c:v>16564.839811273701</c:v>
                </c:pt>
                <c:pt idx="6605">
                  <c:v>16565.8790547034</c:v>
                </c:pt>
                <c:pt idx="6606">
                  <c:v>16566.917981281102</c:v>
                </c:pt>
                <c:pt idx="6607">
                  <c:v>16567.9565912381</c:v>
                </c:pt>
                <c:pt idx="6608">
                  <c:v>16568.994884805499</c:v>
                </c:pt>
                <c:pt idx="6609">
                  <c:v>16570.032862214401</c:v>
                </c:pt>
                <c:pt idx="6610">
                  <c:v>16571.0705236965</c:v>
                </c:pt>
                <c:pt idx="6611">
                  <c:v>16572.107869482501</c:v>
                </c:pt>
                <c:pt idx="6612">
                  <c:v>16573.144899803599</c:v>
                </c:pt>
                <c:pt idx="6613">
                  <c:v>16574.181614891098</c:v>
                </c:pt>
                <c:pt idx="6614">
                  <c:v>16575.218014976301</c:v>
                </c:pt>
                <c:pt idx="6615">
                  <c:v>16576.2541002902</c:v>
                </c:pt>
                <c:pt idx="6616">
                  <c:v>16577.2898729355</c:v>
                </c:pt>
                <c:pt idx="6617">
                  <c:v>16578.325331830201</c:v>
                </c:pt>
                <c:pt idx="6618">
                  <c:v>16579.360476759201</c:v>
                </c:pt>
                <c:pt idx="6619">
                  <c:v>16580.395307955499</c:v>
                </c:pt>
                <c:pt idx="6620">
                  <c:v>16581.429825651801</c:v>
                </c:pt>
                <c:pt idx="6621">
                  <c:v>16582.464030081301</c:v>
                </c:pt>
                <c:pt idx="6622">
                  <c:v>16583.497921476599</c:v>
                </c:pt>
                <c:pt idx="6623">
                  <c:v>16584.531500070902</c:v>
                </c:pt>
                <c:pt idx="6624">
                  <c:v>16585.564766096999</c:v>
                </c:pt>
                <c:pt idx="6625">
                  <c:v>16586.597719787798</c:v>
                </c:pt>
                <c:pt idx="6626">
                  <c:v>16587.630361376199</c:v>
                </c:pt>
                <c:pt idx="6627">
                  <c:v>16588.662691095102</c:v>
                </c:pt>
                <c:pt idx="6628">
                  <c:v>16589.6947091775</c:v>
                </c:pt>
                <c:pt idx="6629">
                  <c:v>16590.726415856301</c:v>
                </c:pt>
                <c:pt idx="6630">
                  <c:v>16591.757811364401</c:v>
                </c:pt>
                <c:pt idx="6631">
                  <c:v>16592.7888959347</c:v>
                </c:pt>
                <c:pt idx="6632">
                  <c:v>16593.819669800101</c:v>
                </c:pt>
                <c:pt idx="6633">
                  <c:v>16594.8501331935</c:v>
                </c:pt>
                <c:pt idx="6634">
                  <c:v>16595.8802863479</c:v>
                </c:pt>
                <c:pt idx="6635">
                  <c:v>16596.910129496198</c:v>
                </c:pt>
                <c:pt idx="6636">
                  <c:v>16597.9396628713</c:v>
                </c:pt>
                <c:pt idx="6637">
                  <c:v>16598.968886705999</c:v>
                </c:pt>
                <c:pt idx="6638">
                  <c:v>16599.9978012334</c:v>
                </c:pt>
                <c:pt idx="6639">
                  <c:v>16601.026406686298</c:v>
                </c:pt>
                <c:pt idx="6640">
                  <c:v>16602.054703297599</c:v>
                </c:pt>
                <c:pt idx="6641">
                  <c:v>16603.0826913003</c:v>
                </c:pt>
                <c:pt idx="6642">
                  <c:v>16604.110370927301</c:v>
                </c:pt>
                <c:pt idx="6643">
                  <c:v>16605.137742411502</c:v>
                </c:pt>
                <c:pt idx="6644">
                  <c:v>16606.164805985802</c:v>
                </c:pt>
                <c:pt idx="6645">
                  <c:v>16607.191561883199</c:v>
                </c:pt>
                <c:pt idx="6646">
                  <c:v>16608.218010336401</c:v>
                </c:pt>
                <c:pt idx="6647">
                  <c:v>16609.244151578601</c:v>
                </c:pt>
                <c:pt idx="6648">
                  <c:v>16610.2699858425</c:v>
                </c:pt>
                <c:pt idx="6649">
                  <c:v>16611.295513361001</c:v>
                </c:pt>
                <c:pt idx="6650">
                  <c:v>16612.3207343672</c:v>
                </c:pt>
                <c:pt idx="6651">
                  <c:v>16613.345649094001</c:v>
                </c:pt>
                <c:pt idx="6652">
                  <c:v>16614.370257774099</c:v>
                </c:pt>
                <c:pt idx="6653">
                  <c:v>16615.394560640601</c:v>
                </c:pt>
                <c:pt idx="6654">
                  <c:v>16616.418557926401</c:v>
                </c:pt>
                <c:pt idx="6655">
                  <c:v>16617.442249864402</c:v>
                </c:pt>
                <c:pt idx="6656">
                  <c:v>16618.465636687401</c:v>
                </c:pt>
                <c:pt idx="6657">
                  <c:v>16619.488718628301</c:v>
                </c:pt>
                <c:pt idx="6658">
                  <c:v>16620.511495920498</c:v>
                </c:pt>
                <c:pt idx="6659">
                  <c:v>16621.533968796401</c:v>
                </c:pt>
                <c:pt idx="6660">
                  <c:v>16622.556137488999</c:v>
                </c:pt>
                <c:pt idx="6661">
                  <c:v>16623.578002231301</c:v>
                </c:pt>
                <c:pt idx="6662">
                  <c:v>16624.599563256099</c:v>
                </c:pt>
                <c:pt idx="6663">
                  <c:v>16625.620820796499</c:v>
                </c:pt>
                <c:pt idx="6664">
                  <c:v>16626.641775085402</c:v>
                </c:pt>
                <c:pt idx="6665">
                  <c:v>16627.662426355499</c:v>
                </c:pt>
                <c:pt idx="6666">
                  <c:v>16628.682774839901</c:v>
                </c:pt>
                <c:pt idx="6667">
                  <c:v>16629.702820771501</c:v>
                </c:pt>
                <c:pt idx="6668">
                  <c:v>16630.722564383199</c:v>
                </c:pt>
                <c:pt idx="6669">
                  <c:v>16631.742005907901</c:v>
                </c:pt>
                <c:pt idx="6670">
                  <c:v>16632.761145578501</c:v>
                </c:pt>
                <c:pt idx="6671">
                  <c:v>16633.779983627999</c:v>
                </c:pt>
                <c:pt idx="6672">
                  <c:v>16634.7985202891</c:v>
                </c:pt>
                <c:pt idx="6673">
                  <c:v>16635.816755795</c:v>
                </c:pt>
                <c:pt idx="6674">
                  <c:v>16636.8346903784</c:v>
                </c:pt>
                <c:pt idx="6675">
                  <c:v>16637.8523242724</c:v>
                </c:pt>
                <c:pt idx="6676">
                  <c:v>16638.8696577097</c:v>
                </c:pt>
                <c:pt idx="6677">
                  <c:v>16639.886690923398</c:v>
                </c:pt>
                <c:pt idx="6678">
                  <c:v>16640.903424146301</c:v>
                </c:pt>
                <c:pt idx="6679">
                  <c:v>16641.919861384798</c:v>
                </c:pt>
                <c:pt idx="6680">
                  <c:v>16642.936000302499</c:v>
                </c:pt>
                <c:pt idx="6681">
                  <c:v>16643.951840157501</c:v>
                </c:pt>
                <c:pt idx="6682">
                  <c:v>16644.9673811865</c:v>
                </c:pt>
                <c:pt idx="6683">
                  <c:v>16645.9826236259</c:v>
                </c:pt>
                <c:pt idx="6684">
                  <c:v>16646.9975677121</c:v>
                </c:pt>
                <c:pt idx="6685">
                  <c:v>16648.012213681501</c:v>
                </c:pt>
                <c:pt idx="6686">
                  <c:v>16649.026561770701</c:v>
                </c:pt>
                <c:pt idx="6687">
                  <c:v>16650.0406122161</c:v>
                </c:pt>
                <c:pt idx="6688">
                  <c:v>16651.054365254098</c:v>
                </c:pt>
                <c:pt idx="6689">
                  <c:v>16652.067821121302</c:v>
                </c:pt>
                <c:pt idx="6690">
                  <c:v>16653.080980054001</c:v>
                </c:pt>
                <c:pt idx="6691">
                  <c:v>16654.093842288701</c:v>
                </c:pt>
                <c:pt idx="6692">
                  <c:v>16655.1064080619</c:v>
                </c:pt>
                <c:pt idx="6693">
                  <c:v>16656.11867761</c:v>
                </c:pt>
                <c:pt idx="6694">
                  <c:v>16657.1306511695</c:v>
                </c:pt>
                <c:pt idx="6695">
                  <c:v>16658.142328976901</c:v>
                </c:pt>
                <c:pt idx="6696">
                  <c:v>16659.153711268598</c:v>
                </c:pt>
                <c:pt idx="6697">
                  <c:v>16660.164798280999</c:v>
                </c:pt>
                <c:pt idx="6698">
                  <c:v>16661.175590250601</c:v>
                </c:pt>
                <c:pt idx="6699">
                  <c:v>16662.186087413898</c:v>
                </c:pt>
                <c:pt idx="6700">
                  <c:v>16663.1962900074</c:v>
                </c:pt>
                <c:pt idx="6701">
                  <c:v>16664.206198267399</c:v>
                </c:pt>
                <c:pt idx="6702">
                  <c:v>16665.215812430401</c:v>
                </c:pt>
                <c:pt idx="6703">
                  <c:v>16666.225132733001</c:v>
                </c:pt>
                <c:pt idx="6704">
                  <c:v>16667.234159411499</c:v>
                </c:pt>
                <c:pt idx="6705">
                  <c:v>16668.242892702201</c:v>
                </c:pt>
                <c:pt idx="6706">
                  <c:v>16669.251332842199</c:v>
                </c:pt>
                <c:pt idx="6707">
                  <c:v>16670.2594800673</c:v>
                </c:pt>
                <c:pt idx="6708">
                  <c:v>16671.2673346142</c:v>
                </c:pt>
                <c:pt idx="6709">
                  <c:v>16672.2748967193</c:v>
                </c:pt>
                <c:pt idx="6710">
                  <c:v>16673.282166619101</c:v>
                </c:pt>
                <c:pt idx="6711">
                  <c:v>16674.289144550101</c:v>
                </c:pt>
                <c:pt idx="6712">
                  <c:v>16675.295830748699</c:v>
                </c:pt>
                <c:pt idx="6713">
                  <c:v>16676.302225451302</c:v>
                </c:pt>
                <c:pt idx="6714">
                  <c:v>16677.308328894502</c:v>
                </c:pt>
                <c:pt idx="6715">
                  <c:v>16678.3141413146</c:v>
                </c:pt>
                <c:pt idx="6716">
                  <c:v>16679.319662948201</c:v>
                </c:pt>
                <c:pt idx="6717">
                  <c:v>16680.324894031601</c:v>
                </c:pt>
                <c:pt idx="6718">
                  <c:v>16681.3298348014</c:v>
                </c:pt>
                <c:pt idx="6719">
                  <c:v>16682.334485494099</c:v>
                </c:pt>
                <c:pt idx="6720">
                  <c:v>16683.338846345901</c:v>
                </c:pt>
                <c:pt idx="6721">
                  <c:v>16684.342917593502</c:v>
                </c:pt>
                <c:pt idx="6722">
                  <c:v>16685.346699473299</c:v>
                </c:pt>
                <c:pt idx="6723">
                  <c:v>16686.350192221598</c:v>
                </c:pt>
                <c:pt idx="6724">
                  <c:v>16687.353396075101</c:v>
                </c:pt>
                <c:pt idx="6725">
                  <c:v>16688.356311270101</c:v>
                </c:pt>
                <c:pt idx="6726">
                  <c:v>16689.3589380431</c:v>
                </c:pt>
                <c:pt idx="6727">
                  <c:v>16690.3612766306</c:v>
                </c:pt>
                <c:pt idx="6728">
                  <c:v>16691.363327268999</c:v>
                </c:pt>
                <c:pt idx="6729">
                  <c:v>16692.3650901947</c:v>
                </c:pt>
                <c:pt idx="6730">
                  <c:v>16693.366565644301</c:v>
                </c:pt>
                <c:pt idx="6731">
                  <c:v>16694.3677538542</c:v>
                </c:pt>
                <c:pt idx="6732">
                  <c:v>16695.3686550608</c:v>
                </c:pt>
                <c:pt idx="6733">
                  <c:v>16696.369269500599</c:v>
                </c:pt>
                <c:pt idx="6734">
                  <c:v>16697.369597410001</c:v>
                </c:pt>
                <c:pt idx="6735">
                  <c:v>16698.369639025499</c:v>
                </c:pt>
                <c:pt idx="6736">
                  <c:v>16699.3693945837</c:v>
                </c:pt>
                <c:pt idx="6737">
                  <c:v>16700.368864320801</c:v>
                </c:pt>
                <c:pt idx="6738">
                  <c:v>16701.3680484734</c:v>
                </c:pt>
                <c:pt idx="6739">
                  <c:v>16702.366947277998</c:v>
                </c:pt>
                <c:pt idx="6740">
                  <c:v>16703.365560970899</c:v>
                </c:pt>
                <c:pt idx="6741">
                  <c:v>16704.363889788699</c:v>
                </c:pt>
                <c:pt idx="6742">
                  <c:v>16705.3619385087</c:v>
                </c:pt>
                <c:pt idx="6743">
                  <c:v>16706.359704373099</c:v>
                </c:pt>
                <c:pt idx="6744">
                  <c:v>16707.357186352499</c:v>
                </c:pt>
                <c:pt idx="6745">
                  <c:v>16708.354384687598</c:v>
                </c:pt>
                <c:pt idx="6746">
                  <c:v>16709.3512996192</c:v>
                </c:pt>
                <c:pt idx="6747">
                  <c:v>16710.347931388202</c:v>
                </c:pt>
                <c:pt idx="6748">
                  <c:v>16711.344280235298</c:v>
                </c:pt>
                <c:pt idx="6749">
                  <c:v>16712.340346401299</c:v>
                </c:pt>
                <c:pt idx="6750">
                  <c:v>16713.336130127002</c:v>
                </c:pt>
                <c:pt idx="6751">
                  <c:v>16714.331631653102</c:v>
                </c:pt>
                <c:pt idx="6752">
                  <c:v>16715.326851220601</c:v>
                </c:pt>
                <c:pt idx="6753">
                  <c:v>16716.321789069902</c:v>
                </c:pt>
                <c:pt idx="6754">
                  <c:v>16717.316445442499</c:v>
                </c:pt>
                <c:pt idx="6755">
                  <c:v>16718.310820578601</c:v>
                </c:pt>
                <c:pt idx="6756">
                  <c:v>16719.304914718999</c:v>
                </c:pt>
                <c:pt idx="6757">
                  <c:v>16720.298728104699</c:v>
                </c:pt>
                <c:pt idx="6758">
                  <c:v>16721.292260976399</c:v>
                </c:pt>
                <c:pt idx="6759">
                  <c:v>16722.285513575</c:v>
                </c:pt>
                <c:pt idx="6760">
                  <c:v>16723.278486141098</c:v>
                </c:pt>
                <c:pt idx="6761">
                  <c:v>16724.271178915598</c:v>
                </c:pt>
                <c:pt idx="6762">
                  <c:v>16725.263592139301</c:v>
                </c:pt>
                <c:pt idx="6763">
                  <c:v>16726.255726052899</c:v>
                </c:pt>
                <c:pt idx="6764">
                  <c:v>16727.247580897299</c:v>
                </c:pt>
                <c:pt idx="6765">
                  <c:v>16728.239156913201</c:v>
                </c:pt>
                <c:pt idx="6766">
                  <c:v>16729.230454341501</c:v>
                </c:pt>
                <c:pt idx="6767">
                  <c:v>16730.221473422898</c:v>
                </c:pt>
                <c:pt idx="6768">
                  <c:v>16731.212214398201</c:v>
                </c:pt>
                <c:pt idx="6769">
                  <c:v>16732.2026775083</c:v>
                </c:pt>
                <c:pt idx="6770">
                  <c:v>16733.192862993801</c:v>
                </c:pt>
                <c:pt idx="6771">
                  <c:v>16734.182771095599</c:v>
                </c:pt>
                <c:pt idx="6772">
                  <c:v>16735.172402054399</c:v>
                </c:pt>
                <c:pt idx="6773">
                  <c:v>16736.1617561112</c:v>
                </c:pt>
                <c:pt idx="6774">
                  <c:v>16737.150833506501</c:v>
                </c:pt>
                <c:pt idx="6775">
                  <c:v>16738.139634481398</c:v>
                </c:pt>
                <c:pt idx="6776">
                  <c:v>16739.128159276399</c:v>
                </c:pt>
                <c:pt idx="6777">
                  <c:v>16740.116408132501</c:v>
                </c:pt>
                <c:pt idx="6778">
                  <c:v>16741.104381290399</c:v>
                </c:pt>
                <c:pt idx="6779">
                  <c:v>16742.0920789909</c:v>
                </c:pt>
                <c:pt idx="6780">
                  <c:v>16743.079501474698</c:v>
                </c:pt>
                <c:pt idx="6781">
                  <c:v>16744.0666489828</c:v>
                </c:pt>
                <c:pt idx="6782">
                  <c:v>16745.053521755799</c:v>
                </c:pt>
                <c:pt idx="6783">
                  <c:v>16746.040120034599</c:v>
                </c:pt>
                <c:pt idx="6784">
                  <c:v>16747.026444059898</c:v>
                </c:pt>
                <c:pt idx="6785">
                  <c:v>16748.012494072598</c:v>
                </c:pt>
                <c:pt idx="6786">
                  <c:v>16748.998270313401</c:v>
                </c:pt>
                <c:pt idx="6787">
                  <c:v>16749.983773023101</c:v>
                </c:pt>
                <c:pt idx="6788">
                  <c:v>16750.9690024425</c:v>
                </c:pt>
                <c:pt idx="6789">
                  <c:v>16751.953958812399</c:v>
                </c:pt>
                <c:pt idx="6790">
                  <c:v>16752.9386423736</c:v>
                </c:pt>
                <c:pt idx="6791">
                  <c:v>16753.9230533669</c:v>
                </c:pt>
                <c:pt idx="6792">
                  <c:v>16754.907192033101</c:v>
                </c:pt>
                <c:pt idx="6793">
                  <c:v>16755.891058612899</c:v>
                </c:pt>
                <c:pt idx="6794">
                  <c:v>16756.874653347099</c:v>
                </c:pt>
                <c:pt idx="6795">
                  <c:v>16757.8579764766</c:v>
                </c:pt>
                <c:pt idx="6796">
                  <c:v>16758.841028242099</c:v>
                </c:pt>
                <c:pt idx="6797">
                  <c:v>16759.823808884499</c:v>
                </c:pt>
                <c:pt idx="6798">
                  <c:v>16760.806318644401</c:v>
                </c:pt>
                <c:pt idx="6799">
                  <c:v>16761.788557762698</c:v>
                </c:pt>
                <c:pt idx="6800">
                  <c:v>16762.770526480199</c:v>
                </c:pt>
                <c:pt idx="6801">
                  <c:v>16763.7522250375</c:v>
                </c:pt>
                <c:pt idx="6802">
                  <c:v>16764.733653676001</c:v>
                </c:pt>
                <c:pt idx="6803">
                  <c:v>16765.714812635801</c:v>
                </c:pt>
                <c:pt idx="6804">
                  <c:v>16766.6957021579</c:v>
                </c:pt>
                <c:pt idx="6805">
                  <c:v>16767.676329419301</c:v>
                </c:pt>
                <c:pt idx="6806">
                  <c:v>16768.6566902411</c:v>
                </c:pt>
                <c:pt idx="6807">
                  <c:v>16769.636782783698</c:v>
                </c:pt>
                <c:pt idx="6808">
                  <c:v>16770.6166072946</c:v>
                </c:pt>
                <c:pt idx="6809">
                  <c:v>16771.596164021299</c:v>
                </c:pt>
                <c:pt idx="6810">
                  <c:v>16772.575453211499</c:v>
                </c:pt>
                <c:pt idx="6811">
                  <c:v>16773.554475112502</c:v>
                </c:pt>
                <c:pt idx="6812">
                  <c:v>16774.533229971999</c:v>
                </c:pt>
                <c:pt idx="6813">
                  <c:v>16775.5117180374</c:v>
                </c:pt>
                <c:pt idx="6814">
                  <c:v>16776.489939556301</c:v>
                </c:pt>
                <c:pt idx="6815">
                  <c:v>16777.467894776099</c:v>
                </c:pt>
                <c:pt idx="6816">
                  <c:v>16778.4455839445</c:v>
                </c:pt>
                <c:pt idx="6817">
                  <c:v>16779.423007308898</c:v>
                </c:pt>
                <c:pt idx="6818">
                  <c:v>16780.400165116898</c:v>
                </c:pt>
                <c:pt idx="6819">
                  <c:v>16781.3770576159</c:v>
                </c:pt>
                <c:pt idx="6820">
                  <c:v>16782.353685053498</c:v>
                </c:pt>
                <c:pt idx="6821">
                  <c:v>16783.3300476773</c:v>
                </c:pt>
                <c:pt idx="6822">
                  <c:v>16784.306145734699</c:v>
                </c:pt>
                <c:pt idx="6823">
                  <c:v>16785.281979473199</c:v>
                </c:pt>
                <c:pt idx="6824">
                  <c:v>16786.2575491405</c:v>
                </c:pt>
                <c:pt idx="6825">
                  <c:v>16787.232854983999</c:v>
                </c:pt>
                <c:pt idx="6826">
                  <c:v>16788.207897251199</c:v>
                </c:pt>
                <c:pt idx="6827">
                  <c:v>16789.182676189601</c:v>
                </c:pt>
                <c:pt idx="6828">
                  <c:v>16790.157192046801</c:v>
                </c:pt>
                <c:pt idx="6829">
                  <c:v>16791.131445070299</c:v>
                </c:pt>
                <c:pt idx="6830">
                  <c:v>16792.105435507699</c:v>
                </c:pt>
                <c:pt idx="6831">
                  <c:v>16793.0791636063</c:v>
                </c:pt>
                <c:pt idx="6832">
                  <c:v>16794.0526296139</c:v>
                </c:pt>
                <c:pt idx="6833">
                  <c:v>16795.0258337778</c:v>
                </c:pt>
                <c:pt idx="6834">
                  <c:v>16795.998776345601</c:v>
                </c:pt>
                <c:pt idx="6835">
                  <c:v>16796.971457564901</c:v>
                </c:pt>
                <c:pt idx="6836">
                  <c:v>16797.943877683101</c:v>
                </c:pt>
                <c:pt idx="6837">
                  <c:v>16798.916036947801</c:v>
                </c:pt>
                <c:pt idx="6838">
                  <c:v>16799.887935606501</c:v>
                </c:pt>
                <c:pt idx="6839">
                  <c:v>16800.859573906699</c:v>
                </c:pt>
                <c:pt idx="6840">
                  <c:v>16801.830952095901</c:v>
                </c:pt>
                <c:pt idx="6841">
                  <c:v>16802.802070421702</c:v>
                </c:pt>
                <c:pt idx="6842">
                  <c:v>16803.772929131599</c:v>
                </c:pt>
                <c:pt idx="6843">
                  <c:v>16804.743528473002</c:v>
                </c:pt>
                <c:pt idx="6844">
                  <c:v>16805.713868693601</c:v>
                </c:pt>
                <c:pt idx="6845">
                  <c:v>16806.683950040901</c:v>
                </c:pt>
                <c:pt idx="6846">
                  <c:v>16807.6537727623</c:v>
                </c:pt>
                <c:pt idx="6847">
                  <c:v>16808.623337105499</c:v>
                </c:pt>
                <c:pt idx="6848">
                  <c:v>16809.592643317799</c:v>
                </c:pt>
                <c:pt idx="6849">
                  <c:v>16810.561691646599</c:v>
                </c:pt>
                <c:pt idx="6850">
                  <c:v>16811.5304823402</c:v>
                </c:pt>
                <c:pt idx="6851">
                  <c:v>16812.499015645299</c:v>
                </c:pt>
                <c:pt idx="6852">
                  <c:v>16813.467291809699</c:v>
                </c:pt>
                <c:pt idx="6853">
                  <c:v>16814.435311081001</c:v>
                </c:pt>
                <c:pt idx="6854">
                  <c:v>16815.403073706599</c:v>
                </c:pt>
                <c:pt idx="6855">
                  <c:v>16816.370579933999</c:v>
                </c:pt>
                <c:pt idx="6856">
                  <c:v>16817.3378300109</c:v>
                </c:pt>
                <c:pt idx="6857">
                  <c:v>16818.304824184601</c:v>
                </c:pt>
                <c:pt idx="6858">
                  <c:v>16819.271562702801</c:v>
                </c:pt>
                <c:pt idx="6859">
                  <c:v>16820.238045812999</c:v>
                </c:pt>
                <c:pt idx="6860">
                  <c:v>16821.2042737626</c:v>
                </c:pt>
                <c:pt idx="6861">
                  <c:v>16822.1702467992</c:v>
                </c:pt>
                <c:pt idx="6862">
                  <c:v>16823.135965170401</c:v>
                </c:pt>
                <c:pt idx="6863">
                  <c:v>16824.101429123599</c:v>
                </c:pt>
                <c:pt idx="6864">
                  <c:v>16825.066638906399</c:v>
                </c:pt>
                <c:pt idx="6865">
                  <c:v>16826.031594766198</c:v>
                </c:pt>
                <c:pt idx="6866">
                  <c:v>16826.9962969507</c:v>
                </c:pt>
                <c:pt idx="6867">
                  <c:v>16827.9607457073</c:v>
                </c:pt>
                <c:pt idx="6868">
                  <c:v>16828.924950021901</c:v>
                </c:pt>
                <c:pt idx="6869">
                  <c:v>16829.8889047747</c:v>
                </c:pt>
                <c:pt idx="6870">
                  <c:v>16830.852607401099</c:v>
                </c:pt>
                <c:pt idx="6871">
                  <c:v>16831.816058157201</c:v>
                </c:pt>
                <c:pt idx="6872">
                  <c:v>16832.7792572992</c:v>
                </c:pt>
                <c:pt idx="6873">
                  <c:v>16833.742205083199</c:v>
                </c:pt>
                <c:pt idx="6874">
                  <c:v>16834.704901765501</c:v>
                </c:pt>
                <c:pt idx="6875">
                  <c:v>16835.667347602099</c:v>
                </c:pt>
                <c:pt idx="6876">
                  <c:v>16836.629542849201</c:v>
                </c:pt>
                <c:pt idx="6877">
                  <c:v>16837.5914877629</c:v>
                </c:pt>
                <c:pt idx="6878">
                  <c:v>16838.553182599499</c:v>
                </c:pt>
                <c:pt idx="6879">
                  <c:v>16839.514627615001</c:v>
                </c:pt>
                <c:pt idx="6880">
                  <c:v>16840.475823065601</c:v>
                </c:pt>
                <c:pt idx="6881">
                  <c:v>16841.436769207499</c:v>
                </c:pt>
                <c:pt idx="6882">
                  <c:v>16842.397466296799</c:v>
                </c:pt>
                <c:pt idx="6883">
                  <c:v>16843.3579145896</c:v>
                </c:pt>
                <c:pt idx="6884">
                  <c:v>16844.318114342201</c:v>
                </c:pt>
                <c:pt idx="6885">
                  <c:v>16845.278065810598</c:v>
                </c:pt>
                <c:pt idx="6886">
                  <c:v>16846.2377692511</c:v>
                </c:pt>
                <c:pt idx="6887">
                  <c:v>16847.197224919699</c:v>
                </c:pt>
                <c:pt idx="6888">
                  <c:v>16848.1564330726</c:v>
                </c:pt>
                <c:pt idx="6889">
                  <c:v>16849.115393966102</c:v>
                </c:pt>
                <c:pt idx="6890">
                  <c:v>16850.0741078561</c:v>
                </c:pt>
                <c:pt idx="6891">
                  <c:v>16851.032574998899</c:v>
                </c:pt>
                <c:pt idx="6892">
                  <c:v>16851.990795650599</c:v>
                </c:pt>
                <c:pt idx="6893">
                  <c:v>16852.9487700674</c:v>
                </c:pt>
                <c:pt idx="6894">
                  <c:v>16853.906498505501</c:v>
                </c:pt>
                <c:pt idx="6895">
                  <c:v>16854.8639812209</c:v>
                </c:pt>
                <c:pt idx="6896">
                  <c:v>16855.8212184699</c:v>
                </c:pt>
                <c:pt idx="6897">
                  <c:v>16856.778210508299</c:v>
                </c:pt>
                <c:pt idx="6898">
                  <c:v>16857.734957592998</c:v>
                </c:pt>
                <c:pt idx="6899">
                  <c:v>16858.691459979502</c:v>
                </c:pt>
                <c:pt idx="6900">
                  <c:v>16859.647717924101</c:v>
                </c:pt>
                <c:pt idx="6901">
                  <c:v>16860.603731683001</c:v>
                </c:pt>
                <c:pt idx="6902">
                  <c:v>16861.5595015123</c:v>
                </c:pt>
                <c:pt idx="6903">
                  <c:v>16862.5150276682</c:v>
                </c:pt>
                <c:pt idx="6904">
                  <c:v>16863.470310406901</c:v>
                </c:pt>
                <c:pt idx="6905">
                  <c:v>16864.4253499845</c:v>
                </c:pt>
                <c:pt idx="6906">
                  <c:v>16865.380146657099</c:v>
                </c:pt>
                <c:pt idx="6907">
                  <c:v>16866.334700681</c:v>
                </c:pt>
                <c:pt idx="6908">
                  <c:v>16867.2890123121</c:v>
                </c:pt>
                <c:pt idx="6909">
                  <c:v>16868.243081806799</c:v>
                </c:pt>
                <c:pt idx="6910">
                  <c:v>16869.1969094212</c:v>
                </c:pt>
                <c:pt idx="6911">
                  <c:v>16870.150495411301</c:v>
                </c:pt>
                <c:pt idx="6912">
                  <c:v>16871.1038400334</c:v>
                </c:pt>
                <c:pt idx="6913">
                  <c:v>16872.056943543699</c:v>
                </c:pt>
                <c:pt idx="6914">
                  <c:v>16873.009806198101</c:v>
                </c:pt>
                <c:pt idx="6915">
                  <c:v>16873.962428252999</c:v>
                </c:pt>
                <c:pt idx="6916">
                  <c:v>16874.914809964499</c:v>
                </c:pt>
                <c:pt idx="6917">
                  <c:v>16875.866951588701</c:v>
                </c:pt>
                <c:pt idx="6918">
                  <c:v>16876.818853381701</c:v>
                </c:pt>
                <c:pt idx="6919">
                  <c:v>16877.770515599801</c:v>
                </c:pt>
                <c:pt idx="6920">
                  <c:v>16878.721938498998</c:v>
                </c:pt>
                <c:pt idx="6921">
                  <c:v>16879.6731223356</c:v>
                </c:pt>
                <c:pt idx="6922">
                  <c:v>16880.624067365599</c:v>
                </c:pt>
                <c:pt idx="6923">
                  <c:v>16881.574773845299</c:v>
                </c:pt>
                <c:pt idx="6924">
                  <c:v>16882.525242030799</c:v>
                </c:pt>
                <c:pt idx="6925">
                  <c:v>16883.475472178099</c:v>
                </c:pt>
                <c:pt idx="6926">
                  <c:v>16884.425464543601</c:v>
                </c:pt>
                <c:pt idx="6927">
                  <c:v>16885.375219383299</c:v>
                </c:pt>
                <c:pt idx="6928">
                  <c:v>16886.3247369534</c:v>
                </c:pt>
                <c:pt idx="6929">
                  <c:v>16887.274017510001</c:v>
                </c:pt>
                <c:pt idx="6930">
                  <c:v>16888.223061309302</c:v>
                </c:pt>
                <c:pt idx="6931">
                  <c:v>16889.171879792</c:v>
                </c:pt>
                <c:pt idx="6932">
                  <c:v>16890.1204666103</c:v>
                </c:pt>
                <c:pt idx="6933">
                  <c:v>16891.068818167601</c:v>
                </c:pt>
                <c:pt idx="6934">
                  <c:v>16892.0169347314</c:v>
                </c:pt>
                <c:pt idx="6935">
                  <c:v>16892.964816569001</c:v>
                </c:pt>
                <c:pt idx="6936">
                  <c:v>16893.912463947901</c:v>
                </c:pt>
                <c:pt idx="6937">
                  <c:v>16894.859877135299</c:v>
                </c:pt>
                <c:pt idx="6938">
                  <c:v>16895.8070563988</c:v>
                </c:pt>
                <c:pt idx="6939">
                  <c:v>16896.754002005699</c:v>
                </c:pt>
                <c:pt idx="6940">
                  <c:v>16897.7007142234</c:v>
                </c:pt>
                <c:pt idx="6941">
                  <c:v>16898.647193319201</c:v>
                </c:pt>
                <c:pt idx="6942">
                  <c:v>16899.5934395607</c:v>
                </c:pt>
                <c:pt idx="6943">
                  <c:v>16900.5394532151</c:v>
                </c:pt>
                <c:pt idx="6944">
                  <c:v>16901.48523455</c:v>
                </c:pt>
                <c:pt idx="6945">
                  <c:v>16902.4307838323</c:v>
                </c:pt>
                <c:pt idx="6946">
                  <c:v>16903.376101330301</c:v>
                </c:pt>
                <c:pt idx="6947">
                  <c:v>16904.321187310601</c:v>
                </c:pt>
                <c:pt idx="6948">
                  <c:v>16905.266042040799</c:v>
                </c:pt>
                <c:pt idx="6949">
                  <c:v>16906.2106657884</c:v>
                </c:pt>
                <c:pt idx="6950">
                  <c:v>16907.155058820699</c:v>
                </c:pt>
                <c:pt idx="6951">
                  <c:v>16908.099221405198</c:v>
                </c:pt>
                <c:pt idx="6952">
                  <c:v>16909.0431538091</c:v>
                </c:pt>
                <c:pt idx="6953">
                  <c:v>16909.986856299998</c:v>
                </c:pt>
                <c:pt idx="6954">
                  <c:v>16910.930329145202</c:v>
                </c:pt>
                <c:pt idx="6955">
                  <c:v>16911.873572612101</c:v>
                </c:pt>
                <c:pt idx="6956">
                  <c:v>16912.816586968002</c:v>
                </c:pt>
                <c:pt idx="6957">
                  <c:v>16913.759372480501</c:v>
                </c:pt>
                <c:pt idx="6958">
                  <c:v>16914.701929416799</c:v>
                </c:pt>
                <c:pt idx="6959">
                  <c:v>16915.644258044402</c:v>
                </c:pt>
                <c:pt idx="6960">
                  <c:v>16916.586358630699</c:v>
                </c:pt>
                <c:pt idx="6961">
                  <c:v>16917.528231443001</c:v>
                </c:pt>
                <c:pt idx="6962">
                  <c:v>16918.469876748801</c:v>
                </c:pt>
                <c:pt idx="6963">
                  <c:v>16919.4112948154</c:v>
                </c:pt>
                <c:pt idx="6964">
                  <c:v>16920.3524859102</c:v>
                </c:pt>
                <c:pt idx="6965">
                  <c:v>16921.293450300702</c:v>
                </c:pt>
                <c:pt idx="6966">
                  <c:v>16922.234188254199</c:v>
                </c:pt>
                <c:pt idx="6967">
                  <c:v>16923.174700038198</c:v>
                </c:pt>
                <c:pt idx="6968">
                  <c:v>16924.114985919899</c:v>
                </c:pt>
                <c:pt idx="6969">
                  <c:v>16925.055046166799</c:v>
                </c:pt>
                <c:pt idx="6970">
                  <c:v>16925.994881046401</c:v>
                </c:pt>
                <c:pt idx="6971">
                  <c:v>16926.934490825901</c:v>
                </c:pt>
                <c:pt idx="6972">
                  <c:v>16927.873875772799</c:v>
                </c:pt>
                <c:pt idx="6973">
                  <c:v>16928.813036154399</c:v>
                </c:pt>
                <c:pt idx="6974">
                  <c:v>16929.7519722383</c:v>
                </c:pt>
                <c:pt idx="6975">
                  <c:v>16930.690684291701</c:v>
                </c:pt>
                <c:pt idx="6976">
                  <c:v>16931.629172582001</c:v>
                </c:pt>
                <c:pt idx="6977">
                  <c:v>16932.567437376802</c:v>
                </c:pt>
                <c:pt idx="6978">
                  <c:v>16933.5054789432</c:v>
                </c:pt>
                <c:pt idx="6979">
                  <c:v>16934.443297548802</c:v>
                </c:pt>
                <c:pt idx="6980">
                  <c:v>16935.380893460901</c:v>
                </c:pt>
                <c:pt idx="6981">
                  <c:v>16936.318266946899</c:v>
                </c:pt>
                <c:pt idx="6982">
                  <c:v>16937.255418274199</c:v>
                </c:pt>
                <c:pt idx="6983">
                  <c:v>16938.192347710301</c:v>
                </c:pt>
                <c:pt idx="6984">
                  <c:v>16939.1290555224</c:v>
                </c:pt>
                <c:pt idx="6985">
                  <c:v>16940.0655419781</c:v>
                </c:pt>
                <c:pt idx="6986">
                  <c:v>16941.001807344601</c:v>
                </c:pt>
                <c:pt idx="6987">
                  <c:v>16941.937851889401</c:v>
                </c:pt>
                <c:pt idx="6988">
                  <c:v>16942.873675879899</c:v>
                </c:pt>
                <c:pt idx="6989">
                  <c:v>16943.809279583402</c:v>
                </c:pt>
                <c:pt idx="6990">
                  <c:v>16944.7446632674</c:v>
                </c:pt>
                <c:pt idx="6991">
                  <c:v>16945.679827199299</c:v>
                </c:pt>
                <c:pt idx="6992">
                  <c:v>16946.614771646298</c:v>
                </c:pt>
                <c:pt idx="6993">
                  <c:v>16947.549496875901</c:v>
                </c:pt>
                <c:pt idx="6994">
                  <c:v>16948.4840177351</c:v>
                </c:pt>
                <c:pt idx="6995">
                  <c:v>16949.418326241299</c:v>
                </c:pt>
                <c:pt idx="6996">
                  <c:v>16950.352417298101</c:v>
                </c:pt>
                <c:pt idx="6997">
                  <c:v>16951.286291187698</c:v>
                </c:pt>
                <c:pt idx="6998">
                  <c:v>16952.2199481926</c:v>
                </c:pt>
                <c:pt idx="6999">
                  <c:v>16953.153388595099</c:v>
                </c:pt>
                <c:pt idx="7000">
                  <c:v>16954.086612677402</c:v>
                </c:pt>
                <c:pt idx="7001">
                  <c:v>16955.0196207218</c:v>
                </c:pt>
                <c:pt idx="7002">
                  <c:v>16955.952413010698</c:v>
                </c:pt>
                <c:pt idx="7003">
                  <c:v>16956.884989826402</c:v>
                </c:pt>
                <c:pt idx="7004">
                  <c:v>16957.817351451198</c:v>
                </c:pt>
                <c:pt idx="7005">
                  <c:v>16958.749498167399</c:v>
                </c:pt>
                <c:pt idx="7006">
                  <c:v>16959.6814302573</c:v>
                </c:pt>
                <c:pt idx="7007">
                  <c:v>16960.613148003202</c:v>
                </c:pt>
                <c:pt idx="7008">
                  <c:v>16961.544651687502</c:v>
                </c:pt>
                <c:pt idx="7009">
                  <c:v>16962.475941592402</c:v>
                </c:pt>
                <c:pt idx="7010">
                  <c:v>16963.4070180003</c:v>
                </c:pt>
                <c:pt idx="7011">
                  <c:v>16964.337881193402</c:v>
                </c:pt>
                <c:pt idx="7012">
                  <c:v>16965.268531454101</c:v>
                </c:pt>
                <c:pt idx="7013">
                  <c:v>16966.198969064801</c:v>
                </c:pt>
                <c:pt idx="7014">
                  <c:v>16967.129194307599</c:v>
                </c:pt>
                <c:pt idx="7015">
                  <c:v>16968.059207464899</c:v>
                </c:pt>
                <c:pt idx="7016">
                  <c:v>16968.989008819099</c:v>
                </c:pt>
                <c:pt idx="7017">
                  <c:v>16969.918598652399</c:v>
                </c:pt>
                <c:pt idx="7018">
                  <c:v>16970.847977247198</c:v>
                </c:pt>
                <c:pt idx="7019">
                  <c:v>16971.777144885698</c:v>
                </c:pt>
                <c:pt idx="7020">
                  <c:v>16972.706101850301</c:v>
                </c:pt>
                <c:pt idx="7021">
                  <c:v>16973.634848423299</c:v>
                </c:pt>
                <c:pt idx="7022">
                  <c:v>16974.563384886998</c:v>
                </c:pt>
                <c:pt idx="7023">
                  <c:v>16975.4917115237</c:v>
                </c:pt>
                <c:pt idx="7024">
                  <c:v>16976.419828615701</c:v>
                </c:pt>
                <c:pt idx="7025">
                  <c:v>16977.347736445299</c:v>
                </c:pt>
                <c:pt idx="7026">
                  <c:v>16978.275435294901</c:v>
                </c:pt>
                <c:pt idx="7027">
                  <c:v>16979.2029254468</c:v>
                </c:pt>
                <c:pt idx="7028">
                  <c:v>16980.1302071832</c:v>
                </c:pt>
                <c:pt idx="7029">
                  <c:v>16981.057280786401</c:v>
                </c:pt>
                <c:pt idx="7030">
                  <c:v>16981.9841465389</c:v>
                </c:pt>
                <c:pt idx="7031">
                  <c:v>16982.910804722898</c:v>
                </c:pt>
                <c:pt idx="7032">
                  <c:v>16983.837255620601</c:v>
                </c:pt>
                <c:pt idx="7033">
                  <c:v>16984.763499514502</c:v>
                </c:pt>
                <c:pt idx="7034">
                  <c:v>16985.689536686801</c:v>
                </c:pt>
                <c:pt idx="7035">
                  <c:v>16986.615367419901</c:v>
                </c:pt>
                <c:pt idx="7036">
                  <c:v>16987.540991996</c:v>
                </c:pt>
                <c:pt idx="7037">
                  <c:v>16988.4664106975</c:v>
                </c:pt>
                <c:pt idx="7038">
                  <c:v>16989.391623806699</c:v>
                </c:pt>
                <c:pt idx="7039">
                  <c:v>16990.316631605801</c:v>
                </c:pt>
                <c:pt idx="7040">
                  <c:v>16991.241434377302</c:v>
                </c:pt>
                <c:pt idx="7041">
                  <c:v>16992.1660324031</c:v>
                </c:pt>
                <c:pt idx="7042">
                  <c:v>16993.090425966398</c:v>
                </c:pt>
                <c:pt idx="7043">
                  <c:v>16994.014615348598</c:v>
                </c:pt>
                <c:pt idx="7044">
                  <c:v>16994.938600832302</c:v>
                </c:pt>
                <c:pt idx="7045">
                  <c:v>16995.862382700001</c:v>
                </c:pt>
                <c:pt idx="7046">
                  <c:v>16996.7859612338</c:v>
                </c:pt>
                <c:pt idx="7047">
                  <c:v>16997.709336716001</c:v>
                </c:pt>
                <c:pt idx="7048">
                  <c:v>16998.632509429099</c:v>
                </c:pt>
                <c:pt idx="7049">
                  <c:v>16999.555479655301</c:v>
                </c:pt>
                <c:pt idx="7050">
                  <c:v>17000.4782476769</c:v>
                </c:pt>
                <c:pt idx="7051">
                  <c:v>17001.400813776199</c:v>
                </c:pt>
                <c:pt idx="7052">
                  <c:v>17002.3231782355</c:v>
                </c:pt>
                <c:pt idx="7053">
                  <c:v>17003.245341337199</c:v>
                </c:pt>
                <c:pt idx="7054">
                  <c:v>17004.1673033636</c:v>
                </c:pt>
                <c:pt idx="7055">
                  <c:v>17005.089064596901</c:v>
                </c:pt>
                <c:pt idx="7056">
                  <c:v>17006.010625319501</c:v>
                </c:pt>
                <c:pt idx="7057">
                  <c:v>17006.932004664199</c:v>
                </c:pt>
                <c:pt idx="7058">
                  <c:v>17007.853192727802</c:v>
                </c:pt>
                <c:pt idx="7059">
                  <c:v>17008.774182399</c:v>
                </c:pt>
                <c:pt idx="7060">
                  <c:v>17009.694973979898</c:v>
                </c:pt>
                <c:pt idx="7061">
                  <c:v>17010.6155677723</c:v>
                </c:pt>
                <c:pt idx="7062">
                  <c:v>17011.535964078201</c:v>
                </c:pt>
                <c:pt idx="7063">
                  <c:v>17012.4561631996</c:v>
                </c:pt>
                <c:pt idx="7064">
                  <c:v>17013.3761654384</c:v>
                </c:pt>
                <c:pt idx="7065">
                  <c:v>17014.295971096599</c:v>
                </c:pt>
                <c:pt idx="7066">
                  <c:v>17015.215580476099</c:v>
                </c:pt>
                <c:pt idx="7067">
                  <c:v>17016.134993878899</c:v>
                </c:pt>
                <c:pt idx="7068">
                  <c:v>17017.054211606999</c:v>
                </c:pt>
                <c:pt idx="7069">
                  <c:v>17017.973233962301</c:v>
                </c:pt>
                <c:pt idx="7070">
                  <c:v>17018.892061246701</c:v>
                </c:pt>
                <c:pt idx="7071">
                  <c:v>17019.8106937622</c:v>
                </c:pt>
                <c:pt idx="7072">
                  <c:v>17020.7291318108</c:v>
                </c:pt>
                <c:pt idx="7073">
                  <c:v>17021.6473756944</c:v>
                </c:pt>
                <c:pt idx="7074">
                  <c:v>17022.565425715002</c:v>
                </c:pt>
                <c:pt idx="7075">
                  <c:v>17023.4832821745</c:v>
                </c:pt>
                <c:pt idx="7076">
                  <c:v>17024.400945374899</c:v>
                </c:pt>
                <c:pt idx="7077">
                  <c:v>17025.318415618101</c:v>
                </c:pt>
                <c:pt idx="7078">
                  <c:v>17026.235693206101</c:v>
                </c:pt>
                <c:pt idx="7079">
                  <c:v>17027.152778440901</c:v>
                </c:pt>
                <c:pt idx="7080">
                  <c:v>17028.069671624398</c:v>
                </c:pt>
                <c:pt idx="7081">
                  <c:v>17028.986373058498</c:v>
                </c:pt>
                <c:pt idx="7082">
                  <c:v>17029.902883045299</c:v>
                </c:pt>
                <c:pt idx="7083">
                  <c:v>17030.819201886599</c:v>
                </c:pt>
                <c:pt idx="7084">
                  <c:v>17031.735329884399</c:v>
                </c:pt>
                <c:pt idx="7085">
                  <c:v>17032.651267340701</c:v>
                </c:pt>
                <c:pt idx="7086">
                  <c:v>17033.5670145574</c:v>
                </c:pt>
                <c:pt idx="7087">
                  <c:v>17034.482571836601</c:v>
                </c:pt>
                <c:pt idx="7088">
                  <c:v>17035.397939480001</c:v>
                </c:pt>
                <c:pt idx="7089">
                  <c:v>17036.313117789599</c:v>
                </c:pt>
                <c:pt idx="7090">
                  <c:v>17037.2281070678</c:v>
                </c:pt>
                <c:pt idx="7091">
                  <c:v>17038.142907615998</c:v>
                </c:pt>
                <c:pt idx="7092">
                  <c:v>17039.057519736401</c:v>
                </c:pt>
                <c:pt idx="7093">
                  <c:v>17039.971943730801</c:v>
                </c:pt>
                <c:pt idx="7094">
                  <c:v>17040.886179901401</c:v>
                </c:pt>
                <c:pt idx="7095">
                  <c:v>17041.800228550001</c:v>
                </c:pt>
                <c:pt idx="7096">
                  <c:v>17042.714089978501</c:v>
                </c:pt>
                <c:pt idx="7097">
                  <c:v>17043.627764489</c:v>
                </c:pt>
                <c:pt idx="7098">
                  <c:v>17044.541252383398</c:v>
                </c:pt>
                <c:pt idx="7099">
                  <c:v>17045.454553963598</c:v>
                </c:pt>
                <c:pt idx="7100">
                  <c:v>17046.367669531599</c:v>
                </c:pt>
                <c:pt idx="7101">
                  <c:v>17047.2805993894</c:v>
                </c:pt>
                <c:pt idx="7102">
                  <c:v>17048.193343838801</c:v>
                </c:pt>
                <c:pt idx="7103">
                  <c:v>17049.105903182</c:v>
                </c:pt>
                <c:pt idx="7104">
                  <c:v>17050.018277720701</c:v>
                </c:pt>
                <c:pt idx="7105">
                  <c:v>17050.930467757102</c:v>
                </c:pt>
                <c:pt idx="7106">
                  <c:v>17051.8424735929</c:v>
                </c:pt>
                <c:pt idx="7107">
                  <c:v>17052.754295530201</c:v>
                </c:pt>
                <c:pt idx="7108">
                  <c:v>17053.665933871001</c:v>
                </c:pt>
                <c:pt idx="7109">
                  <c:v>17054.5773889171</c:v>
                </c:pt>
                <c:pt idx="7110">
                  <c:v>17055.488660970601</c:v>
                </c:pt>
                <c:pt idx="7111">
                  <c:v>17056.399750333399</c:v>
                </c:pt>
                <c:pt idx="7112">
                  <c:v>17057.310657307498</c:v>
                </c:pt>
                <c:pt idx="7113">
                  <c:v>17058.221382194799</c:v>
                </c:pt>
                <c:pt idx="7114">
                  <c:v>17059.131925297199</c:v>
                </c:pt>
                <c:pt idx="7115">
                  <c:v>17060.042286916701</c:v>
                </c:pt>
                <c:pt idx="7116">
                  <c:v>17060.952467355299</c:v>
                </c:pt>
                <c:pt idx="7117">
                  <c:v>17061.862466915001</c:v>
                </c:pt>
                <c:pt idx="7118">
                  <c:v>17062.772285897601</c:v>
                </c:pt>
                <c:pt idx="7119">
                  <c:v>17063.6819246052</c:v>
                </c:pt>
                <c:pt idx="7120">
                  <c:v>17064.591405761301</c:v>
                </c:pt>
                <c:pt idx="7121">
                  <c:v>17065.5007181457</c:v>
                </c:pt>
                <c:pt idx="7122">
                  <c:v>17066.409852701301</c:v>
                </c:pt>
                <c:pt idx="7123">
                  <c:v>17067.3188097536</c:v>
                </c:pt>
                <c:pt idx="7124">
                  <c:v>17068.227589628699</c:v>
                </c:pt>
                <c:pt idx="7125">
                  <c:v>17069.136192652</c:v>
                </c:pt>
                <c:pt idx="7126">
                  <c:v>17070.044619149601</c:v>
                </c:pt>
                <c:pt idx="7127">
                  <c:v>17070.952869446999</c:v>
                </c:pt>
                <c:pt idx="7128">
                  <c:v>17071.86094387</c:v>
                </c:pt>
                <c:pt idx="7129">
                  <c:v>17072.768842744499</c:v>
                </c:pt>
                <c:pt idx="7130">
                  <c:v>17073.676566396101</c:v>
                </c:pt>
                <c:pt idx="7131">
                  <c:v>17074.584115150701</c:v>
                </c:pt>
                <c:pt idx="7132">
                  <c:v>17075.491489333901</c:v>
                </c:pt>
                <c:pt idx="7133">
                  <c:v>17076.398689271598</c:v>
                </c:pt>
                <c:pt idx="7134">
                  <c:v>17077.305715289502</c:v>
                </c:pt>
                <c:pt idx="7135">
                  <c:v>17078.212567713301</c:v>
                </c:pt>
                <c:pt idx="7136">
                  <c:v>17079.119246868799</c:v>
                </c:pt>
                <c:pt idx="7137">
                  <c:v>17080.0257530815</c:v>
                </c:pt>
                <c:pt idx="7138">
                  <c:v>17080.932086677902</c:v>
                </c:pt>
                <c:pt idx="7139">
                  <c:v>17081.838247983102</c:v>
                </c:pt>
                <c:pt idx="7140">
                  <c:v>17082.744237323001</c:v>
                </c:pt>
                <c:pt idx="7141">
                  <c:v>17083.650055023401</c:v>
                </c:pt>
                <c:pt idx="7142">
                  <c:v>17084.555701410001</c:v>
                </c:pt>
                <c:pt idx="7143">
                  <c:v>17085.461176808702</c:v>
                </c:pt>
                <c:pt idx="7144">
                  <c:v>17086.366481545101</c:v>
                </c:pt>
                <c:pt idx="7145">
                  <c:v>17087.271615944999</c:v>
                </c:pt>
                <c:pt idx="7146">
                  <c:v>17088.176580334199</c:v>
                </c:pt>
                <c:pt idx="7147">
                  <c:v>17089.0813750384</c:v>
                </c:pt>
                <c:pt idx="7148">
                  <c:v>17089.9860003834</c:v>
                </c:pt>
                <c:pt idx="7149">
                  <c:v>17090.890456695</c:v>
                </c:pt>
                <c:pt idx="7150">
                  <c:v>17091.794744298899</c:v>
                </c:pt>
                <c:pt idx="7151">
                  <c:v>17092.6988635208</c:v>
                </c:pt>
                <c:pt idx="7152">
                  <c:v>17093.602814686499</c:v>
                </c:pt>
                <c:pt idx="7153">
                  <c:v>17094.506598121799</c:v>
                </c:pt>
                <c:pt idx="7154">
                  <c:v>17095.4102141525</c:v>
                </c:pt>
                <c:pt idx="7155">
                  <c:v>17096.3136631042</c:v>
                </c:pt>
                <c:pt idx="7156">
                  <c:v>17097.216945302702</c:v>
                </c:pt>
                <c:pt idx="7157">
                  <c:v>17098.1200610739</c:v>
                </c:pt>
                <c:pt idx="7158">
                  <c:v>17099.0230107434</c:v>
                </c:pt>
                <c:pt idx="7159">
                  <c:v>17099.9257946371</c:v>
                </c:pt>
                <c:pt idx="7160">
                  <c:v>17100.828413080599</c:v>
                </c:pt>
                <c:pt idx="7161">
                  <c:v>17101.730866399699</c:v>
                </c:pt>
                <c:pt idx="7162">
                  <c:v>17102.633154920299</c:v>
                </c:pt>
                <c:pt idx="7163">
                  <c:v>17103.535278967898</c:v>
                </c:pt>
                <c:pt idx="7164">
                  <c:v>17104.437238868501</c:v>
                </c:pt>
                <c:pt idx="7165">
                  <c:v>17105.339034947701</c:v>
                </c:pt>
                <c:pt idx="7166">
                  <c:v>17106.2406675313</c:v>
                </c:pt>
                <c:pt idx="7167">
                  <c:v>17107.142136945102</c:v>
                </c:pt>
                <c:pt idx="7168">
                  <c:v>17108.0434435149</c:v>
                </c:pt>
                <c:pt idx="7169">
                  <c:v>17108.9445875663</c:v>
                </c:pt>
                <c:pt idx="7170">
                  <c:v>17109.845569425099</c:v>
                </c:pt>
                <c:pt idx="7171">
                  <c:v>17110.7463894172</c:v>
                </c:pt>
                <c:pt idx="7172">
                  <c:v>17111.647047868199</c:v>
                </c:pt>
                <c:pt idx="7173">
                  <c:v>17112.547545103898</c:v>
                </c:pt>
                <c:pt idx="7174">
                  <c:v>17113.447881450102</c:v>
                </c:pt>
                <c:pt idx="7175">
                  <c:v>17114.348057232499</c:v>
                </c:pt>
                <c:pt idx="7176">
                  <c:v>17115.2480727769</c:v>
                </c:pt>
                <c:pt idx="7177">
                  <c:v>17116.147928408998</c:v>
                </c:pt>
                <c:pt idx="7178">
                  <c:v>17117.047624454601</c:v>
                </c:pt>
                <c:pt idx="7179">
                  <c:v>17117.947161239499</c:v>
                </c:pt>
                <c:pt idx="7180">
                  <c:v>17118.846539089402</c:v>
                </c:pt>
                <c:pt idx="7181">
                  <c:v>17119.745758329998</c:v>
                </c:pt>
                <c:pt idx="7182">
                  <c:v>17120.644819287201</c:v>
                </c:pt>
                <c:pt idx="7183">
                  <c:v>17121.543751901299</c:v>
                </c:pt>
                <c:pt idx="7184">
                  <c:v>17122.442542092002</c:v>
                </c:pt>
                <c:pt idx="7185">
                  <c:v>17123.3411770491</c:v>
                </c:pt>
                <c:pt idx="7186">
                  <c:v>17124.239657130998</c:v>
                </c:pt>
                <c:pt idx="7187">
                  <c:v>17125.1379826948</c:v>
                </c:pt>
                <c:pt idx="7188">
                  <c:v>17126.0361540987</c:v>
                </c:pt>
                <c:pt idx="7189">
                  <c:v>17126.934171700399</c:v>
                </c:pt>
                <c:pt idx="7190">
                  <c:v>17127.832035857598</c:v>
                </c:pt>
                <c:pt idx="7191">
                  <c:v>17128.7297469283</c:v>
                </c:pt>
                <c:pt idx="7192">
                  <c:v>17129.6273052701</c:v>
                </c:pt>
                <c:pt idx="7193">
                  <c:v>17130.5247112408</c:v>
                </c:pt>
                <c:pt idx="7194">
                  <c:v>17131.421965198399</c:v>
                </c:pt>
                <c:pt idx="7195">
                  <c:v>17132.319067500401</c:v>
                </c:pt>
                <c:pt idx="7196">
                  <c:v>17133.216018504801</c:v>
                </c:pt>
                <c:pt idx="7197">
                  <c:v>17134.1128185694</c:v>
                </c:pt>
                <c:pt idx="7198">
                  <c:v>17135.0094680519</c:v>
                </c:pt>
                <c:pt idx="7199">
                  <c:v>17135.9059673101</c:v>
                </c:pt>
                <c:pt idx="7200">
                  <c:v>17136.802316701898</c:v>
                </c:pt>
                <c:pt idx="7201">
                  <c:v>17137.6985165849</c:v>
                </c:pt>
                <c:pt idx="7202">
                  <c:v>17138.594567317101</c:v>
                </c:pt>
                <c:pt idx="7203">
                  <c:v>17139.490469256201</c:v>
                </c:pt>
                <c:pt idx="7204">
                  <c:v>17140.38622276</c:v>
                </c:pt>
                <c:pt idx="7205">
                  <c:v>17141.2818281863</c:v>
                </c:pt>
                <c:pt idx="7206">
                  <c:v>17142.177285892802</c:v>
                </c:pt>
                <c:pt idx="7207">
                  <c:v>17143.0725962375</c:v>
                </c:pt>
                <c:pt idx="7208">
                  <c:v>17143.967759578001</c:v>
                </c:pt>
                <c:pt idx="7209">
                  <c:v>17144.862776272199</c:v>
                </c:pt>
                <c:pt idx="7210">
                  <c:v>17145.757646677899</c:v>
                </c:pt>
                <c:pt idx="7211">
                  <c:v>17146.652371152799</c:v>
                </c:pt>
                <c:pt idx="7212">
                  <c:v>17147.546950054799</c:v>
                </c:pt>
                <c:pt idx="7213">
                  <c:v>17148.4413837416</c:v>
                </c:pt>
                <c:pt idx="7214">
                  <c:v>17149.335672571098</c:v>
                </c:pt>
                <c:pt idx="7215">
                  <c:v>17150.229816900999</c:v>
                </c:pt>
                <c:pt idx="7216">
                  <c:v>17151.123817089199</c:v>
                </c:pt>
                <c:pt idx="7217">
                  <c:v>17152.017673493301</c:v>
                </c:pt>
                <c:pt idx="7218">
                  <c:v>17152.9113864713</c:v>
                </c:pt>
                <c:pt idx="7219">
                  <c:v>17153.8049563809</c:v>
                </c:pt>
                <c:pt idx="7220">
                  <c:v>17154.6983835799</c:v>
                </c:pt>
                <c:pt idx="7221">
                  <c:v>17155.591668426201</c:v>
                </c:pt>
                <c:pt idx="7222">
                  <c:v>17156.484811277402</c:v>
                </c:pt>
                <c:pt idx="7223">
                  <c:v>17157.377812491399</c:v>
                </c:pt>
                <c:pt idx="7224">
                  <c:v>17158.270672425999</c:v>
                </c:pt>
                <c:pt idx="7225">
                  <c:v>17159.163391438899</c:v>
                </c:pt>
                <c:pt idx="7226">
                  <c:v>17160.055969888101</c:v>
                </c:pt>
                <c:pt idx="7227">
                  <c:v>17160.9484081312</c:v>
                </c:pt>
                <c:pt idx="7228">
                  <c:v>17161.840706526102</c:v>
                </c:pt>
                <c:pt idx="7229">
                  <c:v>17162.732865430498</c:v>
                </c:pt>
                <c:pt idx="7230">
                  <c:v>17163.624885202302</c:v>
                </c:pt>
                <c:pt idx="7231">
                  <c:v>17164.516766199202</c:v>
                </c:pt>
                <c:pt idx="7232">
                  <c:v>17165.408508779099</c:v>
                </c:pt>
                <c:pt idx="7233">
                  <c:v>17166.300113299501</c:v>
                </c:pt>
                <c:pt idx="7234">
                  <c:v>17167.191580118801</c:v>
                </c:pt>
                <c:pt idx="7235">
                  <c:v>17168.082909594199</c:v>
                </c:pt>
                <c:pt idx="7236">
                  <c:v>17168.974102083801</c:v>
                </c:pt>
                <c:pt idx="7237">
                  <c:v>17169.8651579453</c:v>
                </c:pt>
                <c:pt idx="7238">
                  <c:v>17170.756077536498</c:v>
                </c:pt>
                <c:pt idx="7239">
                  <c:v>17171.646861215198</c:v>
                </c:pt>
                <c:pt idx="7240">
                  <c:v>17172.537509339101</c:v>
                </c:pt>
                <c:pt idx="7241">
                  <c:v>17173.428022266198</c:v>
                </c:pt>
                <c:pt idx="7242">
                  <c:v>17174.318400354099</c:v>
                </c:pt>
                <c:pt idx="7243">
                  <c:v>17175.208643960799</c:v>
                </c:pt>
                <c:pt idx="7244">
                  <c:v>17176.098753443901</c:v>
                </c:pt>
                <c:pt idx="7245">
                  <c:v>17176.988729161199</c:v>
                </c:pt>
                <c:pt idx="7246">
                  <c:v>17177.878606187001</c:v>
                </c:pt>
                <c:pt idx="7247">
                  <c:v>17178.7683689802</c:v>
                </c:pt>
                <c:pt idx="7248">
                  <c:v>17179.658001557698</c:v>
                </c:pt>
                <c:pt idx="7249">
                  <c:v>17180.547504315498</c:v>
                </c:pt>
                <c:pt idx="7250">
                  <c:v>17181.436877649699</c:v>
                </c:pt>
                <c:pt idx="7251">
                  <c:v>17182.326121956401</c:v>
                </c:pt>
                <c:pt idx="7252">
                  <c:v>17183.215237631699</c:v>
                </c:pt>
                <c:pt idx="7253">
                  <c:v>17184.104225071598</c:v>
                </c:pt>
                <c:pt idx="7254">
                  <c:v>17184.9930846723</c:v>
                </c:pt>
                <c:pt idx="7255">
                  <c:v>17185.881816829798</c:v>
                </c:pt>
                <c:pt idx="7256">
                  <c:v>17186.7704219402</c:v>
                </c:pt>
                <c:pt idx="7257">
                  <c:v>17187.658900399601</c:v>
                </c:pt>
                <c:pt idx="7258">
                  <c:v>17188.547252604101</c:v>
                </c:pt>
                <c:pt idx="7259">
                  <c:v>17189.435478949599</c:v>
                </c:pt>
                <c:pt idx="7260">
                  <c:v>17190.323579832399</c:v>
                </c:pt>
                <c:pt idx="7261">
                  <c:v>17191.211555648501</c:v>
                </c:pt>
                <c:pt idx="7262">
                  <c:v>17192.099406794001</c:v>
                </c:pt>
                <c:pt idx="7263">
                  <c:v>17192.987133664999</c:v>
                </c:pt>
                <c:pt idx="7264">
                  <c:v>17193.874736657399</c:v>
                </c:pt>
                <c:pt idx="7265">
                  <c:v>17194.762216167499</c:v>
                </c:pt>
                <c:pt idx="7266">
                  <c:v>17195.649572591301</c:v>
                </c:pt>
                <c:pt idx="7267">
                  <c:v>17196.536806324901</c:v>
                </c:pt>
                <c:pt idx="7268">
                  <c:v>17197.423917764401</c:v>
                </c:pt>
                <c:pt idx="7269">
                  <c:v>17198.310907305698</c:v>
                </c:pt>
                <c:pt idx="7270">
                  <c:v>17199.197775345099</c:v>
                </c:pt>
                <c:pt idx="7271">
                  <c:v>17200.084522278699</c:v>
                </c:pt>
                <c:pt idx="7272">
                  <c:v>17200.9711485023</c:v>
                </c:pt>
                <c:pt idx="7273">
                  <c:v>17201.857654412299</c:v>
                </c:pt>
                <c:pt idx="7274">
                  <c:v>17202.744040404599</c:v>
                </c:pt>
                <c:pt idx="7275">
                  <c:v>17203.6303068753</c:v>
                </c:pt>
                <c:pt idx="7276">
                  <c:v>17204.516454220498</c:v>
                </c:pt>
                <c:pt idx="7277">
                  <c:v>17205.4024828363</c:v>
                </c:pt>
                <c:pt idx="7278">
                  <c:v>17206.288393118801</c:v>
                </c:pt>
                <c:pt idx="7279">
                  <c:v>17207.174185463999</c:v>
                </c:pt>
                <c:pt idx="7280">
                  <c:v>17208.059860268</c:v>
                </c:pt>
                <c:pt idx="7281">
                  <c:v>17208.9454179268</c:v>
                </c:pt>
                <c:pt idx="7282">
                  <c:v>17209.8308588369</c:v>
                </c:pt>
                <c:pt idx="7283">
                  <c:v>17210.716183393899</c:v>
                </c:pt>
                <c:pt idx="7284">
                  <c:v>17211.601391994001</c:v>
                </c:pt>
                <c:pt idx="7285">
                  <c:v>17212.486485033402</c:v>
                </c:pt>
                <c:pt idx="7286">
                  <c:v>17213.371462907999</c:v>
                </c:pt>
                <c:pt idx="7287">
                  <c:v>17214.2563260141</c:v>
                </c:pt>
                <c:pt idx="7288">
                  <c:v>17215.1410747476</c:v>
                </c:pt>
                <c:pt idx="7289">
                  <c:v>17216.025709504702</c:v>
                </c:pt>
                <c:pt idx="7290">
                  <c:v>17216.9102306813</c:v>
                </c:pt>
                <c:pt idx="7291">
                  <c:v>17217.794638673699</c:v>
                </c:pt>
                <c:pt idx="7292">
                  <c:v>17218.678933877902</c:v>
                </c:pt>
                <c:pt idx="7293">
                  <c:v>17219.563116689998</c:v>
                </c:pt>
                <c:pt idx="7294">
                  <c:v>17220.447187505899</c:v>
                </c:pt>
                <c:pt idx="7295">
                  <c:v>17221.331146722001</c:v>
                </c:pt>
                <c:pt idx="7296">
                  <c:v>17222.214994734099</c:v>
                </c:pt>
                <c:pt idx="7297">
                  <c:v>17223.0987319384</c:v>
                </c:pt>
                <c:pt idx="7298">
                  <c:v>17223.982358730998</c:v>
                </c:pt>
                <c:pt idx="7299">
                  <c:v>17224.865875507901</c:v>
                </c:pt>
                <c:pt idx="7300">
                  <c:v>17225.7492826653</c:v>
                </c:pt>
                <c:pt idx="7301">
                  <c:v>17226.6325805991</c:v>
                </c:pt>
                <c:pt idx="7302">
                  <c:v>17227.515769705598</c:v>
                </c:pt>
                <c:pt idx="7303">
                  <c:v>17228.398850380701</c:v>
                </c:pt>
                <c:pt idx="7304">
                  <c:v>17229.281823020599</c:v>
                </c:pt>
                <c:pt idx="7305">
                  <c:v>17230.164688021301</c:v>
                </c:pt>
                <c:pt idx="7306">
                  <c:v>17231.047445778899</c:v>
                </c:pt>
                <c:pt idx="7307">
                  <c:v>17231.930096689499</c:v>
                </c:pt>
                <c:pt idx="7308">
                  <c:v>17232.812641149201</c:v>
                </c:pt>
                <c:pt idx="7309">
                  <c:v>17233.695129779499</c:v>
                </c:pt>
                <c:pt idx="7310">
                  <c:v>17234.577541461698</c:v>
                </c:pt>
                <c:pt idx="7311">
                  <c:v>17235.459851534499</c:v>
                </c:pt>
                <c:pt idx="7312">
                  <c:v>17236.342060450301</c:v>
                </c:pt>
                <c:pt idx="7313">
                  <c:v>17237.2241686618</c:v>
                </c:pt>
                <c:pt idx="7314">
                  <c:v>17238.106176621499</c:v>
                </c:pt>
                <c:pt idx="7315">
                  <c:v>17238.9880847819</c:v>
                </c:pt>
                <c:pt idx="7316">
                  <c:v>17239.869893595798</c:v>
                </c:pt>
                <c:pt idx="7317">
                  <c:v>17240.751603515499</c:v>
                </c:pt>
                <c:pt idx="7318">
                  <c:v>17241.633214993799</c:v>
                </c:pt>
                <c:pt idx="7319">
                  <c:v>17242.5147284831</c:v>
                </c:pt>
                <c:pt idx="7320">
                  <c:v>17243.396144435999</c:v>
                </c:pt>
                <c:pt idx="7321">
                  <c:v>17244.277463305101</c:v>
                </c:pt>
                <c:pt idx="7322">
                  <c:v>17245.158685543</c:v>
                </c:pt>
                <c:pt idx="7323">
                  <c:v>17246.039811602201</c:v>
                </c:pt>
                <c:pt idx="7324">
                  <c:v>17246.920841935302</c:v>
                </c:pt>
                <c:pt idx="7325">
                  <c:v>17247.801776994798</c:v>
                </c:pt>
                <c:pt idx="7326">
                  <c:v>17248.682617233299</c:v>
                </c:pt>
                <c:pt idx="7327">
                  <c:v>17249.563363103502</c:v>
                </c:pt>
                <c:pt idx="7328">
                  <c:v>17250.444015057801</c:v>
                </c:pt>
                <c:pt idx="7329">
                  <c:v>17251.324573548602</c:v>
                </c:pt>
                <c:pt idx="7330">
                  <c:v>17252.205039029101</c:v>
                </c:pt>
                <c:pt idx="7331">
                  <c:v>17253.085411951201</c:v>
                </c:pt>
                <c:pt idx="7332">
                  <c:v>17253.965692767801</c:v>
                </c:pt>
                <c:pt idx="7333">
                  <c:v>17254.845881931298</c:v>
                </c:pt>
                <c:pt idx="7334">
                  <c:v>17255.725979894502</c:v>
                </c:pt>
                <c:pt idx="7335">
                  <c:v>17256.605987109699</c:v>
                </c:pt>
                <c:pt idx="7336">
                  <c:v>17257.4859040296</c:v>
                </c:pt>
                <c:pt idx="7337">
                  <c:v>17258.365731106798</c:v>
                </c:pt>
                <c:pt idx="7338">
                  <c:v>17259.245468793801</c:v>
                </c:pt>
                <c:pt idx="7339">
                  <c:v>17260.125117543099</c:v>
                </c:pt>
                <c:pt idx="7340">
                  <c:v>17261.004677807501</c:v>
                </c:pt>
                <c:pt idx="7341">
                  <c:v>17261.884150039299</c:v>
                </c:pt>
                <c:pt idx="7342">
                  <c:v>17262.763534691199</c:v>
                </c:pt>
                <c:pt idx="7343">
                  <c:v>17263.642832215799</c:v>
                </c:pt>
                <c:pt idx="7344">
                  <c:v>17264.522043065601</c:v>
                </c:pt>
                <c:pt idx="7345">
                  <c:v>17265.401167693199</c:v>
                </c:pt>
                <c:pt idx="7346">
                  <c:v>17266.280206551099</c:v>
                </c:pt>
                <c:pt idx="7347">
                  <c:v>17267.159160092</c:v>
                </c:pt>
                <c:pt idx="7348">
                  <c:v>17268.0380287683</c:v>
                </c:pt>
                <c:pt idx="7349">
                  <c:v>17268.916813032702</c:v>
                </c:pt>
                <c:pt idx="7350">
                  <c:v>17269.7955133377</c:v>
                </c:pt>
                <c:pt idx="7351">
                  <c:v>17270.6741301359</c:v>
                </c:pt>
                <c:pt idx="7352">
                  <c:v>17271.552663879898</c:v>
                </c:pt>
                <c:pt idx="7353">
                  <c:v>17272.4311150221</c:v>
                </c:pt>
                <c:pt idx="7354">
                  <c:v>17273.309484015299</c:v>
                </c:pt>
                <c:pt idx="7355">
                  <c:v>17274.187771311899</c:v>
                </c:pt>
                <c:pt idx="7356">
                  <c:v>17275.065977364498</c:v>
                </c:pt>
                <c:pt idx="7357">
                  <c:v>17275.944102625701</c:v>
                </c:pt>
                <c:pt idx="7358">
                  <c:v>17276.822147547999</c:v>
                </c:pt>
                <c:pt idx="7359">
                  <c:v>17277.700112584102</c:v>
                </c:pt>
                <c:pt idx="7360">
                  <c:v>17278.577998186502</c:v>
                </c:pt>
                <c:pt idx="7361">
                  <c:v>17279.455804807701</c:v>
                </c:pt>
                <c:pt idx="7362">
                  <c:v>17280.333532900298</c:v>
                </c:pt>
                <c:pt idx="7363">
                  <c:v>17281.211182916901</c:v>
                </c:pt>
                <c:pt idx="7364">
                  <c:v>17282.08875531</c:v>
                </c:pt>
                <c:pt idx="7365">
                  <c:v>17282.966250532299</c:v>
                </c:pt>
                <c:pt idx="7366">
                  <c:v>17283.8436690362</c:v>
                </c:pt>
                <c:pt idx="7367">
                  <c:v>17284.7210112744</c:v>
                </c:pt>
                <c:pt idx="7368">
                  <c:v>17285.598277699399</c:v>
                </c:pt>
                <c:pt idx="7369">
                  <c:v>17286.475468763801</c:v>
                </c:pt>
                <c:pt idx="7370">
                  <c:v>17287.352584920201</c:v>
                </c:pt>
                <c:pt idx="7371">
                  <c:v>17288.229626621101</c:v>
                </c:pt>
                <c:pt idx="7372">
                  <c:v>17289.106619827398</c:v>
                </c:pt>
                <c:pt idx="7373">
                  <c:v>17289.983555782001</c:v>
                </c:pt>
                <c:pt idx="7374">
                  <c:v>17290.860421708599</c:v>
                </c:pt>
                <c:pt idx="7375">
                  <c:v>17291.737218141501</c:v>
                </c:pt>
                <c:pt idx="7376">
                  <c:v>17292.613945614899</c:v>
                </c:pt>
                <c:pt idx="7377">
                  <c:v>17293.4906046631</c:v>
                </c:pt>
                <c:pt idx="7378">
                  <c:v>17294.367195820902</c:v>
                </c:pt>
                <c:pt idx="7379">
                  <c:v>17295.2437196219</c:v>
                </c:pt>
                <c:pt idx="7380">
                  <c:v>17296.120176600802</c:v>
                </c:pt>
                <c:pt idx="7381">
                  <c:v>17296.996567291801</c:v>
                </c:pt>
                <c:pt idx="7382">
                  <c:v>17297.872892229301</c:v>
                </c:pt>
                <c:pt idx="7383">
                  <c:v>17298.749151947399</c:v>
                </c:pt>
                <c:pt idx="7384">
                  <c:v>17299.625346980702</c:v>
                </c:pt>
                <c:pt idx="7385">
                  <c:v>17300.501477863199</c:v>
                </c:pt>
                <c:pt idx="7386">
                  <c:v>17301.377545129399</c:v>
                </c:pt>
                <c:pt idx="7387">
                  <c:v>17302.253549313598</c:v>
                </c:pt>
                <c:pt idx="7388">
                  <c:v>17303.129490950101</c:v>
                </c:pt>
                <c:pt idx="7389">
                  <c:v>17304.005370573101</c:v>
                </c:pt>
                <c:pt idx="7390">
                  <c:v>17304.881188717001</c:v>
                </c:pt>
                <c:pt idx="7391">
                  <c:v>17305.756945916</c:v>
                </c:pt>
                <c:pt idx="7392">
                  <c:v>17306.632642704601</c:v>
                </c:pt>
                <c:pt idx="7393">
                  <c:v>17307.508279616999</c:v>
                </c:pt>
                <c:pt idx="7394">
                  <c:v>17308.383857187499</c:v>
                </c:pt>
                <c:pt idx="7395">
                  <c:v>17309.259375950402</c:v>
                </c:pt>
                <c:pt idx="7396">
                  <c:v>17310.13483644</c:v>
                </c:pt>
                <c:pt idx="7397">
                  <c:v>17311.0102391906</c:v>
                </c:pt>
                <c:pt idx="7398">
                  <c:v>17311.885584736501</c:v>
                </c:pt>
                <c:pt idx="7399">
                  <c:v>17312.7608736121</c:v>
                </c:pt>
                <c:pt idx="7400">
                  <c:v>17313.6361063517</c:v>
                </c:pt>
                <c:pt idx="7401">
                  <c:v>17314.511283489501</c:v>
                </c:pt>
                <c:pt idx="7402">
                  <c:v>17315.386405559799</c:v>
                </c:pt>
                <c:pt idx="7403">
                  <c:v>17316.261473097002</c:v>
                </c:pt>
                <c:pt idx="7404">
                  <c:v>17317.136486635402</c:v>
                </c:pt>
                <c:pt idx="7405">
                  <c:v>17318.011446709199</c:v>
                </c:pt>
                <c:pt idx="7406">
                  <c:v>17318.8863538529</c:v>
                </c:pt>
                <c:pt idx="7407">
                  <c:v>17319.761208600601</c:v>
                </c:pt>
                <c:pt idx="7408">
                  <c:v>17320.636011486698</c:v>
                </c:pt>
                <c:pt idx="7409">
                  <c:v>17321.510763045499</c:v>
                </c:pt>
                <c:pt idx="7410">
                  <c:v>17322.385486833398</c:v>
                </c:pt>
                <c:pt idx="7411">
                  <c:v>17323.260167088101</c:v>
                </c:pt>
                <c:pt idx="7412">
                  <c:v>17324.134799852302</c:v>
                </c:pt>
                <c:pt idx="7413">
                  <c:v>17325.009385716799</c:v>
                </c:pt>
                <c:pt idx="7414">
                  <c:v>17325.883925272101</c:v>
                </c:pt>
                <c:pt idx="7415">
                  <c:v>17326.758419108901</c:v>
                </c:pt>
                <c:pt idx="7416">
                  <c:v>17327.632867817902</c:v>
                </c:pt>
                <c:pt idx="7417">
                  <c:v>17328.5072719897</c:v>
                </c:pt>
                <c:pt idx="7418">
                  <c:v>17329.381632215001</c:v>
                </c:pt>
                <c:pt idx="7419">
                  <c:v>17330.2559490844</c:v>
                </c:pt>
                <c:pt idx="7420">
                  <c:v>17331.1302231886</c:v>
                </c:pt>
                <c:pt idx="7421">
                  <c:v>17332.0044551182</c:v>
                </c:pt>
                <c:pt idx="7422">
                  <c:v>17332.878645463799</c:v>
                </c:pt>
                <c:pt idx="7423">
                  <c:v>17333.752794816199</c:v>
                </c:pt>
                <c:pt idx="7424">
                  <c:v>17334.6269037659</c:v>
                </c:pt>
                <c:pt idx="7425">
                  <c:v>17335.500972903501</c:v>
                </c:pt>
                <c:pt idx="7426">
                  <c:v>17336.375002820099</c:v>
                </c:pt>
                <c:pt idx="7427">
                  <c:v>17337.248994105801</c:v>
                </c:pt>
                <c:pt idx="7428">
                  <c:v>17338.122947351501</c:v>
                </c:pt>
                <c:pt idx="7429">
                  <c:v>17338.9968631478</c:v>
                </c:pt>
                <c:pt idx="7430">
                  <c:v>17339.870742085401</c:v>
                </c:pt>
                <c:pt idx="7431">
                  <c:v>17340.744584754899</c:v>
                </c:pt>
                <c:pt idx="7432">
                  <c:v>17341.618391747001</c:v>
                </c:pt>
                <c:pt idx="7433">
                  <c:v>17342.492163652299</c:v>
                </c:pt>
                <c:pt idx="7434">
                  <c:v>17343.365901061501</c:v>
                </c:pt>
                <c:pt idx="7435">
                  <c:v>17344.239604565199</c:v>
                </c:pt>
                <c:pt idx="7436">
                  <c:v>17345.113274754</c:v>
                </c:pt>
                <c:pt idx="7437">
                  <c:v>17345.986912218701</c:v>
                </c:pt>
                <c:pt idx="7438">
                  <c:v>17346.860517549801</c:v>
                </c:pt>
                <c:pt idx="7439">
                  <c:v>17347.734091338101</c:v>
                </c:pt>
                <c:pt idx="7440">
                  <c:v>17348.607634174099</c:v>
                </c:pt>
                <c:pt idx="7441">
                  <c:v>17349.481146648599</c:v>
                </c:pt>
                <c:pt idx="7442">
                  <c:v>17350.354629352099</c:v>
                </c:pt>
                <c:pt idx="7443">
                  <c:v>17351.228082875401</c:v>
                </c:pt>
                <c:pt idx="7444">
                  <c:v>17352.101507808999</c:v>
                </c:pt>
                <c:pt idx="7445">
                  <c:v>17352.974904743602</c:v>
                </c:pt>
                <c:pt idx="7446">
                  <c:v>17353.848274269902</c:v>
                </c:pt>
                <c:pt idx="7447">
                  <c:v>17354.7216172835</c:v>
                </c:pt>
                <c:pt idx="7448">
                  <c:v>17355.594963620999</c:v>
                </c:pt>
                <c:pt idx="7449">
                  <c:v>17356.468286658201</c:v>
                </c:pt>
                <c:pt idx="7450">
                  <c:v>17357.341587046099</c:v>
                </c:pt>
                <c:pt idx="7451">
                  <c:v>17358.2148654353</c:v>
                </c:pt>
                <c:pt idx="7452">
                  <c:v>17359.0881224767</c:v>
                </c:pt>
                <c:pt idx="7453">
                  <c:v>17359.961358821201</c:v>
                </c:pt>
                <c:pt idx="7454">
                  <c:v>17360.834575119501</c:v>
                </c:pt>
                <c:pt idx="7455">
                  <c:v>17361.707772022401</c:v>
                </c:pt>
                <c:pt idx="7456">
                  <c:v>17362.5809501808</c:v>
                </c:pt>
                <c:pt idx="7457">
                  <c:v>17363.4541102455</c:v>
                </c:pt>
                <c:pt idx="7458">
                  <c:v>17364.327252867301</c:v>
                </c:pt>
                <c:pt idx="7459">
                  <c:v>17365.200378697002</c:v>
                </c:pt>
                <c:pt idx="7460">
                  <c:v>17366.0734883855</c:v>
                </c:pt>
                <c:pt idx="7461">
                  <c:v>17366.9465825835</c:v>
                </c:pt>
                <c:pt idx="7462">
                  <c:v>17367.819661941801</c:v>
                </c:pt>
                <c:pt idx="7463">
                  <c:v>17368.692727111302</c:v>
                </c:pt>
                <c:pt idx="7464">
                  <c:v>17369.565778742799</c:v>
                </c:pt>
                <c:pt idx="7465">
                  <c:v>17370.438817487</c:v>
                </c:pt>
                <c:pt idx="7466">
                  <c:v>17371.311843994899</c:v>
                </c:pt>
                <c:pt idx="7467">
                  <c:v>17372.1848589172</c:v>
                </c:pt>
                <c:pt idx="7468">
                  <c:v>17373.0578629048</c:v>
                </c:pt>
                <c:pt idx="7469">
                  <c:v>17373.9308566084</c:v>
                </c:pt>
                <c:pt idx="7470">
                  <c:v>17374.803840678898</c:v>
                </c:pt>
                <c:pt idx="7471">
                  <c:v>17375.676815767001</c:v>
                </c:pt>
                <c:pt idx="7472">
                  <c:v>17376.5497825237</c:v>
                </c:pt>
                <c:pt idx="7473">
                  <c:v>17377.422741599501</c:v>
                </c:pt>
                <c:pt idx="7474">
                  <c:v>17378.295693645799</c:v>
                </c:pt>
                <c:pt idx="7475">
                  <c:v>17379.1686393128</c:v>
                </c:pt>
                <c:pt idx="7476">
                  <c:v>17380.0415792516</c:v>
                </c:pt>
                <c:pt idx="7477">
                  <c:v>17380.914514112901</c:v>
                </c:pt>
                <c:pt idx="7478">
                  <c:v>17381.787444547699</c:v>
                </c:pt>
                <c:pt idx="7479">
                  <c:v>17382.660371206599</c:v>
                </c:pt>
                <c:pt idx="7480">
                  <c:v>17383.533294740599</c:v>
                </c:pt>
                <c:pt idx="7481">
                  <c:v>17384.4062158003</c:v>
                </c:pt>
                <c:pt idx="7482">
                  <c:v>17385.279135036701</c:v>
                </c:pt>
                <c:pt idx="7483">
                  <c:v>17386.152053100599</c:v>
                </c:pt>
                <c:pt idx="7484">
                  <c:v>17387.0249706428</c:v>
                </c:pt>
                <c:pt idx="7485">
                  <c:v>17387.897894789399</c:v>
                </c:pt>
                <c:pt idx="7486">
                  <c:v>17388.770848622298</c:v>
                </c:pt>
                <c:pt idx="7487">
                  <c:v>17389.643806628901</c:v>
                </c:pt>
                <c:pt idx="7488">
                  <c:v>17390.516769530401</c:v>
                </c:pt>
                <c:pt idx="7489">
                  <c:v>17391.389738047801</c:v>
                </c:pt>
                <c:pt idx="7490">
                  <c:v>17392.262712902299</c:v>
                </c:pt>
                <c:pt idx="7491">
                  <c:v>17393.135694814999</c:v>
                </c:pt>
                <c:pt idx="7492">
                  <c:v>17394.008684507</c:v>
                </c:pt>
                <c:pt idx="7493">
                  <c:v>17394.881682699601</c:v>
                </c:pt>
                <c:pt idx="7494">
                  <c:v>17395.754690113699</c:v>
                </c:pt>
                <c:pt idx="7495">
                  <c:v>17396.627707470499</c:v>
                </c:pt>
                <c:pt idx="7496">
                  <c:v>17397.5007354913</c:v>
                </c:pt>
                <c:pt idx="7497">
                  <c:v>17398.373774897002</c:v>
                </c:pt>
                <c:pt idx="7498">
                  <c:v>17399.246826408798</c:v>
                </c:pt>
                <c:pt idx="7499">
                  <c:v>17400.119890747799</c:v>
                </c:pt>
                <c:pt idx="7500">
                  <c:v>17400.992968635201</c:v>
                </c:pt>
                <c:pt idx="7501">
                  <c:v>17401.866060792199</c:v>
                </c:pt>
                <c:pt idx="7502">
                  <c:v>17402.739167939701</c:v>
                </c:pt>
                <c:pt idx="7503">
                  <c:v>17403.612290798999</c:v>
                </c:pt>
                <c:pt idx="7504">
                  <c:v>17404.485430091201</c:v>
                </c:pt>
                <c:pt idx="7505">
                  <c:v>17405.358586537401</c:v>
                </c:pt>
                <c:pt idx="7506">
                  <c:v>17406.2317608587</c:v>
                </c:pt>
                <c:pt idx="7507">
                  <c:v>17407.104953776299</c:v>
                </c:pt>
                <c:pt idx="7508">
                  <c:v>17407.9781660113</c:v>
                </c:pt>
                <c:pt idx="7509">
                  <c:v>17408.8513982849</c:v>
                </c:pt>
                <c:pt idx="7510">
                  <c:v>17409.724651318</c:v>
                </c:pt>
                <c:pt idx="7511">
                  <c:v>17410.597925832</c:v>
                </c:pt>
                <c:pt idx="7512">
                  <c:v>17411.471222547902</c:v>
                </c:pt>
                <c:pt idx="7513">
                  <c:v>17412.344542186798</c:v>
                </c:pt>
                <c:pt idx="7514">
                  <c:v>17413.2178854698</c:v>
                </c:pt>
                <c:pt idx="7515">
                  <c:v>17414.0912531182</c:v>
                </c:pt>
                <c:pt idx="7516">
                  <c:v>17414.964645853001</c:v>
                </c:pt>
                <c:pt idx="7517">
                  <c:v>17415.838064395299</c:v>
                </c:pt>
                <c:pt idx="7518">
                  <c:v>17416.711509466299</c:v>
                </c:pt>
                <c:pt idx="7519">
                  <c:v>17417.584981787099</c:v>
                </c:pt>
                <c:pt idx="7520">
                  <c:v>17418.458482078899</c:v>
                </c:pt>
                <c:pt idx="7521">
                  <c:v>17419.332011062499</c:v>
                </c:pt>
                <c:pt idx="7522">
                  <c:v>17420.2055694597</c:v>
                </c:pt>
                <c:pt idx="7523">
                  <c:v>17421.079173560302</c:v>
                </c:pt>
                <c:pt idx="7524">
                  <c:v>17421.952836987199</c:v>
                </c:pt>
                <c:pt idx="7525">
                  <c:v>17422.826535373799</c:v>
                </c:pt>
                <c:pt idx="7526">
                  <c:v>17423.700269527399</c:v>
                </c:pt>
                <c:pt idx="7527">
                  <c:v>17424.5740402556</c:v>
                </c:pt>
                <c:pt idx="7528">
                  <c:v>17425.4478483659</c:v>
                </c:pt>
                <c:pt idx="7529">
                  <c:v>17426.321694665501</c:v>
                </c:pt>
                <c:pt idx="7530">
                  <c:v>17427.195579962099</c:v>
                </c:pt>
                <c:pt idx="7531">
                  <c:v>17428.0695050631</c:v>
                </c:pt>
                <c:pt idx="7532">
                  <c:v>17428.943470775899</c:v>
                </c:pt>
                <c:pt idx="7533">
                  <c:v>17429.817477907902</c:v>
                </c:pt>
                <c:pt idx="7534">
                  <c:v>17430.691527266601</c:v>
                </c:pt>
                <c:pt idx="7535">
                  <c:v>17431.565619659501</c:v>
                </c:pt>
                <c:pt idx="7536">
                  <c:v>17432.439755894</c:v>
                </c:pt>
                <c:pt idx="7537">
                  <c:v>17433.3139367775</c:v>
                </c:pt>
                <c:pt idx="7538">
                  <c:v>17434.1881631176</c:v>
                </c:pt>
                <c:pt idx="7539">
                  <c:v>17435.0624357216</c:v>
                </c:pt>
                <c:pt idx="7540">
                  <c:v>17435.936755397001</c:v>
                </c:pt>
                <c:pt idx="7541">
                  <c:v>17436.811122951302</c:v>
                </c:pt>
                <c:pt idx="7542">
                  <c:v>17437.685539191902</c:v>
                </c:pt>
                <c:pt idx="7543">
                  <c:v>17438.560004926199</c:v>
                </c:pt>
                <c:pt idx="7544">
                  <c:v>17439.4345209618</c:v>
                </c:pt>
                <c:pt idx="7545">
                  <c:v>17440.309088106002</c:v>
                </c:pt>
                <c:pt idx="7546">
                  <c:v>17441.183707166299</c:v>
                </c:pt>
                <c:pt idx="7547">
                  <c:v>17442.058378950202</c:v>
                </c:pt>
                <c:pt idx="7548">
                  <c:v>17442.933104265001</c:v>
                </c:pt>
                <c:pt idx="7549">
                  <c:v>17443.8078839183</c:v>
                </c:pt>
                <c:pt idx="7550">
                  <c:v>17444.682718717599</c:v>
                </c:pt>
                <c:pt idx="7551">
                  <c:v>17445.557609470099</c:v>
                </c:pt>
                <c:pt idx="7552">
                  <c:v>17446.432556983498</c:v>
                </c:pt>
                <c:pt idx="7553">
                  <c:v>17447.307562065202</c:v>
                </c:pt>
                <c:pt idx="7554">
                  <c:v>17448.182625522499</c:v>
                </c:pt>
                <c:pt idx="7555">
                  <c:v>17449.057748162999</c:v>
                </c:pt>
                <c:pt idx="7556">
                  <c:v>17449.932930794101</c:v>
                </c:pt>
                <c:pt idx="7557">
                  <c:v>17450.808174223199</c:v>
                </c:pt>
                <c:pt idx="7558">
                  <c:v>17451.683479257801</c:v>
                </c:pt>
                <c:pt idx="7559">
                  <c:v>17452.5588467054</c:v>
                </c:pt>
                <c:pt idx="7560">
                  <c:v>17453.434277373399</c:v>
                </c:pt>
                <c:pt idx="7561">
                  <c:v>17454.309800031398</c:v>
                </c:pt>
                <c:pt idx="7562">
                  <c:v>17455.185413149</c:v>
                </c:pt>
                <c:pt idx="7563">
                  <c:v>17456.0610959886</c:v>
                </c:pt>
                <c:pt idx="7564">
                  <c:v>17456.936849461301</c:v>
                </c:pt>
                <c:pt idx="7565">
                  <c:v>17457.812674478198</c:v>
                </c:pt>
                <c:pt idx="7566">
                  <c:v>17458.688571950199</c:v>
                </c:pt>
                <c:pt idx="7567">
                  <c:v>17459.564542788499</c:v>
                </c:pt>
                <c:pt idx="7568">
                  <c:v>17460.440587904199</c:v>
                </c:pt>
                <c:pt idx="7569">
                  <c:v>17461.316708208</c:v>
                </c:pt>
                <c:pt idx="7570">
                  <c:v>17462.1929046117</c:v>
                </c:pt>
                <c:pt idx="7571">
                  <c:v>17463.069178025598</c:v>
                </c:pt>
                <c:pt idx="7572">
                  <c:v>17463.945529361099</c:v>
                </c:pt>
                <c:pt idx="7573">
                  <c:v>17464.821959529101</c:v>
                </c:pt>
                <c:pt idx="7574">
                  <c:v>17465.6984694409</c:v>
                </c:pt>
                <c:pt idx="7575">
                  <c:v>17466.575060007301</c:v>
                </c:pt>
                <c:pt idx="7576">
                  <c:v>17467.451732139602</c:v>
                </c:pt>
                <c:pt idx="7577">
                  <c:v>17468.3284867486</c:v>
                </c:pt>
                <c:pt idx="7578">
                  <c:v>17469.205324745501</c:v>
                </c:pt>
                <c:pt idx="7579">
                  <c:v>17470.082247041399</c:v>
                </c:pt>
                <c:pt idx="7580">
                  <c:v>17470.959254547299</c:v>
                </c:pt>
                <c:pt idx="7581">
                  <c:v>17471.836348174202</c:v>
                </c:pt>
                <c:pt idx="7582">
                  <c:v>17472.713528833199</c:v>
                </c:pt>
                <c:pt idx="7583">
                  <c:v>17473.590797435401</c:v>
                </c:pt>
                <c:pt idx="7584">
                  <c:v>17474.468154891802</c:v>
                </c:pt>
                <c:pt idx="7585">
                  <c:v>17475.345602113499</c:v>
                </c:pt>
                <c:pt idx="7586">
                  <c:v>17476.223140011502</c:v>
                </c:pt>
                <c:pt idx="7587">
                  <c:v>17477.100769496901</c:v>
                </c:pt>
                <c:pt idx="7588">
                  <c:v>17477.978491480801</c:v>
                </c:pt>
                <c:pt idx="7589">
                  <c:v>17478.856306874201</c:v>
                </c:pt>
                <c:pt idx="7590">
                  <c:v>17479.734216588098</c:v>
                </c:pt>
                <c:pt idx="7591">
                  <c:v>17480.6122215336</c:v>
                </c:pt>
                <c:pt idx="7592">
                  <c:v>17481.490322621899</c:v>
                </c:pt>
                <c:pt idx="7593">
                  <c:v>17482.368520763801</c:v>
                </c:pt>
                <c:pt idx="7594">
                  <c:v>17483.246816870502</c:v>
                </c:pt>
                <c:pt idx="7595">
                  <c:v>17484.125211853101</c:v>
                </c:pt>
                <c:pt idx="7596">
                  <c:v>17485.0037066226</c:v>
                </c:pt>
                <c:pt idx="7597">
                  <c:v>17485.882302090002</c:v>
                </c:pt>
                <c:pt idx="7598">
                  <c:v>17486.760999166501</c:v>
                </c:pt>
                <c:pt idx="7599">
                  <c:v>17487.639842382199</c:v>
                </c:pt>
                <c:pt idx="7600">
                  <c:v>17488.518808814501</c:v>
                </c:pt>
                <c:pt idx="7601">
                  <c:v>17489.3978843726</c:v>
                </c:pt>
                <c:pt idx="7602">
                  <c:v>17490.277070088501</c:v>
                </c:pt>
                <c:pt idx="7603">
                  <c:v>17491.156366994201</c:v>
                </c:pt>
                <c:pt idx="7604">
                  <c:v>17492.0357761218</c:v>
                </c:pt>
                <c:pt idx="7605">
                  <c:v>17492.9152985031</c:v>
                </c:pt>
                <c:pt idx="7606">
                  <c:v>17493.794935170299</c:v>
                </c:pt>
                <c:pt idx="7607">
                  <c:v>17494.6746871553</c:v>
                </c:pt>
                <c:pt idx="7608">
                  <c:v>17495.554555490002</c:v>
                </c:pt>
                <c:pt idx="7609">
                  <c:v>17496.4345412066</c:v>
                </c:pt>
                <c:pt idx="7610">
                  <c:v>17497.314645336901</c:v>
                </c:pt>
                <c:pt idx="7611">
                  <c:v>17498.194868913099</c:v>
                </c:pt>
                <c:pt idx="7612">
                  <c:v>17499.075212967</c:v>
                </c:pt>
                <c:pt idx="7613">
                  <c:v>17499.9556785307</c:v>
                </c:pt>
                <c:pt idx="7614">
                  <c:v>17500.836266636201</c:v>
                </c:pt>
                <c:pt idx="7615">
                  <c:v>17501.7169783155</c:v>
                </c:pt>
                <c:pt idx="7616">
                  <c:v>17502.5978146005</c:v>
                </c:pt>
                <c:pt idx="7617">
                  <c:v>17503.478776523101</c:v>
                </c:pt>
                <c:pt idx="7618">
                  <c:v>17504.359865115901</c:v>
                </c:pt>
                <c:pt idx="7619">
                  <c:v>17505.2410814102</c:v>
                </c:pt>
                <c:pt idx="7620">
                  <c:v>17506.122426438302</c:v>
                </c:pt>
                <c:pt idx="7621">
                  <c:v>17507.003901232099</c:v>
                </c:pt>
                <c:pt idx="7622">
                  <c:v>17507.885506823699</c:v>
                </c:pt>
                <c:pt idx="7623">
                  <c:v>17508.7672442451</c:v>
                </c:pt>
                <c:pt idx="7624">
                  <c:v>17509.6491145281</c:v>
                </c:pt>
                <c:pt idx="7625">
                  <c:v>17510.531118704999</c:v>
                </c:pt>
                <c:pt idx="7626">
                  <c:v>17511.4132578075</c:v>
                </c:pt>
                <c:pt idx="7627">
                  <c:v>17512.2955328678</c:v>
                </c:pt>
                <c:pt idx="7628">
                  <c:v>17513.177944917799</c:v>
                </c:pt>
                <c:pt idx="7629">
                  <c:v>17514.060494989499</c:v>
                </c:pt>
                <c:pt idx="7630">
                  <c:v>17514.943184115</c:v>
                </c:pt>
                <c:pt idx="7631">
                  <c:v>17515.826013326201</c:v>
                </c:pt>
                <c:pt idx="7632">
                  <c:v>17516.708983655099</c:v>
                </c:pt>
                <c:pt idx="7633">
                  <c:v>17517.5920961337</c:v>
                </c:pt>
                <c:pt idx="7634">
                  <c:v>17518.475351794001</c:v>
                </c:pt>
                <c:pt idx="7635">
                  <c:v>17519.358751668002</c:v>
                </c:pt>
                <c:pt idx="7636">
                  <c:v>17520.242296787699</c:v>
                </c:pt>
                <c:pt idx="7637">
                  <c:v>17521.125992815501</c:v>
                </c:pt>
                <c:pt idx="7638">
                  <c:v>17522.009843021198</c:v>
                </c:pt>
                <c:pt idx="7639">
                  <c:v>17522.893848221102</c:v>
                </c:pt>
                <c:pt idx="7640">
                  <c:v>17523.7780091196</c:v>
                </c:pt>
                <c:pt idx="7641">
                  <c:v>17524.662327024798</c:v>
                </c:pt>
                <c:pt idx="7642">
                  <c:v>17525.546802601599</c:v>
                </c:pt>
                <c:pt idx="7643">
                  <c:v>17526.4314369555</c:v>
                </c:pt>
                <c:pt idx="7644">
                  <c:v>17527.316231523098</c:v>
                </c:pt>
                <c:pt idx="7645">
                  <c:v>17528.2011874784</c:v>
                </c:pt>
                <c:pt idx="7646">
                  <c:v>17529.086305974601</c:v>
                </c:pt>
                <c:pt idx="7647">
                  <c:v>17529.9715882684</c:v>
                </c:pt>
                <c:pt idx="7648">
                  <c:v>17530.857035556601</c:v>
                </c:pt>
                <c:pt idx="7649">
                  <c:v>17531.742649359101</c:v>
                </c:pt>
                <c:pt idx="7650">
                  <c:v>17532.628430895798</c:v>
                </c:pt>
                <c:pt idx="7651">
                  <c:v>17533.5143815993</c:v>
                </c:pt>
                <c:pt idx="7652">
                  <c:v>17534.4005028129</c:v>
                </c:pt>
                <c:pt idx="7653">
                  <c:v>17535.286795831002</c:v>
                </c:pt>
                <c:pt idx="7654">
                  <c:v>17536.173261977499</c:v>
                </c:pt>
                <c:pt idx="7655">
                  <c:v>17537.059902608398</c:v>
                </c:pt>
                <c:pt idx="7656">
                  <c:v>17537.946719072301</c:v>
                </c:pt>
                <c:pt idx="7657">
                  <c:v>17538.833712683499</c:v>
                </c:pt>
                <c:pt idx="7658">
                  <c:v>17539.720884774</c:v>
                </c:pt>
                <c:pt idx="7659">
                  <c:v>17540.608236719701</c:v>
                </c:pt>
                <c:pt idx="7660">
                  <c:v>17541.495769939502</c:v>
                </c:pt>
                <c:pt idx="7661">
                  <c:v>17542.383485732698</c:v>
                </c:pt>
                <c:pt idx="7662">
                  <c:v>17543.271385449101</c:v>
                </c:pt>
                <c:pt idx="7663">
                  <c:v>17544.159473088101</c:v>
                </c:pt>
                <c:pt idx="7664">
                  <c:v>17545.0477593865</c:v>
                </c:pt>
                <c:pt idx="7665">
                  <c:v>17545.936234398399</c:v>
                </c:pt>
                <c:pt idx="7666">
                  <c:v>17546.824898124501</c:v>
                </c:pt>
                <c:pt idx="7667">
                  <c:v>17547.713750564199</c:v>
                </c:pt>
                <c:pt idx="7668">
                  <c:v>17548.602791717702</c:v>
                </c:pt>
                <c:pt idx="7669">
                  <c:v>17549.492021585</c:v>
                </c:pt>
                <c:pt idx="7670">
                  <c:v>17550.381461643301</c:v>
                </c:pt>
                <c:pt idx="7671">
                  <c:v>17551.271100784899</c:v>
                </c:pt>
                <c:pt idx="7672">
                  <c:v>17552.160935684598</c:v>
                </c:pt>
                <c:pt idx="7673">
                  <c:v>17553.050966342598</c:v>
                </c:pt>
                <c:pt idx="7674">
                  <c:v>17553.941192758801</c:v>
                </c:pt>
                <c:pt idx="7675">
                  <c:v>17554.831614933199</c:v>
                </c:pt>
                <c:pt idx="7676">
                  <c:v>17555.722248843998</c:v>
                </c:pt>
                <c:pt idx="7677">
                  <c:v>17556.613101408399</c:v>
                </c:pt>
                <c:pt idx="7678">
                  <c:v>17557.504159043401</c:v>
                </c:pt>
                <c:pt idx="7679">
                  <c:v>17558.395421749199</c:v>
                </c:pt>
                <c:pt idx="7680">
                  <c:v>17559.2868895256</c:v>
                </c:pt>
                <c:pt idx="7681">
                  <c:v>17560.178562372701</c:v>
                </c:pt>
                <c:pt idx="7682">
                  <c:v>17561.070444439101</c:v>
                </c:pt>
                <c:pt idx="7683">
                  <c:v>17561.962559013798</c:v>
                </c:pt>
                <c:pt idx="7684">
                  <c:v>17562.8548869109</c:v>
                </c:pt>
                <c:pt idx="7685">
                  <c:v>17563.747428130198</c:v>
                </c:pt>
                <c:pt idx="7686">
                  <c:v>17564.640182671701</c:v>
                </c:pt>
                <c:pt idx="7687">
                  <c:v>17565.533150535601</c:v>
                </c:pt>
                <c:pt idx="7688">
                  <c:v>17566.426331721701</c:v>
                </c:pt>
                <c:pt idx="7689">
                  <c:v>17567.3197565624</c:v>
                </c:pt>
                <c:pt idx="7690">
                  <c:v>17568.2134114084</c:v>
                </c:pt>
                <c:pt idx="7691">
                  <c:v>17569.107290067699</c:v>
                </c:pt>
                <c:pt idx="7692">
                  <c:v>17570.0013925405</c:v>
                </c:pt>
                <c:pt idx="7693">
                  <c:v>17570.895718826599</c:v>
                </c:pt>
                <c:pt idx="7694">
                  <c:v>17571.790268926099</c:v>
                </c:pt>
                <c:pt idx="7695">
                  <c:v>17572.685056398299</c:v>
                </c:pt>
                <c:pt idx="7696">
                  <c:v>17573.580089794501</c:v>
                </c:pt>
                <c:pt idx="7697">
                  <c:v>17574.475355630599</c:v>
                </c:pt>
                <c:pt idx="7698">
                  <c:v>17575.370853906399</c:v>
                </c:pt>
                <c:pt idx="7699">
                  <c:v>17576.266584622001</c:v>
                </c:pt>
                <c:pt idx="7700">
                  <c:v>17577.1625477774</c:v>
                </c:pt>
                <c:pt idx="7701">
                  <c:v>17578.058747493898</c:v>
                </c:pt>
                <c:pt idx="7702">
                  <c:v>17578.9552174487</c:v>
                </c:pt>
                <c:pt idx="7703">
                  <c:v>17579.851930908299</c:v>
                </c:pt>
                <c:pt idx="7704">
                  <c:v>17580.7488878726</c:v>
                </c:pt>
                <c:pt idx="7705">
                  <c:v>17581.646088341698</c:v>
                </c:pt>
                <c:pt idx="7706">
                  <c:v>17582.543532315602</c:v>
                </c:pt>
                <c:pt idx="7707">
                  <c:v>17583.4412197942</c:v>
                </c:pt>
                <c:pt idx="7708">
                  <c:v>17584.339177510199</c:v>
                </c:pt>
                <c:pt idx="7709">
                  <c:v>17585.237395412802</c:v>
                </c:pt>
                <c:pt idx="7710">
                  <c:v>17586.135866593799</c:v>
                </c:pt>
                <c:pt idx="7711">
                  <c:v>17587.0345910531</c:v>
                </c:pt>
                <c:pt idx="7712">
                  <c:v>17587.933568790599</c:v>
                </c:pt>
                <c:pt idx="7713">
                  <c:v>17588.8327998063</c:v>
                </c:pt>
                <c:pt idx="7714">
                  <c:v>17589.7322987796</c:v>
                </c:pt>
                <c:pt idx="7715">
                  <c:v>17590.632078409599</c:v>
                </c:pt>
                <c:pt idx="7716">
                  <c:v>17591.532121586901</c:v>
                </c:pt>
                <c:pt idx="7717">
                  <c:v>17592.432428311498</c:v>
                </c:pt>
                <c:pt idx="7718">
                  <c:v>17593.332998583301</c:v>
                </c:pt>
                <c:pt idx="7719">
                  <c:v>17594.2338324025</c:v>
                </c:pt>
                <c:pt idx="7720">
                  <c:v>17595.134932341502</c:v>
                </c:pt>
                <c:pt idx="7721">
                  <c:v>17596.036332829099</c:v>
                </c:pt>
                <c:pt idx="7722">
                  <c:v>17596.938007419401</c:v>
                </c:pt>
                <c:pt idx="7723">
                  <c:v>17597.839956112399</c:v>
                </c:pt>
                <c:pt idx="7724">
                  <c:v>17598.7421789082</c:v>
                </c:pt>
                <c:pt idx="7725">
                  <c:v>17599.644675806801</c:v>
                </c:pt>
                <c:pt idx="7726">
                  <c:v>17600.547446808101</c:v>
                </c:pt>
                <c:pt idx="7727">
                  <c:v>17601.4505198111</c:v>
                </c:pt>
                <c:pt idx="7728">
                  <c:v>17602.3538866132</c:v>
                </c:pt>
                <c:pt idx="7729">
                  <c:v>17603.257538328598</c:v>
                </c:pt>
                <c:pt idx="7730">
                  <c:v>17604.161474957298</c:v>
                </c:pt>
                <c:pt idx="7731">
                  <c:v>17605.0656964993</c:v>
                </c:pt>
                <c:pt idx="7732">
                  <c:v>17605.970202954599</c:v>
                </c:pt>
                <c:pt idx="7733">
                  <c:v>17606.875015163201</c:v>
                </c:pt>
                <c:pt idx="7734">
                  <c:v>17607.7801579277</c:v>
                </c:pt>
                <c:pt idx="7735">
                  <c:v>17608.6856034497</c:v>
                </c:pt>
                <c:pt idx="7736">
                  <c:v>17609.591352225001</c:v>
                </c:pt>
                <c:pt idx="7737">
                  <c:v>17610.497404749702</c:v>
                </c:pt>
                <c:pt idx="7738">
                  <c:v>17611.403761519599</c:v>
                </c:pt>
                <c:pt idx="7739">
                  <c:v>17612.310423030602</c:v>
                </c:pt>
                <c:pt idx="7740">
                  <c:v>17613.2173897787</c:v>
                </c:pt>
                <c:pt idx="7741">
                  <c:v>17614.124662259699</c:v>
                </c:pt>
                <c:pt idx="7742">
                  <c:v>17615.032240969598</c:v>
                </c:pt>
                <c:pt idx="7743">
                  <c:v>17615.940126404301</c:v>
                </c:pt>
                <c:pt idx="7744">
                  <c:v>17616.8483190597</c:v>
                </c:pt>
                <c:pt idx="7745">
                  <c:v>17617.756819431801</c:v>
                </c:pt>
                <c:pt idx="7746">
                  <c:v>17618.665628016399</c:v>
                </c:pt>
                <c:pt idx="7747">
                  <c:v>17619.574745309499</c:v>
                </c:pt>
                <c:pt idx="7748">
                  <c:v>17620.484205910099</c:v>
                </c:pt>
                <c:pt idx="7749">
                  <c:v>17621.394019155301</c:v>
                </c:pt>
                <c:pt idx="7750">
                  <c:v>17622.304156730901</c:v>
                </c:pt>
                <c:pt idx="7751">
                  <c:v>17623.214619995499</c:v>
                </c:pt>
                <c:pt idx="7752">
                  <c:v>17624.125410307701</c:v>
                </c:pt>
                <c:pt idx="7753">
                  <c:v>17625.0365290261</c:v>
                </c:pt>
                <c:pt idx="7754">
                  <c:v>17625.947977509499</c:v>
                </c:pt>
                <c:pt idx="7755">
                  <c:v>17626.859757116501</c:v>
                </c:pt>
                <c:pt idx="7756">
                  <c:v>17627.771869205601</c:v>
                </c:pt>
                <c:pt idx="7757">
                  <c:v>17628.684315135601</c:v>
                </c:pt>
                <c:pt idx="7758">
                  <c:v>17629.597096265199</c:v>
                </c:pt>
                <c:pt idx="7759">
                  <c:v>17630.510213952901</c:v>
                </c:pt>
                <c:pt idx="7760">
                  <c:v>17631.4236695574</c:v>
                </c:pt>
                <c:pt idx="7761">
                  <c:v>17632.3374644371</c:v>
                </c:pt>
                <c:pt idx="7762">
                  <c:v>17633.2515999514</c:v>
                </c:pt>
                <c:pt idx="7763">
                  <c:v>17634.166100661001</c:v>
                </c:pt>
                <c:pt idx="7764">
                  <c:v>17635.080963929398</c:v>
                </c:pt>
                <c:pt idx="7765">
                  <c:v>17635.996179574599</c:v>
                </c:pt>
                <c:pt idx="7766">
                  <c:v>17636.9117494198</c:v>
                </c:pt>
                <c:pt idx="7767">
                  <c:v>17637.827675287801</c:v>
                </c:pt>
                <c:pt idx="7768">
                  <c:v>17638.7439590018</c:v>
                </c:pt>
                <c:pt idx="7769">
                  <c:v>17639.6606023848</c:v>
                </c:pt>
                <c:pt idx="7770">
                  <c:v>17640.5776072599</c:v>
                </c:pt>
                <c:pt idx="7771">
                  <c:v>17641.494975450001</c:v>
                </c:pt>
                <c:pt idx="7772">
                  <c:v>17642.4127087782</c:v>
                </c:pt>
                <c:pt idx="7773">
                  <c:v>17643.330809067498</c:v>
                </c:pt>
                <c:pt idx="7774">
                  <c:v>17644.249278141</c:v>
                </c:pt>
                <c:pt idx="7775">
                  <c:v>17645.1681178217</c:v>
                </c:pt>
                <c:pt idx="7776">
                  <c:v>17646.087329932601</c:v>
                </c:pt>
                <c:pt idx="7777">
                  <c:v>17647.006916296701</c:v>
                </c:pt>
                <c:pt idx="7778">
                  <c:v>17647.926890084698</c:v>
                </c:pt>
                <c:pt idx="7779">
                  <c:v>17648.8472478925</c:v>
                </c:pt>
                <c:pt idx="7780">
                  <c:v>17649.767988535299</c:v>
                </c:pt>
                <c:pt idx="7781">
                  <c:v>17650.689114023298</c:v>
                </c:pt>
                <c:pt idx="7782">
                  <c:v>17651.610626366601</c:v>
                </c:pt>
                <c:pt idx="7783">
                  <c:v>17652.532527575298</c:v>
                </c:pt>
                <c:pt idx="7784">
                  <c:v>17653.454819659699</c:v>
                </c:pt>
                <c:pt idx="7785">
                  <c:v>17654.377504629701</c:v>
                </c:pt>
                <c:pt idx="7786">
                  <c:v>17655.300584495701</c:v>
                </c:pt>
                <c:pt idx="7787">
                  <c:v>17656.2240612676</c:v>
                </c:pt>
                <c:pt idx="7788">
                  <c:v>17657.147936955698</c:v>
                </c:pt>
                <c:pt idx="7789">
                  <c:v>17658.072213570002</c:v>
                </c:pt>
                <c:pt idx="7790">
                  <c:v>17658.9968931207</c:v>
                </c:pt>
                <c:pt idx="7791">
                  <c:v>17659.921977618</c:v>
                </c:pt>
                <c:pt idx="7792">
                  <c:v>17660.847469072</c:v>
                </c:pt>
                <c:pt idx="7793">
                  <c:v>17661.773374632299</c:v>
                </c:pt>
                <c:pt idx="7794">
                  <c:v>17662.6996928804</c:v>
                </c:pt>
                <c:pt idx="7795">
                  <c:v>17663.626425319198</c:v>
                </c:pt>
                <c:pt idx="7796">
                  <c:v>17664.553574030499</c:v>
                </c:pt>
                <c:pt idx="7797">
                  <c:v>17665.481141096399</c:v>
                </c:pt>
                <c:pt idx="7798">
                  <c:v>17666.409128598701</c:v>
                </c:pt>
                <c:pt idx="7799">
                  <c:v>17667.3375386193</c:v>
                </c:pt>
                <c:pt idx="7800">
                  <c:v>17668.266373240302</c:v>
                </c:pt>
                <c:pt idx="7801">
                  <c:v>17669.195634543499</c:v>
                </c:pt>
                <c:pt idx="7802">
                  <c:v>17670.125324610901</c:v>
                </c:pt>
                <c:pt idx="7803">
                  <c:v>17671.055445524398</c:v>
                </c:pt>
                <c:pt idx="7804">
                  <c:v>17671.985999365901</c:v>
                </c:pt>
                <c:pt idx="7805">
                  <c:v>17672.916988217501</c:v>
                </c:pt>
                <c:pt idx="7806">
                  <c:v>17673.848414160901</c:v>
                </c:pt>
                <c:pt idx="7807">
                  <c:v>17674.7802793349</c:v>
                </c:pt>
                <c:pt idx="7808">
                  <c:v>17675.7125896219</c:v>
                </c:pt>
                <c:pt idx="7809">
                  <c:v>17676.645344008499</c:v>
                </c:pt>
                <c:pt idx="7810">
                  <c:v>17677.578544625499</c:v>
                </c:pt>
                <c:pt idx="7811">
                  <c:v>17678.512193601899</c:v>
                </c:pt>
                <c:pt idx="7812">
                  <c:v>17679.4462930681</c:v>
                </c:pt>
                <c:pt idx="7813">
                  <c:v>17680.380845153799</c:v>
                </c:pt>
                <c:pt idx="7814">
                  <c:v>17681.3158519889</c:v>
                </c:pt>
                <c:pt idx="7815">
                  <c:v>17682.251315703499</c:v>
                </c:pt>
                <c:pt idx="7816">
                  <c:v>17683.187238427301</c:v>
                </c:pt>
                <c:pt idx="7817">
                  <c:v>17684.123622290299</c:v>
                </c:pt>
                <c:pt idx="7818">
                  <c:v>17685.060469422398</c:v>
                </c:pt>
                <c:pt idx="7819">
                  <c:v>17685.997781953502</c:v>
                </c:pt>
                <c:pt idx="7820">
                  <c:v>17686.935562013401</c:v>
                </c:pt>
                <c:pt idx="7821">
                  <c:v>17687.873811732199</c:v>
                </c:pt>
                <c:pt idx="7822">
                  <c:v>17688.8125337241</c:v>
                </c:pt>
                <c:pt idx="7823">
                  <c:v>17689.7517329437</c:v>
                </c:pt>
                <c:pt idx="7824">
                  <c:v>17690.691408939001</c:v>
                </c:pt>
                <c:pt idx="7825">
                  <c:v>17691.631563885399</c:v>
                </c:pt>
                <c:pt idx="7826">
                  <c:v>17692.572199958198</c:v>
                </c:pt>
                <c:pt idx="7827">
                  <c:v>17693.513319332698</c:v>
                </c:pt>
                <c:pt idx="7828">
                  <c:v>17694.454924184101</c:v>
                </c:pt>
                <c:pt idx="7829">
                  <c:v>17695.397016687901</c:v>
                </c:pt>
                <c:pt idx="7830">
                  <c:v>17696.339599019298</c:v>
                </c:pt>
                <c:pt idx="7831">
                  <c:v>17697.282673353599</c:v>
                </c:pt>
                <c:pt idx="7832">
                  <c:v>17698.226241866101</c:v>
                </c:pt>
                <c:pt idx="7833">
                  <c:v>17699.1703067323</c:v>
                </c:pt>
                <c:pt idx="7834">
                  <c:v>17700.1148701272</c:v>
                </c:pt>
                <c:pt idx="7835">
                  <c:v>17701.059934226399</c:v>
                </c:pt>
                <c:pt idx="7836">
                  <c:v>17702.005501205</c:v>
                </c:pt>
                <c:pt idx="7837">
                  <c:v>17702.951574025599</c:v>
                </c:pt>
                <c:pt idx="7838">
                  <c:v>17703.898156589701</c:v>
                </c:pt>
                <c:pt idx="7839">
                  <c:v>17704.845249182301</c:v>
                </c:pt>
                <c:pt idx="7840">
                  <c:v>17705.792854017302</c:v>
                </c:pt>
                <c:pt idx="7841">
                  <c:v>17706.740973308599</c:v>
                </c:pt>
                <c:pt idx="7842">
                  <c:v>17707.689609270001</c:v>
                </c:pt>
                <c:pt idx="7843">
                  <c:v>17708.638764115502</c:v>
                </c:pt>
                <c:pt idx="7844">
                  <c:v>17709.588440059</c:v>
                </c:pt>
                <c:pt idx="7845">
                  <c:v>17710.5386393144</c:v>
                </c:pt>
                <c:pt idx="7846">
                  <c:v>17711.4893640956</c:v>
                </c:pt>
                <c:pt idx="7847">
                  <c:v>17712.440616616601</c:v>
                </c:pt>
                <c:pt idx="7848">
                  <c:v>17713.392399091099</c:v>
                </c:pt>
                <c:pt idx="7849">
                  <c:v>17714.3447137332</c:v>
                </c:pt>
                <c:pt idx="7850">
                  <c:v>17715.297562756699</c:v>
                </c:pt>
                <c:pt idx="7851">
                  <c:v>17716.2509483756</c:v>
                </c:pt>
                <c:pt idx="7852">
                  <c:v>17717.204873504699</c:v>
                </c:pt>
                <c:pt idx="7853">
                  <c:v>17718.159340976199</c:v>
                </c:pt>
                <c:pt idx="7854">
                  <c:v>17719.1143520605</c:v>
                </c:pt>
                <c:pt idx="7855">
                  <c:v>17720.069908994399</c:v>
                </c:pt>
                <c:pt idx="7856">
                  <c:v>17721.026014014999</c:v>
                </c:pt>
                <c:pt idx="7857">
                  <c:v>17721.982669359</c:v>
                </c:pt>
                <c:pt idx="7858">
                  <c:v>17722.939877264202</c:v>
                </c:pt>
                <c:pt idx="7859">
                  <c:v>17723.897639966799</c:v>
                </c:pt>
                <c:pt idx="7860">
                  <c:v>17724.855959704</c:v>
                </c:pt>
                <c:pt idx="7861">
                  <c:v>17725.8148387129</c:v>
                </c:pt>
                <c:pt idx="7862">
                  <c:v>17726.774279230402</c:v>
                </c:pt>
                <c:pt idx="7863">
                  <c:v>17727.734283493501</c:v>
                </c:pt>
                <c:pt idx="7864">
                  <c:v>17728.6948537393</c:v>
                </c:pt>
                <c:pt idx="7865">
                  <c:v>17729.655992204702</c:v>
                </c:pt>
                <c:pt idx="7866">
                  <c:v>17730.617701126699</c:v>
                </c:pt>
                <c:pt idx="7867">
                  <c:v>17731.579982775598</c:v>
                </c:pt>
                <c:pt idx="7868">
                  <c:v>17732.542839394999</c:v>
                </c:pt>
                <c:pt idx="7869">
                  <c:v>17733.5062731955</c:v>
                </c:pt>
                <c:pt idx="7870">
                  <c:v>17734.470286414798</c:v>
                </c:pt>
                <c:pt idx="7871">
                  <c:v>17735.434881290799</c:v>
                </c:pt>
                <c:pt idx="7872">
                  <c:v>17736.400060061202</c:v>
                </c:pt>
                <c:pt idx="7873">
                  <c:v>17737.365824963901</c:v>
                </c:pt>
                <c:pt idx="7874">
                  <c:v>17738.3321782366</c:v>
                </c:pt>
                <c:pt idx="7875">
                  <c:v>17739.2991221173</c:v>
                </c:pt>
                <c:pt idx="7876">
                  <c:v>17740.2666588436</c:v>
                </c:pt>
                <c:pt idx="7877">
                  <c:v>17741.2347906535</c:v>
                </c:pt>
                <c:pt idx="7878">
                  <c:v>17742.2035197847</c:v>
                </c:pt>
                <c:pt idx="7879">
                  <c:v>17743.1728484751</c:v>
                </c:pt>
                <c:pt idx="7880">
                  <c:v>17744.142778962399</c:v>
                </c:pt>
                <c:pt idx="7881">
                  <c:v>17745.1133134845</c:v>
                </c:pt>
                <c:pt idx="7882">
                  <c:v>17746.0844530053</c:v>
                </c:pt>
                <c:pt idx="7883">
                  <c:v>17747.056200025701</c:v>
                </c:pt>
                <c:pt idx="7884">
                  <c:v>17748.028557382</c:v>
                </c:pt>
                <c:pt idx="7885">
                  <c:v>17749.001527286899</c:v>
                </c:pt>
                <c:pt idx="7886">
                  <c:v>17749.975111953299</c:v>
                </c:pt>
                <c:pt idx="7887">
                  <c:v>17750.949313594101</c:v>
                </c:pt>
                <c:pt idx="7888">
                  <c:v>17751.924134422101</c:v>
                </c:pt>
                <c:pt idx="7889">
                  <c:v>17752.899576650201</c:v>
                </c:pt>
                <c:pt idx="7890">
                  <c:v>17753.875642491199</c:v>
                </c:pt>
                <c:pt idx="7891">
                  <c:v>17754.852334158</c:v>
                </c:pt>
                <c:pt idx="7892">
                  <c:v>17755.829653863399</c:v>
                </c:pt>
                <c:pt idx="7893">
                  <c:v>17756.8076038203</c:v>
                </c:pt>
                <c:pt idx="7894">
                  <c:v>17757.786186241501</c:v>
                </c:pt>
                <c:pt idx="7895">
                  <c:v>17758.765403339901</c:v>
                </c:pt>
                <c:pt idx="7896">
                  <c:v>17759.745257328399</c:v>
                </c:pt>
                <c:pt idx="7897">
                  <c:v>17760.725747231401</c:v>
                </c:pt>
                <c:pt idx="7898">
                  <c:v>17761.7068768071</c:v>
                </c:pt>
                <c:pt idx="7899">
                  <c:v>17762.688649051601</c:v>
                </c:pt>
                <c:pt idx="7900">
                  <c:v>17763.6710661262</c:v>
                </c:pt>
                <c:pt idx="7901">
                  <c:v>17764.654130192201</c:v>
                </c:pt>
                <c:pt idx="7902">
                  <c:v>17765.637843410699</c:v>
                </c:pt>
                <c:pt idx="7903">
                  <c:v>17766.622207943001</c:v>
                </c:pt>
                <c:pt idx="7904">
                  <c:v>17767.607225950302</c:v>
                </c:pt>
                <c:pt idx="7905">
                  <c:v>17768.592899593601</c:v>
                </c:pt>
                <c:pt idx="7906">
                  <c:v>17769.579231034699</c:v>
                </c:pt>
                <c:pt idx="7907">
                  <c:v>17770.566222434201</c:v>
                </c:pt>
                <c:pt idx="7908">
                  <c:v>17771.553875953599</c:v>
                </c:pt>
                <c:pt idx="7909">
                  <c:v>17772.542193754001</c:v>
                </c:pt>
                <c:pt idx="7910">
                  <c:v>17773.5311779968</c:v>
                </c:pt>
                <c:pt idx="7911">
                  <c:v>17774.520830843001</c:v>
                </c:pt>
                <c:pt idx="7912">
                  <c:v>17775.511148567399</c:v>
                </c:pt>
                <c:pt idx="7913">
                  <c:v>17776.5021373624</c:v>
                </c:pt>
                <c:pt idx="7914">
                  <c:v>17777.493799886299</c:v>
                </c:pt>
                <c:pt idx="7915">
                  <c:v>17778.486138219501</c:v>
                </c:pt>
                <c:pt idx="7916">
                  <c:v>17779.479154442</c:v>
                </c:pt>
                <c:pt idx="7917">
                  <c:v>17780.4728506342</c:v>
                </c:pt>
                <c:pt idx="7918">
                  <c:v>17781.467228876299</c:v>
                </c:pt>
                <c:pt idx="7919">
                  <c:v>17782.462291248499</c:v>
                </c:pt>
                <c:pt idx="7920">
                  <c:v>17783.458039831301</c:v>
                </c:pt>
                <c:pt idx="7921">
                  <c:v>17784.454476704599</c:v>
                </c:pt>
                <c:pt idx="7922">
                  <c:v>17785.451603948899</c:v>
                </c:pt>
                <c:pt idx="7923">
                  <c:v>17786.449423644401</c:v>
                </c:pt>
                <c:pt idx="7924">
                  <c:v>17787.4479378713</c:v>
                </c:pt>
                <c:pt idx="7925">
                  <c:v>17788.4471487099</c:v>
                </c:pt>
                <c:pt idx="7926">
                  <c:v>17789.4470580296</c:v>
                </c:pt>
                <c:pt idx="7927">
                  <c:v>17790.447660248301</c:v>
                </c:pt>
                <c:pt idx="7928">
                  <c:v>17791.448963747502</c:v>
                </c:pt>
                <c:pt idx="7929">
                  <c:v>17792.4509705087</c:v>
                </c:pt>
                <c:pt idx="7930">
                  <c:v>17793.453682513398</c:v>
                </c:pt>
                <c:pt idx="7931">
                  <c:v>17794.457101742901</c:v>
                </c:pt>
                <c:pt idx="7932">
                  <c:v>17795.4612301786</c:v>
                </c:pt>
                <c:pt idx="7933">
                  <c:v>17796.4660698019</c:v>
                </c:pt>
                <c:pt idx="7934">
                  <c:v>17797.471622594301</c:v>
                </c:pt>
                <c:pt idx="7935">
                  <c:v>17798.477890537099</c:v>
                </c:pt>
                <c:pt idx="7936">
                  <c:v>17799.484875611801</c:v>
                </c:pt>
                <c:pt idx="7937">
                  <c:v>17800.4925797998</c:v>
                </c:pt>
                <c:pt idx="7938">
                  <c:v>17801.501005082398</c:v>
                </c:pt>
                <c:pt idx="7939">
                  <c:v>17802.510153441101</c:v>
                </c:pt>
                <c:pt idx="7940">
                  <c:v>17803.520026857299</c:v>
                </c:pt>
                <c:pt idx="7941">
                  <c:v>17804.530625892599</c:v>
                </c:pt>
                <c:pt idx="7942">
                  <c:v>17805.541945154699</c:v>
                </c:pt>
                <c:pt idx="7943">
                  <c:v>17806.553993463702</c:v>
                </c:pt>
                <c:pt idx="7944">
                  <c:v>17807.566772679002</c:v>
                </c:pt>
                <c:pt idx="7945">
                  <c:v>17808.5802846601</c:v>
                </c:pt>
                <c:pt idx="7946">
                  <c:v>17809.594531266401</c:v>
                </c:pt>
                <c:pt idx="7947">
                  <c:v>17810.6095143573</c:v>
                </c:pt>
                <c:pt idx="7948">
                  <c:v>17811.625235792399</c:v>
                </c:pt>
                <c:pt idx="7949">
                  <c:v>17812.641697431001</c:v>
                </c:pt>
                <c:pt idx="7950">
                  <c:v>17813.658901132701</c:v>
                </c:pt>
                <c:pt idx="7951">
                  <c:v>17814.676848756801</c:v>
                </c:pt>
                <c:pt idx="7952">
                  <c:v>17815.695542162899</c:v>
                </c:pt>
                <c:pt idx="7953">
                  <c:v>17816.71498321</c:v>
                </c:pt>
                <c:pt idx="7954">
                  <c:v>17817.735173758501</c:v>
                </c:pt>
                <c:pt idx="7955">
                  <c:v>17818.756115667002</c:v>
                </c:pt>
                <c:pt idx="7956">
                  <c:v>17819.777808108302</c:v>
                </c:pt>
                <c:pt idx="7957">
                  <c:v>17820.8002475498</c:v>
                </c:pt>
                <c:pt idx="7958">
                  <c:v>17821.8234419008</c:v>
                </c:pt>
                <c:pt idx="7959">
                  <c:v>17822.847392895299</c:v>
                </c:pt>
                <c:pt idx="7960">
                  <c:v>17823.872102267</c:v>
                </c:pt>
                <c:pt idx="7961">
                  <c:v>17824.8975717498</c:v>
                </c:pt>
                <c:pt idx="7962">
                  <c:v>17825.923803077501</c:v>
                </c:pt>
                <c:pt idx="7963">
                  <c:v>17826.9507979841</c:v>
                </c:pt>
                <c:pt idx="7964">
                  <c:v>17827.978558203398</c:v>
                </c:pt>
                <c:pt idx="7965">
                  <c:v>17829.007085469199</c:v>
                </c:pt>
                <c:pt idx="7966">
                  <c:v>17830.036381515401</c:v>
                </c:pt>
                <c:pt idx="7967">
                  <c:v>17831.066448075799</c:v>
                </c:pt>
                <c:pt idx="7968">
                  <c:v>17832.097286884298</c:v>
                </c:pt>
                <c:pt idx="7969">
                  <c:v>17833.128899674699</c:v>
                </c:pt>
                <c:pt idx="7970">
                  <c:v>17834.161288180901</c:v>
                </c:pt>
                <c:pt idx="7971">
                  <c:v>17835.194450190502</c:v>
                </c:pt>
                <c:pt idx="7972">
                  <c:v>17836.228384301801</c:v>
                </c:pt>
                <c:pt idx="7973">
                  <c:v>17837.263097283201</c:v>
                </c:pt>
                <c:pt idx="7974">
                  <c:v>17838.298590742899</c:v>
                </c:pt>
                <c:pt idx="7975">
                  <c:v>17839.334866288998</c:v>
                </c:pt>
                <c:pt idx="7976">
                  <c:v>17840.3719255295</c:v>
                </c:pt>
                <c:pt idx="7977">
                  <c:v>17841.4097700727</c:v>
                </c:pt>
                <c:pt idx="7978">
                  <c:v>17842.448401526501</c:v>
                </c:pt>
                <c:pt idx="7979">
                  <c:v>17843.487821499199</c:v>
                </c:pt>
                <c:pt idx="7980">
                  <c:v>17844.5280315989</c:v>
                </c:pt>
                <c:pt idx="7981">
                  <c:v>17845.5690334336</c:v>
                </c:pt>
                <c:pt idx="7982">
                  <c:v>17846.610828611501</c:v>
                </c:pt>
                <c:pt idx="7983">
                  <c:v>17847.653418740701</c:v>
                </c:pt>
                <c:pt idx="7984">
                  <c:v>17848.696805429401</c:v>
                </c:pt>
                <c:pt idx="7985">
                  <c:v>17849.7409902855</c:v>
                </c:pt>
                <c:pt idx="7986">
                  <c:v>17850.785970105</c:v>
                </c:pt>
                <c:pt idx="7987">
                  <c:v>17851.831745748299</c:v>
                </c:pt>
                <c:pt idx="7988">
                  <c:v>17852.878322486598</c:v>
                </c:pt>
                <c:pt idx="7989">
                  <c:v>17853.925701812099</c:v>
                </c:pt>
                <c:pt idx="7990">
                  <c:v>17854.9738852175</c:v>
                </c:pt>
                <c:pt idx="7991">
                  <c:v>17856.0228741953</c:v>
                </c:pt>
                <c:pt idx="7992">
                  <c:v>17857.0726702379</c:v>
                </c:pt>
                <c:pt idx="7993">
                  <c:v>17858.123274837799</c:v>
                </c:pt>
                <c:pt idx="7994">
                  <c:v>17859.174689487601</c:v>
                </c:pt>
                <c:pt idx="7995">
                  <c:v>17860.226915679799</c:v>
                </c:pt>
                <c:pt idx="7996">
                  <c:v>17861.279954906899</c:v>
                </c:pt>
                <c:pt idx="7997">
                  <c:v>17862.3338086613</c:v>
                </c:pt>
                <c:pt idx="7998">
                  <c:v>17863.3884784355</c:v>
                </c:pt>
                <c:pt idx="7999">
                  <c:v>17864.443965722199</c:v>
                </c:pt>
                <c:pt idx="8000">
                  <c:v>17865.5002720138</c:v>
                </c:pt>
                <c:pt idx="8001">
                  <c:v>17866.557393594601</c:v>
                </c:pt>
                <c:pt idx="8002">
                  <c:v>17867.6153332057</c:v>
                </c:pt>
                <c:pt idx="8003">
                  <c:v>17868.674094646401</c:v>
                </c:pt>
                <c:pt idx="8004">
                  <c:v>17869.733679309498</c:v>
                </c:pt>
                <c:pt idx="8005">
                  <c:v>17870.7940885877</c:v>
                </c:pt>
                <c:pt idx="8006">
                  <c:v>17871.855323873398</c:v>
                </c:pt>
                <c:pt idx="8007">
                  <c:v>17872.9173865593</c:v>
                </c:pt>
                <c:pt idx="8008">
                  <c:v>17873.9802780379</c:v>
                </c:pt>
                <c:pt idx="8009">
                  <c:v>17875.0439997018</c:v>
                </c:pt>
                <c:pt idx="8010">
                  <c:v>17876.108552943599</c:v>
                </c:pt>
                <c:pt idx="8011">
                  <c:v>17877.173939155698</c:v>
                </c:pt>
                <c:pt idx="8012">
                  <c:v>17878.2401597309</c:v>
                </c:pt>
                <c:pt idx="8013">
                  <c:v>17879.307216061599</c:v>
                </c:pt>
                <c:pt idx="8014">
                  <c:v>17880.3751095404</c:v>
                </c:pt>
                <c:pt idx="8015">
                  <c:v>17881.443841559802</c:v>
                </c:pt>
                <c:pt idx="8016">
                  <c:v>17882.513408587602</c:v>
                </c:pt>
                <c:pt idx="8017">
                  <c:v>17883.5838145173</c:v>
                </c:pt>
                <c:pt idx="8018">
                  <c:v>17884.655061859601</c:v>
                </c:pt>
                <c:pt idx="8019">
                  <c:v>17885.727151928699</c:v>
                </c:pt>
                <c:pt idx="8020">
                  <c:v>17886.8000860389</c:v>
                </c:pt>
                <c:pt idx="8021">
                  <c:v>17887.873865504302</c:v>
                </c:pt>
                <c:pt idx="8022">
                  <c:v>17888.948491639101</c:v>
                </c:pt>
                <c:pt idx="8023">
                  <c:v>17890.023965757598</c:v>
                </c:pt>
                <c:pt idx="8024">
                  <c:v>17890.023965757598</c:v>
                </c:pt>
                <c:pt idx="8025">
                  <c:v>17891.100308031699</c:v>
                </c:pt>
                <c:pt idx="8026">
                  <c:v>17892.177457034599</c:v>
                </c:pt>
                <c:pt idx="8027">
                  <c:v>17893.2553281744</c:v>
                </c:pt>
                <c:pt idx="8028">
                  <c:v>17894.333967501399</c:v>
                </c:pt>
                <c:pt idx="8029">
                  <c:v>17895.4133931504</c:v>
                </c:pt>
                <c:pt idx="8030">
                  <c:v>17896.493607689601</c:v>
                </c:pt>
                <c:pt idx="8031">
                  <c:v>17897.5746144271</c:v>
                </c:pt>
                <c:pt idx="8032">
                  <c:v>17898.656415147401</c:v>
                </c:pt>
                <c:pt idx="8033">
                  <c:v>17899.739011938698</c:v>
                </c:pt>
                <c:pt idx="8034">
                  <c:v>17900.822407058102</c:v>
                </c:pt>
                <c:pt idx="8035">
                  <c:v>17901.906601900198</c:v>
                </c:pt>
                <c:pt idx="8036">
                  <c:v>17902.991598522302</c:v>
                </c:pt>
                <c:pt idx="8037">
                  <c:v>17904.0773979154</c:v>
                </c:pt>
                <c:pt idx="8038">
                  <c:v>17905.164003076301</c:v>
                </c:pt>
                <c:pt idx="8039">
                  <c:v>17906.251414912</c:v>
                </c:pt>
                <c:pt idx="8040">
                  <c:v>17907.3396349873</c:v>
                </c:pt>
                <c:pt idx="8041">
                  <c:v>17908.428666652901</c:v>
                </c:pt>
                <c:pt idx="8042">
                  <c:v>17909.518509932899</c:v>
                </c:pt>
                <c:pt idx="8043">
                  <c:v>17910.609166209899</c:v>
                </c:pt>
                <c:pt idx="8044">
                  <c:v>17911.7006385573</c:v>
                </c:pt>
                <c:pt idx="8045">
                  <c:v>17912.792927688199</c:v>
                </c:pt>
                <c:pt idx="8046">
                  <c:v>17913.886036109699</c:v>
                </c:pt>
                <c:pt idx="8047">
                  <c:v>17914.979966108</c:v>
                </c:pt>
                <c:pt idx="8048">
                  <c:v>17916.074718878499</c:v>
                </c:pt>
                <c:pt idx="8049">
                  <c:v>17917.1702961064</c:v>
                </c:pt>
                <c:pt idx="8050">
                  <c:v>17918.266699575699</c:v>
                </c:pt>
                <c:pt idx="8051">
                  <c:v>17919.363931485499</c:v>
                </c:pt>
                <c:pt idx="8052">
                  <c:v>17920.461993315301</c:v>
                </c:pt>
                <c:pt idx="8053">
                  <c:v>17921.5608868237</c:v>
                </c:pt>
                <c:pt idx="8054">
                  <c:v>17922.660613768901</c:v>
                </c:pt>
                <c:pt idx="8055">
                  <c:v>17923.761175975302</c:v>
                </c:pt>
                <c:pt idx="8056">
                  <c:v>17924.862575195799</c:v>
                </c:pt>
                <c:pt idx="8057">
                  <c:v>17925.964813187798</c:v>
                </c:pt>
                <c:pt idx="8058">
                  <c:v>17927.067891719402</c:v>
                </c:pt>
                <c:pt idx="8059">
                  <c:v>17928.171812575802</c:v>
                </c:pt>
                <c:pt idx="8060">
                  <c:v>17929.276577548299</c:v>
                </c:pt>
                <c:pt idx="8061">
                  <c:v>17930.3821883948</c:v>
                </c:pt>
                <c:pt idx="8062">
                  <c:v>17931.488646888502</c:v>
                </c:pt>
                <c:pt idx="8063">
                  <c:v>17932.5959547975</c:v>
                </c:pt>
                <c:pt idx="8064">
                  <c:v>17933.704113800701</c:v>
                </c:pt>
                <c:pt idx="8065">
                  <c:v>17934.8131257079</c:v>
                </c:pt>
                <c:pt idx="8066">
                  <c:v>17935.922992280801</c:v>
                </c:pt>
                <c:pt idx="8067">
                  <c:v>17937.033715281199</c:v>
                </c:pt>
                <c:pt idx="8068">
                  <c:v>17938.1452963665</c:v>
                </c:pt>
                <c:pt idx="8069">
                  <c:v>17939.257737273099</c:v>
                </c:pt>
                <c:pt idx="8070">
                  <c:v>17940.371039777401</c:v>
                </c:pt>
                <c:pt idx="8071">
                  <c:v>17941.485205622099</c:v>
                </c:pt>
                <c:pt idx="8072">
                  <c:v>17942.6002366067</c:v>
                </c:pt>
                <c:pt idx="8073">
                  <c:v>17943.7161346252</c:v>
                </c:pt>
                <c:pt idx="8074">
                  <c:v>17944.832901358401</c:v>
                </c:pt>
                <c:pt idx="8075">
                  <c:v>17945.9505385747</c:v>
                </c:pt>
                <c:pt idx="8076">
                  <c:v>17947.0690480425</c:v>
                </c:pt>
                <c:pt idx="8077">
                  <c:v>17948.188431318598</c:v>
                </c:pt>
                <c:pt idx="8078">
                  <c:v>17949.308690232199</c:v>
                </c:pt>
                <c:pt idx="8079">
                  <c:v>17950.429826536201</c:v>
                </c:pt>
                <c:pt idx="8080">
                  <c:v>17951.551841972399</c:v>
                </c:pt>
                <c:pt idx="8081">
                  <c:v>17952.674738252001</c:v>
                </c:pt>
                <c:pt idx="8082">
                  <c:v>17953.798517094801</c:v>
                </c:pt>
                <c:pt idx="8083">
                  <c:v>17954.923180252899</c:v>
                </c:pt>
                <c:pt idx="8084">
                  <c:v>17956.048729461199</c:v>
                </c:pt>
                <c:pt idx="8085">
                  <c:v>17957.175166466499</c:v>
                </c:pt>
                <c:pt idx="8086">
                  <c:v>17958.302493073199</c:v>
                </c:pt>
                <c:pt idx="8087">
                  <c:v>17959.430710988501</c:v>
                </c:pt>
                <c:pt idx="8088">
                  <c:v>17960.559821956798</c:v>
                </c:pt>
                <c:pt idx="8089">
                  <c:v>17961.689827722599</c:v>
                </c:pt>
                <c:pt idx="8090">
                  <c:v>17962.820730028201</c:v>
                </c:pt>
                <c:pt idx="8091">
                  <c:v>17963.952530618099</c:v>
                </c:pt>
                <c:pt idx="8092">
                  <c:v>17965.085231236899</c:v>
                </c:pt>
                <c:pt idx="8093">
                  <c:v>17966.2188336287</c:v>
                </c:pt>
                <c:pt idx="8094">
                  <c:v>17967.353339465099</c:v>
                </c:pt>
                <c:pt idx="8095">
                  <c:v>17968.488750402401</c:v>
                </c:pt>
                <c:pt idx="8096">
                  <c:v>17969.625068249901</c:v>
                </c:pt>
                <c:pt idx="8097">
                  <c:v>17970.762294742701</c:v>
                </c:pt>
                <c:pt idx="8098">
                  <c:v>17971.900431615999</c:v>
                </c:pt>
                <c:pt idx="8099">
                  <c:v>17973.039480605599</c:v>
                </c:pt>
                <c:pt idx="8100">
                  <c:v>17974.179443446101</c:v>
                </c:pt>
                <c:pt idx="8101">
                  <c:v>17975.320321884101</c:v>
                </c:pt>
                <c:pt idx="8102">
                  <c:v>17976.4621176564</c:v>
                </c:pt>
                <c:pt idx="8103">
                  <c:v>17977.604832493998</c:v>
                </c:pt>
                <c:pt idx="8104">
                  <c:v>17978.748468133199</c:v>
                </c:pt>
                <c:pt idx="8105">
                  <c:v>17979.893026310099</c:v>
                </c:pt>
                <c:pt idx="8106">
                  <c:v>17981.038508761099</c:v>
                </c:pt>
                <c:pt idx="8107">
                  <c:v>17982.184917222399</c:v>
                </c:pt>
                <c:pt idx="8108">
                  <c:v>17983.3322534705</c:v>
                </c:pt>
                <c:pt idx="8109">
                  <c:v>17984.480519228498</c:v>
                </c:pt>
                <c:pt idx="8110">
                  <c:v>17985.629716228501</c:v>
                </c:pt>
                <c:pt idx="8111">
                  <c:v>17986.7798462094</c:v>
                </c:pt>
                <c:pt idx="8112">
                  <c:v>17987.93091091</c:v>
                </c:pt>
                <c:pt idx="8113">
                  <c:v>17989.082912069302</c:v>
                </c:pt>
                <c:pt idx="8114">
                  <c:v>17990.2358514224</c:v>
                </c:pt>
                <c:pt idx="8115">
                  <c:v>17991.3897305358</c:v>
                </c:pt>
                <c:pt idx="8116">
                  <c:v>17992.544551251201</c:v>
                </c:pt>
                <c:pt idx="8117">
                  <c:v>17993.700315298</c:v>
                </c:pt>
                <c:pt idx="8118">
                  <c:v>17994.857024405701</c:v>
                </c:pt>
                <c:pt idx="8119">
                  <c:v>17996.014680304001</c:v>
                </c:pt>
                <c:pt idx="8120">
                  <c:v>17997.173284722201</c:v>
                </c:pt>
                <c:pt idx="8121">
                  <c:v>17998.332839382801</c:v>
                </c:pt>
                <c:pt idx="8122">
                  <c:v>17999.493345988802</c:v>
                </c:pt>
                <c:pt idx="8123">
                  <c:v>18000.654806287701</c:v>
                </c:pt>
                <c:pt idx="8124">
                  <c:v>18001.817222006699</c:v>
                </c:pt>
                <c:pt idx="8125">
                  <c:v>18002.980594873701</c:v>
                </c:pt>
                <c:pt idx="8126">
                  <c:v>18004.144926616002</c:v>
                </c:pt>
                <c:pt idx="8127">
                  <c:v>18005.3102189612</c:v>
                </c:pt>
                <c:pt idx="8128">
                  <c:v>18006.476473675499</c:v>
                </c:pt>
                <c:pt idx="8129">
                  <c:v>18007.643692528101</c:v>
                </c:pt>
                <c:pt idx="8130">
                  <c:v>18008.811877210501</c:v>
                </c:pt>
                <c:pt idx="8131">
                  <c:v>18009.981029455401</c:v>
                </c:pt>
                <c:pt idx="8132">
                  <c:v>18011.1511509958</c:v>
                </c:pt>
                <c:pt idx="8133">
                  <c:v>18012.3222435647</c:v>
                </c:pt>
                <c:pt idx="8134">
                  <c:v>18013.494308894798</c:v>
                </c:pt>
                <c:pt idx="8135">
                  <c:v>18014.667348750299</c:v>
                </c:pt>
                <c:pt idx="8136">
                  <c:v>18015.8413648686</c:v>
                </c:pt>
                <c:pt idx="8137">
                  <c:v>18017.016358970701</c:v>
                </c:pt>
                <c:pt idx="8138">
                  <c:v>18018.1923327923</c:v>
                </c:pt>
                <c:pt idx="8139">
                  <c:v>18019.369288069101</c:v>
                </c:pt>
                <c:pt idx="8140">
                  <c:v>18020.547226536899</c:v>
                </c:pt>
                <c:pt idx="8141">
                  <c:v>18021.726149931299</c:v>
                </c:pt>
                <c:pt idx="8142">
                  <c:v>18022.906059909499</c:v>
                </c:pt>
                <c:pt idx="8143">
                  <c:v>18024.086958232801</c:v>
                </c:pt>
                <c:pt idx="8144">
                  <c:v>18025.2688466453</c:v>
                </c:pt>
                <c:pt idx="8145">
                  <c:v>18026.4517268774</c:v>
                </c:pt>
                <c:pt idx="8146">
                  <c:v>18027.6356006594</c:v>
                </c:pt>
                <c:pt idx="8147">
                  <c:v>18028.820469722599</c:v>
                </c:pt>
                <c:pt idx="8148">
                  <c:v>18030.006335799</c:v>
                </c:pt>
                <c:pt idx="8149">
                  <c:v>18031.193200721002</c:v>
                </c:pt>
                <c:pt idx="8150">
                  <c:v>18032.381066158599</c:v>
                </c:pt>
                <c:pt idx="8151">
                  <c:v>18033.569933847801</c:v>
                </c:pt>
                <c:pt idx="8152">
                  <c:v>18034.759805524802</c:v>
                </c:pt>
                <c:pt idx="8153">
                  <c:v>18035.950682925599</c:v>
                </c:pt>
                <c:pt idx="8154">
                  <c:v>18037.142567786301</c:v>
                </c:pt>
                <c:pt idx="8155">
                  <c:v>18038.335461857401</c:v>
                </c:pt>
                <c:pt idx="8156">
                  <c:v>18039.529366928</c:v>
                </c:pt>
                <c:pt idx="8157">
                  <c:v>18040.724284698601</c:v>
                </c:pt>
                <c:pt idx="8158">
                  <c:v>18041.9202169091</c:v>
                </c:pt>
                <c:pt idx="8159">
                  <c:v>18043.117165299602</c:v>
                </c:pt>
                <c:pt idx="8160">
                  <c:v>18044.315131610201</c:v>
                </c:pt>
                <c:pt idx="8161">
                  <c:v>18045.514117580798</c:v>
                </c:pt>
                <c:pt idx="8162">
                  <c:v>18046.714124951101</c:v>
                </c:pt>
                <c:pt idx="8163">
                  <c:v>18047.9151554606</c:v>
                </c:pt>
                <c:pt idx="8164">
                  <c:v>18049.117210849599</c:v>
                </c:pt>
                <c:pt idx="8165">
                  <c:v>18050.320292858301</c:v>
                </c:pt>
                <c:pt idx="8166">
                  <c:v>18051.5244032265</c:v>
                </c:pt>
                <c:pt idx="8167">
                  <c:v>18052.729543694299</c:v>
                </c:pt>
                <c:pt idx="8168">
                  <c:v>18053.935716001601</c:v>
                </c:pt>
                <c:pt idx="8169">
                  <c:v>18055.142921916999</c:v>
                </c:pt>
                <c:pt idx="8170">
                  <c:v>18056.351163181302</c:v>
                </c:pt>
                <c:pt idx="8171">
                  <c:v>18057.560441521098</c:v>
                </c:pt>
                <c:pt idx="8172">
                  <c:v>18058.770758677601</c:v>
                </c:pt>
                <c:pt idx="8173">
                  <c:v>18059.9821163917</c:v>
                </c:pt>
                <c:pt idx="8174">
                  <c:v>18061.194516404401</c:v>
                </c:pt>
                <c:pt idx="8175">
                  <c:v>18062.4079604568</c:v>
                </c:pt>
                <c:pt idx="8176">
                  <c:v>18063.622450289899</c:v>
                </c:pt>
                <c:pt idx="8177">
                  <c:v>18064.8379876447</c:v>
                </c:pt>
                <c:pt idx="8178">
                  <c:v>18066.054574262202</c:v>
                </c:pt>
                <c:pt idx="8179">
                  <c:v>18067.272211920601</c:v>
                </c:pt>
                <c:pt idx="8180">
                  <c:v>18068.490902433299</c:v>
                </c:pt>
                <c:pt idx="8181">
                  <c:v>18069.7106474703</c:v>
                </c:pt>
                <c:pt idx="8182">
                  <c:v>18070.931448775998</c:v>
                </c:pt>
                <c:pt idx="8183">
                  <c:v>18072.153308094799</c:v>
                </c:pt>
                <c:pt idx="8184">
                  <c:v>18073.376227170898</c:v>
                </c:pt>
                <c:pt idx="8185">
                  <c:v>18074.600207748801</c:v>
                </c:pt>
                <c:pt idx="8186">
                  <c:v>18075.825251572802</c:v>
                </c:pt>
                <c:pt idx="8187">
                  <c:v>18077.051360387199</c:v>
                </c:pt>
                <c:pt idx="8188">
                  <c:v>18078.278535936301</c:v>
                </c:pt>
                <c:pt idx="8189">
                  <c:v>18079.5067799645</c:v>
                </c:pt>
                <c:pt idx="8190">
                  <c:v>18080.736094326501</c:v>
                </c:pt>
                <c:pt idx="8191">
                  <c:v>18081.966480689702</c:v>
                </c:pt>
                <c:pt idx="8192">
                  <c:v>18083.197940799098</c:v>
                </c:pt>
                <c:pt idx="8193">
                  <c:v>18084.430476401802</c:v>
                </c:pt>
                <c:pt idx="8194">
                  <c:v>18085.664089244699</c:v>
                </c:pt>
                <c:pt idx="8195">
                  <c:v>18086.898781075601</c:v>
                </c:pt>
                <c:pt idx="8196">
                  <c:v>18088.134553640899</c:v>
                </c:pt>
                <c:pt idx="8197">
                  <c:v>18089.371408687901</c:v>
                </c:pt>
                <c:pt idx="8198">
                  <c:v>18090.6093479638</c:v>
                </c:pt>
                <c:pt idx="8199">
                  <c:v>18091.848373215598</c:v>
                </c:pt>
                <c:pt idx="8200">
                  <c:v>18093.088486246801</c:v>
                </c:pt>
                <c:pt idx="8201">
                  <c:v>18094.3296887984</c:v>
                </c:pt>
                <c:pt idx="8202">
                  <c:v>18095.571982593901</c:v>
                </c:pt>
                <c:pt idx="8203">
                  <c:v>18096.815369382399</c:v>
                </c:pt>
                <c:pt idx="8204">
                  <c:v>18098.059850913502</c:v>
                </c:pt>
                <c:pt idx="8205">
                  <c:v>18099.305428936299</c:v>
                </c:pt>
                <c:pt idx="8206">
                  <c:v>18100.5521052002</c:v>
                </c:pt>
                <c:pt idx="8207">
                  <c:v>18101.799881454601</c:v>
                </c:pt>
                <c:pt idx="8208">
                  <c:v>18103.048759448699</c:v>
                </c:pt>
                <c:pt idx="8209">
                  <c:v>18104.298740931899</c:v>
                </c:pt>
                <c:pt idx="8210">
                  <c:v>18105.5498276699</c:v>
                </c:pt>
                <c:pt idx="8211">
                  <c:v>18106.802021439202</c:v>
                </c:pt>
                <c:pt idx="8212">
                  <c:v>18108.055323961202</c:v>
                </c:pt>
                <c:pt idx="8213">
                  <c:v>18109.309736986699</c:v>
                </c:pt>
                <c:pt idx="8214">
                  <c:v>18110.565262266198</c:v>
                </c:pt>
                <c:pt idx="8215">
                  <c:v>18111.8219015506</c:v>
                </c:pt>
                <c:pt idx="8216">
                  <c:v>18113.0796565903</c:v>
                </c:pt>
                <c:pt idx="8217">
                  <c:v>18114.338529136199</c:v>
                </c:pt>
                <c:pt idx="8218">
                  <c:v>18115.5985209389</c:v>
                </c:pt>
                <c:pt idx="8219">
                  <c:v>18116.8596337491</c:v>
                </c:pt>
                <c:pt idx="8220">
                  <c:v>18118.1218693173</c:v>
                </c:pt>
                <c:pt idx="8221">
                  <c:v>18119.385229366901</c:v>
                </c:pt>
                <c:pt idx="8222">
                  <c:v>18120.649715668402</c:v>
                </c:pt>
                <c:pt idx="8223">
                  <c:v>18121.9153299717</c:v>
                </c:pt>
                <c:pt idx="8224">
                  <c:v>18123.182074026899</c:v>
                </c:pt>
                <c:pt idx="8225">
                  <c:v>18124.449949583901</c:v>
                </c:pt>
                <c:pt idx="8226">
                  <c:v>18125.718958392801</c:v>
                </c:pt>
                <c:pt idx="8227">
                  <c:v>18126.989102203599</c:v>
                </c:pt>
                <c:pt idx="8228">
                  <c:v>18128.260382766199</c:v>
                </c:pt>
                <c:pt idx="8229">
                  <c:v>18129.532801830701</c:v>
                </c:pt>
                <c:pt idx="8230">
                  <c:v>18130.806361146999</c:v>
                </c:pt>
                <c:pt idx="8231">
                  <c:v>18132.081062409699</c:v>
                </c:pt>
                <c:pt idx="8232">
                  <c:v>18133.3569073787</c:v>
                </c:pt>
                <c:pt idx="8233">
                  <c:v>18134.633897824599</c:v>
                </c:pt>
                <c:pt idx="8234">
                  <c:v>18135.912035495101</c:v>
                </c:pt>
                <c:pt idx="8235">
                  <c:v>18137.1913221383</c:v>
                </c:pt>
                <c:pt idx="8236">
                  <c:v>18138.471759502001</c:v>
                </c:pt>
                <c:pt idx="8237">
                  <c:v>18139.7533493343</c:v>
                </c:pt>
                <c:pt idx="8238">
                  <c:v>18141.0360933829</c:v>
                </c:pt>
                <c:pt idx="8239">
                  <c:v>18142.319993395799</c:v>
                </c:pt>
                <c:pt idx="8240">
                  <c:v>18143.6050511209</c:v>
                </c:pt>
                <c:pt idx="8241">
                  <c:v>18144.891268247098</c:v>
                </c:pt>
                <c:pt idx="8242">
                  <c:v>18146.1786464408</c:v>
                </c:pt>
                <c:pt idx="8243">
                  <c:v>18147.467187539001</c:v>
                </c:pt>
                <c:pt idx="8244">
                  <c:v>18148.756893284299</c:v>
                </c:pt>
                <c:pt idx="8245">
                  <c:v>18150.047765420601</c:v>
                </c:pt>
                <c:pt idx="8246">
                  <c:v>18151.339805691099</c:v>
                </c:pt>
                <c:pt idx="8247">
                  <c:v>18152.633015839499</c:v>
                </c:pt>
                <c:pt idx="8248">
                  <c:v>18153.927397609099</c:v>
                </c:pt>
                <c:pt idx="8249">
                  <c:v>18155.222952743501</c:v>
                </c:pt>
                <c:pt idx="8250">
                  <c:v>18156.519682986</c:v>
                </c:pt>
                <c:pt idx="8251">
                  <c:v>18157.817590075701</c:v>
                </c:pt>
                <c:pt idx="8252">
                  <c:v>18159.116675594199</c:v>
                </c:pt>
                <c:pt idx="8253">
                  <c:v>18160.416941404099</c:v>
                </c:pt>
                <c:pt idx="8254">
                  <c:v>18161.718389244899</c:v>
                </c:pt>
                <c:pt idx="8255">
                  <c:v>18163.0210208557</c:v>
                </c:pt>
                <c:pt idx="8256">
                  <c:v>18164.324837976001</c:v>
                </c:pt>
                <c:pt idx="8257">
                  <c:v>18165.629842344999</c:v>
                </c:pt>
                <c:pt idx="8258">
                  <c:v>18166.9360357021</c:v>
                </c:pt>
                <c:pt idx="8259">
                  <c:v>18168.2434197865</c:v>
                </c:pt>
                <c:pt idx="8260">
                  <c:v>18169.551996337599</c:v>
                </c:pt>
                <c:pt idx="8261">
                  <c:v>18170.861767094699</c:v>
                </c:pt>
                <c:pt idx="8262">
                  <c:v>18172.1727333655</c:v>
                </c:pt>
                <c:pt idx="8263">
                  <c:v>18173.484896993101</c:v>
                </c:pt>
                <c:pt idx="8264">
                  <c:v>18174.798259857202</c:v>
                </c:pt>
                <c:pt idx="8265">
                  <c:v>18176.112823681699</c:v>
                </c:pt>
                <c:pt idx="8266">
                  <c:v>18177.428590190098</c:v>
                </c:pt>
                <c:pt idx="8267">
                  <c:v>18178.7455611062</c:v>
                </c:pt>
                <c:pt idx="8268">
                  <c:v>18180.0637381538</c:v>
                </c:pt>
                <c:pt idx="8269">
                  <c:v>18181.383123056701</c:v>
                </c:pt>
                <c:pt idx="8270">
                  <c:v>18182.703717538501</c:v>
                </c:pt>
                <c:pt idx="8271">
                  <c:v>18184.0255233229</c:v>
                </c:pt>
                <c:pt idx="8272">
                  <c:v>18185.348541974799</c:v>
                </c:pt>
                <c:pt idx="8273">
                  <c:v>18186.672775035</c:v>
                </c:pt>
                <c:pt idx="8274">
                  <c:v>18187.998224439099</c:v>
                </c:pt>
                <c:pt idx="8275">
                  <c:v>18189.324891899501</c:v>
                </c:pt>
                <c:pt idx="8276">
                  <c:v>18190.652779128999</c:v>
                </c:pt>
                <c:pt idx="8277">
                  <c:v>18191.981887840098</c:v>
                </c:pt>
                <c:pt idx="8278">
                  <c:v>18193.3122197456</c:v>
                </c:pt>
                <c:pt idx="8279">
                  <c:v>18194.643776557899</c:v>
                </c:pt>
                <c:pt idx="8280">
                  <c:v>18195.976559989798</c:v>
                </c:pt>
                <c:pt idx="8281">
                  <c:v>18197.310571753798</c:v>
                </c:pt>
                <c:pt idx="8282">
                  <c:v>18198.645813535899</c:v>
                </c:pt>
                <c:pt idx="8283">
                  <c:v>18199.982286558799</c:v>
                </c:pt>
                <c:pt idx="8284">
                  <c:v>18201.319992902601</c:v>
                </c:pt>
                <c:pt idx="8285">
                  <c:v>18202.658934266801</c:v>
                </c:pt>
                <c:pt idx="8286">
                  <c:v>18203.999112351099</c:v>
                </c:pt>
                <c:pt idx="8287">
                  <c:v>18205.340528854798</c:v>
                </c:pt>
                <c:pt idx="8288">
                  <c:v>18206.683185477501</c:v>
                </c:pt>
                <c:pt idx="8289">
                  <c:v>18208.027083918802</c:v>
                </c:pt>
                <c:pt idx="8290">
                  <c:v>18209.372225877902</c:v>
                </c:pt>
                <c:pt idx="8291">
                  <c:v>18210.7186130552</c:v>
                </c:pt>
                <c:pt idx="8292">
                  <c:v>18212.0662471492</c:v>
                </c:pt>
                <c:pt idx="8293">
                  <c:v>18213.415129277899</c:v>
                </c:pt>
                <c:pt idx="8294">
                  <c:v>18214.765261315399</c:v>
                </c:pt>
                <c:pt idx="8295">
                  <c:v>18216.116645125501</c:v>
                </c:pt>
                <c:pt idx="8296">
                  <c:v>18217.469282387399</c:v>
                </c:pt>
                <c:pt idx="8297">
                  <c:v>18218.8231747805</c:v>
                </c:pt>
                <c:pt idx="8298">
                  <c:v>18220.178323984299</c:v>
                </c:pt>
                <c:pt idx="8299">
                  <c:v>18221.534731677999</c:v>
                </c:pt>
                <c:pt idx="8300">
                  <c:v>18222.892399541</c:v>
                </c:pt>
                <c:pt idx="8301">
                  <c:v>18224.251329252598</c:v>
                </c:pt>
                <c:pt idx="8302">
                  <c:v>18225.611522492301</c:v>
                </c:pt>
                <c:pt idx="8303">
                  <c:v>18226.972980037699</c:v>
                </c:pt>
                <c:pt idx="8304">
                  <c:v>18228.335702816501</c:v>
                </c:pt>
                <c:pt idx="8305">
                  <c:v>18229.6996936549</c:v>
                </c:pt>
                <c:pt idx="8306">
                  <c:v>18231.064954212401</c:v>
                </c:pt>
                <c:pt idx="8307">
                  <c:v>18232.4314861481</c:v>
                </c:pt>
                <c:pt idx="8308">
                  <c:v>18233.799291121399</c:v>
                </c:pt>
                <c:pt idx="8309">
                  <c:v>18235.168370791602</c:v>
                </c:pt>
                <c:pt idx="8310">
                  <c:v>18236.5387268179</c:v>
                </c:pt>
                <c:pt idx="8311">
                  <c:v>18237.910360859601</c:v>
                </c:pt>
                <c:pt idx="8312">
                  <c:v>18239.283274576101</c:v>
                </c:pt>
                <c:pt idx="8313">
                  <c:v>18240.6574696266</c:v>
                </c:pt>
                <c:pt idx="8314">
                  <c:v>18242.032947670501</c:v>
                </c:pt>
                <c:pt idx="8315">
                  <c:v>18243.409710366901</c:v>
                </c:pt>
                <c:pt idx="8316">
                  <c:v>18244.787759375198</c:v>
                </c:pt>
                <c:pt idx="8317">
                  <c:v>18246.1670963547</c:v>
                </c:pt>
                <c:pt idx="8318">
                  <c:v>18247.5477229647</c:v>
                </c:pt>
                <c:pt idx="8319">
                  <c:v>18248.929640864499</c:v>
                </c:pt>
                <c:pt idx="8320">
                  <c:v>18250.312848495301</c:v>
                </c:pt>
                <c:pt idx="8321">
                  <c:v>18251.6973484478</c:v>
                </c:pt>
                <c:pt idx="8322">
                  <c:v>18253.083143776799</c:v>
                </c:pt>
                <c:pt idx="8323">
                  <c:v>18254.470236093101</c:v>
                </c:pt>
                <c:pt idx="8324">
                  <c:v>18255.858627007601</c:v>
                </c:pt>
                <c:pt idx="8325">
                  <c:v>18257.2483181313</c:v>
                </c:pt>
                <c:pt idx="8326">
                  <c:v>18258.639311074799</c:v>
                </c:pt>
                <c:pt idx="8327">
                  <c:v>18260.031607449298</c:v>
                </c:pt>
                <c:pt idx="8328">
                  <c:v>18261.425208865399</c:v>
                </c:pt>
                <c:pt idx="8329">
                  <c:v>18262.820116934199</c:v>
                </c:pt>
                <c:pt idx="8330">
                  <c:v>18264.216333266399</c:v>
                </c:pt>
                <c:pt idx="8331">
                  <c:v>18265.613859473</c:v>
                </c:pt>
                <c:pt idx="8332">
                  <c:v>18267.012697164799</c:v>
                </c:pt>
                <c:pt idx="8333">
                  <c:v>18268.412847952699</c:v>
                </c:pt>
                <c:pt idx="8334">
                  <c:v>18269.814313447601</c:v>
                </c:pt>
                <c:pt idx="8335">
                  <c:v>18271.217095260399</c:v>
                </c:pt>
                <c:pt idx="8336">
                  <c:v>18272.621195001899</c:v>
                </c:pt>
                <c:pt idx="8337">
                  <c:v>18274.026608584802</c:v>
                </c:pt>
                <c:pt idx="8338">
                  <c:v>18275.433341884702</c:v>
                </c:pt>
                <c:pt idx="8339">
                  <c:v>18276.841396822601</c:v>
                </c:pt>
                <c:pt idx="8340">
                  <c:v>18278.250774947999</c:v>
                </c:pt>
                <c:pt idx="8341">
                  <c:v>18279.6614778119</c:v>
                </c:pt>
                <c:pt idx="8342">
                  <c:v>18281.073506965098</c:v>
                </c:pt>
                <c:pt idx="8343">
                  <c:v>18282.4868639583</c:v>
                </c:pt>
                <c:pt idx="8344">
                  <c:v>18283.901550342001</c:v>
                </c:pt>
                <c:pt idx="8345">
                  <c:v>18285.317567666902</c:v>
                </c:pt>
                <c:pt idx="8346">
                  <c:v>18286.734917483798</c:v>
                </c:pt>
                <c:pt idx="8347">
                  <c:v>18288.1536013433</c:v>
                </c:pt>
                <c:pt idx="8348">
                  <c:v>18289.573620796</c:v>
                </c:pt>
                <c:pt idx="8349">
                  <c:v>18290.9949773927</c:v>
                </c:pt>
                <c:pt idx="8350">
                  <c:v>18292.417672684001</c:v>
                </c:pt>
                <c:pt idx="8351">
                  <c:v>18293.841708220501</c:v>
                </c:pt>
                <c:pt idx="8352">
                  <c:v>18295.267085553001</c:v>
                </c:pt>
                <c:pt idx="8353">
                  <c:v>18296.693804461898</c:v>
                </c:pt>
                <c:pt idx="8354">
                  <c:v>18298.121860074902</c:v>
                </c:pt>
                <c:pt idx="8355">
                  <c:v>18299.551260439301</c:v>
                </c:pt>
                <c:pt idx="8356">
                  <c:v>18300.982007011298</c:v>
                </c:pt>
                <c:pt idx="8357">
                  <c:v>18302.414101246999</c:v>
                </c:pt>
                <c:pt idx="8358">
                  <c:v>18303.847544602198</c:v>
                </c:pt>
                <c:pt idx="8359">
                  <c:v>18305.282338533299</c:v>
                </c:pt>
                <c:pt idx="8360">
                  <c:v>18306.718484496199</c:v>
                </c:pt>
                <c:pt idx="8361">
                  <c:v>18308.155983946999</c:v>
                </c:pt>
                <c:pt idx="8362">
                  <c:v>18309.594838341702</c:v>
                </c:pt>
                <c:pt idx="8363">
                  <c:v>18311.035049136499</c:v>
                </c:pt>
                <c:pt idx="8364">
                  <c:v>18312.476617787401</c:v>
                </c:pt>
                <c:pt idx="8365">
                  <c:v>18313.919545750501</c:v>
                </c:pt>
                <c:pt idx="8366">
                  <c:v>18315.363834481901</c:v>
                </c:pt>
                <c:pt idx="8367">
                  <c:v>18316.809485437701</c:v>
                </c:pt>
                <c:pt idx="8368">
                  <c:v>18318.2565000738</c:v>
                </c:pt>
                <c:pt idx="8369">
                  <c:v>18319.704879846398</c:v>
                </c:pt>
                <c:pt idx="8370">
                  <c:v>18321.1546219052</c:v>
                </c:pt>
                <c:pt idx="8371">
                  <c:v>18322.6057257342</c:v>
                </c:pt>
                <c:pt idx="8372">
                  <c:v>18324.058197316001</c:v>
                </c:pt>
                <c:pt idx="8373">
                  <c:v>18325.5120380103</c:v>
                </c:pt>
                <c:pt idx="8374">
                  <c:v>18326.967249177102</c:v>
                </c:pt>
                <c:pt idx="8375">
                  <c:v>18328.423832175999</c:v>
                </c:pt>
                <c:pt idx="8376">
                  <c:v>18329.881788367002</c:v>
                </c:pt>
                <c:pt idx="8377">
                  <c:v>18331.3411191097</c:v>
                </c:pt>
                <c:pt idx="8378">
                  <c:v>18332.801825764102</c:v>
                </c:pt>
                <c:pt idx="8379">
                  <c:v>18334.263909689798</c:v>
                </c:pt>
                <c:pt idx="8380">
                  <c:v>18335.7273722467</c:v>
                </c:pt>
                <c:pt idx="8381">
                  <c:v>18337.192214794701</c:v>
                </c:pt>
                <c:pt idx="8382">
                  <c:v>18338.658438693401</c:v>
                </c:pt>
                <c:pt idx="8383">
                  <c:v>18340.126045302601</c:v>
                </c:pt>
                <c:pt idx="8384">
                  <c:v>18341.5950359823</c:v>
                </c:pt>
                <c:pt idx="8385">
                  <c:v>18343.065412092099</c:v>
                </c:pt>
                <c:pt idx="8386">
                  <c:v>18344.537174991601</c:v>
                </c:pt>
                <c:pt idx="8387">
                  <c:v>18346.0103155338</c:v>
                </c:pt>
                <c:pt idx="8388">
                  <c:v>18347.484839348301</c:v>
                </c:pt>
                <c:pt idx="8389">
                  <c:v>18348.9607513357</c:v>
                </c:pt>
                <c:pt idx="8390">
                  <c:v>18350.438052709698</c:v>
                </c:pt>
                <c:pt idx="8391">
                  <c:v>18351.916744684098</c:v>
                </c:pt>
                <c:pt idx="8392">
                  <c:v>18353.396828472502</c:v>
                </c:pt>
                <c:pt idx="8393">
                  <c:v>18354.878305288799</c:v>
                </c:pt>
                <c:pt idx="8394">
                  <c:v>18356.361176346501</c:v>
                </c:pt>
                <c:pt idx="8395">
                  <c:v>18357.845442859601</c:v>
                </c:pt>
                <c:pt idx="8396">
                  <c:v>18359.331106041602</c:v>
                </c:pt>
                <c:pt idx="8397">
                  <c:v>18360.818167106201</c:v>
                </c:pt>
                <c:pt idx="8398">
                  <c:v>18362.3066272674</c:v>
                </c:pt>
                <c:pt idx="8399">
                  <c:v>18363.7964877386</c:v>
                </c:pt>
                <c:pt idx="8400">
                  <c:v>18365.287749733801</c:v>
                </c:pt>
                <c:pt idx="8401">
                  <c:v>18366.780414466601</c:v>
                </c:pt>
                <c:pt idx="8402">
                  <c:v>18368.274483150701</c:v>
                </c:pt>
                <c:pt idx="8403">
                  <c:v>18369.7699569998</c:v>
                </c:pt>
                <c:pt idx="8404">
                  <c:v>18371.266822161</c:v>
                </c:pt>
                <c:pt idx="8405">
                  <c:v>18372.765092055699</c:v>
                </c:pt>
                <c:pt idx="8406">
                  <c:v>18374.2647679455</c:v>
                </c:pt>
                <c:pt idx="8407">
                  <c:v>18375.765850894</c:v>
                </c:pt>
                <c:pt idx="8408">
                  <c:v>18377.268341964798</c:v>
                </c:pt>
                <c:pt idx="8409">
                  <c:v>18378.772242221399</c:v>
                </c:pt>
                <c:pt idx="8410">
                  <c:v>18380.277552727399</c:v>
                </c:pt>
                <c:pt idx="8411">
                  <c:v>18381.784274546499</c:v>
                </c:pt>
                <c:pt idx="8412">
                  <c:v>18383.292408742102</c:v>
                </c:pt>
                <c:pt idx="8413">
                  <c:v>18384.801956378</c:v>
                </c:pt>
                <c:pt idx="8414">
                  <c:v>18386.3129185176</c:v>
                </c:pt>
                <c:pt idx="8415">
                  <c:v>18387.825296224499</c:v>
                </c:pt>
                <c:pt idx="8416">
                  <c:v>18389.3390905624</c:v>
                </c:pt>
                <c:pt idx="8417">
                  <c:v>18390.854302594798</c:v>
                </c:pt>
                <c:pt idx="8418">
                  <c:v>18392.3709333853</c:v>
                </c:pt>
                <c:pt idx="8419">
                  <c:v>18393.8889839974</c:v>
                </c:pt>
                <c:pt idx="8420">
                  <c:v>18395.4084501656</c:v>
                </c:pt>
                <c:pt idx="8421">
                  <c:v>18396.929319781098</c:v>
                </c:pt>
                <c:pt idx="8422">
                  <c:v>18398.4516083743</c:v>
                </c:pt>
                <c:pt idx="8423">
                  <c:v>18399.975316784501</c:v>
                </c:pt>
                <c:pt idx="8424">
                  <c:v>18401.500445850801</c:v>
                </c:pt>
                <c:pt idx="8425">
                  <c:v>18403.0269964125</c:v>
                </c:pt>
                <c:pt idx="8426">
                  <c:v>18404.554969308901</c:v>
                </c:pt>
                <c:pt idx="8427">
                  <c:v>18406.084365379302</c:v>
                </c:pt>
                <c:pt idx="8428">
                  <c:v>18407.615185462899</c:v>
                </c:pt>
                <c:pt idx="8429">
                  <c:v>18409.147430398902</c:v>
                </c:pt>
                <c:pt idx="8430">
                  <c:v>18410.681101026599</c:v>
                </c:pt>
                <c:pt idx="8431">
                  <c:v>18412.216198185299</c:v>
                </c:pt>
                <c:pt idx="8432">
                  <c:v>18413.752722714202</c:v>
                </c:pt>
                <c:pt idx="8433">
                  <c:v>18415.290675452601</c:v>
                </c:pt>
                <c:pt idx="8434">
                  <c:v>18416.830057239298</c:v>
                </c:pt>
                <c:pt idx="8435">
                  <c:v>18418.370868914699</c:v>
                </c:pt>
                <c:pt idx="8436">
                  <c:v>18419.913111316899</c:v>
                </c:pt>
                <c:pt idx="8437">
                  <c:v>18421.456773269201</c:v>
                </c:pt>
                <c:pt idx="8438">
                  <c:v>18423.001853002701</c:v>
                </c:pt>
                <c:pt idx="8439">
                  <c:v>18424.548361595898</c:v>
                </c:pt>
                <c:pt idx="8440">
                  <c:v>18426.096299647899</c:v>
                </c:pt>
                <c:pt idx="8441">
                  <c:v>18427.645667757501</c:v>
                </c:pt>
                <c:pt idx="8442">
                  <c:v>18429.196466523699</c:v>
                </c:pt>
                <c:pt idx="8443">
                  <c:v>18430.748696545401</c:v>
                </c:pt>
                <c:pt idx="8444">
                  <c:v>18432.302358421701</c:v>
                </c:pt>
                <c:pt idx="8445">
                  <c:v>18433.857452751399</c:v>
                </c:pt>
                <c:pt idx="8446">
                  <c:v>18435.4139801335</c:v>
                </c:pt>
                <c:pt idx="8447">
                  <c:v>18436.971941166899</c:v>
                </c:pt>
                <c:pt idx="8448">
                  <c:v>18438.531336450698</c:v>
                </c:pt>
                <c:pt idx="8449">
                  <c:v>18440.092166583701</c:v>
                </c:pt>
                <c:pt idx="8450">
                  <c:v>18441.654432164902</c:v>
                </c:pt>
                <c:pt idx="8451">
                  <c:v>18443.2181337933</c:v>
                </c:pt>
                <c:pt idx="8452">
                  <c:v>18444.783272067802</c:v>
                </c:pt>
                <c:pt idx="8453">
                  <c:v>18446.349847587298</c:v>
                </c:pt>
                <c:pt idx="8454">
                  <c:v>18447.9178345076</c:v>
                </c:pt>
                <c:pt idx="8455">
                  <c:v>18449.487246856101</c:v>
                </c:pt>
                <c:pt idx="8456">
                  <c:v>18451.058091925999</c:v>
                </c:pt>
                <c:pt idx="8457">
                  <c:v>18452.630369974799</c:v>
                </c:pt>
                <c:pt idx="8458">
                  <c:v>18454.204081260101</c:v>
                </c:pt>
                <c:pt idx="8459">
                  <c:v>18455.7792260393</c:v>
                </c:pt>
                <c:pt idx="8460">
                  <c:v>18457.355804570001</c:v>
                </c:pt>
                <c:pt idx="8461">
                  <c:v>18458.933817109701</c:v>
                </c:pt>
                <c:pt idx="8462">
                  <c:v>18460.513263915898</c:v>
                </c:pt>
                <c:pt idx="8463">
                  <c:v>18462.094145246101</c:v>
                </c:pt>
                <c:pt idx="8464">
                  <c:v>18463.676461358002</c:v>
                </c:pt>
                <c:pt idx="8465">
                  <c:v>18465.260212508801</c:v>
                </c:pt>
                <c:pt idx="8466">
                  <c:v>18466.845398956299</c:v>
                </c:pt>
                <c:pt idx="8467">
                  <c:v>18468.432020957898</c:v>
                </c:pt>
                <c:pt idx="8468">
                  <c:v>18470.0200787711</c:v>
                </c:pt>
                <c:pt idx="8469">
                  <c:v>18471.609572653499</c:v>
                </c:pt>
                <c:pt idx="8470">
                  <c:v>18473.200501441799</c:v>
                </c:pt>
                <c:pt idx="8471">
                  <c:v>18474.792827061799</c:v>
                </c:pt>
                <c:pt idx="8472">
                  <c:v>18476.386582388001</c:v>
                </c:pt>
                <c:pt idx="8473">
                  <c:v>18477.9817672764</c:v>
                </c:pt>
                <c:pt idx="8474">
                  <c:v>18479.578381583098</c:v>
                </c:pt>
                <c:pt idx="8475">
                  <c:v>18481.1764251641</c:v>
                </c:pt>
                <c:pt idx="8476">
                  <c:v>18482.775897875599</c:v>
                </c:pt>
                <c:pt idx="8477">
                  <c:v>18484.376799573602</c:v>
                </c:pt>
                <c:pt idx="8478">
                  <c:v>18485.9791301142</c:v>
                </c:pt>
                <c:pt idx="8479">
                  <c:v>18487.582889353402</c:v>
                </c:pt>
                <c:pt idx="8480">
                  <c:v>18489.188077147399</c:v>
                </c:pt>
                <c:pt idx="8481">
                  <c:v>18490.794693352302</c:v>
                </c:pt>
                <c:pt idx="8482">
                  <c:v>18492.402737823599</c:v>
                </c:pt>
                <c:pt idx="8483">
                  <c:v>18494.012210418699</c:v>
                </c:pt>
                <c:pt idx="8484">
                  <c:v>18495.623110992499</c:v>
                </c:pt>
                <c:pt idx="8485">
                  <c:v>18497.2354394014</c:v>
                </c:pt>
                <c:pt idx="8486">
                  <c:v>18498.849195501502</c:v>
                </c:pt>
                <c:pt idx="8487">
                  <c:v>18500.4643635967</c:v>
                </c:pt>
                <c:pt idx="8488">
                  <c:v>18502.080916880299</c:v>
                </c:pt>
                <c:pt idx="8489">
                  <c:v>18503.698887697799</c:v>
                </c:pt>
                <c:pt idx="8490">
                  <c:v>18505.3182753662</c:v>
                </c:pt>
                <c:pt idx="8491">
                  <c:v>18506.939079202399</c:v>
                </c:pt>
                <c:pt idx="8492">
                  <c:v>18508.5612985232</c:v>
                </c:pt>
                <c:pt idx="8493">
                  <c:v>18510.184932645599</c:v>
                </c:pt>
                <c:pt idx="8494">
                  <c:v>18511.809980886501</c:v>
                </c:pt>
                <c:pt idx="8495">
                  <c:v>18513.436442562801</c:v>
                </c:pt>
                <c:pt idx="8496">
                  <c:v>18515.064316991298</c:v>
                </c:pt>
                <c:pt idx="8497">
                  <c:v>18516.6936034891</c:v>
                </c:pt>
                <c:pt idx="8498">
                  <c:v>18518.324301372901</c:v>
                </c:pt>
                <c:pt idx="8499">
                  <c:v>18519.956409959799</c:v>
                </c:pt>
                <c:pt idx="8500">
                  <c:v>18521.5899285665</c:v>
                </c:pt>
                <c:pt idx="8501">
                  <c:v>18523.224856510002</c:v>
                </c:pt>
                <c:pt idx="8502">
                  <c:v>18524.861193107299</c:v>
                </c:pt>
                <c:pt idx="8503">
                  <c:v>18526.498937675198</c:v>
                </c:pt>
                <c:pt idx="8504">
                  <c:v>18528.138050142399</c:v>
                </c:pt>
                <c:pt idx="8505">
                  <c:v>18529.778529021201</c:v>
                </c:pt>
                <c:pt idx="8506">
                  <c:v>18531.4204007929</c:v>
                </c:pt>
                <c:pt idx="8507">
                  <c:v>18533.063664062702</c:v>
                </c:pt>
                <c:pt idx="8508">
                  <c:v>18534.708317435499</c:v>
                </c:pt>
                <c:pt idx="8509">
                  <c:v>18536.354359516401</c:v>
                </c:pt>
                <c:pt idx="8510">
                  <c:v>18538.001788910398</c:v>
                </c:pt>
                <c:pt idx="8511">
                  <c:v>18539.650604222399</c:v>
                </c:pt>
                <c:pt idx="8512">
                  <c:v>18541.3008040575</c:v>
                </c:pt>
                <c:pt idx="8513">
                  <c:v>18542.952387020599</c:v>
                </c:pt>
                <c:pt idx="8514">
                  <c:v>18544.605351716898</c:v>
                </c:pt>
                <c:pt idx="8515">
                  <c:v>18546.2596967512</c:v>
                </c:pt>
                <c:pt idx="8516">
                  <c:v>18547.915420728601</c:v>
                </c:pt>
                <c:pt idx="8517">
                  <c:v>18549.5725222541</c:v>
                </c:pt>
                <c:pt idx="8518">
                  <c:v>18551.230999932701</c:v>
                </c:pt>
                <c:pt idx="8519">
                  <c:v>18552.890852369299</c:v>
                </c:pt>
                <c:pt idx="8520">
                  <c:v>18554.552078169101</c:v>
                </c:pt>
                <c:pt idx="8521">
                  <c:v>18556.214597086298</c:v>
                </c:pt>
                <c:pt idx="8522">
                  <c:v>18557.878454759801</c:v>
                </c:pt>
                <c:pt idx="8523">
                  <c:v>18559.543663977602</c:v>
                </c:pt>
                <c:pt idx="8524">
                  <c:v>18561.210222394599</c:v>
                </c:pt>
                <c:pt idx="8525">
                  <c:v>18562.878127666001</c:v>
                </c:pt>
                <c:pt idx="8526">
                  <c:v>18564.547377446899</c:v>
                </c:pt>
                <c:pt idx="8527">
                  <c:v>18566.217969392401</c:v>
                </c:pt>
                <c:pt idx="8528">
                  <c:v>18567.8899011576</c:v>
                </c:pt>
                <c:pt idx="8529">
                  <c:v>18569.563170397501</c:v>
                </c:pt>
                <c:pt idx="8530">
                  <c:v>18571.237774766902</c:v>
                </c:pt>
                <c:pt idx="8531">
                  <c:v>18572.913711921999</c:v>
                </c:pt>
                <c:pt idx="8532">
                  <c:v>18574.590979516801</c:v>
                </c:pt>
                <c:pt idx="8533">
                  <c:v>18576.269575206701</c:v>
                </c:pt>
                <c:pt idx="8534">
                  <c:v>18577.949496646801</c:v>
                </c:pt>
                <c:pt idx="8535">
                  <c:v>18579.630741492299</c:v>
                </c:pt>
                <c:pt idx="8536">
                  <c:v>18581.313307398101</c:v>
                </c:pt>
                <c:pt idx="8537">
                  <c:v>18582.9971814239</c:v>
                </c:pt>
                <c:pt idx="8538">
                  <c:v>18584.6822525649</c:v>
                </c:pt>
                <c:pt idx="8539">
                  <c:v>18586.368615357798</c:v>
                </c:pt>
                <c:pt idx="8540">
                  <c:v>18588.0562662027</c:v>
                </c:pt>
                <c:pt idx="8541">
                  <c:v>18589.745201499602</c:v>
                </c:pt>
                <c:pt idx="8542">
                  <c:v>18591.435417648401</c:v>
                </c:pt>
                <c:pt idx="8543">
                  <c:v>18593.126911049199</c:v>
                </c:pt>
                <c:pt idx="8544">
                  <c:v>18594.8196781021</c:v>
                </c:pt>
                <c:pt idx="8545">
                  <c:v>18596.513715206998</c:v>
                </c:pt>
                <c:pt idx="8546">
                  <c:v>18598.209018763999</c:v>
                </c:pt>
                <c:pt idx="8547">
                  <c:v>18599.905585173099</c:v>
                </c:pt>
                <c:pt idx="8548">
                  <c:v>18601.603410834301</c:v>
                </c:pt>
                <c:pt idx="8549">
                  <c:v>18603.302492147701</c:v>
                </c:pt>
                <c:pt idx="8550">
                  <c:v>18605.0028255133</c:v>
                </c:pt>
                <c:pt idx="8551">
                  <c:v>18606.704407330999</c:v>
                </c:pt>
                <c:pt idx="8552">
                  <c:v>18608.407234000999</c:v>
                </c:pt>
                <c:pt idx="8553">
                  <c:v>18610.1113019232</c:v>
                </c:pt>
                <c:pt idx="8554">
                  <c:v>18611.816539826901</c:v>
                </c:pt>
                <c:pt idx="8555">
                  <c:v>18613.522864261398</c:v>
                </c:pt>
                <c:pt idx="8556">
                  <c:v>18615.230383121499</c:v>
                </c:pt>
                <c:pt idx="8557">
                  <c:v>18616.9390908157</c:v>
                </c:pt>
                <c:pt idx="8558">
                  <c:v>18618.648981752602</c:v>
                </c:pt>
                <c:pt idx="8559">
                  <c:v>18620.3600503405</c:v>
                </c:pt>
                <c:pt idx="8560">
                  <c:v>18622.0722909879</c:v>
                </c:pt>
                <c:pt idx="8561">
                  <c:v>18623.7856981033</c:v>
                </c:pt>
                <c:pt idx="8562">
                  <c:v>18625.5002660951</c:v>
                </c:pt>
                <c:pt idx="8563">
                  <c:v>18627.2159893719</c:v>
                </c:pt>
                <c:pt idx="8564">
                  <c:v>18628.932862342001</c:v>
                </c:pt>
                <c:pt idx="8565">
                  <c:v>18630.650879413999</c:v>
                </c:pt>
                <c:pt idx="8566">
                  <c:v>18632.3700349963</c:v>
                </c:pt>
                <c:pt idx="8567">
                  <c:v>18634.090323497301</c:v>
                </c:pt>
                <c:pt idx="8568">
                  <c:v>18635.8117393256</c:v>
                </c:pt>
                <c:pt idx="8569">
                  <c:v>18637.534276889601</c:v>
                </c:pt>
                <c:pt idx="8570">
                  <c:v>18639.2579305978</c:v>
                </c:pt>
                <c:pt idx="8571">
                  <c:v>18640.9826169423</c:v>
                </c:pt>
                <c:pt idx="8572">
                  <c:v>18642.708329505</c:v>
                </c:pt>
                <c:pt idx="8573">
                  <c:v>18644.435100946601</c:v>
                </c:pt>
                <c:pt idx="8574">
                  <c:v>18646.1629219692</c:v>
                </c:pt>
                <c:pt idx="8575">
                  <c:v>18647.8917832753</c:v>
                </c:pt>
                <c:pt idx="8576">
                  <c:v>18649.621675567101</c:v>
                </c:pt>
                <c:pt idx="8577">
                  <c:v>18651.352589547001</c:v>
                </c:pt>
                <c:pt idx="8578">
                  <c:v>18653.0845159169</c:v>
                </c:pt>
                <c:pt idx="8579">
                  <c:v>18654.8174453803</c:v>
                </c:pt>
                <c:pt idx="8580">
                  <c:v>18656.551368638298</c:v>
                </c:pt>
                <c:pt idx="8581">
                  <c:v>18658.286187041602</c:v>
                </c:pt>
                <c:pt idx="8582">
                  <c:v>18660.021939236802</c:v>
                </c:pt>
                <c:pt idx="8583">
                  <c:v>18661.758624314902</c:v>
                </c:pt>
                <c:pt idx="8584">
                  <c:v>18663.496230135501</c:v>
                </c:pt>
                <c:pt idx="8585">
                  <c:v>18665.234744558398</c:v>
                </c:pt>
                <c:pt idx="8586">
                  <c:v>18666.974155443299</c:v>
                </c:pt>
                <c:pt idx="8587">
                  <c:v>18668.714450649699</c:v>
                </c:pt>
                <c:pt idx="8588">
                  <c:v>18670.455618037398</c:v>
                </c:pt>
                <c:pt idx="8589">
                  <c:v>18672.197645466102</c:v>
                </c:pt>
                <c:pt idx="8590">
                  <c:v>18673.940507516902</c:v>
                </c:pt>
                <c:pt idx="8591">
                  <c:v>18675.684097973499</c:v>
                </c:pt>
                <c:pt idx="8592">
                  <c:v>18677.428477549402</c:v>
                </c:pt>
                <c:pt idx="8593">
                  <c:v>18679.173630931102</c:v>
                </c:pt>
                <c:pt idx="8594">
                  <c:v>18680.919542805001</c:v>
                </c:pt>
                <c:pt idx="8595">
                  <c:v>18682.666197857699</c:v>
                </c:pt>
                <c:pt idx="8596">
                  <c:v>18684.413580775701</c:v>
                </c:pt>
                <c:pt idx="8597">
                  <c:v>18686.161676245501</c:v>
                </c:pt>
                <c:pt idx="8598">
                  <c:v>18687.9104689536</c:v>
                </c:pt>
                <c:pt idx="8599">
                  <c:v>18689.659943586499</c:v>
                </c:pt>
                <c:pt idx="8600">
                  <c:v>18691.410021367301</c:v>
                </c:pt>
                <c:pt idx="8601">
                  <c:v>18693.160614720699</c:v>
                </c:pt>
                <c:pt idx="8602">
                  <c:v>18694.9117896098</c:v>
                </c:pt>
                <c:pt idx="8603">
                  <c:v>18696.663525828899</c:v>
                </c:pt>
                <c:pt idx="8604">
                  <c:v>18698.415803172102</c:v>
                </c:pt>
                <c:pt idx="8605">
                  <c:v>18700.168601434001</c:v>
                </c:pt>
                <c:pt idx="8606">
                  <c:v>18701.921900408601</c:v>
                </c:pt>
                <c:pt idx="8607">
                  <c:v>18703.675679890301</c:v>
                </c:pt>
                <c:pt idx="8608">
                  <c:v>18705.429919673399</c:v>
                </c:pt>
                <c:pt idx="8609">
                  <c:v>18707.184599552202</c:v>
                </c:pt>
                <c:pt idx="8610">
                  <c:v>18708.939544962501</c:v>
                </c:pt>
                <c:pt idx="8611">
                  <c:v>18710.6947451819</c:v>
                </c:pt>
                <c:pt idx="8612">
                  <c:v>18712.450246516299</c:v>
                </c:pt>
                <c:pt idx="8613">
                  <c:v>18714.206021877799</c:v>
                </c:pt>
                <c:pt idx="8614">
                  <c:v>18715.962044178799</c:v>
                </c:pt>
                <c:pt idx="8615">
                  <c:v>18717.718286331401</c:v>
                </c:pt>
                <c:pt idx="8616">
                  <c:v>18719.4747212478</c:v>
                </c:pt>
                <c:pt idx="8617">
                  <c:v>18721.231321840402</c:v>
                </c:pt>
                <c:pt idx="8618">
                  <c:v>18722.9880610213</c:v>
                </c:pt>
                <c:pt idx="8619">
                  <c:v>18724.744911702801</c:v>
                </c:pt>
                <c:pt idx="8620">
                  <c:v>18726.5016878235</c:v>
                </c:pt>
                <c:pt idx="8621">
                  <c:v>18728.258423287702</c:v>
                </c:pt>
                <c:pt idx="8622">
                  <c:v>18730.015091512501</c:v>
                </c:pt>
                <c:pt idx="8623">
                  <c:v>18731.771652145399</c:v>
                </c:pt>
                <c:pt idx="8624">
                  <c:v>18733.528064833601</c:v>
                </c:pt>
                <c:pt idx="8625">
                  <c:v>18735.284268435</c:v>
                </c:pt>
                <c:pt idx="8626">
                  <c:v>18737.040120125799</c:v>
                </c:pt>
                <c:pt idx="8627">
                  <c:v>18738.795636949701</c:v>
                </c:pt>
                <c:pt idx="8628">
                  <c:v>18740.550769008201</c:v>
                </c:pt>
                <c:pt idx="8629">
                  <c:v>18742.305466404101</c:v>
                </c:pt>
                <c:pt idx="8630">
                  <c:v>18744.059679240101</c:v>
                </c:pt>
                <c:pt idx="8631">
                  <c:v>18745.813290915699</c:v>
                </c:pt>
                <c:pt idx="8632">
                  <c:v>18747.566192992199</c:v>
                </c:pt>
                <c:pt idx="8633">
                  <c:v>18749.318379582299</c:v>
                </c:pt>
                <c:pt idx="8634">
                  <c:v>18751.069789491601</c:v>
                </c:pt>
                <c:pt idx="8635">
                  <c:v>18752.820361525701</c:v>
                </c:pt>
                <c:pt idx="8636">
                  <c:v>18754.57003449</c:v>
                </c:pt>
                <c:pt idx="8637">
                  <c:v>18756.318592280499</c:v>
                </c:pt>
                <c:pt idx="8638">
                  <c:v>18758.065993992001</c:v>
                </c:pt>
                <c:pt idx="8639">
                  <c:v>18759.812198897998</c:v>
                </c:pt>
                <c:pt idx="8640">
                  <c:v>18761.557130544799</c:v>
                </c:pt>
                <c:pt idx="8641">
                  <c:v>18763.3007124787</c:v>
                </c:pt>
                <c:pt idx="8642">
                  <c:v>18765.042853873299</c:v>
                </c:pt>
                <c:pt idx="8643">
                  <c:v>18766.783202853901</c:v>
                </c:pt>
                <c:pt idx="8644">
                  <c:v>18768.5218284402</c:v>
                </c:pt>
                <c:pt idx="8645">
                  <c:v>18770.258632863901</c:v>
                </c:pt>
                <c:pt idx="8646">
                  <c:v>18771.993518356499</c:v>
                </c:pt>
                <c:pt idx="8647">
                  <c:v>18773.726387149902</c:v>
                </c:pt>
                <c:pt idx="8648">
                  <c:v>18775.4570811298</c:v>
                </c:pt>
                <c:pt idx="8649">
                  <c:v>18777.185353097299</c:v>
                </c:pt>
                <c:pt idx="8650">
                  <c:v>18778.911140031199</c:v>
                </c:pt>
                <c:pt idx="8651">
                  <c:v>18780.634306448999</c:v>
                </c:pt>
                <c:pt idx="8652">
                  <c:v>18782.3545796859</c:v>
                </c:pt>
                <c:pt idx="8653">
                  <c:v>18784.0718286968</c:v>
                </c:pt>
                <c:pt idx="8654">
                  <c:v>18785.785903315798</c:v>
                </c:pt>
                <c:pt idx="8655">
                  <c:v>18787.496585143599</c:v>
                </c:pt>
                <c:pt idx="8656">
                  <c:v>18789.203602181999</c:v>
                </c:pt>
                <c:pt idx="8657">
                  <c:v>18790.906814950398</c:v>
                </c:pt>
                <c:pt idx="8658">
                  <c:v>18792.606031552499</c:v>
                </c:pt>
                <c:pt idx="8659">
                  <c:v>18794.300854253201</c:v>
                </c:pt>
                <c:pt idx="8660">
                  <c:v>18795.991117990601</c:v>
                </c:pt>
                <c:pt idx="8661">
                  <c:v>18797.676603031599</c:v>
                </c:pt>
                <c:pt idx="8662">
                  <c:v>18799.356968849501</c:v>
                </c:pt>
                <c:pt idx="8663">
                  <c:v>18801.031814920301</c:v>
                </c:pt>
                <c:pt idx="8664">
                  <c:v>18802.7009459703</c:v>
                </c:pt>
                <c:pt idx="8665">
                  <c:v>18804.364081968499</c:v>
                </c:pt>
                <c:pt idx="8666">
                  <c:v>18806.020573874801</c:v>
                </c:pt>
                <c:pt idx="8667">
                  <c:v>18807.670222156601</c:v>
                </c:pt>
                <c:pt idx="8668">
                  <c:v>18809.3126874306</c:v>
                </c:pt>
                <c:pt idx="8669">
                  <c:v>18810.947514319902</c:v>
                </c:pt>
                <c:pt idx="8670">
                  <c:v>18812.5741512532</c:v>
                </c:pt>
                <c:pt idx="8671">
                  <c:v>18814.192161774001</c:v>
                </c:pt>
                <c:pt idx="8672">
                  <c:v>18815.800918338002</c:v>
                </c:pt>
                <c:pt idx="8673">
                  <c:v>18817.399931481301</c:v>
                </c:pt>
                <c:pt idx="8674">
                  <c:v>18818.988488829498</c:v>
                </c:pt>
                <c:pt idx="8675">
                  <c:v>18820.566048531</c:v>
                </c:pt>
                <c:pt idx="8676">
                  <c:v>18822.131806965201</c:v>
                </c:pt>
                <c:pt idx="8677">
                  <c:v>18823.6851271997</c:v>
                </c:pt>
                <c:pt idx="8678">
                  <c:v>18825.225155320299</c:v>
                </c:pt>
                <c:pt idx="8679">
                  <c:v>18826.7510855002</c:v>
                </c:pt>
                <c:pt idx="8680">
                  <c:v>18828.262035232401</c:v>
                </c:pt>
                <c:pt idx="8681">
                  <c:v>18829.757015985899</c:v>
                </c:pt>
                <c:pt idx="8682">
                  <c:v>18831.235108246699</c:v>
                </c:pt>
                <c:pt idx="8683">
                  <c:v>18832.6951436651</c:v>
                </c:pt>
                <c:pt idx="8684">
                  <c:v>18834.136150693699</c:v>
                </c:pt>
                <c:pt idx="8685">
                  <c:v>18835.556801629999</c:v>
                </c:pt>
                <c:pt idx="8686">
                  <c:v>18836.9560528539</c:v>
                </c:pt>
                <c:pt idx="8687">
                  <c:v>18838.332430171002</c:v>
                </c:pt>
                <c:pt idx="8688">
                  <c:v>18839.684770207899</c:v>
                </c:pt>
                <c:pt idx="8689">
                  <c:v>18841.0116605691</c:v>
                </c:pt>
                <c:pt idx="8690">
                  <c:v>18842.311767475301</c:v>
                </c:pt>
                <c:pt idx="8691">
                  <c:v>18843.583732311799</c:v>
                </c:pt>
                <c:pt idx="8692">
                  <c:v>18844.826165929098</c:v>
                </c:pt>
                <c:pt idx="8693">
                  <c:v>18846.0377852241</c:v>
                </c:pt>
                <c:pt idx="8694">
                  <c:v>18847.217377282799</c:v>
                </c:pt>
                <c:pt idx="8695">
                  <c:v>18848.363657876202</c:v>
                </c:pt>
                <c:pt idx="8696">
                  <c:v>18849.475699482598</c:v>
                </c:pt>
                <c:pt idx="8697">
                  <c:v>18850.5526856221</c:v>
                </c:pt>
                <c:pt idx="8698">
                  <c:v>18851.5940137016</c:v>
                </c:pt>
                <c:pt idx="8699">
                  <c:v>18852.599432309798</c:v>
                </c:pt>
                <c:pt idx="8700">
                  <c:v>18853.568921128299</c:v>
                </c:pt>
                <c:pt idx="8701">
                  <c:v>18854.502737651899</c:v>
                </c:pt>
                <c:pt idx="8702">
                  <c:v>18855.4014290019</c:v>
                </c:pt>
                <c:pt idx="8703">
                  <c:v>18856.2659288996</c:v>
                </c:pt>
                <c:pt idx="8704">
                  <c:v>18857.097513456702</c:v>
                </c:pt>
                <c:pt idx="8705">
                  <c:v>18857.897615328398</c:v>
                </c:pt>
                <c:pt idx="8706">
                  <c:v>18858.6679568894</c:v>
                </c:pt>
                <c:pt idx="8707">
                  <c:v>18859.410483731899</c:v>
                </c:pt>
                <c:pt idx="8708">
                  <c:v>18860.1272529288</c:v>
                </c:pt>
                <c:pt idx="8709">
                  <c:v>18860.820337908899</c:v>
                </c:pt>
                <c:pt idx="8710">
                  <c:v>18861.4918864092</c:v>
                </c:pt>
                <c:pt idx="8711">
                  <c:v>18862.143994761402</c:v>
                </c:pt>
                <c:pt idx="8712">
                  <c:v>18862.7786689844</c:v>
                </c:pt>
                <c:pt idx="8713">
                  <c:v>18863.397851115798</c:v>
                </c:pt>
                <c:pt idx="8714">
                  <c:v>18864.0033387802</c:v>
                </c:pt>
                <c:pt idx="8715">
                  <c:v>18864.596776239399</c:v>
                </c:pt>
                <c:pt idx="8716">
                  <c:v>18865.179647832101</c:v>
                </c:pt>
                <c:pt idx="8717">
                  <c:v>18865.753348518399</c:v>
                </c:pt>
                <c:pt idx="8718">
                  <c:v>18866.319075967502</c:v>
                </c:pt>
                <c:pt idx="8719">
                  <c:v>18866.877888080598</c:v>
                </c:pt>
                <c:pt idx="8720">
                  <c:v>18867.4307248513</c:v>
                </c:pt>
                <c:pt idx="8721">
                  <c:v>18867.9784331884</c:v>
                </c:pt>
                <c:pt idx="8722">
                  <c:v>18868.5217273491</c:v>
                </c:pt>
                <c:pt idx="8723">
                  <c:v>18869.061214830101</c:v>
                </c:pt>
                <c:pt idx="8724">
                  <c:v>18869.597440383001</c:v>
                </c:pt>
                <c:pt idx="8725">
                  <c:v>18870.1308698414</c:v>
                </c:pt>
                <c:pt idx="8726">
                  <c:v>18870.661896884299</c:v>
                </c:pt>
                <c:pt idx="8727">
                  <c:v>18871.190851605599</c:v>
                </c:pt>
                <c:pt idx="8728">
                  <c:v>18871.718039863401</c:v>
                </c:pt>
                <c:pt idx="8729">
                  <c:v>18872.2437176526</c:v>
                </c:pt>
                <c:pt idx="8730">
                  <c:v>18872.7681110597</c:v>
                </c:pt>
                <c:pt idx="8731">
                  <c:v>18873.291376651101</c:v>
                </c:pt>
                <c:pt idx="8732">
                  <c:v>18873.813675106001</c:v>
                </c:pt>
                <c:pt idx="8733">
                  <c:v>18874.335135924299</c:v>
                </c:pt>
                <c:pt idx="8734">
                  <c:v>18874.8558802197</c:v>
                </c:pt>
                <c:pt idx="8735">
                  <c:v>18875.3760039726</c:v>
                </c:pt>
                <c:pt idx="8736">
                  <c:v>18875.895592505502</c:v>
                </c:pt>
                <c:pt idx="8737">
                  <c:v>18876.414705940999</c:v>
                </c:pt>
                <c:pt idx="8738">
                  <c:v>18876.933404242001</c:v>
                </c:pt>
                <c:pt idx="8739">
                  <c:v>18877.451739538599</c:v>
                </c:pt>
                <c:pt idx="8740">
                  <c:v>18877.969757146198</c:v>
                </c:pt>
                <c:pt idx="8741">
                  <c:v>18878.487491005701</c:v>
                </c:pt>
                <c:pt idx="8742">
                  <c:v>18879.004971799401</c:v>
                </c:pt>
                <c:pt idx="8743">
                  <c:v>18879.522226601999</c:v>
                </c:pt>
                <c:pt idx="8744">
                  <c:v>18880.039279263601</c:v>
                </c:pt>
                <c:pt idx="8745">
                  <c:v>18880.556149417702</c:v>
                </c:pt>
                <c:pt idx="8746">
                  <c:v>18881.072849326501</c:v>
                </c:pt>
                <c:pt idx="8747">
                  <c:v>18881.589393518501</c:v>
                </c:pt>
                <c:pt idx="8748">
                  <c:v>18882.105794277701</c:v>
                </c:pt>
                <c:pt idx="8749">
                  <c:v>18882.6220618732</c:v>
                </c:pt>
                <c:pt idx="8750">
                  <c:v>18883.138205117401</c:v>
                </c:pt>
                <c:pt idx="8751">
                  <c:v>18883.6542293768</c:v>
                </c:pt>
                <c:pt idx="8752">
                  <c:v>18884.1701404056</c:v>
                </c:pt>
                <c:pt idx="8753">
                  <c:v>18884.685945010999</c:v>
                </c:pt>
                <c:pt idx="8754">
                  <c:v>18885.201649349801</c:v>
                </c:pt>
                <c:pt idx="8755">
                  <c:v>18885.717257088199</c:v>
                </c:pt>
                <c:pt idx="8756">
                  <c:v>18886.2327706502</c:v>
                </c:pt>
                <c:pt idx="8757">
                  <c:v>18886.7481937091</c:v>
                </c:pt>
                <c:pt idx="8758">
                  <c:v>18887.2635280141</c:v>
                </c:pt>
                <c:pt idx="8759">
                  <c:v>18887.778775299801</c:v>
                </c:pt>
                <c:pt idx="8760">
                  <c:v>18888.2939347785</c:v>
                </c:pt>
                <c:pt idx="8761">
                  <c:v>18888.809009029399</c:v>
                </c:pt>
                <c:pt idx="8762">
                  <c:v>18889.3240007862</c:v>
                </c:pt>
                <c:pt idx="8763">
                  <c:v>18889.838911144299</c:v>
                </c:pt>
                <c:pt idx="8764">
                  <c:v>18890.353740592502</c:v>
                </c:pt>
                <c:pt idx="8765">
                  <c:v>18890.868490348501</c:v>
                </c:pt>
                <c:pt idx="8766">
                  <c:v>18891.3831599859</c:v>
                </c:pt>
                <c:pt idx="8767">
                  <c:v>18891.897750563101</c:v>
                </c:pt>
                <c:pt idx="8768">
                  <c:v>18892.412263373601</c:v>
                </c:pt>
                <c:pt idx="8769">
                  <c:v>18892.926699006199</c:v>
                </c:pt>
                <c:pt idx="8770">
                  <c:v>18893.4410573276</c:v>
                </c:pt>
                <c:pt idx="8771">
                  <c:v>18893.955338995998</c:v>
                </c:pt>
                <c:pt idx="8772">
                  <c:v>18894.469543969801</c:v>
                </c:pt>
                <c:pt idx="8773">
                  <c:v>18894.983672611699</c:v>
                </c:pt>
                <c:pt idx="8774">
                  <c:v>18895.497724088698</c:v>
                </c:pt>
                <c:pt idx="8775">
                  <c:v>18896.011698484599</c:v>
                </c:pt>
                <c:pt idx="8776">
                  <c:v>18896.525595733001</c:v>
                </c:pt>
                <c:pt idx="8777">
                  <c:v>18897.039415702398</c:v>
                </c:pt>
                <c:pt idx="8778">
                  <c:v>18897.5531604975</c:v>
                </c:pt>
                <c:pt idx="8779">
                  <c:v>18898.066830875399</c:v>
                </c:pt>
                <c:pt idx="8780">
                  <c:v>18898.580426114</c:v>
                </c:pt>
                <c:pt idx="8781">
                  <c:v>18899.093946266399</c:v>
                </c:pt>
                <c:pt idx="8782">
                  <c:v>18899.607390098801</c:v>
                </c:pt>
                <c:pt idx="8783">
                  <c:v>18900.120756579101</c:v>
                </c:pt>
                <c:pt idx="8784">
                  <c:v>18900.634047016101</c:v>
                </c:pt>
                <c:pt idx="8785">
                  <c:v>18901.147262480801</c:v>
                </c:pt>
                <c:pt idx="8786">
                  <c:v>18901.6604029597</c:v>
                </c:pt>
                <c:pt idx="8787">
                  <c:v>18902.1734688209</c:v>
                </c:pt>
                <c:pt idx="8788">
                  <c:v>18902.6864596747</c:v>
                </c:pt>
                <c:pt idx="8789">
                  <c:v>18903.199374604199</c:v>
                </c:pt>
                <c:pt idx="8790">
                  <c:v>18903.7122143913</c:v>
                </c:pt>
                <c:pt idx="8791">
                  <c:v>18904.224980360399</c:v>
                </c:pt>
                <c:pt idx="8792">
                  <c:v>18904.737671091301</c:v>
                </c:pt>
                <c:pt idx="8793">
                  <c:v>18905.250284857899</c:v>
                </c:pt>
                <c:pt idx="8794">
                  <c:v>18905.762823102901</c:v>
                </c:pt>
                <c:pt idx="8795">
                  <c:v>18906.275285826501</c:v>
                </c:pt>
                <c:pt idx="8796">
                  <c:v>18906.787673119201</c:v>
                </c:pt>
                <c:pt idx="8797">
                  <c:v>18907.299984942601</c:v>
                </c:pt>
                <c:pt idx="8798">
                  <c:v>18907.812221289601</c:v>
                </c:pt>
                <c:pt idx="8799">
                  <c:v>18908.324382160401</c:v>
                </c:pt>
                <c:pt idx="8800">
                  <c:v>18908.8364675556</c:v>
                </c:pt>
                <c:pt idx="8801">
                  <c:v>18909.348477474901</c:v>
                </c:pt>
                <c:pt idx="8802">
                  <c:v>18909.8604119181</c:v>
                </c:pt>
                <c:pt idx="8803">
                  <c:v>18910.3722707091</c:v>
                </c:pt>
                <c:pt idx="8804">
                  <c:v>18910.884053909602</c:v>
                </c:pt>
                <c:pt idx="8805">
                  <c:v>18911.395761541</c:v>
                </c:pt>
                <c:pt idx="8806">
                  <c:v>18911.907393508201</c:v>
                </c:pt>
                <c:pt idx="8807">
                  <c:v>18912.418949625699</c:v>
                </c:pt>
                <c:pt idx="8808">
                  <c:v>18912.930430029901</c:v>
                </c:pt>
                <c:pt idx="8809">
                  <c:v>18913.441834720601</c:v>
                </c:pt>
                <c:pt idx="8810">
                  <c:v>18913.9531635924</c:v>
                </c:pt>
                <c:pt idx="8811">
                  <c:v>18914.4644166734</c:v>
                </c:pt>
                <c:pt idx="8812">
                  <c:v>18914.9755939815</c:v>
                </c:pt>
                <c:pt idx="8813">
                  <c:v>18915.4866954428</c:v>
                </c:pt>
                <c:pt idx="8814">
                  <c:v>18915.997720870899</c:v>
                </c:pt>
                <c:pt idx="8815">
                  <c:v>18916.5086703954</c:v>
                </c:pt>
                <c:pt idx="8816">
                  <c:v>18917.019544016301</c:v>
                </c:pt>
                <c:pt idx="8817">
                  <c:v>18917.5303414509</c:v>
                </c:pt>
                <c:pt idx="8818">
                  <c:v>18918.041062748602</c:v>
                </c:pt>
                <c:pt idx="8819">
                  <c:v>18918.5517079731</c:v>
                </c:pt>
                <c:pt idx="8820">
                  <c:v>18919.0622770636</c:v>
                </c:pt>
                <c:pt idx="8821">
                  <c:v>18919.5727698224</c:v>
                </c:pt>
                <c:pt idx="8822">
                  <c:v>18920.0831863809</c:v>
                </c:pt>
                <c:pt idx="8823">
                  <c:v>18920.5935267391</c:v>
                </c:pt>
                <c:pt idx="8824">
                  <c:v>18921.103790421301</c:v>
                </c:pt>
                <c:pt idx="8825">
                  <c:v>18921.613977540299</c:v>
                </c:pt>
                <c:pt idx="8826">
                  <c:v>18922.124088242999</c:v>
                </c:pt>
                <c:pt idx="8827">
                  <c:v>18922.634122529202</c:v>
                </c:pt>
                <c:pt idx="8828">
                  <c:v>18923.144080399099</c:v>
                </c:pt>
                <c:pt idx="8829">
                  <c:v>18923.6539615982</c:v>
                </c:pt>
                <c:pt idx="8830">
                  <c:v>18924.163765891899</c:v>
                </c:pt>
                <c:pt idx="8831">
                  <c:v>18924.6734935616</c:v>
                </c:pt>
                <c:pt idx="8832">
                  <c:v>18925.183144607301</c:v>
                </c:pt>
                <c:pt idx="8833">
                  <c:v>18925.692719028801</c:v>
                </c:pt>
                <c:pt idx="8834">
                  <c:v>18926.202216781599</c:v>
                </c:pt>
                <c:pt idx="8835">
                  <c:v>18926.711637525401</c:v>
                </c:pt>
                <c:pt idx="8836">
                  <c:v>18927.220981513899</c:v>
                </c:pt>
                <c:pt idx="8837">
                  <c:v>18927.730248747299</c:v>
                </c:pt>
                <c:pt idx="8838">
                  <c:v>18928.239439225501</c:v>
                </c:pt>
                <c:pt idx="8839">
                  <c:v>18928.748552948498</c:v>
                </c:pt>
                <c:pt idx="8840">
                  <c:v>18929.257589085901</c:v>
                </c:pt>
                <c:pt idx="8841">
                  <c:v>18929.766547989599</c:v>
                </c:pt>
                <c:pt idx="8842">
                  <c:v>18930.2754298088</c:v>
                </c:pt>
                <c:pt idx="8843">
                  <c:v>18930.7842345434</c:v>
                </c:pt>
                <c:pt idx="8844">
                  <c:v>18931.2929621935</c:v>
                </c:pt>
                <c:pt idx="8845">
                  <c:v>18931.801612365602</c:v>
                </c:pt>
                <c:pt idx="8846">
                  <c:v>18932.310184894199</c:v>
                </c:pt>
                <c:pt idx="8847">
                  <c:v>18932.818680078799</c:v>
                </c:pt>
                <c:pt idx="8848">
                  <c:v>18933.327097919399</c:v>
                </c:pt>
                <c:pt idx="8849">
                  <c:v>18933.835438416201</c:v>
                </c:pt>
                <c:pt idx="8850">
                  <c:v>18934.343701328598</c:v>
                </c:pt>
                <c:pt idx="8851">
                  <c:v>18934.851885795601</c:v>
                </c:pt>
                <c:pt idx="8852">
                  <c:v>18935.359992520502</c:v>
                </c:pt>
                <c:pt idx="8853">
                  <c:v>18935.8680215032</c:v>
                </c:pt>
                <c:pt idx="8854">
                  <c:v>18936.375972743801</c:v>
                </c:pt>
                <c:pt idx="8855">
                  <c:v>18936.883846242301</c:v>
                </c:pt>
                <c:pt idx="8856">
                  <c:v>18937.391641388698</c:v>
                </c:pt>
                <c:pt idx="8857">
                  <c:v>18937.899358532301</c:v>
                </c:pt>
                <c:pt idx="8858">
                  <c:v>18938.406997719801</c:v>
                </c:pt>
                <c:pt idx="8859">
                  <c:v>18938.914558951001</c:v>
                </c:pt>
                <c:pt idx="8860">
                  <c:v>18939.422042226099</c:v>
                </c:pt>
                <c:pt idx="8861">
                  <c:v>18939.9294469782</c:v>
                </c:pt>
                <c:pt idx="8862">
                  <c:v>18940.4367731661</c:v>
                </c:pt>
                <c:pt idx="8863">
                  <c:v>18940.944021085801</c:v>
                </c:pt>
                <c:pt idx="8864">
                  <c:v>18941.4511907374</c:v>
                </c:pt>
                <c:pt idx="8865">
                  <c:v>18941.9582821207</c:v>
                </c:pt>
                <c:pt idx="8866">
                  <c:v>18942.465294932899</c:v>
                </c:pt>
                <c:pt idx="8867">
                  <c:v>18942.972228582301</c:v>
                </c:pt>
                <c:pt idx="8868">
                  <c:v>18943.479083617502</c:v>
                </c:pt>
                <c:pt idx="8869">
                  <c:v>18943.9858600386</c:v>
                </c:pt>
                <c:pt idx="8870">
                  <c:v>18944.492557845701</c:v>
                </c:pt>
                <c:pt idx="8871">
                  <c:v>18944.999177032201</c:v>
                </c:pt>
                <c:pt idx="8872">
                  <c:v>18945.505716802301</c:v>
                </c:pt>
                <c:pt idx="8873">
                  <c:v>18946.012177702301</c:v>
                </c:pt>
                <c:pt idx="8874">
                  <c:v>18946.518559732402</c:v>
                </c:pt>
                <c:pt idx="8875">
                  <c:v>18947.024862892598</c:v>
                </c:pt>
                <c:pt idx="8876">
                  <c:v>18947.531087182699</c:v>
                </c:pt>
                <c:pt idx="8877">
                  <c:v>18948.037231886799</c:v>
                </c:pt>
                <c:pt idx="8878">
                  <c:v>18948.543297137399</c:v>
                </c:pt>
                <c:pt idx="8879">
                  <c:v>18949.049283181099</c:v>
                </c:pt>
                <c:pt idx="8880">
                  <c:v>18949.555190018</c:v>
                </c:pt>
                <c:pt idx="8881">
                  <c:v>18950.061017648099</c:v>
                </c:pt>
                <c:pt idx="8882">
                  <c:v>18950.566765698601</c:v>
                </c:pt>
                <c:pt idx="8883">
                  <c:v>18951.072433768801</c:v>
                </c:pt>
                <c:pt idx="8884">
                  <c:v>18951.578022309801</c:v>
                </c:pt>
                <c:pt idx="8885">
                  <c:v>18952.083531321601</c:v>
                </c:pt>
                <c:pt idx="8886">
                  <c:v>18952.5889608043</c:v>
                </c:pt>
                <c:pt idx="8887">
                  <c:v>18953.094310678502</c:v>
                </c:pt>
                <c:pt idx="8888">
                  <c:v>18953.599580174399</c:v>
                </c:pt>
                <c:pt idx="8889">
                  <c:v>18954.104769855701</c:v>
                </c:pt>
                <c:pt idx="8890">
                  <c:v>18954.6098797226</c:v>
                </c:pt>
                <c:pt idx="8891">
                  <c:v>18955.1149097751</c:v>
                </c:pt>
                <c:pt idx="8892">
                  <c:v>18955.619860013001</c:v>
                </c:pt>
                <c:pt idx="8893">
                  <c:v>18956.124729631101</c:v>
                </c:pt>
                <c:pt idx="8894">
                  <c:v>18956.629518937702</c:v>
                </c:pt>
                <c:pt idx="8895">
                  <c:v>18957.134228100302</c:v>
                </c:pt>
                <c:pt idx="8896">
                  <c:v>18957.6388571188</c:v>
                </c:pt>
                <c:pt idx="8897">
                  <c:v>18958.143405993302</c:v>
                </c:pt>
                <c:pt idx="8898">
                  <c:v>18958.647874246501</c:v>
                </c:pt>
                <c:pt idx="8899">
                  <c:v>18959.1522616281</c:v>
                </c:pt>
                <c:pt idx="8900">
                  <c:v>18959.6565685356</c:v>
                </c:pt>
                <c:pt idx="8901">
                  <c:v>18960.160794969001</c:v>
                </c:pt>
                <c:pt idx="8902">
                  <c:v>18960.6649409282</c:v>
                </c:pt>
                <c:pt idx="8903">
                  <c:v>18961.169006262298</c:v>
                </c:pt>
                <c:pt idx="8904">
                  <c:v>18961.672990336701</c:v>
                </c:pt>
                <c:pt idx="8905">
                  <c:v>18962.176893657099</c:v>
                </c:pt>
                <c:pt idx="8906">
                  <c:v>18962.6807162236</c:v>
                </c:pt>
                <c:pt idx="8907">
                  <c:v>18963.184458036099</c:v>
                </c:pt>
                <c:pt idx="8908">
                  <c:v>18963.688119094699</c:v>
                </c:pt>
                <c:pt idx="8909">
                  <c:v>18964.191698516999</c:v>
                </c:pt>
                <c:pt idx="8910">
                  <c:v>18964.695196779201</c:v>
                </c:pt>
                <c:pt idx="8911">
                  <c:v>18965.198613968802</c:v>
                </c:pt>
                <c:pt idx="8912">
                  <c:v>18965.701950085899</c:v>
                </c:pt>
                <c:pt idx="8913">
                  <c:v>18966.2052051305</c:v>
                </c:pt>
                <c:pt idx="8914">
                  <c:v>18966.708378474799</c:v>
                </c:pt>
                <c:pt idx="8915">
                  <c:v>18967.211470027301</c:v>
                </c:pt>
                <c:pt idx="8916">
                  <c:v>18967.7144801473</c:v>
                </c:pt>
                <c:pt idx="8917">
                  <c:v>18968.217408834898</c:v>
                </c:pt>
                <c:pt idx="8918">
                  <c:v>18968.72025609</c:v>
                </c:pt>
                <c:pt idx="8919">
                  <c:v>18969.223021714399</c:v>
                </c:pt>
                <c:pt idx="8920">
                  <c:v>18969.725705261601</c:v>
                </c:pt>
                <c:pt idx="8921">
                  <c:v>18970.2283071315</c:v>
                </c:pt>
                <c:pt idx="8922">
                  <c:v>18970.7308273239</c:v>
                </c:pt>
                <c:pt idx="8923">
                  <c:v>18971.2332658388</c:v>
                </c:pt>
                <c:pt idx="8924">
                  <c:v>18971.735622676399</c:v>
                </c:pt>
                <c:pt idx="8925">
                  <c:v>18972.237896760598</c:v>
                </c:pt>
                <c:pt idx="8926">
                  <c:v>18972.7400888093</c:v>
                </c:pt>
                <c:pt idx="8927">
                  <c:v>18973.242198834101</c:v>
                </c:pt>
                <c:pt idx="8928">
                  <c:v>18973.7442268349</c:v>
                </c:pt>
                <c:pt idx="8929">
                  <c:v>18974.246172811901</c:v>
                </c:pt>
                <c:pt idx="8930">
                  <c:v>18974.748036067798</c:v>
                </c:pt>
                <c:pt idx="8931">
                  <c:v>18975.249816693002</c:v>
                </c:pt>
                <c:pt idx="8932">
                  <c:v>18975.751514954402</c:v>
                </c:pt>
                <c:pt idx="8933">
                  <c:v>18976.253130852001</c:v>
                </c:pt>
                <c:pt idx="8934">
                  <c:v>18976.754664385899</c:v>
                </c:pt>
                <c:pt idx="8935">
                  <c:v>18977.256115307799</c:v>
                </c:pt>
                <c:pt idx="8936">
                  <c:v>18977.7574833086</c:v>
                </c:pt>
                <c:pt idx="8937">
                  <c:v>18978.2587687177</c:v>
                </c:pt>
                <c:pt idx="8938">
                  <c:v>18978.759971535099</c:v>
                </c:pt>
                <c:pt idx="8939">
                  <c:v>18979.2610917608</c:v>
                </c:pt>
                <c:pt idx="8940">
                  <c:v>18979.7621293183</c:v>
                </c:pt>
                <c:pt idx="8941">
                  <c:v>18980.263083222901</c:v>
                </c:pt>
                <c:pt idx="8942">
                  <c:v>18980.763954183702</c:v>
                </c:pt>
                <c:pt idx="8943">
                  <c:v>18981.264742200801</c:v>
                </c:pt>
                <c:pt idx="8944">
                  <c:v>18981.765447274101</c:v>
                </c:pt>
                <c:pt idx="8945">
                  <c:v>18982.266069403599</c:v>
                </c:pt>
                <c:pt idx="8946">
                  <c:v>18982.766607835601</c:v>
                </c:pt>
                <c:pt idx="8947">
                  <c:v>18983.267062825798</c:v>
                </c:pt>
                <c:pt idx="8948">
                  <c:v>18983.7674345538</c:v>
                </c:pt>
                <c:pt idx="8949">
                  <c:v>18984.267723019399</c:v>
                </c:pt>
                <c:pt idx="8950">
                  <c:v>18984.7679282227</c:v>
                </c:pt>
                <c:pt idx="8951">
                  <c:v>18985.268049861901</c:v>
                </c:pt>
                <c:pt idx="8952">
                  <c:v>18985.768087744698</c:v>
                </c:pt>
                <c:pt idx="8953">
                  <c:v>18986.268042145799</c:v>
                </c:pt>
                <c:pt idx="8954">
                  <c:v>18986.7679130652</c:v>
                </c:pt>
                <c:pt idx="8955">
                  <c:v>18987.267700502802</c:v>
                </c:pt>
                <c:pt idx="8956">
                  <c:v>18987.767404295199</c:v>
                </c:pt>
                <c:pt idx="8957">
                  <c:v>18988.267023627901</c:v>
                </c:pt>
                <c:pt idx="8958">
                  <c:v>18988.7665591355</c:v>
                </c:pt>
                <c:pt idx="8959">
                  <c:v>18989.266010818101</c:v>
                </c:pt>
                <c:pt idx="8960">
                  <c:v>18989.765378675598</c:v>
                </c:pt>
                <c:pt idx="8961">
                  <c:v>18990.264662708101</c:v>
                </c:pt>
                <c:pt idx="8962">
                  <c:v>18990.763862082</c:v>
                </c:pt>
                <c:pt idx="8963">
                  <c:v>18991.262977218499</c:v>
                </c:pt>
                <c:pt idx="8964">
                  <c:v>18991.762008220001</c:v>
                </c:pt>
                <c:pt idx="8965">
                  <c:v>18992.2609550868</c:v>
                </c:pt>
                <c:pt idx="8966">
                  <c:v>18992.7598178187</c:v>
                </c:pt>
                <c:pt idx="8967">
                  <c:v>18993.258596069099</c:v>
                </c:pt>
                <c:pt idx="8968">
                  <c:v>18993.7572897596</c:v>
                </c:pt>
                <c:pt idx="8969">
                  <c:v>18994.255899108</c:v>
                </c:pt>
                <c:pt idx="8970">
                  <c:v>18994.754424113999</c:v>
                </c:pt>
                <c:pt idx="8971">
                  <c:v>18995.2528647779</c:v>
                </c:pt>
                <c:pt idx="8972">
                  <c:v>18995.751220851998</c:v>
                </c:pt>
                <c:pt idx="8973">
                  <c:v>18996.249491694602</c:v>
                </c:pt>
                <c:pt idx="8974">
                  <c:v>18996.747677862499</c:v>
                </c:pt>
                <c:pt idx="8975">
                  <c:v>18997.2457793555</c:v>
                </c:pt>
                <c:pt idx="8976">
                  <c:v>18997.743796173701</c:v>
                </c:pt>
                <c:pt idx="8977">
                  <c:v>18998.241728317102</c:v>
                </c:pt>
                <c:pt idx="8978">
                  <c:v>18998.739574876399</c:v>
                </c:pt>
                <c:pt idx="8979">
                  <c:v>18999.237336432299</c:v>
                </c:pt>
                <c:pt idx="8980">
                  <c:v>18999.735013012702</c:v>
                </c:pt>
                <c:pt idx="8981">
                  <c:v>19000.2326046175</c:v>
                </c:pt>
                <c:pt idx="8982">
                  <c:v>19000.730111246801</c:v>
                </c:pt>
                <c:pt idx="8983">
                  <c:v>19001.227532515099</c:v>
                </c:pt>
                <c:pt idx="8984">
                  <c:v>19001.724868449699</c:v>
                </c:pt>
                <c:pt idx="8985">
                  <c:v>19002.2221192137</c:v>
                </c:pt>
                <c:pt idx="8986">
                  <c:v>19002.719284807099</c:v>
                </c:pt>
                <c:pt idx="8987">
                  <c:v>19003.216365230099</c:v>
                </c:pt>
                <c:pt idx="8988">
                  <c:v>19003.713360153899</c:v>
                </c:pt>
                <c:pt idx="8989">
                  <c:v>19004.210269105199</c:v>
                </c:pt>
                <c:pt idx="8990">
                  <c:v>19004.707092564098</c:v>
                </c:pt>
                <c:pt idx="8991">
                  <c:v>19005.2038305305</c:v>
                </c:pt>
                <c:pt idx="8992">
                  <c:v>19005.700483004399</c:v>
                </c:pt>
                <c:pt idx="8993">
                  <c:v>19006.197049941198</c:v>
                </c:pt>
                <c:pt idx="8994">
                  <c:v>19006.693530512101</c:v>
                </c:pt>
                <c:pt idx="8995">
                  <c:v>19007.189925304399</c:v>
                </c:pt>
                <c:pt idx="8996">
                  <c:v>19007.686234318098</c:v>
                </c:pt>
                <c:pt idx="8997">
                  <c:v>19008.182457553299</c:v>
                </c:pt>
                <c:pt idx="8998">
                  <c:v>19008.6785950099</c:v>
                </c:pt>
                <c:pt idx="8999">
                  <c:v>19009.174646265699</c:v>
                </c:pt>
                <c:pt idx="9000">
                  <c:v>19009.670611444799</c:v>
                </c:pt>
                <c:pt idx="9001">
                  <c:v>19010.1664906609</c:v>
                </c:pt>
                <c:pt idx="9002">
                  <c:v>19010.662283914098</c:v>
                </c:pt>
                <c:pt idx="9003">
                  <c:v>19011.157991204302</c:v>
                </c:pt>
                <c:pt idx="9004">
                  <c:v>19011.653612124501</c:v>
                </c:pt>
                <c:pt idx="9005">
                  <c:v>19012.1491463649</c:v>
                </c:pt>
                <c:pt idx="9006">
                  <c:v>19012.644594330599</c:v>
                </c:pt>
                <c:pt idx="9007">
                  <c:v>19013.139956021601</c:v>
                </c:pt>
                <c:pt idx="9008">
                  <c:v>19013.635231437798</c:v>
                </c:pt>
                <c:pt idx="9009">
                  <c:v>19014.130420468598</c:v>
                </c:pt>
                <c:pt idx="9010">
                  <c:v>19014.625522449402</c:v>
                </c:pt>
                <c:pt idx="9011">
                  <c:v>19015.120537887498</c:v>
                </c:pt>
                <c:pt idx="9012">
                  <c:v>19015.615466782499</c:v>
                </c:pt>
                <c:pt idx="9013">
                  <c:v>19016.110309134499</c:v>
                </c:pt>
                <c:pt idx="9014">
                  <c:v>19016.6050649436</c:v>
                </c:pt>
                <c:pt idx="9015">
                  <c:v>19017.099733753199</c:v>
                </c:pt>
                <c:pt idx="9016">
                  <c:v>19017.5943157771</c:v>
                </c:pt>
                <c:pt idx="9017">
                  <c:v>19018.0888110833</c:v>
                </c:pt>
                <c:pt idx="9018">
                  <c:v>19018.583219671698</c:v>
                </c:pt>
                <c:pt idx="9019">
                  <c:v>19019.0775415424</c:v>
                </c:pt>
                <c:pt idx="9020">
                  <c:v>19019.571776212801</c:v>
                </c:pt>
                <c:pt idx="9021">
                  <c:v>19020.065923532598</c:v>
                </c:pt>
                <c:pt idx="9022">
                  <c:v>19020.559983833002</c:v>
                </c:pt>
                <c:pt idx="9023">
                  <c:v>19021.053957114102</c:v>
                </c:pt>
                <c:pt idx="9024">
                  <c:v>19021.5478433758</c:v>
                </c:pt>
                <c:pt idx="9025">
                  <c:v>19022.041642448199</c:v>
                </c:pt>
                <c:pt idx="9026">
                  <c:v>19022.535353821801</c:v>
                </c:pt>
                <c:pt idx="9027">
                  <c:v>19023.028977925798</c:v>
                </c:pt>
                <c:pt idx="9028">
                  <c:v>19023.522514760301</c:v>
                </c:pt>
                <c:pt idx="9029">
                  <c:v>19024.015964325401</c:v>
                </c:pt>
                <c:pt idx="9030">
                  <c:v>19024.509326620901</c:v>
                </c:pt>
                <c:pt idx="9031">
                  <c:v>19025.002601161101</c:v>
                </c:pt>
                <c:pt idx="9032">
                  <c:v>19025.495788241798</c:v>
                </c:pt>
                <c:pt idx="9033">
                  <c:v>19025.988887887899</c:v>
                </c:pt>
                <c:pt idx="9034">
                  <c:v>19026.481900099399</c:v>
                </c:pt>
                <c:pt idx="9035">
                  <c:v>19026.974824876299</c:v>
                </c:pt>
                <c:pt idx="9036">
                  <c:v>19027.467661663599</c:v>
                </c:pt>
                <c:pt idx="9037">
                  <c:v>19027.960410465199</c:v>
                </c:pt>
                <c:pt idx="9038">
                  <c:v>19028.453071540502</c:v>
                </c:pt>
                <c:pt idx="9039">
                  <c:v>19028.9456448895</c:v>
                </c:pt>
                <c:pt idx="9040">
                  <c:v>19029.438130512099</c:v>
                </c:pt>
                <c:pt idx="9041">
                  <c:v>19029.9305281876</c:v>
                </c:pt>
                <c:pt idx="9042">
                  <c:v>19030.4228375493</c:v>
                </c:pt>
                <c:pt idx="9043">
                  <c:v>19030.915058953</c:v>
                </c:pt>
                <c:pt idx="9044">
                  <c:v>19031.407192398801</c:v>
                </c:pt>
                <c:pt idx="9045">
                  <c:v>19031.8992378865</c:v>
                </c:pt>
                <c:pt idx="9046">
                  <c:v>19032.3911954014</c:v>
                </c:pt>
                <c:pt idx="9047">
                  <c:v>19032.883064478501</c:v>
                </c:pt>
                <c:pt idx="9048">
                  <c:v>19033.374845442399</c:v>
                </c:pt>
                <c:pt idx="9049">
                  <c:v>19033.866538293001</c:v>
                </c:pt>
                <c:pt idx="9050">
                  <c:v>19034.3581430304</c:v>
                </c:pt>
                <c:pt idx="9051">
                  <c:v>19034.849659654599</c:v>
                </c:pt>
                <c:pt idx="9052">
                  <c:v>19035.341087540801</c:v>
                </c:pt>
                <c:pt idx="9053">
                  <c:v>19035.8324268422</c:v>
                </c:pt>
                <c:pt idx="9054">
                  <c:v>19036.3236777481</c:v>
                </c:pt>
                <c:pt idx="9055">
                  <c:v>19036.814840258601</c:v>
                </c:pt>
                <c:pt idx="9056">
                  <c:v>19037.305914373701</c:v>
                </c:pt>
                <c:pt idx="9057">
                  <c:v>19037.7968998299</c:v>
                </c:pt>
                <c:pt idx="9058">
                  <c:v>19038.287796390799</c:v>
                </c:pt>
                <c:pt idx="9059">
                  <c:v>19038.778604343501</c:v>
                </c:pt>
                <c:pt idx="9060">
                  <c:v>19039.2693236876</c:v>
                </c:pt>
                <c:pt idx="9061">
                  <c:v>19039.7599544232</c:v>
                </c:pt>
                <c:pt idx="9062">
                  <c:v>19040.250496499299</c:v>
                </c:pt>
                <c:pt idx="9063">
                  <c:v>19040.740949541101</c:v>
                </c:pt>
                <c:pt idx="9064">
                  <c:v>19041.231313829001</c:v>
                </c:pt>
                <c:pt idx="9065">
                  <c:v>19041.7215893631</c:v>
                </c:pt>
                <c:pt idx="9066">
                  <c:v>19042.2117761433</c:v>
                </c:pt>
                <c:pt idx="9067">
                  <c:v>19042.701874169699</c:v>
                </c:pt>
                <c:pt idx="9068">
                  <c:v>19043.1918827503</c:v>
                </c:pt>
                <c:pt idx="9069">
                  <c:v>19043.681802182899</c:v>
                </c:pt>
                <c:pt idx="9070">
                  <c:v>19044.171632588499</c:v>
                </c:pt>
                <c:pt idx="9071">
                  <c:v>19044.661373967301</c:v>
                </c:pt>
                <c:pt idx="9072">
                  <c:v>19045.151026319199</c:v>
                </c:pt>
                <c:pt idx="9073">
                  <c:v>19045.6405893472</c:v>
                </c:pt>
                <c:pt idx="9074">
                  <c:v>19046.130062930901</c:v>
                </c:pt>
                <c:pt idx="9075">
                  <c:v>19046.6194472934</c:v>
                </c:pt>
                <c:pt idx="9076">
                  <c:v>19047.108742434699</c:v>
                </c:pt>
                <c:pt idx="9077">
                  <c:v>19047.5979483548</c:v>
                </c:pt>
                <c:pt idx="9078">
                  <c:v>19048.087064970401</c:v>
                </c:pt>
                <c:pt idx="9079">
                  <c:v>19048.576091990999</c:v>
                </c:pt>
                <c:pt idx="9080">
                  <c:v>19049.065029654801</c:v>
                </c:pt>
                <c:pt idx="9081">
                  <c:v>19049.553877962</c:v>
                </c:pt>
                <c:pt idx="9082">
                  <c:v>19050.042636912502</c:v>
                </c:pt>
                <c:pt idx="9083">
                  <c:v>19050.5313065062</c:v>
                </c:pt>
                <c:pt idx="9084">
                  <c:v>19051.019885987102</c:v>
                </c:pt>
                <c:pt idx="9085">
                  <c:v>19051.5083757922</c:v>
                </c:pt>
                <c:pt idx="9086">
                  <c:v>19051.9967759764</c:v>
                </c:pt>
                <c:pt idx="9087">
                  <c:v>19052.4850865398</c:v>
                </c:pt>
                <c:pt idx="9088">
                  <c:v>19052.973307482302</c:v>
                </c:pt>
                <c:pt idx="9089">
                  <c:v>19053.461438481801</c:v>
                </c:pt>
                <c:pt idx="9090">
                  <c:v>19053.9494795188</c:v>
                </c:pt>
                <c:pt idx="9091">
                  <c:v>19054.437430758699</c:v>
                </c:pt>
                <c:pt idx="9092">
                  <c:v>19054.9252922017</c:v>
                </c:pt>
                <c:pt idx="9093">
                  <c:v>19055.4130638477</c:v>
                </c:pt>
                <c:pt idx="9094">
                  <c:v>19055.900745585499</c:v>
                </c:pt>
                <c:pt idx="9095">
                  <c:v>19056.388337202799</c:v>
                </c:pt>
                <c:pt idx="9096">
                  <c:v>19056.875838897598</c:v>
                </c:pt>
                <c:pt idx="9097">
                  <c:v>19057.3632506701</c:v>
                </c:pt>
                <c:pt idx="9098">
                  <c:v>19057.850572520201</c:v>
                </c:pt>
                <c:pt idx="9099">
                  <c:v>19058.337804438801</c:v>
                </c:pt>
                <c:pt idx="9100">
                  <c:v>19058.824945636101</c:v>
                </c:pt>
                <c:pt idx="9101">
                  <c:v>19059.311996655801</c:v>
                </c:pt>
                <c:pt idx="9102">
                  <c:v>19059.7989574977</c:v>
                </c:pt>
                <c:pt idx="9103">
                  <c:v>19060.285828161999</c:v>
                </c:pt>
                <c:pt idx="9104">
                  <c:v>19060.772608648502</c:v>
                </c:pt>
                <c:pt idx="9105">
                  <c:v>19061.259298617701</c:v>
                </c:pt>
                <c:pt idx="9106">
                  <c:v>19061.745898135301</c:v>
                </c:pt>
                <c:pt idx="9107">
                  <c:v>19062.2324073165</c:v>
                </c:pt>
                <c:pt idx="9108">
                  <c:v>19062.718826161101</c:v>
                </c:pt>
                <c:pt idx="9109">
                  <c:v>19063.205154669198</c:v>
                </c:pt>
                <c:pt idx="9110">
                  <c:v>19063.6913927063</c:v>
                </c:pt>
                <c:pt idx="9111">
                  <c:v>19064.177540131601</c:v>
                </c:pt>
                <c:pt idx="9112">
                  <c:v>19064.6635971053</c:v>
                </c:pt>
                <c:pt idx="9113">
                  <c:v>19065.149563627299</c:v>
                </c:pt>
                <c:pt idx="9114">
                  <c:v>19065.635439697598</c:v>
                </c:pt>
                <c:pt idx="9115">
                  <c:v>19066.121225245301</c:v>
                </c:pt>
                <c:pt idx="9116">
                  <c:v>19066.606919610102</c:v>
                </c:pt>
                <c:pt idx="9117">
                  <c:v>19067.0925232769</c:v>
                </c:pt>
                <c:pt idx="9118">
                  <c:v>19067.578036245901</c:v>
                </c:pt>
                <c:pt idx="9119">
                  <c:v>19068.063458516899</c:v>
                </c:pt>
                <c:pt idx="9120">
                  <c:v>19068.548790090099</c:v>
                </c:pt>
                <c:pt idx="9121">
                  <c:v>19069.034030614199</c:v>
                </c:pt>
                <c:pt idx="9122">
                  <c:v>19069.5191802261</c:v>
                </c:pt>
                <c:pt idx="9123">
                  <c:v>19070.0042389972</c:v>
                </c:pt>
                <c:pt idx="9124">
                  <c:v>19070.489206927399</c:v>
                </c:pt>
                <c:pt idx="9125">
                  <c:v>19070.974084016801</c:v>
                </c:pt>
                <c:pt idx="9126">
                  <c:v>19071.4588701133</c:v>
                </c:pt>
                <c:pt idx="9127">
                  <c:v>19071.9435651397</c:v>
                </c:pt>
                <c:pt idx="9128">
                  <c:v>19072.428169220999</c:v>
                </c:pt>
                <c:pt idx="9129">
                  <c:v>19072.912682357099</c:v>
                </c:pt>
                <c:pt idx="9130">
                  <c:v>19073.397104547901</c:v>
                </c:pt>
                <c:pt idx="9131">
                  <c:v>19073.881435663301</c:v>
                </c:pt>
                <c:pt idx="9132">
                  <c:v>19074.3656751702</c:v>
                </c:pt>
                <c:pt idx="9133">
                  <c:v>19074.849823495199</c:v>
                </c:pt>
                <c:pt idx="9134">
                  <c:v>19075.3338806381</c:v>
                </c:pt>
                <c:pt idx="9135">
                  <c:v>19075.8178465991</c:v>
                </c:pt>
                <c:pt idx="9136">
                  <c:v>19076.301721378</c:v>
                </c:pt>
                <c:pt idx="9137">
                  <c:v>19076.7855046162</c:v>
                </c:pt>
                <c:pt idx="9138">
                  <c:v>19077.2691965091</c:v>
                </c:pt>
                <c:pt idx="9139">
                  <c:v>19077.7527970911</c:v>
                </c:pt>
                <c:pt idx="9140">
                  <c:v>19078.236306362101</c:v>
                </c:pt>
                <c:pt idx="9141">
                  <c:v>19078.719724322302</c:v>
                </c:pt>
                <c:pt idx="9142">
                  <c:v>19079.2030507155</c:v>
                </c:pt>
                <c:pt idx="9143">
                  <c:v>19079.6862855076</c:v>
                </c:pt>
                <c:pt idx="9144">
                  <c:v>19080.169428843001</c:v>
                </c:pt>
                <c:pt idx="9145">
                  <c:v>19080.652480721801</c:v>
                </c:pt>
                <c:pt idx="9146">
                  <c:v>19081.135441143801</c:v>
                </c:pt>
                <c:pt idx="9147">
                  <c:v>19081.6183100173</c:v>
                </c:pt>
                <c:pt idx="9148">
                  <c:v>19082.101087140501</c:v>
                </c:pt>
                <c:pt idx="9149">
                  <c:v>19082.583772695099</c:v>
                </c:pt>
                <c:pt idx="9150">
                  <c:v>19083.0663666812</c:v>
                </c:pt>
                <c:pt idx="9151">
                  <c:v>19083.548869098599</c:v>
                </c:pt>
                <c:pt idx="9152">
                  <c:v>19084.031279947401</c:v>
                </c:pt>
                <c:pt idx="9153">
                  <c:v>19084.5135985999</c:v>
                </c:pt>
                <c:pt idx="9154">
                  <c:v>19084.995825477501</c:v>
                </c:pt>
                <c:pt idx="9155">
                  <c:v>19085.4779605855</c:v>
                </c:pt>
                <c:pt idx="9156">
                  <c:v>19085.960003923399</c:v>
                </c:pt>
                <c:pt idx="9157">
                  <c:v>19086.4419554915</c:v>
                </c:pt>
                <c:pt idx="9158">
                  <c:v>19086.9238150479</c:v>
                </c:pt>
                <c:pt idx="9159">
                  <c:v>19087.405582626201</c:v>
                </c:pt>
                <c:pt idx="9160">
                  <c:v>19087.8872583175</c:v>
                </c:pt>
                <c:pt idx="9161">
                  <c:v>19088.368842121701</c:v>
                </c:pt>
                <c:pt idx="9162">
                  <c:v>19088.8503340389</c:v>
                </c:pt>
                <c:pt idx="9163">
                  <c:v>19089.3317339272</c:v>
                </c:pt>
                <c:pt idx="9164">
                  <c:v>19089.8130415952</c:v>
                </c:pt>
                <c:pt idx="9165">
                  <c:v>19090.294257210298</c:v>
                </c:pt>
                <c:pt idx="9166">
                  <c:v>19090.7753807605</c:v>
                </c:pt>
                <c:pt idx="9167">
                  <c:v>19091.256412233401</c:v>
                </c:pt>
                <c:pt idx="9168">
                  <c:v>19091.737351616899</c:v>
                </c:pt>
                <c:pt idx="9169">
                  <c:v>19092.2181988989</c:v>
                </c:pt>
                <c:pt idx="9170">
                  <c:v>19092.698954067098</c:v>
                </c:pt>
                <c:pt idx="9171">
                  <c:v>19093.179617109399</c:v>
                </c:pt>
                <c:pt idx="9172">
                  <c:v>19093.660187921902</c:v>
                </c:pt>
                <c:pt idx="9173">
                  <c:v>19094.1406665256</c:v>
                </c:pt>
                <c:pt idx="9174">
                  <c:v>19094.621052924202</c:v>
                </c:pt>
                <c:pt idx="9175">
                  <c:v>19095.101347101499</c:v>
                </c:pt>
                <c:pt idx="9176">
                  <c:v>19095.581549041101</c:v>
                </c:pt>
                <c:pt idx="9177">
                  <c:v>19096.061658726801</c:v>
                </c:pt>
                <c:pt idx="9178">
                  <c:v>19096.541676142198</c:v>
                </c:pt>
                <c:pt idx="9179">
                  <c:v>19097.021601271201</c:v>
                </c:pt>
                <c:pt idx="9180">
                  <c:v>19097.501434048601</c:v>
                </c:pt>
                <c:pt idx="9181">
                  <c:v>19097.981174264201</c:v>
                </c:pt>
                <c:pt idx="9182">
                  <c:v>19098.4608220521</c:v>
                </c:pt>
                <c:pt idx="9183">
                  <c:v>19098.9403773866</c:v>
                </c:pt>
                <c:pt idx="9184">
                  <c:v>19099.419840242099</c:v>
                </c:pt>
                <c:pt idx="9185">
                  <c:v>19099.899210592801</c:v>
                </c:pt>
                <c:pt idx="9186">
                  <c:v>19100.378488413</c:v>
                </c:pt>
                <c:pt idx="9187">
                  <c:v>19100.857673677001</c:v>
                </c:pt>
                <c:pt idx="9188">
                  <c:v>19101.336766359102</c:v>
                </c:pt>
                <c:pt idx="9189">
                  <c:v>19101.815766453699</c:v>
                </c:pt>
                <c:pt idx="9190">
                  <c:v>19102.294673937002</c:v>
                </c:pt>
                <c:pt idx="9191">
                  <c:v>19102.773488773499</c:v>
                </c:pt>
                <c:pt idx="9192">
                  <c:v>19103.252210938801</c:v>
                </c:pt>
                <c:pt idx="9193">
                  <c:v>19103.730840408502</c:v>
                </c:pt>
                <c:pt idx="9194">
                  <c:v>19104.209377157898</c:v>
                </c:pt>
                <c:pt idx="9195">
                  <c:v>19104.687821162599</c:v>
                </c:pt>
                <c:pt idx="9196">
                  <c:v>19105.1661723982</c:v>
                </c:pt>
                <c:pt idx="9197">
                  <c:v>19105.644430841301</c:v>
                </c:pt>
                <c:pt idx="9198">
                  <c:v>19106.122596543199</c:v>
                </c:pt>
                <c:pt idx="9199">
                  <c:v>19106.600669428</c:v>
                </c:pt>
                <c:pt idx="9200">
                  <c:v>19107.078649474101</c:v>
                </c:pt>
                <c:pt idx="9201">
                  <c:v>19107.556536659398</c:v>
                </c:pt>
                <c:pt idx="9202">
                  <c:v>19108.0343309622</c:v>
                </c:pt>
                <c:pt idx="9203">
                  <c:v>19108.512032360901</c:v>
                </c:pt>
                <c:pt idx="9204">
                  <c:v>19108.989640833399</c:v>
                </c:pt>
                <c:pt idx="9205">
                  <c:v>19109.4671563579</c:v>
                </c:pt>
                <c:pt idx="9206">
                  <c:v>19109.944578930899</c:v>
                </c:pt>
                <c:pt idx="9207">
                  <c:v>19110.421908547502</c:v>
                </c:pt>
                <c:pt idx="9208">
                  <c:v>19110.899145166699</c:v>
                </c:pt>
                <c:pt idx="9209">
                  <c:v>19111.376288768501</c:v>
                </c:pt>
                <c:pt idx="9210">
                  <c:v>19111.853339332702</c:v>
                </c:pt>
                <c:pt idx="9211">
                  <c:v>19112.330296839002</c:v>
                </c:pt>
                <c:pt idx="9212">
                  <c:v>19112.807161267199</c:v>
                </c:pt>
                <c:pt idx="9213">
                  <c:v>19113.283932597002</c:v>
                </c:pt>
                <c:pt idx="9214">
                  <c:v>19113.7606108084</c:v>
                </c:pt>
                <c:pt idx="9215">
                  <c:v>19114.237195919599</c:v>
                </c:pt>
                <c:pt idx="9216">
                  <c:v>19114.7136878936</c:v>
                </c:pt>
                <c:pt idx="9217">
                  <c:v>19115.190086705399</c:v>
                </c:pt>
                <c:pt idx="9218">
                  <c:v>19115.666392336399</c:v>
                </c:pt>
                <c:pt idx="9219">
                  <c:v>19116.142604768</c:v>
                </c:pt>
                <c:pt idx="9220">
                  <c:v>19116.618723981799</c:v>
                </c:pt>
                <c:pt idx="9221">
                  <c:v>19117.094749959</c:v>
                </c:pt>
                <c:pt idx="9222">
                  <c:v>19117.570682681198</c:v>
                </c:pt>
                <c:pt idx="9223">
                  <c:v>19118.046522132299</c:v>
                </c:pt>
                <c:pt idx="9224">
                  <c:v>19118.522268302</c:v>
                </c:pt>
                <c:pt idx="9225">
                  <c:v>19118.997921165101</c:v>
                </c:pt>
                <c:pt idx="9226">
                  <c:v>19119.473480703498</c:v>
                </c:pt>
                <c:pt idx="9227">
                  <c:v>19119.948946898901</c:v>
                </c:pt>
                <c:pt idx="9228">
                  <c:v>19120.4243197332</c:v>
                </c:pt>
                <c:pt idx="9229">
                  <c:v>19120.899599188298</c:v>
                </c:pt>
                <c:pt idx="9230">
                  <c:v>19121.374785246098</c:v>
                </c:pt>
                <c:pt idx="9231">
                  <c:v>19121.8498778883</c:v>
                </c:pt>
                <c:pt idx="9232">
                  <c:v>19122.324877099101</c:v>
                </c:pt>
                <c:pt idx="9233">
                  <c:v>19122.799782860198</c:v>
                </c:pt>
                <c:pt idx="9234">
                  <c:v>19123.274595152601</c:v>
                </c:pt>
                <c:pt idx="9235">
                  <c:v>19123.7493139582</c:v>
                </c:pt>
                <c:pt idx="9236">
                  <c:v>19124.2239392591</c:v>
                </c:pt>
                <c:pt idx="9237">
                  <c:v>19124.698471037202</c:v>
                </c:pt>
                <c:pt idx="9238">
                  <c:v>19125.172909274399</c:v>
                </c:pt>
                <c:pt idx="9239">
                  <c:v>19125.647253952899</c:v>
                </c:pt>
                <c:pt idx="9240">
                  <c:v>19126.12150506</c:v>
                </c:pt>
                <c:pt idx="9241">
                  <c:v>19126.595662676398</c:v>
                </c:pt>
                <c:pt idx="9242">
                  <c:v>19127.069726715599</c:v>
                </c:pt>
                <c:pt idx="9243">
                  <c:v>19127.543697163299</c:v>
                </c:pt>
                <c:pt idx="9244">
                  <c:v>19128.017574005102</c:v>
                </c:pt>
                <c:pt idx="9245">
                  <c:v>19128.491357226801</c:v>
                </c:pt>
                <c:pt idx="9246">
                  <c:v>19128.965046813999</c:v>
                </c:pt>
                <c:pt idx="9247">
                  <c:v>19129.4386427524</c:v>
                </c:pt>
                <c:pt idx="9248">
                  <c:v>19129.912145027702</c:v>
                </c:pt>
                <c:pt idx="9249">
                  <c:v>19130.385553599499</c:v>
                </c:pt>
                <c:pt idx="9250">
                  <c:v>19130.8588684358</c:v>
                </c:pt>
                <c:pt idx="9251">
                  <c:v>19131.332089545402</c:v>
                </c:pt>
                <c:pt idx="9252">
                  <c:v>19131.8052169113</c:v>
                </c:pt>
                <c:pt idx="9253">
                  <c:v>19132.2782505174</c:v>
                </c:pt>
                <c:pt idx="9254">
                  <c:v>19132.751190347299</c:v>
                </c:pt>
                <c:pt idx="9255">
                  <c:v>19133.224036384501</c:v>
                </c:pt>
                <c:pt idx="9256">
                  <c:v>19133.6967886126</c:v>
                </c:pt>
                <c:pt idx="9257">
                  <c:v>19134.169447015302</c:v>
                </c:pt>
                <c:pt idx="9258">
                  <c:v>19134.642011632699</c:v>
                </c:pt>
                <c:pt idx="9259">
                  <c:v>19135.114482419802</c:v>
                </c:pt>
                <c:pt idx="9260">
                  <c:v>19135.586859355899</c:v>
                </c:pt>
                <c:pt idx="9261">
                  <c:v>19136.059142426901</c:v>
                </c:pt>
                <c:pt idx="9262">
                  <c:v>19136.5313316186</c:v>
                </c:pt>
                <c:pt idx="9263">
                  <c:v>19137.003426916799</c:v>
                </c:pt>
                <c:pt idx="9264">
                  <c:v>19137.4754283074</c:v>
                </c:pt>
                <c:pt idx="9265">
                  <c:v>19137.947335776302</c:v>
                </c:pt>
                <c:pt idx="9266">
                  <c:v>19138.419149315901</c:v>
                </c:pt>
                <c:pt idx="9267">
                  <c:v>19138.890868927199</c:v>
                </c:pt>
                <c:pt idx="9268">
                  <c:v>19139.362494583202</c:v>
                </c:pt>
                <c:pt idx="9269">
                  <c:v>19139.834026270499</c:v>
                </c:pt>
                <c:pt idx="9270">
                  <c:v>19140.305463976099</c:v>
                </c:pt>
                <c:pt idx="9271">
                  <c:v>19140.7768076865</c:v>
                </c:pt>
                <c:pt idx="9272">
                  <c:v>19141.2480573885</c:v>
                </c:pt>
                <c:pt idx="9273">
                  <c:v>19141.719213068998</c:v>
                </c:pt>
                <c:pt idx="9274">
                  <c:v>19142.190274714601</c:v>
                </c:pt>
                <c:pt idx="9275">
                  <c:v>19142.661242326001</c:v>
                </c:pt>
                <c:pt idx="9276">
                  <c:v>19143.1321158881</c:v>
                </c:pt>
                <c:pt idx="9277">
                  <c:v>19143.602895382901</c:v>
                </c:pt>
                <c:pt idx="9278">
                  <c:v>19144.073580798198</c:v>
                </c:pt>
                <c:pt idx="9279">
                  <c:v>19144.544172121201</c:v>
                </c:pt>
                <c:pt idx="9280">
                  <c:v>19145.0146693395</c:v>
                </c:pt>
                <c:pt idx="9281">
                  <c:v>19145.485072440599</c:v>
                </c:pt>
                <c:pt idx="9282">
                  <c:v>19145.955381411899</c:v>
                </c:pt>
                <c:pt idx="9283">
                  <c:v>19146.425596243698</c:v>
                </c:pt>
                <c:pt idx="9284">
                  <c:v>19146.8957169489</c:v>
                </c:pt>
                <c:pt idx="9285">
                  <c:v>19147.365743496699</c:v>
                </c:pt>
                <c:pt idx="9286">
                  <c:v>19147.835675875798</c:v>
                </c:pt>
                <c:pt idx="9287">
                  <c:v>19148.305514074498</c:v>
                </c:pt>
                <c:pt idx="9288">
                  <c:v>19148.775258081499</c:v>
                </c:pt>
                <c:pt idx="9289">
                  <c:v>19149.244907885099</c:v>
                </c:pt>
                <c:pt idx="9290">
                  <c:v>19149.714463473902</c:v>
                </c:pt>
                <c:pt idx="9291">
                  <c:v>19150.1839248365</c:v>
                </c:pt>
                <c:pt idx="9292">
                  <c:v>19150.6532919702</c:v>
                </c:pt>
                <c:pt idx="9293">
                  <c:v>19151.122564867601</c:v>
                </c:pt>
                <c:pt idx="9294">
                  <c:v>19151.591743510799</c:v>
                </c:pt>
                <c:pt idx="9295">
                  <c:v>19152.060827888999</c:v>
                </c:pt>
                <c:pt idx="9296">
                  <c:v>19152.529817991301</c:v>
                </c:pt>
                <c:pt idx="9297">
                  <c:v>19152.998713806799</c:v>
                </c:pt>
                <c:pt idx="9298">
                  <c:v>19153.467515324599</c:v>
                </c:pt>
                <c:pt idx="9299">
                  <c:v>19153.936222534201</c:v>
                </c:pt>
                <c:pt idx="9300">
                  <c:v>19154.404835424499</c:v>
                </c:pt>
                <c:pt idx="9301">
                  <c:v>19154.873354018699</c:v>
                </c:pt>
                <c:pt idx="9302">
                  <c:v>19155.3417782869</c:v>
                </c:pt>
                <c:pt idx="9303">
                  <c:v>19155.810108216901</c:v>
                </c:pt>
                <c:pt idx="9304">
                  <c:v>19156.278343799098</c:v>
                </c:pt>
                <c:pt idx="9305">
                  <c:v>19156.746485023999</c:v>
                </c:pt>
                <c:pt idx="9306">
                  <c:v>19157.214531882099</c:v>
                </c:pt>
                <c:pt idx="9307">
                  <c:v>19157.682484363799</c:v>
                </c:pt>
                <c:pt idx="9308">
                  <c:v>19158.150342459499</c:v>
                </c:pt>
                <c:pt idx="9309">
                  <c:v>19158.618106171602</c:v>
                </c:pt>
                <c:pt idx="9310">
                  <c:v>19159.085775511499</c:v>
                </c:pt>
                <c:pt idx="9311">
                  <c:v>19159.5533504505</c:v>
                </c:pt>
                <c:pt idx="9312">
                  <c:v>19160.0208309806</c:v>
                </c:pt>
                <c:pt idx="9313">
                  <c:v>19160.4882170936</c:v>
                </c:pt>
                <c:pt idx="9314">
                  <c:v>19160.9555087812</c:v>
                </c:pt>
                <c:pt idx="9315">
                  <c:v>19161.422706035501</c:v>
                </c:pt>
                <c:pt idx="9316">
                  <c:v>19161.8898088481</c:v>
                </c:pt>
                <c:pt idx="9317">
                  <c:v>19162.356817210999</c:v>
                </c:pt>
                <c:pt idx="9318">
                  <c:v>19162.823731086199</c:v>
                </c:pt>
                <c:pt idx="9319">
                  <c:v>19163.290550472801</c:v>
                </c:pt>
                <c:pt idx="9320">
                  <c:v>19163.757275370201</c:v>
                </c:pt>
                <c:pt idx="9321">
                  <c:v>19164.2239057687</c:v>
                </c:pt>
                <c:pt idx="9322">
                  <c:v>19164.6904416588</c:v>
                </c:pt>
                <c:pt idx="9323">
                  <c:v>19165.156883030799</c:v>
                </c:pt>
                <c:pt idx="9324">
                  <c:v>19165.6232298752</c:v>
                </c:pt>
                <c:pt idx="9325">
                  <c:v>19166.0894821822</c:v>
                </c:pt>
                <c:pt idx="9326">
                  <c:v>19166.555639956099</c:v>
                </c:pt>
                <c:pt idx="9327">
                  <c:v>19167.021703274098</c:v>
                </c:pt>
                <c:pt idx="9328">
                  <c:v>19167.487672062602</c:v>
                </c:pt>
                <c:pt idx="9329">
                  <c:v>19167.953546315701</c:v>
                </c:pt>
                <c:pt idx="9330">
                  <c:v>19168.419326027699</c:v>
                </c:pt>
                <c:pt idx="9331">
                  <c:v>19168.8850111926</c:v>
                </c:pt>
                <c:pt idx="9332">
                  <c:v>19169.350601804599</c:v>
                </c:pt>
                <c:pt idx="9333">
                  <c:v>19169.816097857802</c:v>
                </c:pt>
                <c:pt idx="9334">
                  <c:v>19170.2814993465</c:v>
                </c:pt>
                <c:pt idx="9335">
                  <c:v>19170.7468062144</c:v>
                </c:pt>
                <c:pt idx="9336">
                  <c:v>19171.212018441001</c:v>
                </c:pt>
                <c:pt idx="9337">
                  <c:v>19171.677136051301</c:v>
                </c:pt>
                <c:pt idx="9338">
                  <c:v>19172.142159036001</c:v>
                </c:pt>
                <c:pt idx="9339">
                  <c:v>19172.607087386099</c:v>
                </c:pt>
                <c:pt idx="9340">
                  <c:v>19173.071921092102</c:v>
                </c:pt>
                <c:pt idx="9341">
                  <c:v>19173.536660145</c:v>
                </c:pt>
                <c:pt idx="9342">
                  <c:v>19174.001304535501</c:v>
                </c:pt>
                <c:pt idx="9343">
                  <c:v>19174.465854254398</c:v>
                </c:pt>
                <c:pt idx="9344">
                  <c:v>19174.930309360301</c:v>
                </c:pt>
                <c:pt idx="9345">
                  <c:v>19175.3946698131</c:v>
                </c:pt>
                <c:pt idx="9346">
                  <c:v>19175.858935607099</c:v>
                </c:pt>
                <c:pt idx="9347">
                  <c:v>19176.323106739201</c:v>
                </c:pt>
                <c:pt idx="9348">
                  <c:v>19176.787183205601</c:v>
                </c:pt>
                <c:pt idx="9349">
                  <c:v>19177.251165000998</c:v>
                </c:pt>
                <c:pt idx="9350">
                  <c:v>19177.715052120799</c:v>
                </c:pt>
                <c:pt idx="9351">
                  <c:v>19178.178844562299</c:v>
                </c:pt>
                <c:pt idx="9352">
                  <c:v>19178.642542321799</c:v>
                </c:pt>
                <c:pt idx="9353">
                  <c:v>19179.106145395501</c:v>
                </c:pt>
                <c:pt idx="9354">
                  <c:v>19179.569653779701</c:v>
                </c:pt>
                <c:pt idx="9355">
                  <c:v>19180.0330674709</c:v>
                </c:pt>
                <c:pt idx="9356">
                  <c:v>19180.496386465202</c:v>
                </c:pt>
                <c:pt idx="9357">
                  <c:v>19180.9596107588</c:v>
                </c:pt>
                <c:pt idx="9358">
                  <c:v>19181.422740348</c:v>
                </c:pt>
                <c:pt idx="9359">
                  <c:v>19181.8857752289</c:v>
                </c:pt>
                <c:pt idx="9360">
                  <c:v>19182.348715393</c:v>
                </c:pt>
                <c:pt idx="9361">
                  <c:v>19182.8115608353</c:v>
                </c:pt>
                <c:pt idx="9362">
                  <c:v>19183.274311553501</c:v>
                </c:pt>
                <c:pt idx="9363">
                  <c:v>19183.736967543198</c:v>
                </c:pt>
                <c:pt idx="9364">
                  <c:v>19184.1995288</c:v>
                </c:pt>
                <c:pt idx="9365">
                  <c:v>19184.661995319799</c:v>
                </c:pt>
                <c:pt idx="9366">
                  <c:v>19185.124367100201</c:v>
                </c:pt>
                <c:pt idx="9367">
                  <c:v>19185.586644135601</c:v>
                </c:pt>
                <c:pt idx="9368">
                  <c:v>19186.048826421898</c:v>
                </c:pt>
                <c:pt idx="9369">
                  <c:v>19186.5109139548</c:v>
                </c:pt>
                <c:pt idx="9370">
                  <c:v>19186.972906730101</c:v>
                </c:pt>
                <c:pt idx="9371">
                  <c:v>19187.4348047518</c:v>
                </c:pt>
                <c:pt idx="9372">
                  <c:v>19187.896608014798</c:v>
                </c:pt>
                <c:pt idx="9373">
                  <c:v>19188.358316513899</c:v>
                </c:pt>
                <c:pt idx="9374">
                  <c:v>19188.819930245802</c:v>
                </c:pt>
                <c:pt idx="9375">
                  <c:v>19189.281449206999</c:v>
                </c:pt>
                <c:pt idx="9376">
                  <c:v>19189.742873395498</c:v>
                </c:pt>
                <c:pt idx="9377">
                  <c:v>19190.204202810699</c:v>
                </c:pt>
                <c:pt idx="9378">
                  <c:v>19190.665437447598</c:v>
                </c:pt>
                <c:pt idx="9379">
                  <c:v>19191.126577303199</c:v>
                </c:pt>
                <c:pt idx="9380">
                  <c:v>19191.587622374602</c:v>
                </c:pt>
                <c:pt idx="9381">
                  <c:v>19192.048572658699</c:v>
                </c:pt>
                <c:pt idx="9382">
                  <c:v>19192.509428075198</c:v>
                </c:pt>
                <c:pt idx="9383">
                  <c:v>19192.9701886824</c:v>
                </c:pt>
                <c:pt idx="9384">
                  <c:v>19193.430854489099</c:v>
                </c:pt>
                <c:pt idx="9385">
                  <c:v>19193.891425495302</c:v>
                </c:pt>
                <c:pt idx="9386">
                  <c:v>19194.351901701099</c:v>
                </c:pt>
                <c:pt idx="9387">
                  <c:v>19194.812283106399</c:v>
                </c:pt>
                <c:pt idx="9388">
                  <c:v>19195.2725697112</c:v>
                </c:pt>
                <c:pt idx="9389">
                  <c:v>19195.732761515501</c:v>
                </c:pt>
                <c:pt idx="9390">
                  <c:v>19196.1928585194</c:v>
                </c:pt>
                <c:pt idx="9391">
                  <c:v>19196.652860722701</c:v>
                </c:pt>
                <c:pt idx="9392">
                  <c:v>19197.112768117498</c:v>
                </c:pt>
                <c:pt idx="9393">
                  <c:v>19197.572580633299</c:v>
                </c:pt>
                <c:pt idx="9394">
                  <c:v>19198.032298334099</c:v>
                </c:pt>
                <c:pt idx="9395">
                  <c:v>19198.491921220299</c:v>
                </c:pt>
                <c:pt idx="9396">
                  <c:v>19198.951449291399</c:v>
                </c:pt>
                <c:pt idx="9397">
                  <c:v>19199.410882547501</c:v>
                </c:pt>
                <c:pt idx="9398">
                  <c:v>19199.8702209888</c:v>
                </c:pt>
                <c:pt idx="9399">
                  <c:v>19200.329464615199</c:v>
                </c:pt>
                <c:pt idx="9400">
                  <c:v>19200.788613426601</c:v>
                </c:pt>
                <c:pt idx="9401">
                  <c:v>19201.247667423198</c:v>
                </c:pt>
                <c:pt idx="9402">
                  <c:v>19201.706626604799</c:v>
                </c:pt>
                <c:pt idx="9403">
                  <c:v>19202.165490965599</c:v>
                </c:pt>
                <c:pt idx="9404">
                  <c:v>19202.624260496399</c:v>
                </c:pt>
                <c:pt idx="9405">
                  <c:v>19203.082935208899</c:v>
                </c:pt>
                <c:pt idx="9406">
                  <c:v>19203.541515103101</c:v>
                </c:pt>
                <c:pt idx="9407">
                  <c:v>19204.000000178999</c:v>
                </c:pt>
                <c:pt idx="9408">
                  <c:v>19204.458390436601</c:v>
                </c:pt>
                <c:pt idx="9409">
                  <c:v>19204.916685875902</c:v>
                </c:pt>
                <c:pt idx="9410">
                  <c:v>19205.374886496898</c:v>
                </c:pt>
                <c:pt idx="9411">
                  <c:v>19205.832992299602</c:v>
                </c:pt>
                <c:pt idx="9412">
                  <c:v>19206.291003284099</c:v>
                </c:pt>
                <c:pt idx="9413">
                  <c:v>19206.748919450201</c:v>
                </c:pt>
                <c:pt idx="9414">
                  <c:v>19207.206740871101</c:v>
                </c:pt>
                <c:pt idx="9415">
                  <c:v>19207.664467557501</c:v>
                </c:pt>
                <c:pt idx="9416">
                  <c:v>19208.12209945</c:v>
                </c:pt>
                <c:pt idx="9417">
                  <c:v>19208.579636548599</c:v>
                </c:pt>
                <c:pt idx="9418">
                  <c:v>19209.037078853398</c:v>
                </c:pt>
                <c:pt idx="9419">
                  <c:v>19209.494426364199</c:v>
                </c:pt>
                <c:pt idx="9420">
                  <c:v>19209.951679081201</c:v>
                </c:pt>
                <c:pt idx="9421">
                  <c:v>19210.408837004299</c:v>
                </c:pt>
                <c:pt idx="9422">
                  <c:v>19210.8659001335</c:v>
                </c:pt>
                <c:pt idx="9423">
                  <c:v>19211.322868468898</c:v>
                </c:pt>
                <c:pt idx="9424">
                  <c:v>19211.7797420104</c:v>
                </c:pt>
                <c:pt idx="9425">
                  <c:v>19212.236520614999</c:v>
                </c:pt>
                <c:pt idx="9426">
                  <c:v>19212.693204346699</c:v>
                </c:pt>
                <c:pt idx="9427">
                  <c:v>19213.149793250999</c:v>
                </c:pt>
                <c:pt idx="9428">
                  <c:v>19213.606287327999</c:v>
                </c:pt>
                <c:pt idx="9429">
                  <c:v>19214.062686577701</c:v>
                </c:pt>
                <c:pt idx="9430">
                  <c:v>19214.518991000001</c:v>
                </c:pt>
                <c:pt idx="9431">
                  <c:v>19214.975200594999</c:v>
                </c:pt>
                <c:pt idx="9432">
                  <c:v>19215.431315362701</c:v>
                </c:pt>
                <c:pt idx="9433">
                  <c:v>19215.887335302999</c:v>
                </c:pt>
                <c:pt idx="9434">
                  <c:v>19216.343260416001</c:v>
                </c:pt>
                <c:pt idx="9435">
                  <c:v>19216.799090701599</c:v>
                </c:pt>
                <c:pt idx="9436">
                  <c:v>19217.2548262653</c:v>
                </c:pt>
                <c:pt idx="9437">
                  <c:v>19217.710467025099</c:v>
                </c:pt>
                <c:pt idx="9438">
                  <c:v>19218.166012976399</c:v>
                </c:pt>
                <c:pt idx="9439">
                  <c:v>19218.621464119198</c:v>
                </c:pt>
                <c:pt idx="9440">
                  <c:v>19219.076820453502</c:v>
                </c:pt>
                <c:pt idx="9441">
                  <c:v>19219.5320819792</c:v>
                </c:pt>
                <c:pt idx="9442">
                  <c:v>19219.9872486963</c:v>
                </c:pt>
                <c:pt idx="9443">
                  <c:v>19220.4423206051</c:v>
                </c:pt>
                <c:pt idx="9444">
                  <c:v>19220.897297705302</c:v>
                </c:pt>
                <c:pt idx="9445">
                  <c:v>19221.352179996898</c:v>
                </c:pt>
                <c:pt idx="9446">
                  <c:v>19221.8069675154</c:v>
                </c:pt>
                <c:pt idx="9447">
                  <c:v>19222.261660425</c:v>
                </c:pt>
                <c:pt idx="9448">
                  <c:v>19222.7162585648</c:v>
                </c:pt>
                <c:pt idx="9449">
                  <c:v>19223.170761934802</c:v>
                </c:pt>
                <c:pt idx="9450">
                  <c:v>19223.625170535201</c:v>
                </c:pt>
                <c:pt idx="9451">
                  <c:v>19224.079484365699</c:v>
                </c:pt>
                <c:pt idx="9452">
                  <c:v>19224.533703426601</c:v>
                </c:pt>
                <c:pt idx="9453">
                  <c:v>19224.987827717599</c:v>
                </c:pt>
                <c:pt idx="9454">
                  <c:v>19225.441857238999</c:v>
                </c:pt>
                <c:pt idx="9455">
                  <c:v>19225.895791990501</c:v>
                </c:pt>
                <c:pt idx="9456">
                  <c:v>19226.3496319724</c:v>
                </c:pt>
                <c:pt idx="9457">
                  <c:v>19226.803377188098</c:v>
                </c:pt>
                <c:pt idx="9458">
                  <c:v>19227.257027641099</c:v>
                </c:pt>
                <c:pt idx="9459">
                  <c:v>19227.710583326101</c:v>
                </c:pt>
                <c:pt idx="9460">
                  <c:v>19228.164044243102</c:v>
                </c:pt>
                <c:pt idx="9461">
                  <c:v>19228.617410391998</c:v>
                </c:pt>
                <c:pt idx="9462">
                  <c:v>19229.070681772799</c:v>
                </c:pt>
                <c:pt idx="9463">
                  <c:v>19229.523858385699</c:v>
                </c:pt>
                <c:pt idx="9464">
                  <c:v>19229.976940230401</c:v>
                </c:pt>
                <c:pt idx="9465">
                  <c:v>19230.429927307199</c:v>
                </c:pt>
                <c:pt idx="9466">
                  <c:v>19230.882819615901</c:v>
                </c:pt>
                <c:pt idx="9467">
                  <c:v>19231.335617156499</c:v>
                </c:pt>
                <c:pt idx="9468">
                  <c:v>19231.788320266998</c:v>
                </c:pt>
                <c:pt idx="9469">
                  <c:v>19232.2409289229</c:v>
                </c:pt>
                <c:pt idx="9470">
                  <c:v>19232.693442911299</c:v>
                </c:pt>
                <c:pt idx="9471">
                  <c:v>19233.145862232199</c:v>
                </c:pt>
                <c:pt idx="9472">
                  <c:v>19233.5981868854</c:v>
                </c:pt>
                <c:pt idx="9473">
                  <c:v>19234.050416870999</c:v>
                </c:pt>
                <c:pt idx="9474">
                  <c:v>19234.5025521891</c:v>
                </c:pt>
                <c:pt idx="9475">
                  <c:v>19234.954592839498</c:v>
                </c:pt>
                <c:pt idx="9476">
                  <c:v>19235.406538822401</c:v>
                </c:pt>
                <c:pt idx="9477">
                  <c:v>19235.858390137699</c:v>
                </c:pt>
                <c:pt idx="9478">
                  <c:v>19236.310146785301</c:v>
                </c:pt>
                <c:pt idx="9479">
                  <c:v>19236.761808695399</c:v>
                </c:pt>
                <c:pt idx="9480">
                  <c:v>19237.2133759071</c:v>
                </c:pt>
                <c:pt idx="9481">
                  <c:v>19237.664848436201</c:v>
                </c:pt>
                <c:pt idx="9482">
                  <c:v>19238.116226282698</c:v>
                </c:pt>
                <c:pt idx="9483">
                  <c:v>19238.5675094465</c:v>
                </c:pt>
                <c:pt idx="9484">
                  <c:v>19239.018697927699</c:v>
                </c:pt>
                <c:pt idx="9485">
                  <c:v>19239.4697917263</c:v>
                </c:pt>
                <c:pt idx="9486">
                  <c:v>19239.920790842199</c:v>
                </c:pt>
                <c:pt idx="9487">
                  <c:v>19240.371695275498</c:v>
                </c:pt>
                <c:pt idx="9488">
                  <c:v>19240.822505026201</c:v>
                </c:pt>
                <c:pt idx="9489">
                  <c:v>19241.2732200998</c:v>
                </c:pt>
                <c:pt idx="9490">
                  <c:v>19241.723840868701</c:v>
                </c:pt>
                <c:pt idx="9491">
                  <c:v>19242.174367020001</c:v>
                </c:pt>
                <c:pt idx="9492">
                  <c:v>19242.624798553399</c:v>
                </c:pt>
                <c:pt idx="9493">
                  <c:v>19243.0751354692</c:v>
                </c:pt>
                <c:pt idx="9494">
                  <c:v>19243.525377767201</c:v>
                </c:pt>
                <c:pt idx="9495">
                  <c:v>19243.975525447499</c:v>
                </c:pt>
                <c:pt idx="9496">
                  <c:v>19244.425578509999</c:v>
                </c:pt>
                <c:pt idx="9497">
                  <c:v>19244.875536954802</c:v>
                </c:pt>
                <c:pt idx="9498">
                  <c:v>19245.325400781901</c:v>
                </c:pt>
                <c:pt idx="9499">
                  <c:v>19245.775169991201</c:v>
                </c:pt>
                <c:pt idx="9500">
                  <c:v>19246.2248446966</c:v>
                </c:pt>
                <c:pt idx="9501">
                  <c:v>19246.674425224599</c:v>
                </c:pt>
                <c:pt idx="9502">
                  <c:v>19247.123911225299</c:v>
                </c:pt>
                <c:pt idx="9503">
                  <c:v>19247.573302698798</c:v>
                </c:pt>
                <c:pt idx="9504">
                  <c:v>19248.022599645101</c:v>
                </c:pt>
                <c:pt idx="9505">
                  <c:v>19248.471802064199</c:v>
                </c:pt>
                <c:pt idx="9506">
                  <c:v>19248.920909955999</c:v>
                </c:pt>
                <c:pt idx="9507">
                  <c:v>19249.369923320599</c:v>
                </c:pt>
                <c:pt idx="9508">
                  <c:v>19249.818842158002</c:v>
                </c:pt>
                <c:pt idx="9509">
                  <c:v>19250.267666468098</c:v>
                </c:pt>
                <c:pt idx="9510">
                  <c:v>19250.716396250999</c:v>
                </c:pt>
                <c:pt idx="9511">
                  <c:v>19251.165031552599</c:v>
                </c:pt>
                <c:pt idx="9512">
                  <c:v>19251.613572398601</c:v>
                </c:pt>
                <c:pt idx="9513">
                  <c:v>19252.062018736</c:v>
                </c:pt>
                <c:pt idx="9514">
                  <c:v>19252.5103705646</c:v>
                </c:pt>
                <c:pt idx="9515">
                  <c:v>19252.9586278846</c:v>
                </c:pt>
                <c:pt idx="9516">
                  <c:v>19253.406790695899</c:v>
                </c:pt>
                <c:pt idx="9517">
                  <c:v>19253.854858998599</c:v>
                </c:pt>
                <c:pt idx="9518">
                  <c:v>19254.302832792499</c:v>
                </c:pt>
                <c:pt idx="9519">
                  <c:v>19254.750712077799</c:v>
                </c:pt>
                <c:pt idx="9520">
                  <c:v>19255.198496854398</c:v>
                </c:pt>
                <c:pt idx="9521">
                  <c:v>19255.646187122398</c:v>
                </c:pt>
                <c:pt idx="9522">
                  <c:v>19256.093783500499</c:v>
                </c:pt>
                <c:pt idx="9523">
                  <c:v>19256.541285835199</c:v>
                </c:pt>
                <c:pt idx="9524">
                  <c:v>19256.988693826799</c:v>
                </c:pt>
                <c:pt idx="9525">
                  <c:v>19257.436007475299</c:v>
                </c:pt>
                <c:pt idx="9526">
                  <c:v>19257.883226780701</c:v>
                </c:pt>
                <c:pt idx="9527">
                  <c:v>19258.330351743101</c:v>
                </c:pt>
                <c:pt idx="9528">
                  <c:v>19258.777382362401</c:v>
                </c:pt>
                <c:pt idx="9529">
                  <c:v>19259.224318638499</c:v>
                </c:pt>
                <c:pt idx="9530">
                  <c:v>19259.671160571601</c:v>
                </c:pt>
                <c:pt idx="9531">
                  <c:v>19260.117908161599</c:v>
                </c:pt>
                <c:pt idx="9532">
                  <c:v>19260.564561408501</c:v>
                </c:pt>
                <c:pt idx="9533">
                  <c:v>19261.011120265499</c:v>
                </c:pt>
                <c:pt idx="9534">
                  <c:v>19261.457584763401</c:v>
                </c:pt>
                <c:pt idx="9535">
                  <c:v>19261.903954908899</c:v>
                </c:pt>
                <c:pt idx="9536">
                  <c:v>19262.350230701999</c:v>
                </c:pt>
                <c:pt idx="9537">
                  <c:v>19262.796412142699</c:v>
                </c:pt>
                <c:pt idx="9538">
                  <c:v>19263.242499230899</c:v>
                </c:pt>
                <c:pt idx="9539">
                  <c:v>19263.688491967001</c:v>
                </c:pt>
                <c:pt idx="9540">
                  <c:v>19264.134390350599</c:v>
                </c:pt>
                <c:pt idx="9541">
                  <c:v>19264.580194381801</c:v>
                </c:pt>
                <c:pt idx="9542">
                  <c:v>19265.0259040606</c:v>
                </c:pt>
                <c:pt idx="9543">
                  <c:v>19265.471519427101</c:v>
                </c:pt>
                <c:pt idx="9544">
                  <c:v>19265.9170409648</c:v>
                </c:pt>
                <c:pt idx="9545">
                  <c:v>19266.362468244501</c:v>
                </c:pt>
                <c:pt idx="9546">
                  <c:v>19266.807801266201</c:v>
                </c:pt>
                <c:pt idx="9547">
                  <c:v>19267.253040029998</c:v>
                </c:pt>
                <c:pt idx="9548">
                  <c:v>19267.6981845357</c:v>
                </c:pt>
                <c:pt idx="9549">
                  <c:v>19268.1432347835</c:v>
                </c:pt>
                <c:pt idx="9550">
                  <c:v>19268.5881907732</c:v>
                </c:pt>
                <c:pt idx="9551">
                  <c:v>19269.033052505001</c:v>
                </c:pt>
                <c:pt idx="9552">
                  <c:v>19269.4778199787</c:v>
                </c:pt>
                <c:pt idx="9553">
                  <c:v>19269.922493194499</c:v>
                </c:pt>
                <c:pt idx="9554">
                  <c:v>19270.367072362202</c:v>
                </c:pt>
                <c:pt idx="9555">
                  <c:v>19270.811557868899</c:v>
                </c:pt>
                <c:pt idx="9556">
                  <c:v>19271.255949248</c:v>
                </c:pt>
                <c:pt idx="9557">
                  <c:v>19271.7002464996</c:v>
                </c:pt>
                <c:pt idx="9558">
                  <c:v>19272.144449623702</c:v>
                </c:pt>
                <c:pt idx="9559">
                  <c:v>19272.5885586203</c:v>
                </c:pt>
                <c:pt idx="9560">
                  <c:v>19273.032573489301</c:v>
                </c:pt>
                <c:pt idx="9561">
                  <c:v>19273.476494230799</c:v>
                </c:pt>
                <c:pt idx="9562">
                  <c:v>19273.920320844802</c:v>
                </c:pt>
                <c:pt idx="9563">
                  <c:v>19274.364053331301</c:v>
                </c:pt>
                <c:pt idx="9564">
                  <c:v>19274.807691690199</c:v>
                </c:pt>
                <c:pt idx="9565">
                  <c:v>19275.251236318702</c:v>
                </c:pt>
                <c:pt idx="9566">
                  <c:v>19275.694687281099</c:v>
                </c:pt>
                <c:pt idx="9567">
                  <c:v>19276.138044207899</c:v>
                </c:pt>
                <c:pt idx="9568">
                  <c:v>19276.581307099001</c:v>
                </c:pt>
                <c:pt idx="9569">
                  <c:v>19277.0244759546</c:v>
                </c:pt>
                <c:pt idx="9570">
                  <c:v>19277.467550774501</c:v>
                </c:pt>
                <c:pt idx="9571">
                  <c:v>19277.910531558799</c:v>
                </c:pt>
                <c:pt idx="9572">
                  <c:v>19278.353418307499</c:v>
                </c:pt>
                <c:pt idx="9573">
                  <c:v>19278.796211020599</c:v>
                </c:pt>
                <c:pt idx="9574">
                  <c:v>19279.238909698099</c:v>
                </c:pt>
                <c:pt idx="9575">
                  <c:v>19279.681514340002</c:v>
                </c:pt>
                <c:pt idx="9576">
                  <c:v>19280.124024946301</c:v>
                </c:pt>
                <c:pt idx="9577">
                  <c:v>19280.566441516999</c:v>
                </c:pt>
                <c:pt idx="9578">
                  <c:v>19281.008764052101</c:v>
                </c:pt>
                <c:pt idx="9579">
                  <c:v>19281.450992551501</c:v>
                </c:pt>
                <c:pt idx="9580">
                  <c:v>19281.893127015399</c:v>
                </c:pt>
                <c:pt idx="9581">
                  <c:v>19282.335167443602</c:v>
                </c:pt>
                <c:pt idx="9582">
                  <c:v>19282.777114971501</c:v>
                </c:pt>
                <c:pt idx="9583">
                  <c:v>19283.218968840902</c:v>
                </c:pt>
                <c:pt idx="9584">
                  <c:v>19283.660728831099</c:v>
                </c:pt>
                <c:pt idx="9585">
                  <c:v>19284.102394942201</c:v>
                </c:pt>
                <c:pt idx="9586">
                  <c:v>19284.543967174101</c:v>
                </c:pt>
                <c:pt idx="9587">
                  <c:v>19284.985445527</c:v>
                </c:pt>
                <c:pt idx="9588">
                  <c:v>19285.426830000601</c:v>
                </c:pt>
                <c:pt idx="9589">
                  <c:v>19285.868120595202</c:v>
                </c:pt>
                <c:pt idx="9590">
                  <c:v>19286.309317310501</c:v>
                </c:pt>
                <c:pt idx="9591">
                  <c:v>19286.7504201468</c:v>
                </c:pt>
                <c:pt idx="9592">
                  <c:v>19287.191429103899</c:v>
                </c:pt>
                <c:pt idx="9593">
                  <c:v>19287.632344181799</c:v>
                </c:pt>
                <c:pt idx="9594">
                  <c:v>19288.0731653806</c:v>
                </c:pt>
                <c:pt idx="9595">
                  <c:v>19288.513892700201</c:v>
                </c:pt>
                <c:pt idx="9596">
                  <c:v>19288.9545261407</c:v>
                </c:pt>
                <c:pt idx="9597">
                  <c:v>19289.395065702101</c:v>
                </c:pt>
                <c:pt idx="9598">
                  <c:v>19289.8355115991</c:v>
                </c:pt>
                <c:pt idx="9599">
                  <c:v>19290.275864882002</c:v>
                </c:pt>
                <c:pt idx="9600">
                  <c:v>19290.7161244503</c:v>
                </c:pt>
                <c:pt idx="9601">
                  <c:v>19291.156290303999</c:v>
                </c:pt>
                <c:pt idx="9602">
                  <c:v>19291.596362443201</c:v>
                </c:pt>
                <c:pt idx="9603">
                  <c:v>19292.036340867799</c:v>
                </c:pt>
                <c:pt idx="9604">
                  <c:v>19292.476225577801</c:v>
                </c:pt>
                <c:pt idx="9605">
                  <c:v>19292.916016573199</c:v>
                </c:pt>
                <c:pt idx="9606">
                  <c:v>19293.355713854002</c:v>
                </c:pt>
                <c:pt idx="9607">
                  <c:v>19293.795317420299</c:v>
                </c:pt>
                <c:pt idx="9608">
                  <c:v>19294.234827272001</c:v>
                </c:pt>
                <c:pt idx="9609">
                  <c:v>19294.674243409099</c:v>
                </c:pt>
                <c:pt idx="9610">
                  <c:v>19295.1135658317</c:v>
                </c:pt>
                <c:pt idx="9611">
                  <c:v>19295.552794539599</c:v>
                </c:pt>
                <c:pt idx="9612">
                  <c:v>19295.991929533</c:v>
                </c:pt>
                <c:pt idx="9613">
                  <c:v>19296.430970811802</c:v>
                </c:pt>
                <c:pt idx="9614">
                  <c:v>19296.869918376098</c:v>
                </c:pt>
                <c:pt idx="9615">
                  <c:v>19297.3087729707</c:v>
                </c:pt>
                <c:pt idx="9616">
                  <c:v>19297.747534787701</c:v>
                </c:pt>
                <c:pt idx="9617">
                  <c:v>19298.1862030706</c:v>
                </c:pt>
                <c:pt idx="9618">
                  <c:v>19298.624777819401</c:v>
                </c:pt>
                <c:pt idx="9619">
                  <c:v>19299.063259034101</c:v>
                </c:pt>
                <c:pt idx="9620">
                  <c:v>19299.501646714802</c:v>
                </c:pt>
                <c:pt idx="9621">
                  <c:v>19299.939940861401</c:v>
                </c:pt>
                <c:pt idx="9622">
                  <c:v>19300.378141473899</c:v>
                </c:pt>
                <c:pt idx="9623">
                  <c:v>19300.816248552299</c:v>
                </c:pt>
                <c:pt idx="9624">
                  <c:v>19301.254262096601</c:v>
                </c:pt>
                <c:pt idx="9625">
                  <c:v>19301.692182106901</c:v>
                </c:pt>
                <c:pt idx="9626">
                  <c:v>19302.130008583099</c:v>
                </c:pt>
                <c:pt idx="9627">
                  <c:v>19302.567741525199</c:v>
                </c:pt>
                <c:pt idx="9628">
                  <c:v>19303.005380933198</c:v>
                </c:pt>
                <c:pt idx="9629">
                  <c:v>19303.4429268071</c:v>
                </c:pt>
                <c:pt idx="9630">
                  <c:v>19303.880379147002</c:v>
                </c:pt>
                <c:pt idx="9631">
                  <c:v>19304.317737952799</c:v>
                </c:pt>
                <c:pt idx="9632">
                  <c:v>19304.7550045028</c:v>
                </c:pt>
                <c:pt idx="9633">
                  <c:v>19305.192177987799</c:v>
                </c:pt>
                <c:pt idx="9634">
                  <c:v>19305.629258119799</c:v>
                </c:pt>
                <c:pt idx="9635">
                  <c:v>19306.066244899099</c:v>
                </c:pt>
                <c:pt idx="9636">
                  <c:v>19306.503138325399</c:v>
                </c:pt>
                <c:pt idx="9637">
                  <c:v>19306.939938398798</c:v>
                </c:pt>
                <c:pt idx="9638">
                  <c:v>19307.376645119199</c:v>
                </c:pt>
                <c:pt idx="9639">
                  <c:v>19307.8132584868</c:v>
                </c:pt>
                <c:pt idx="9640">
                  <c:v>19308.2497785015</c:v>
                </c:pt>
                <c:pt idx="9641">
                  <c:v>19308.6862051633</c:v>
                </c:pt>
                <c:pt idx="9642">
                  <c:v>19309.122538472198</c:v>
                </c:pt>
                <c:pt idx="9643">
                  <c:v>19309.5587784282</c:v>
                </c:pt>
                <c:pt idx="9644">
                  <c:v>19309.9949250313</c:v>
                </c:pt>
                <c:pt idx="9645">
                  <c:v>19310.4309782815</c:v>
                </c:pt>
                <c:pt idx="9646">
                  <c:v>19310.866938178799</c:v>
                </c:pt>
                <c:pt idx="9647">
                  <c:v>19311.302804723298</c:v>
                </c:pt>
                <c:pt idx="9648">
                  <c:v>19311.738578158001</c:v>
                </c:pt>
                <c:pt idx="9649">
                  <c:v>19312.174259944299</c:v>
                </c:pt>
                <c:pt idx="9650">
                  <c:v>19312.609848594901</c:v>
                </c:pt>
                <c:pt idx="9651">
                  <c:v>19313.0453441096</c:v>
                </c:pt>
                <c:pt idx="9652">
                  <c:v>19313.4807464886</c:v>
                </c:pt>
                <c:pt idx="9653">
                  <c:v>19313.916055731901</c:v>
                </c:pt>
                <c:pt idx="9654">
                  <c:v>19314.351271839299</c:v>
                </c:pt>
                <c:pt idx="9655">
                  <c:v>19314.786394810999</c:v>
                </c:pt>
                <c:pt idx="9656">
                  <c:v>19315.221424646901</c:v>
                </c:pt>
                <c:pt idx="9657">
                  <c:v>19315.656361347101</c:v>
                </c:pt>
                <c:pt idx="9658">
                  <c:v>19316.0912049115</c:v>
                </c:pt>
                <c:pt idx="9659">
                  <c:v>19316.525955340101</c:v>
                </c:pt>
                <c:pt idx="9660">
                  <c:v>19316.960612632902</c:v>
                </c:pt>
                <c:pt idx="9661">
                  <c:v>19317.39517679</c:v>
                </c:pt>
                <c:pt idx="9662">
                  <c:v>19317.829647811301</c:v>
                </c:pt>
                <c:pt idx="9663">
                  <c:v>19318.264025696801</c:v>
                </c:pt>
                <c:pt idx="9664">
                  <c:v>19318.698310446602</c:v>
                </c:pt>
                <c:pt idx="9665">
                  <c:v>19319.1325030363</c:v>
                </c:pt>
                <c:pt idx="9666">
                  <c:v>19319.5666038575</c:v>
                </c:pt>
                <c:pt idx="9667">
                  <c:v>19320.000611849999</c:v>
                </c:pt>
                <c:pt idx="9668">
                  <c:v>19320.4345270224</c:v>
                </c:pt>
                <c:pt idx="9669">
                  <c:v>19320.8683493832</c:v>
                </c:pt>
                <c:pt idx="9670">
                  <c:v>19321.302078941098</c:v>
                </c:pt>
                <c:pt idx="9671">
                  <c:v>19321.735715704701</c:v>
                </c:pt>
                <c:pt idx="9672">
                  <c:v>19322.1692596826</c:v>
                </c:pt>
                <c:pt idx="9673">
                  <c:v>19322.602710883399</c:v>
                </c:pt>
                <c:pt idx="9674">
                  <c:v>19323.036069315702</c:v>
                </c:pt>
                <c:pt idx="9675">
                  <c:v>19323.469334988102</c:v>
                </c:pt>
                <c:pt idx="9676">
                  <c:v>19323.902507909199</c:v>
                </c:pt>
                <c:pt idx="9677">
                  <c:v>19324.335588087601</c:v>
                </c:pt>
                <c:pt idx="9678">
                  <c:v>19324.768575532002</c:v>
                </c:pt>
                <c:pt idx="9679">
                  <c:v>19325.2014702509</c:v>
                </c:pt>
                <c:pt idx="9680">
                  <c:v>19325.634272252901</c:v>
                </c:pt>
                <c:pt idx="9681">
                  <c:v>19326.066981546701</c:v>
                </c:pt>
                <c:pt idx="9682">
                  <c:v>19326.499598140799</c:v>
                </c:pt>
                <c:pt idx="9683">
                  <c:v>19326.932122044</c:v>
                </c:pt>
                <c:pt idx="9684">
                  <c:v>19327.364553264699</c:v>
                </c:pt>
                <c:pt idx="9685">
                  <c:v>19327.7968918115</c:v>
                </c:pt>
                <c:pt idx="9686">
                  <c:v>19328.229137693201</c:v>
                </c:pt>
                <c:pt idx="9687">
                  <c:v>19328.6612909182</c:v>
                </c:pt>
                <c:pt idx="9688">
                  <c:v>19329.093351495201</c:v>
                </c:pt>
                <c:pt idx="9689">
                  <c:v>19329.5253194328</c:v>
                </c:pt>
                <c:pt idx="9690">
                  <c:v>19329.9571947396</c:v>
                </c:pt>
                <c:pt idx="9691">
                  <c:v>19330.388978037801</c:v>
                </c:pt>
                <c:pt idx="9692">
                  <c:v>19330.820668818102</c:v>
                </c:pt>
                <c:pt idx="9693">
                  <c:v>19331.2522670697</c:v>
                </c:pt>
                <c:pt idx="9694">
                  <c:v>19331.683772804099</c:v>
                </c:pt>
                <c:pt idx="9695">
                  <c:v>19332.115186032599</c:v>
                </c:pt>
                <c:pt idx="9696">
                  <c:v>19332.546506766601</c:v>
                </c:pt>
                <c:pt idx="9697">
                  <c:v>19332.977735017499</c:v>
                </c:pt>
                <c:pt idx="9698">
                  <c:v>19333.408870796698</c:v>
                </c:pt>
                <c:pt idx="9699">
                  <c:v>19333.839914115699</c:v>
                </c:pt>
                <c:pt idx="9700">
                  <c:v>19334.270864985599</c:v>
                </c:pt>
                <c:pt idx="9701">
                  <c:v>19334.7017234181</c:v>
                </c:pt>
                <c:pt idx="9702">
                  <c:v>19335.132489424301</c:v>
                </c:pt>
                <c:pt idx="9703">
                  <c:v>19335.563163015799</c:v>
                </c:pt>
                <c:pt idx="9704">
                  <c:v>19335.993744203999</c:v>
                </c:pt>
                <c:pt idx="9705">
                  <c:v>19336.4242330001</c:v>
                </c:pt>
                <c:pt idx="9706">
                  <c:v>19336.8546294156</c:v>
                </c:pt>
                <c:pt idx="9707">
                  <c:v>19337.284933461899</c:v>
                </c:pt>
                <c:pt idx="9708">
                  <c:v>19337.715145150301</c:v>
                </c:pt>
                <c:pt idx="9709">
                  <c:v>19338.145264492301</c:v>
                </c:pt>
                <c:pt idx="9710">
                  <c:v>19338.575291499201</c:v>
                </c:pt>
                <c:pt idx="9711">
                  <c:v>19339.0052261825</c:v>
                </c:pt>
                <c:pt idx="9712">
                  <c:v>19339.435068553401</c:v>
                </c:pt>
                <c:pt idx="9713">
                  <c:v>19339.864818623399</c:v>
                </c:pt>
                <c:pt idx="9714">
                  <c:v>19340.294476404</c:v>
                </c:pt>
                <c:pt idx="9715">
                  <c:v>19340.724041906298</c:v>
                </c:pt>
                <c:pt idx="9716">
                  <c:v>19341.1535154753</c:v>
                </c:pt>
                <c:pt idx="9717">
                  <c:v>19341.582897230601</c:v>
                </c:pt>
                <c:pt idx="9718">
                  <c:v>19342.012186828299</c:v>
                </c:pt>
                <c:pt idx="9719">
                  <c:v>19342.441384283102</c:v>
                </c:pt>
                <c:pt idx="9720">
                  <c:v>19342.870489609501</c:v>
                </c:pt>
                <c:pt idx="9721">
                  <c:v>19343.299502822101</c:v>
                </c:pt>
                <c:pt idx="9722">
                  <c:v>19343.728423935401</c:v>
                </c:pt>
                <c:pt idx="9723">
                  <c:v>19344.1572529642</c:v>
                </c:pt>
                <c:pt idx="9724">
                  <c:v>19344.5859899229</c:v>
                </c:pt>
                <c:pt idx="9725">
                  <c:v>19345.014634826199</c:v>
                </c:pt>
                <c:pt idx="9726">
                  <c:v>19345.443187688699</c:v>
                </c:pt>
                <c:pt idx="9727">
                  <c:v>19345.871648524899</c:v>
                </c:pt>
                <c:pt idx="9728">
                  <c:v>19346.3000173494</c:v>
                </c:pt>
                <c:pt idx="9729">
                  <c:v>19346.728294176901</c:v>
                </c:pt>
                <c:pt idx="9730">
                  <c:v>19347.1564790218</c:v>
                </c:pt>
                <c:pt idx="9731">
                  <c:v>19347.584571898999</c:v>
                </c:pt>
                <c:pt idx="9732">
                  <c:v>19348.0125728229</c:v>
                </c:pt>
                <c:pt idx="9733">
                  <c:v>19348.440481808</c:v>
                </c:pt>
                <c:pt idx="9734">
                  <c:v>19348.868298869002</c:v>
                </c:pt>
                <c:pt idx="9735">
                  <c:v>19349.296024020499</c:v>
                </c:pt>
                <c:pt idx="9736">
                  <c:v>19349.723657277002</c:v>
                </c:pt>
                <c:pt idx="9737">
                  <c:v>19350.151198653301</c:v>
                </c:pt>
                <c:pt idx="9738">
                  <c:v>19350.578648163701</c:v>
                </c:pt>
                <c:pt idx="9739">
                  <c:v>19351.006005823001</c:v>
                </c:pt>
                <c:pt idx="9740">
                  <c:v>19351.433271645801</c:v>
                </c:pt>
                <c:pt idx="9741">
                  <c:v>19351.8604456465</c:v>
                </c:pt>
                <c:pt idx="9742">
                  <c:v>19352.2875281981</c:v>
                </c:pt>
                <c:pt idx="9743">
                  <c:v>19352.7145190095</c:v>
                </c:pt>
                <c:pt idx="9744">
                  <c:v>19353.1414180869</c:v>
                </c:pt>
                <c:pt idx="9745">
                  <c:v>19353.568225446499</c:v>
                </c:pt>
                <c:pt idx="9746">
                  <c:v>19353.994941104502</c:v>
                </c:pt>
                <c:pt idx="9747">
                  <c:v>19354.4215650771</c:v>
                </c:pt>
                <c:pt idx="9748">
                  <c:v>19354.848097380502</c:v>
                </c:pt>
                <c:pt idx="9749">
                  <c:v>19355.274538030899</c:v>
                </c:pt>
                <c:pt idx="9750">
                  <c:v>19355.700887044499</c:v>
                </c:pt>
                <c:pt idx="9751">
                  <c:v>19356.1271444374</c:v>
                </c:pt>
                <c:pt idx="9752">
                  <c:v>19356.553310226001</c:v>
                </c:pt>
                <c:pt idx="9753">
                  <c:v>19356.979384426399</c:v>
                </c:pt>
                <c:pt idx="9754">
                  <c:v>19357.4053670547</c:v>
                </c:pt>
                <c:pt idx="9755">
                  <c:v>19357.831258127298</c:v>
                </c:pt>
                <c:pt idx="9756">
                  <c:v>19358.257057660299</c:v>
                </c:pt>
                <c:pt idx="9757">
                  <c:v>19358.682765669801</c:v>
                </c:pt>
                <c:pt idx="9758">
                  <c:v>19359.108382172199</c:v>
                </c:pt>
                <c:pt idx="9759">
                  <c:v>19359.533907183501</c:v>
                </c:pt>
                <c:pt idx="9760">
                  <c:v>19359.959340720099</c:v>
                </c:pt>
                <c:pt idx="9761">
                  <c:v>19360.384682798001</c:v>
                </c:pt>
                <c:pt idx="9762">
                  <c:v>19360.8099334336</c:v>
                </c:pt>
                <c:pt idx="9763">
                  <c:v>19361.235092642899</c:v>
                </c:pt>
                <c:pt idx="9764">
                  <c:v>19361.660160442199</c:v>
                </c:pt>
                <c:pt idx="9765">
                  <c:v>19362.0851368478</c:v>
                </c:pt>
                <c:pt idx="9766">
                  <c:v>19362.5100218757</c:v>
                </c:pt>
                <c:pt idx="9767">
                  <c:v>19362.9348156208</c:v>
                </c:pt>
                <c:pt idx="9768">
                  <c:v>19363.359518119101</c:v>
                </c:pt>
                <c:pt idx="9769">
                  <c:v>19363.784129304</c:v>
                </c:pt>
                <c:pt idx="9770">
                  <c:v>19364.208649192002</c:v>
                </c:pt>
                <c:pt idx="9771">
                  <c:v>19364.633077799601</c:v>
                </c:pt>
                <c:pt idx="9772">
                  <c:v>19365.057415143299</c:v>
                </c:pt>
                <c:pt idx="9773">
                  <c:v>19365.481661239599</c:v>
                </c:pt>
                <c:pt idx="9774">
                  <c:v>19365.9058161051</c:v>
                </c:pt>
                <c:pt idx="9775">
                  <c:v>19366.3298797561</c:v>
                </c:pt>
                <c:pt idx="9776">
                  <c:v>19366.7538522092</c:v>
                </c:pt>
                <c:pt idx="9777">
                  <c:v>19367.177733480901</c:v>
                </c:pt>
                <c:pt idx="9778">
                  <c:v>19367.6015235876</c:v>
                </c:pt>
                <c:pt idx="9779">
                  <c:v>19368.025222545999</c:v>
                </c:pt>
                <c:pt idx="9780">
                  <c:v>19368.448830372399</c:v>
                </c:pt>
                <c:pt idx="9781">
                  <c:v>19368.872347083401</c:v>
                </c:pt>
                <c:pt idx="9782">
                  <c:v>19369.295772695401</c:v>
                </c:pt>
                <c:pt idx="9783">
                  <c:v>19369.719107224901</c:v>
                </c:pt>
                <c:pt idx="9784">
                  <c:v>19370.1423506885</c:v>
                </c:pt>
                <c:pt idx="9785">
                  <c:v>19370.565503102702</c:v>
                </c:pt>
                <c:pt idx="9786">
                  <c:v>19370.9885644838</c:v>
                </c:pt>
                <c:pt idx="9787">
                  <c:v>19371.411534848499</c:v>
                </c:pt>
                <c:pt idx="9788">
                  <c:v>19371.834414213201</c:v>
                </c:pt>
                <c:pt idx="9789">
                  <c:v>19372.257202594301</c:v>
                </c:pt>
                <c:pt idx="9790">
                  <c:v>19372.679900008501</c:v>
                </c:pt>
                <c:pt idx="9791">
                  <c:v>19373.102506472202</c:v>
                </c:pt>
                <c:pt idx="9792">
                  <c:v>19373.525022001901</c:v>
                </c:pt>
                <c:pt idx="9793">
                  <c:v>19373.9474466141</c:v>
                </c:pt>
                <c:pt idx="9794">
                  <c:v>19374.3697803252</c:v>
                </c:pt>
                <c:pt idx="9795">
                  <c:v>19374.7920231518</c:v>
                </c:pt>
                <c:pt idx="9796">
                  <c:v>19375.214175110399</c:v>
                </c:pt>
                <c:pt idx="9797">
                  <c:v>19375.6362362174</c:v>
                </c:pt>
                <c:pt idx="9798">
                  <c:v>19376.058206489401</c:v>
                </c:pt>
                <c:pt idx="9799">
                  <c:v>19376.4800859428</c:v>
                </c:pt>
                <c:pt idx="9800">
                  <c:v>19376.901874594201</c:v>
                </c:pt>
                <c:pt idx="9801">
                  <c:v>19377.323572460002</c:v>
                </c:pt>
                <c:pt idx="9802">
                  <c:v>19377.745179556699</c:v>
                </c:pt>
                <c:pt idx="9803">
                  <c:v>19378.1666959008</c:v>
                </c:pt>
                <c:pt idx="9804">
                  <c:v>19378.588121508899</c:v>
                </c:pt>
                <c:pt idx="9805">
                  <c:v>19379.009456397402</c:v>
                </c:pt>
                <c:pt idx="9806">
                  <c:v>19379.4307006944</c:v>
                </c:pt>
                <c:pt idx="9807">
                  <c:v>19379.851854362299</c:v>
                </c:pt>
                <c:pt idx="9808">
                  <c:v>19380.272917372698</c:v>
                </c:pt>
                <c:pt idx="9809">
                  <c:v>19380.693889742099</c:v>
                </c:pt>
                <c:pt idx="9810">
                  <c:v>19381.114771487599</c:v>
                </c:pt>
                <c:pt idx="9811">
                  <c:v>19381.535562625901</c:v>
                </c:pt>
                <c:pt idx="9812">
                  <c:v>19381.956263173699</c:v>
                </c:pt>
                <c:pt idx="9813">
                  <c:v>19382.376873147899</c:v>
                </c:pt>
                <c:pt idx="9814">
                  <c:v>19382.797392565299</c:v>
                </c:pt>
                <c:pt idx="9815">
                  <c:v>19383.2178214427</c:v>
                </c:pt>
                <c:pt idx="9816">
                  <c:v>19383.638159796901</c:v>
                </c:pt>
                <c:pt idx="9817">
                  <c:v>19384.058407644701</c:v>
                </c:pt>
                <c:pt idx="9818">
                  <c:v>19384.478565002901</c:v>
                </c:pt>
                <c:pt idx="9819">
                  <c:v>19384.8986318883</c:v>
                </c:pt>
                <c:pt idx="9820">
                  <c:v>19385.318608317699</c:v>
                </c:pt>
                <c:pt idx="9821">
                  <c:v>19385.7384943078</c:v>
                </c:pt>
                <c:pt idx="9822">
                  <c:v>19386.158289875599</c:v>
                </c:pt>
                <c:pt idx="9823">
                  <c:v>19386.577995037798</c:v>
                </c:pt>
                <c:pt idx="9824">
                  <c:v>19386.997609811198</c:v>
                </c:pt>
                <c:pt idx="9825">
                  <c:v>19387.417134212701</c:v>
                </c:pt>
                <c:pt idx="9826">
                  <c:v>19387.836568258801</c:v>
                </c:pt>
                <c:pt idx="9827">
                  <c:v>19388.2559119668</c:v>
                </c:pt>
                <c:pt idx="9828">
                  <c:v>19388.675165353001</c:v>
                </c:pt>
                <c:pt idx="9829">
                  <c:v>19389.094328434501</c:v>
                </c:pt>
                <c:pt idx="9830">
                  <c:v>19389.513401228</c:v>
                </c:pt>
                <c:pt idx="9831">
                  <c:v>19389.932383750402</c:v>
                </c:pt>
                <c:pt idx="9832">
                  <c:v>19390.3512760183</c:v>
                </c:pt>
                <c:pt idx="9833">
                  <c:v>19390.770078048801</c:v>
                </c:pt>
                <c:pt idx="9834">
                  <c:v>19391.188789858399</c:v>
                </c:pt>
                <c:pt idx="9835">
                  <c:v>19391.607411464101</c:v>
                </c:pt>
                <c:pt idx="9836">
                  <c:v>19392.025942882599</c:v>
                </c:pt>
                <c:pt idx="9837">
                  <c:v>19392.4443841307</c:v>
                </c:pt>
                <c:pt idx="9838">
                  <c:v>19392.862735225299</c:v>
                </c:pt>
                <c:pt idx="9839">
                  <c:v>19393.280996183101</c:v>
                </c:pt>
                <c:pt idx="9840">
                  <c:v>19393.699167021001</c:v>
                </c:pt>
                <c:pt idx="9841">
                  <c:v>19394.117247755701</c:v>
                </c:pt>
                <c:pt idx="9842">
                  <c:v>19394.5352384041</c:v>
                </c:pt>
                <c:pt idx="9843">
                  <c:v>19394.953138982899</c:v>
                </c:pt>
                <c:pt idx="9844">
                  <c:v>19395.370949509001</c:v>
                </c:pt>
                <c:pt idx="9845">
                  <c:v>19395.7886706266</c:v>
                </c:pt>
                <c:pt idx="9846">
                  <c:v>19396.206301820701</c:v>
                </c:pt>
                <c:pt idx="9847">
                  <c:v>19396.623843065299</c:v>
                </c:pt>
                <c:pt idx="9848">
                  <c:v>19397.041294378399</c:v>
                </c:pt>
                <c:pt idx="9849">
                  <c:v>19397.4586557781</c:v>
                </c:pt>
                <c:pt idx="9850">
                  <c:v>19397.875927282599</c:v>
                </c:pt>
                <c:pt idx="9851">
                  <c:v>19398.293108909998</c:v>
                </c:pt>
                <c:pt idx="9852">
                  <c:v>19398.710200678201</c:v>
                </c:pt>
                <c:pt idx="9853">
                  <c:v>19399.127202605501</c:v>
                </c:pt>
                <c:pt idx="9854">
                  <c:v>19399.544114709999</c:v>
                </c:pt>
                <c:pt idx="9855">
                  <c:v>19399.960937009699</c:v>
                </c:pt>
                <c:pt idx="9856">
                  <c:v>19400.377669522699</c:v>
                </c:pt>
                <c:pt idx="9857">
                  <c:v>19400.794312267099</c:v>
                </c:pt>
                <c:pt idx="9858">
                  <c:v>19401.210865261099</c:v>
                </c:pt>
                <c:pt idx="9859">
                  <c:v>19401.6273285227</c:v>
                </c:pt>
                <c:pt idx="9860">
                  <c:v>19402.043702070001</c:v>
                </c:pt>
                <c:pt idx="9861">
                  <c:v>19402.459985921199</c:v>
                </c:pt>
                <c:pt idx="9862">
                  <c:v>19402.876180094299</c:v>
                </c:pt>
                <c:pt idx="9863">
                  <c:v>19403.2922846074</c:v>
                </c:pt>
                <c:pt idx="9864">
                  <c:v>19403.7082994786</c:v>
                </c:pt>
                <c:pt idx="9865">
                  <c:v>19404.1242247261</c:v>
                </c:pt>
                <c:pt idx="9866">
                  <c:v>19404.540060367901</c:v>
                </c:pt>
                <c:pt idx="9867">
                  <c:v>19404.955806422098</c:v>
                </c:pt>
                <c:pt idx="9868">
                  <c:v>19405.371462906802</c:v>
                </c:pt>
                <c:pt idx="9869">
                  <c:v>19405.787029840201</c:v>
                </c:pt>
                <c:pt idx="9870">
                  <c:v>19406.202507240199</c:v>
                </c:pt>
                <c:pt idx="9871">
                  <c:v>19406.617895125099</c:v>
                </c:pt>
                <c:pt idx="9872">
                  <c:v>19407.0331935129</c:v>
                </c:pt>
                <c:pt idx="9873">
                  <c:v>19407.448402421702</c:v>
                </c:pt>
                <c:pt idx="9874">
                  <c:v>19407.8635218696</c:v>
                </c:pt>
                <c:pt idx="9875">
                  <c:v>19408.278551874799</c:v>
                </c:pt>
                <c:pt idx="9876">
                  <c:v>19408.693492455299</c:v>
                </c:pt>
                <c:pt idx="9877">
                  <c:v>19409.108343629199</c:v>
                </c:pt>
                <c:pt idx="9878">
                  <c:v>19409.523105414599</c:v>
                </c:pt>
                <c:pt idx="9879">
                  <c:v>19409.9377778296</c:v>
                </c:pt>
                <c:pt idx="9880">
                  <c:v>19410.352360892299</c:v>
                </c:pt>
                <c:pt idx="9881">
                  <c:v>19410.766854620801</c:v>
                </c:pt>
                <c:pt idx="9882">
                  <c:v>19411.181259033201</c:v>
                </c:pt>
                <c:pt idx="9883">
                  <c:v>19411.595574190898</c:v>
                </c:pt>
                <c:pt idx="9884">
                  <c:v>19412.009800307202</c:v>
                </c:pt>
                <c:pt idx="9885">
                  <c:v>19412.423937183201</c:v>
                </c:pt>
                <c:pt idx="9886">
                  <c:v>19412.837984837301</c:v>
                </c:pt>
                <c:pt idx="9887">
                  <c:v>19413.2519432882</c:v>
                </c:pt>
                <c:pt idx="9888">
                  <c:v>19413.6658125547</c:v>
                </c:pt>
                <c:pt idx="9889">
                  <c:v>19414.079592655198</c:v>
                </c:pt>
                <c:pt idx="9890">
                  <c:v>19414.493283608401</c:v>
                </c:pt>
                <c:pt idx="9891">
                  <c:v>19414.906885433</c:v>
                </c:pt>
                <c:pt idx="9892">
                  <c:v>19415.3203981476</c:v>
                </c:pt>
                <c:pt idx="9893">
                  <c:v>19415.7338217709</c:v>
                </c:pt>
                <c:pt idx="9894">
                  <c:v>19416.1471563214</c:v>
                </c:pt>
                <c:pt idx="9895">
                  <c:v>19416.560401817798</c:v>
                </c:pt>
                <c:pt idx="9896">
                  <c:v>19416.973558278802</c:v>
                </c:pt>
                <c:pt idx="9897">
                  <c:v>19417.386625722898</c:v>
                </c:pt>
                <c:pt idx="9898">
                  <c:v>19417.799604168798</c:v>
                </c:pt>
                <c:pt idx="9899">
                  <c:v>19418.212493635099</c:v>
                </c:pt>
                <c:pt idx="9900">
                  <c:v>19418.6252941405</c:v>
                </c:pt>
                <c:pt idx="9901">
                  <c:v>19419.0380057037</c:v>
                </c:pt>
                <c:pt idx="9902">
                  <c:v>19419.4506283431</c:v>
                </c:pt>
                <c:pt idx="9903">
                  <c:v>19419.8631620776</c:v>
                </c:pt>
                <c:pt idx="9904">
                  <c:v>19420.275606925599</c:v>
                </c:pt>
                <c:pt idx="9905">
                  <c:v>19420.6879629059</c:v>
                </c:pt>
                <c:pt idx="9906">
                  <c:v>19421.100230036998</c:v>
                </c:pt>
                <c:pt idx="9907">
                  <c:v>19421.512408337701</c:v>
                </c:pt>
                <c:pt idx="9908">
                  <c:v>19421.9244978264</c:v>
                </c:pt>
                <c:pt idx="9909">
                  <c:v>19422.336498522</c:v>
                </c:pt>
                <c:pt idx="9910">
                  <c:v>19422.748410443</c:v>
                </c:pt>
                <c:pt idx="9911">
                  <c:v>19423.160233608</c:v>
                </c:pt>
                <c:pt idx="9912">
                  <c:v>19423.5719680357</c:v>
                </c:pt>
                <c:pt idx="9913">
                  <c:v>19423.983613744698</c:v>
                </c:pt>
                <c:pt idx="9914">
                  <c:v>19424.3951707536</c:v>
                </c:pt>
                <c:pt idx="9915">
                  <c:v>19424.806639081198</c:v>
                </c:pt>
                <c:pt idx="9916">
                  <c:v>19425.218018745902</c:v>
                </c:pt>
                <c:pt idx="9917">
                  <c:v>19425.6293097665</c:v>
                </c:pt>
                <c:pt idx="9918">
                  <c:v>19426.0405121615</c:v>
                </c:pt>
                <c:pt idx="9919">
                  <c:v>19426.4516259497</c:v>
                </c:pt>
                <c:pt idx="9920">
                  <c:v>19426.8626511496</c:v>
                </c:pt>
                <c:pt idx="9921">
                  <c:v>19427.273587779899</c:v>
                </c:pt>
                <c:pt idx="9922">
                  <c:v>19427.6844358936</c:v>
                </c:pt>
                <c:pt idx="9923">
                  <c:v>19428.095195534199</c:v>
                </c:pt>
                <c:pt idx="9924">
                  <c:v>19428.505866668002</c:v>
                </c:pt>
                <c:pt idx="9925">
                  <c:v>19428.916449314002</c:v>
                </c:pt>
                <c:pt idx="9926">
                  <c:v>19429.3269434908</c:v>
                </c:pt>
                <c:pt idx="9927">
                  <c:v>19429.737349217401</c:v>
                </c:pt>
                <c:pt idx="9928">
                  <c:v>19430.147666512399</c:v>
                </c:pt>
                <c:pt idx="9929">
                  <c:v>19430.557895394901</c:v>
                </c:pt>
                <c:pt idx="9930">
                  <c:v>19430.968035883401</c:v>
                </c:pt>
                <c:pt idx="9931">
                  <c:v>19431.378087996902</c:v>
                </c:pt>
                <c:pt idx="9932">
                  <c:v>19431.7880517542</c:v>
                </c:pt>
                <c:pt idx="9933">
                  <c:v>19432.197927173998</c:v>
                </c:pt>
                <c:pt idx="9934">
                  <c:v>19432.607714275298</c:v>
                </c:pt>
                <c:pt idx="9935">
                  <c:v>19433.017413076701</c:v>
                </c:pt>
                <c:pt idx="9936">
                  <c:v>19433.427023597102</c:v>
                </c:pt>
                <c:pt idx="9937">
                  <c:v>19433.836545855302</c:v>
                </c:pt>
                <c:pt idx="9938">
                  <c:v>19434.245979870098</c:v>
                </c:pt>
                <c:pt idx="9939">
                  <c:v>19434.6553256603</c:v>
                </c:pt>
                <c:pt idx="9940">
                  <c:v>19435.064583244799</c:v>
                </c:pt>
                <c:pt idx="9941">
                  <c:v>19435.473752642301</c:v>
                </c:pt>
                <c:pt idx="9942">
                  <c:v>19435.882833871601</c:v>
                </c:pt>
                <c:pt idx="9943">
                  <c:v>19436.291826951601</c:v>
                </c:pt>
                <c:pt idx="9944">
                  <c:v>19436.700731901099</c:v>
                </c:pt>
                <c:pt idx="9945">
                  <c:v>19437.109548738801</c:v>
                </c:pt>
                <c:pt idx="9946">
                  <c:v>19437.518277483599</c:v>
                </c:pt>
                <c:pt idx="9947">
                  <c:v>19437.926918154299</c:v>
                </c:pt>
                <c:pt idx="9948">
                  <c:v>19438.3354707697</c:v>
                </c:pt>
                <c:pt idx="9949">
                  <c:v>19438.743935348601</c:v>
                </c:pt>
                <c:pt idx="9950">
                  <c:v>19439.152311909798</c:v>
                </c:pt>
                <c:pt idx="9951">
                  <c:v>19439.560600472101</c:v>
                </c:pt>
                <c:pt idx="9952">
                  <c:v>19439.968801054401</c:v>
                </c:pt>
                <c:pt idx="9953">
                  <c:v>19440.376913675402</c:v>
                </c:pt>
                <c:pt idx="9954">
                  <c:v>19440.7849383539</c:v>
                </c:pt>
                <c:pt idx="9955">
                  <c:v>19441.192875108802</c:v>
                </c:pt>
                <c:pt idx="9956">
                  <c:v>19441.600723958902</c:v>
                </c:pt>
                <c:pt idx="9957">
                  <c:v>19442.008484922899</c:v>
                </c:pt>
                <c:pt idx="9958">
                  <c:v>19442.4161580197</c:v>
                </c:pt>
                <c:pt idx="9959">
                  <c:v>19442.823743268102</c:v>
                </c:pt>
                <c:pt idx="9960">
                  <c:v>19443.231240686899</c:v>
                </c:pt>
                <c:pt idx="9961">
                  <c:v>19443.638650632201</c:v>
                </c:pt>
                <c:pt idx="9962">
                  <c:v>19444.0459730289</c:v>
                </c:pt>
                <c:pt idx="9963">
                  <c:v>19444.4532076955</c:v>
                </c:pt>
                <c:pt idx="9964">
                  <c:v>19444.860354651799</c:v>
                </c:pt>
                <c:pt idx="9965">
                  <c:v>19445.2674139177</c:v>
                </c:pt>
                <c:pt idx="9966">
                  <c:v>19445.674385513001</c:v>
                </c:pt>
                <c:pt idx="9967">
                  <c:v>19446.081269457802</c:v>
                </c:pt>
                <c:pt idx="9968">
                  <c:v>19446.4880657717</c:v>
                </c:pt>
                <c:pt idx="9969">
                  <c:v>19446.894774474698</c:v>
                </c:pt>
                <c:pt idx="9970">
                  <c:v>19447.301395586601</c:v>
                </c:pt>
                <c:pt idx="9971">
                  <c:v>19447.707929127599</c:v>
                </c:pt>
                <c:pt idx="9972">
                  <c:v>19448.1143751171</c:v>
                </c:pt>
                <c:pt idx="9973">
                  <c:v>19448.5207335753</c:v>
                </c:pt>
                <c:pt idx="9974">
                  <c:v>19448.927004521898</c:v>
                </c:pt>
                <c:pt idx="9975">
                  <c:v>19449.333187976899</c:v>
                </c:pt>
                <c:pt idx="9976">
                  <c:v>19449.73928396</c:v>
                </c:pt>
                <c:pt idx="9977">
                  <c:v>19450.145292491299</c:v>
                </c:pt>
                <c:pt idx="9978">
                  <c:v>19450.551213590501</c:v>
                </c:pt>
                <c:pt idx="9979">
                  <c:v>19450.957047277501</c:v>
                </c:pt>
                <c:pt idx="9980">
                  <c:v>19451.362793572302</c:v>
                </c:pt>
                <c:pt idx="9981">
                  <c:v>19451.768452494602</c:v>
                </c:pt>
                <c:pt idx="9982">
                  <c:v>19452.174024064399</c:v>
                </c:pt>
                <c:pt idx="9983">
                  <c:v>19452.5795083015</c:v>
                </c:pt>
                <c:pt idx="9984">
                  <c:v>19452.984905225901</c:v>
                </c:pt>
                <c:pt idx="9985">
                  <c:v>19453.3902148573</c:v>
                </c:pt>
                <c:pt idx="9986">
                  <c:v>19453.795437215598</c:v>
                </c:pt>
                <c:pt idx="9987">
                  <c:v>19454.200572320799</c:v>
                </c:pt>
                <c:pt idx="9988">
                  <c:v>19454.6056201926</c:v>
                </c:pt>
                <c:pt idx="9989">
                  <c:v>19455.0105808511</c:v>
                </c:pt>
                <c:pt idx="9990">
                  <c:v>19455.415454316</c:v>
                </c:pt>
                <c:pt idx="9991">
                  <c:v>19455.820240607201</c:v>
                </c:pt>
                <c:pt idx="9992">
                  <c:v>19456.224939744599</c:v>
                </c:pt>
                <c:pt idx="9993">
                  <c:v>19456.629551748101</c:v>
                </c:pt>
                <c:pt idx="9994">
                  <c:v>19457.034076637501</c:v>
                </c:pt>
                <c:pt idx="9995">
                  <c:v>19457.438514432699</c:v>
                </c:pt>
                <c:pt idx="9996">
                  <c:v>19457.842865153601</c:v>
                </c:pt>
                <c:pt idx="9997">
                  <c:v>19458.247128820101</c:v>
                </c:pt>
                <c:pt idx="9998">
                  <c:v>19458.651305452</c:v>
                </c:pt>
                <c:pt idx="9999">
                  <c:v>19459.055395069201</c:v>
                </c:pt>
                <c:pt idx="10000">
                  <c:v>19459.459397994699</c:v>
                </c:pt>
                <c:pt idx="10001">
                  <c:v>19459.863314025999</c:v>
                </c:pt>
                <c:pt idx="10002">
                  <c:v>19460.267143130299</c:v>
                </c:pt>
                <c:pt idx="10003">
                  <c:v>19460.670885328302</c:v>
                </c:pt>
                <c:pt idx="10004">
                  <c:v>19461.074540640398</c:v>
                </c:pt>
                <c:pt idx="10005">
                  <c:v>19461.4781090873</c:v>
                </c:pt>
                <c:pt idx="10006">
                  <c:v>19461.881590689602</c:v>
                </c:pt>
                <c:pt idx="10007">
                  <c:v>19462.284985467701</c:v>
                </c:pt>
                <c:pt idx="10008">
                  <c:v>19462.688293442301</c:v>
                </c:pt>
                <c:pt idx="10009">
                  <c:v>19463.091514633899</c:v>
                </c:pt>
                <c:pt idx="10010">
                  <c:v>19463.494649063101</c:v>
                </c:pt>
                <c:pt idx="10011">
                  <c:v>19463.8976967505</c:v>
                </c:pt>
                <c:pt idx="10012">
                  <c:v>19464.300657716602</c:v>
                </c:pt>
                <c:pt idx="10013">
                  <c:v>19464.703531981999</c:v>
                </c:pt>
                <c:pt idx="10014">
                  <c:v>19465.1063195672</c:v>
                </c:pt>
                <c:pt idx="10015">
                  <c:v>19465.5090204929</c:v>
                </c:pt>
                <c:pt idx="10016">
                  <c:v>19465.911634779499</c:v>
                </c:pt>
                <c:pt idx="10017">
                  <c:v>19466.314162447801</c:v>
                </c:pt>
                <c:pt idx="10018">
                  <c:v>19466.716603518002</c:v>
                </c:pt>
                <c:pt idx="10019">
                  <c:v>19467.118958011099</c:v>
                </c:pt>
                <c:pt idx="10020">
                  <c:v>19467.521225947399</c:v>
                </c:pt>
                <c:pt idx="10021">
                  <c:v>19467.923407347502</c:v>
                </c:pt>
                <c:pt idx="10022">
                  <c:v>19468.325502232001</c:v>
                </c:pt>
                <c:pt idx="10023">
                  <c:v>19468.7275106214</c:v>
                </c:pt>
                <c:pt idx="10024">
                  <c:v>19469.1294325364</c:v>
                </c:pt>
                <c:pt idx="10025">
                  <c:v>19469.5312679975</c:v>
                </c:pt>
                <c:pt idx="10026">
                  <c:v>19469.9330170252</c:v>
                </c:pt>
                <c:pt idx="10027">
                  <c:v>19470.334679640098</c:v>
                </c:pt>
                <c:pt idx="10028">
                  <c:v>19470.736255862801</c:v>
                </c:pt>
                <c:pt idx="10029">
                  <c:v>19471.137745713899</c:v>
                </c:pt>
                <c:pt idx="10030">
                  <c:v>19471.539149213899</c:v>
                </c:pt>
                <c:pt idx="10031">
                  <c:v>19471.940466383399</c:v>
                </c:pt>
                <c:pt idx="10032">
                  <c:v>19472.3416972429</c:v>
                </c:pt>
                <c:pt idx="10033">
                  <c:v>19472.742841813098</c:v>
                </c:pt>
                <c:pt idx="10034">
                  <c:v>19473.143900114399</c:v>
                </c:pt>
                <c:pt idx="10035">
                  <c:v>19473.544872167498</c:v>
                </c:pt>
                <c:pt idx="10036">
                  <c:v>19473.9457579929</c:v>
                </c:pt>
                <c:pt idx="10037">
                  <c:v>19474.346557611199</c:v>
                </c:pt>
                <c:pt idx="10038">
                  <c:v>19474.747271041499</c:v>
                </c:pt>
                <c:pt idx="10039">
                  <c:v>19475.147898287902</c:v>
                </c:pt>
                <c:pt idx="10040">
                  <c:v>19475.548439387301</c:v>
                </c:pt>
                <c:pt idx="10041">
                  <c:v>19475.948894360401</c:v>
                </c:pt>
                <c:pt idx="10042">
                  <c:v>19476.349263227599</c:v>
                </c:pt>
                <c:pt idx="10043">
                  <c:v>19476.749546009502</c:v>
                </c:pt>
                <c:pt idx="10044">
                  <c:v>19477.149742726699</c:v>
                </c:pt>
                <c:pt idx="10045">
                  <c:v>19477.5498533996</c:v>
                </c:pt>
                <c:pt idx="10046">
                  <c:v>19477.949878048799</c:v>
                </c:pt>
                <c:pt idx="10047">
                  <c:v>19478.349816694801</c:v>
                </c:pt>
                <c:pt idx="10048">
                  <c:v>19478.749669358102</c:v>
                </c:pt>
                <c:pt idx="10049">
                  <c:v>19479.149436059299</c:v>
                </c:pt>
                <c:pt idx="10050">
                  <c:v>19479.5491168189</c:v>
                </c:pt>
                <c:pt idx="10051">
                  <c:v>19479.948711657398</c:v>
                </c:pt>
                <c:pt idx="10052">
                  <c:v>19480.348220595399</c:v>
                </c:pt>
                <c:pt idx="10053">
                  <c:v>19480.747643653402</c:v>
                </c:pt>
                <c:pt idx="10054">
                  <c:v>19481.146980851801</c:v>
                </c:pt>
                <c:pt idx="10055">
                  <c:v>19481.5462322114</c:v>
                </c:pt>
                <c:pt idx="10056">
                  <c:v>19481.945397752501</c:v>
                </c:pt>
                <c:pt idx="10057">
                  <c:v>19482.344477495699</c:v>
                </c:pt>
                <c:pt idx="10058">
                  <c:v>19482.743471461501</c:v>
                </c:pt>
                <c:pt idx="10059">
                  <c:v>19483.142379670498</c:v>
                </c:pt>
                <c:pt idx="10060">
                  <c:v>19483.541202143198</c:v>
                </c:pt>
                <c:pt idx="10061">
                  <c:v>19483.939938900101</c:v>
                </c:pt>
                <c:pt idx="10062">
                  <c:v>19484.338589961699</c:v>
                </c:pt>
                <c:pt idx="10063">
                  <c:v>19484.737155348601</c:v>
                </c:pt>
                <c:pt idx="10064">
                  <c:v>19485.135635081399</c:v>
                </c:pt>
                <c:pt idx="10065">
                  <c:v>19485.534029180501</c:v>
                </c:pt>
                <c:pt idx="10066">
                  <c:v>19485.932337666301</c:v>
                </c:pt>
                <c:pt idx="10067">
                  <c:v>19486.330560559702</c:v>
                </c:pt>
                <c:pt idx="10068">
                  <c:v>19486.728697881001</c:v>
                </c:pt>
                <c:pt idx="10069">
                  <c:v>19487.126749650699</c:v>
                </c:pt>
                <c:pt idx="10070">
                  <c:v>19487.524715889402</c:v>
                </c:pt>
                <c:pt idx="10071">
                  <c:v>19487.922596617602</c:v>
                </c:pt>
                <c:pt idx="10072">
                  <c:v>19488.320391855901</c:v>
                </c:pt>
                <c:pt idx="10073">
                  <c:v>19488.718101624701</c:v>
                </c:pt>
                <c:pt idx="10074">
                  <c:v>19489.115725944601</c:v>
                </c:pt>
                <c:pt idx="10075">
                  <c:v>19489.513264836201</c:v>
                </c:pt>
                <c:pt idx="10076">
                  <c:v>19489.910718319901</c:v>
                </c:pt>
                <c:pt idx="10077">
                  <c:v>19490.3080865181</c:v>
                </c:pt>
                <c:pt idx="10078">
                  <c:v>19490.705369601401</c:v>
                </c:pt>
                <c:pt idx="10079">
                  <c:v>19491.102567365</c:v>
                </c:pt>
                <c:pt idx="10080">
                  <c:v>19491.4996798301</c:v>
                </c:pt>
                <c:pt idx="10081">
                  <c:v>19491.896707018001</c:v>
                </c:pt>
                <c:pt idx="10082">
                  <c:v>19492.293648949901</c:v>
                </c:pt>
                <c:pt idx="10083">
                  <c:v>19492.690505646799</c:v>
                </c:pt>
                <c:pt idx="10084">
                  <c:v>19493.0872771301</c:v>
                </c:pt>
                <c:pt idx="10085">
                  <c:v>19493.483963420898</c:v>
                </c:pt>
                <c:pt idx="10086">
                  <c:v>19493.880564540501</c:v>
                </c:pt>
                <c:pt idx="10087">
                  <c:v>19494.277080509899</c:v>
                </c:pt>
                <c:pt idx="10088">
                  <c:v>19494.6735113504</c:v>
                </c:pt>
                <c:pt idx="10089">
                  <c:v>19495.069857083199</c:v>
                </c:pt>
                <c:pt idx="10090">
                  <c:v>19495.466117729498</c:v>
                </c:pt>
                <c:pt idx="10091">
                  <c:v>19495.8622933105</c:v>
                </c:pt>
                <c:pt idx="10092">
                  <c:v>19496.2583838473</c:v>
                </c:pt>
                <c:pt idx="10093">
                  <c:v>19496.6543893612</c:v>
                </c:pt>
                <c:pt idx="10094">
                  <c:v>19497.050309873401</c:v>
                </c:pt>
                <c:pt idx="10095">
                  <c:v>19497.446145405</c:v>
                </c:pt>
                <c:pt idx="10096">
                  <c:v>19497.841895977301</c:v>
                </c:pt>
                <c:pt idx="10097">
                  <c:v>19498.2375616114</c:v>
                </c:pt>
                <c:pt idx="10098">
                  <c:v>19498.633142328501</c:v>
                </c:pt>
                <c:pt idx="10099">
                  <c:v>19499.028638149801</c:v>
                </c:pt>
                <c:pt idx="10100">
                  <c:v>19499.4240490966</c:v>
                </c:pt>
                <c:pt idx="10101">
                  <c:v>19499.81937519</c:v>
                </c:pt>
                <c:pt idx="10102">
                  <c:v>19500.214616451201</c:v>
                </c:pt>
                <c:pt idx="10103">
                  <c:v>19500.609772901302</c:v>
                </c:pt>
                <c:pt idx="10104">
                  <c:v>19501.004844561699</c:v>
                </c:pt>
                <c:pt idx="10105">
                  <c:v>19501.3998314534</c:v>
                </c:pt>
                <c:pt idx="10106">
                  <c:v>19501.794733597799</c:v>
                </c:pt>
                <c:pt idx="10107">
                  <c:v>19502.189551015901</c:v>
                </c:pt>
                <c:pt idx="10108">
                  <c:v>19502.584283728898</c:v>
                </c:pt>
                <c:pt idx="10109">
                  <c:v>19502.978931758102</c:v>
                </c:pt>
                <c:pt idx="10110">
                  <c:v>19503.373495124699</c:v>
                </c:pt>
                <c:pt idx="10111">
                  <c:v>19503.767973849801</c:v>
                </c:pt>
                <c:pt idx="10112">
                  <c:v>19504.162367954599</c:v>
                </c:pt>
                <c:pt idx="10113">
                  <c:v>19504.556677460401</c:v>
                </c:pt>
                <c:pt idx="10114">
                  <c:v>19504.950902388198</c:v>
                </c:pt>
                <c:pt idx="10115">
                  <c:v>19505.345042759502</c:v>
                </c:pt>
                <c:pt idx="10116">
                  <c:v>19505.73909861</c:v>
                </c:pt>
                <c:pt idx="10117">
                  <c:v>19506.133069960801</c:v>
                </c:pt>
                <c:pt idx="10118">
                  <c:v>19506.5269568207</c:v>
                </c:pt>
                <c:pt idx="10119">
                  <c:v>19506.920759211</c:v>
                </c:pt>
                <c:pt idx="10120">
                  <c:v>19507.314477152799</c:v>
                </c:pt>
                <c:pt idx="10121">
                  <c:v>19507.7081106675</c:v>
                </c:pt>
                <c:pt idx="10122">
                  <c:v>19508.101659776199</c:v>
                </c:pt>
                <c:pt idx="10123">
                  <c:v>19508.495124500299</c:v>
                </c:pt>
                <c:pt idx="10124">
                  <c:v>19508.888504860901</c:v>
                </c:pt>
                <c:pt idx="10125">
                  <c:v>19509.281800879398</c:v>
                </c:pt>
                <c:pt idx="10126">
                  <c:v>19509.675012576899</c:v>
                </c:pt>
                <c:pt idx="10127">
                  <c:v>19510.068139974701</c:v>
                </c:pt>
                <c:pt idx="10128">
                  <c:v>19510.461183094099</c:v>
                </c:pt>
                <c:pt idx="10129">
                  <c:v>19510.854141956301</c:v>
                </c:pt>
                <c:pt idx="10130">
                  <c:v>19511.2470165825</c:v>
                </c:pt>
                <c:pt idx="10131">
                  <c:v>19511.639806994099</c:v>
                </c:pt>
                <c:pt idx="10132">
                  <c:v>19512.032513212202</c:v>
                </c:pt>
                <c:pt idx="10133">
                  <c:v>19512.425135258101</c:v>
                </c:pt>
                <c:pt idx="10134">
                  <c:v>19512.817673153098</c:v>
                </c:pt>
                <c:pt idx="10135">
                  <c:v>19513.2101269183</c:v>
                </c:pt>
                <c:pt idx="10136">
                  <c:v>19513.602496575098</c:v>
                </c:pt>
                <c:pt idx="10137">
                  <c:v>19513.994782144699</c:v>
                </c:pt>
                <c:pt idx="10138">
                  <c:v>19514.386983648299</c:v>
                </c:pt>
                <c:pt idx="10139">
                  <c:v>19514.7791011072</c:v>
                </c:pt>
                <c:pt idx="10140">
                  <c:v>19515.171134542601</c:v>
                </c:pt>
                <c:pt idx="10141">
                  <c:v>19515.563083975801</c:v>
                </c:pt>
                <c:pt idx="10142">
                  <c:v>19515.954949428098</c:v>
                </c:pt>
                <c:pt idx="10143">
                  <c:v>19516.346730920599</c:v>
                </c:pt>
                <c:pt idx="10144">
                  <c:v>19516.7384284746</c:v>
                </c:pt>
                <c:pt idx="10145">
                  <c:v>19517.130042111399</c:v>
                </c:pt>
                <c:pt idx="10146">
                  <c:v>19517.521571852201</c:v>
                </c:pt>
                <c:pt idx="10147">
                  <c:v>19517.9130177183</c:v>
                </c:pt>
                <c:pt idx="10148">
                  <c:v>19518.3043797309</c:v>
                </c:pt>
                <c:pt idx="10149">
                  <c:v>19518.695657911299</c:v>
                </c:pt>
                <c:pt idx="10150">
                  <c:v>19519.0868522807</c:v>
                </c:pt>
                <c:pt idx="10151">
                  <c:v>19519.477962860299</c:v>
                </c:pt>
                <c:pt idx="10152">
                  <c:v>19519.868989671399</c:v>
                </c:pt>
                <c:pt idx="10153">
                  <c:v>19520.259932735298</c:v>
                </c:pt>
                <c:pt idx="10154">
                  <c:v>19520.6507920732</c:v>
                </c:pt>
                <c:pt idx="10155">
                  <c:v>19521.0415678973</c:v>
                </c:pt>
                <c:pt idx="10156">
                  <c:v>19521.4322601155</c:v>
                </c:pt>
                <c:pt idx="10157">
                  <c:v>19521.822868691299</c:v>
                </c:pt>
                <c:pt idx="10158">
                  <c:v>19522.213393646201</c:v>
                </c:pt>
                <c:pt idx="10159">
                  <c:v>19522.603835002101</c:v>
                </c:pt>
                <c:pt idx="10160">
                  <c:v>19522.994192780799</c:v>
                </c:pt>
                <c:pt idx="10161">
                  <c:v>19523.3844670039</c:v>
                </c:pt>
                <c:pt idx="10162">
                  <c:v>19523.774657693</c:v>
                </c:pt>
                <c:pt idx="10163">
                  <c:v>19524.1647648703</c:v>
                </c:pt>
                <c:pt idx="10164">
                  <c:v>19524.554788557201</c:v>
                </c:pt>
                <c:pt idx="10165">
                  <c:v>19524.944728775401</c:v>
                </c:pt>
                <c:pt idx="10166">
                  <c:v>19525.334585546701</c:v>
                </c:pt>
                <c:pt idx="10167">
                  <c:v>19525.724358893</c:v>
                </c:pt>
                <c:pt idx="10168">
                  <c:v>19526.1140488358</c:v>
                </c:pt>
                <c:pt idx="10169">
                  <c:v>19526.5036553969</c:v>
                </c:pt>
                <c:pt idx="10170">
                  <c:v>19526.8931785981</c:v>
                </c:pt>
                <c:pt idx="10171">
                  <c:v>19527.2826184611</c:v>
                </c:pt>
                <c:pt idx="10172">
                  <c:v>19527.671975007699</c:v>
                </c:pt>
                <c:pt idx="10173">
                  <c:v>19528.061248259499</c:v>
                </c:pt>
                <c:pt idx="10174">
                  <c:v>19528.450438238298</c:v>
                </c:pt>
                <c:pt idx="10175">
                  <c:v>19528.8395449659</c:v>
                </c:pt>
                <c:pt idx="10176">
                  <c:v>19529.228568464001</c:v>
                </c:pt>
                <c:pt idx="10177">
                  <c:v>19529.6175087542</c:v>
                </c:pt>
                <c:pt idx="10178">
                  <c:v>19530.0063658584</c:v>
                </c:pt>
                <c:pt idx="10179">
                  <c:v>19530.3951397983</c:v>
                </c:pt>
                <c:pt idx="10180">
                  <c:v>19530.783830595599</c:v>
                </c:pt>
                <c:pt idx="10181">
                  <c:v>19531.1724382721</c:v>
                </c:pt>
                <c:pt idx="10182">
                  <c:v>19531.560962849398</c:v>
                </c:pt>
                <c:pt idx="10183">
                  <c:v>19531.949404349401</c:v>
                </c:pt>
                <c:pt idx="10184">
                  <c:v>19532.337762793701</c:v>
                </c:pt>
                <c:pt idx="10185">
                  <c:v>19532.7260382042</c:v>
                </c:pt>
                <c:pt idx="10186">
                  <c:v>19533.114230602401</c:v>
                </c:pt>
                <c:pt idx="10187">
                  <c:v>19533.502340010298</c:v>
                </c:pt>
                <c:pt idx="10188">
                  <c:v>19533.890366449399</c:v>
                </c:pt>
                <c:pt idx="10189">
                  <c:v>19534.278309941601</c:v>
                </c:pt>
                <c:pt idx="10190">
                  <c:v>19534.666170508499</c:v>
                </c:pt>
                <c:pt idx="10191">
                  <c:v>19535.053948171899</c:v>
                </c:pt>
                <c:pt idx="10192">
                  <c:v>19535.4416429536</c:v>
                </c:pt>
                <c:pt idx="10193">
                  <c:v>19535.829254875302</c:v>
                </c:pt>
                <c:pt idx="10194">
                  <c:v>19536.216783680698</c:v>
                </c:pt>
                <c:pt idx="10195">
                  <c:v>19536.604229644799</c:v>
                </c:pt>
                <c:pt idx="10196">
                  <c:v>19536.991592792099</c:v>
                </c:pt>
                <c:pt idx="10197">
                  <c:v>19537.378873143702</c:v>
                </c:pt>
                <c:pt idx="10198">
                  <c:v>19537.766070720802</c:v>
                </c:pt>
                <c:pt idx="10199">
                  <c:v>19538.153185544601</c:v>
                </c:pt>
                <c:pt idx="10200">
                  <c:v>19538.5402176364</c:v>
                </c:pt>
                <c:pt idx="10201">
                  <c:v>19538.9271670173</c:v>
                </c:pt>
                <c:pt idx="10202">
                  <c:v>19539.314033708499</c:v>
                </c:pt>
                <c:pt idx="10203">
                  <c:v>19539.700817731198</c:v>
                </c:pt>
                <c:pt idx="10204">
                  <c:v>19540.087519106601</c:v>
                </c:pt>
                <c:pt idx="10205">
                  <c:v>19540.474137855901</c:v>
                </c:pt>
                <c:pt idx="10206">
                  <c:v>19540.860674000302</c:v>
                </c:pt>
                <c:pt idx="10207">
                  <c:v>19541.247127560899</c:v>
                </c:pt>
                <c:pt idx="10208">
                  <c:v>19541.633498559098</c:v>
                </c:pt>
                <c:pt idx="10209">
                  <c:v>19542.019787016001</c:v>
                </c:pt>
                <c:pt idx="10210">
                  <c:v>19542.405992952601</c:v>
                </c:pt>
                <c:pt idx="10211">
                  <c:v>19542.792116390399</c:v>
                </c:pt>
                <c:pt idx="10212">
                  <c:v>19543.1781573505</c:v>
                </c:pt>
                <c:pt idx="10213">
                  <c:v>19543.5641158539</c:v>
                </c:pt>
                <c:pt idx="10214">
                  <c:v>19543.949991922102</c:v>
                </c:pt>
                <c:pt idx="10215">
                  <c:v>19544.335785576099</c:v>
                </c:pt>
                <c:pt idx="10216">
                  <c:v>19544.721496837101</c:v>
                </c:pt>
                <c:pt idx="10217">
                  <c:v>19545.107125726299</c:v>
                </c:pt>
                <c:pt idx="10218">
                  <c:v>19545.492672265002</c:v>
                </c:pt>
                <c:pt idx="10219">
                  <c:v>19545.878136474301</c:v>
                </c:pt>
                <c:pt idx="10220">
                  <c:v>19546.263518375399</c:v>
                </c:pt>
                <c:pt idx="10221">
                  <c:v>19546.648817989499</c:v>
                </c:pt>
                <c:pt idx="10222">
                  <c:v>19547.034035337801</c:v>
                </c:pt>
                <c:pt idx="10223">
                  <c:v>19547.419170441601</c:v>
                </c:pt>
                <c:pt idx="10224">
                  <c:v>19547.804223321898</c:v>
                </c:pt>
                <c:pt idx="10225">
                  <c:v>19548.189193999999</c:v>
                </c:pt>
                <c:pt idx="10226">
                  <c:v>19548.5740824971</c:v>
                </c:pt>
                <c:pt idx="10227">
                  <c:v>19548.958888834401</c:v>
                </c:pt>
                <c:pt idx="10228">
                  <c:v>19549.343613033001</c:v>
                </c:pt>
                <c:pt idx="10229">
                  <c:v>19549.728255114202</c:v>
                </c:pt>
                <c:pt idx="10230">
                  <c:v>19550.112815099201</c:v>
                </c:pt>
                <c:pt idx="10231">
                  <c:v>19550.497293009099</c:v>
                </c:pt>
                <c:pt idx="10232">
                  <c:v>19550.881688910998</c:v>
                </c:pt>
                <c:pt idx="10233">
                  <c:v>19551.266002956701</c:v>
                </c:pt>
                <c:pt idx="10234">
                  <c:v>19551.650235007601</c:v>
                </c:pt>
                <c:pt idx="10235">
                  <c:v>19552.034385085499</c:v>
                </c:pt>
                <c:pt idx="10236">
                  <c:v>19552.4184532119</c:v>
                </c:pt>
                <c:pt idx="10237">
                  <c:v>19552.802439408501</c:v>
                </c:pt>
                <c:pt idx="10238">
                  <c:v>19553.1863436969</c:v>
                </c:pt>
                <c:pt idx="10239">
                  <c:v>19553.5701660987</c:v>
                </c:pt>
                <c:pt idx="10240">
                  <c:v>19553.953906635499</c:v>
                </c:pt>
                <c:pt idx="10241">
                  <c:v>19554.337565328999</c:v>
                </c:pt>
                <c:pt idx="10242">
                  <c:v>19554.721142200699</c:v>
                </c:pt>
                <c:pt idx="10243">
                  <c:v>19555.104637272201</c:v>
                </c:pt>
                <c:pt idx="10244">
                  <c:v>19555.488050565298</c:v>
                </c:pt>
                <c:pt idx="10245">
                  <c:v>19555.871382101399</c:v>
                </c:pt>
                <c:pt idx="10246">
                  <c:v>19556.2546319022</c:v>
                </c:pt>
                <c:pt idx="10247">
                  <c:v>19556.637799989399</c:v>
                </c:pt>
                <c:pt idx="10248">
                  <c:v>19557.0208863845</c:v>
                </c:pt>
                <c:pt idx="10249">
                  <c:v>19557.403891109101</c:v>
                </c:pt>
                <c:pt idx="10250">
                  <c:v>19557.786814184899</c:v>
                </c:pt>
                <c:pt idx="10251">
                  <c:v>19558.169655633501</c:v>
                </c:pt>
                <c:pt idx="10252">
                  <c:v>19558.552415476399</c:v>
                </c:pt>
                <c:pt idx="10253">
                  <c:v>19558.935093735399</c:v>
                </c:pt>
                <c:pt idx="10254">
                  <c:v>19559.317690431999</c:v>
                </c:pt>
                <c:pt idx="10255">
                  <c:v>19559.7002055878</c:v>
                </c:pt>
                <c:pt idx="10256">
                  <c:v>19560.082639224402</c:v>
                </c:pt>
                <c:pt idx="10257">
                  <c:v>19560.464991363599</c:v>
                </c:pt>
                <c:pt idx="10258">
                  <c:v>19560.847262026698</c:v>
                </c:pt>
                <c:pt idx="10259">
                  <c:v>19561.2294512357</c:v>
                </c:pt>
                <c:pt idx="10260">
                  <c:v>19561.611559011901</c:v>
                </c:pt>
                <c:pt idx="10261">
                  <c:v>19561.993585377</c:v>
                </c:pt>
                <c:pt idx="10262">
                  <c:v>19562.3755303527</c:v>
                </c:pt>
                <c:pt idx="10263">
                  <c:v>19562.757393960499</c:v>
                </c:pt>
                <c:pt idx="10264">
                  <c:v>19563.139176222099</c:v>
                </c:pt>
                <c:pt idx="10265">
                  <c:v>19563.520877159099</c:v>
                </c:pt>
                <c:pt idx="10266">
                  <c:v>19563.902496793002</c:v>
                </c:pt>
                <c:pt idx="10267">
                  <c:v>19564.2840351456</c:v>
                </c:pt>
                <c:pt idx="10268">
                  <c:v>19564.6654922384</c:v>
                </c:pt>
                <c:pt idx="10269">
                  <c:v>19565.046868092999</c:v>
                </c:pt>
                <c:pt idx="10270">
                  <c:v>19565.428162731099</c:v>
                </c:pt>
                <c:pt idx="10271">
                  <c:v>19565.809376207399</c:v>
                </c:pt>
                <c:pt idx="10272">
                  <c:v>19566.190508556199</c:v>
                </c:pt>
                <c:pt idx="10273">
                  <c:v>19566.571559759101</c:v>
                </c:pt>
                <c:pt idx="10274">
                  <c:v>19566.952529837999</c:v>
                </c:pt>
                <c:pt idx="10275">
                  <c:v>19567.3334188146</c:v>
                </c:pt>
                <c:pt idx="10276">
                  <c:v>19567.714226710599</c:v>
                </c:pt>
                <c:pt idx="10277">
                  <c:v>19568.094953547901</c:v>
                </c:pt>
                <c:pt idx="10278">
                  <c:v>19568.475599348199</c:v>
                </c:pt>
                <c:pt idx="10279">
                  <c:v>19568.8561641333</c:v>
                </c:pt>
                <c:pt idx="10280">
                  <c:v>19569.236647924801</c:v>
                </c:pt>
                <c:pt idx="10281">
                  <c:v>19569.617050744699</c:v>
                </c:pt>
                <c:pt idx="10282">
                  <c:v>19569.997372614602</c:v>
                </c:pt>
                <c:pt idx="10283">
                  <c:v>19570.377613556298</c:v>
                </c:pt>
                <c:pt idx="10284">
                  <c:v>19570.7577735915</c:v>
                </c:pt>
                <c:pt idx="10285">
                  <c:v>19571.1378527421</c:v>
                </c:pt>
                <c:pt idx="10286">
                  <c:v>19571.517851029799</c:v>
                </c:pt>
                <c:pt idx="10287">
                  <c:v>19571.897768476301</c:v>
                </c:pt>
                <c:pt idx="10288">
                  <c:v>19572.277605103402</c:v>
                </c:pt>
                <c:pt idx="10289">
                  <c:v>19572.657360932899</c:v>
                </c:pt>
                <c:pt idx="10290">
                  <c:v>19573.037035986599</c:v>
                </c:pt>
                <c:pt idx="10291">
                  <c:v>19573.416630286101</c:v>
                </c:pt>
                <c:pt idx="10292">
                  <c:v>19573.796143853298</c:v>
                </c:pt>
                <c:pt idx="10293">
                  <c:v>19574.1755767098</c:v>
                </c:pt>
                <c:pt idx="10294">
                  <c:v>19574.554928877598</c:v>
                </c:pt>
                <c:pt idx="10295">
                  <c:v>19574.934200378299</c:v>
                </c:pt>
                <c:pt idx="10296">
                  <c:v>19575.3133912337</c:v>
                </c:pt>
                <c:pt idx="10297">
                  <c:v>19575.692501465499</c:v>
                </c:pt>
                <c:pt idx="10298">
                  <c:v>19576.0715310956</c:v>
                </c:pt>
                <c:pt idx="10299">
                  <c:v>19576.450480145599</c:v>
                </c:pt>
                <c:pt idx="10300">
                  <c:v>19576.829348637399</c:v>
                </c:pt>
                <c:pt idx="10301">
                  <c:v>19577.208136592701</c:v>
                </c:pt>
                <c:pt idx="10302">
                  <c:v>19577.5868440333</c:v>
                </c:pt>
                <c:pt idx="10303">
                  <c:v>19577.9654709809</c:v>
                </c:pt>
                <c:pt idx="10304">
                  <c:v>19578.344017457199</c:v>
                </c:pt>
                <c:pt idx="10305">
                  <c:v>19578.7224834841</c:v>
                </c:pt>
                <c:pt idx="10306">
                  <c:v>19579.1008690833</c:v>
                </c:pt>
                <c:pt idx="10307">
                  <c:v>19579.479174276701</c:v>
                </c:pt>
                <c:pt idx="10308">
                  <c:v>19579.857399085799</c:v>
                </c:pt>
                <c:pt idx="10309">
                  <c:v>19580.235543532501</c:v>
                </c:pt>
                <c:pt idx="10310">
                  <c:v>19580.6136076654</c:v>
                </c:pt>
                <c:pt idx="10311">
                  <c:v>19580.991591494902</c:v>
                </c:pt>
                <c:pt idx="10312">
                  <c:v>19581.3694950305</c:v>
                </c:pt>
                <c:pt idx="10313">
                  <c:v>19581.747318294001</c:v>
                </c:pt>
                <c:pt idx="10314">
                  <c:v>19582.125061307099</c:v>
                </c:pt>
                <c:pt idx="10315">
                  <c:v>19582.502724091799</c:v>
                </c:pt>
                <c:pt idx="10316">
                  <c:v>19582.880306669798</c:v>
                </c:pt>
                <c:pt idx="10317">
                  <c:v>19583.257809063001</c:v>
                </c:pt>
                <c:pt idx="10318">
                  <c:v>19583.635231293301</c:v>
                </c:pt>
                <c:pt idx="10319">
                  <c:v>19584.012573382399</c:v>
                </c:pt>
                <c:pt idx="10320">
                  <c:v>19584.3898353523</c:v>
                </c:pt>
                <c:pt idx="10321">
                  <c:v>19584.767017224702</c:v>
                </c:pt>
                <c:pt idx="10322">
                  <c:v>19585.144119021501</c:v>
                </c:pt>
                <c:pt idx="10323">
                  <c:v>19585.521140764598</c:v>
                </c:pt>
                <c:pt idx="10324">
                  <c:v>19585.898082475702</c:v>
                </c:pt>
                <c:pt idx="10325">
                  <c:v>19586.274944176701</c:v>
                </c:pt>
                <c:pt idx="10326">
                  <c:v>19586.6517258895</c:v>
                </c:pt>
                <c:pt idx="10327">
                  <c:v>19587.028427635902</c:v>
                </c:pt>
                <c:pt idx="10328">
                  <c:v>19587.405049437701</c:v>
                </c:pt>
                <c:pt idx="10329">
                  <c:v>19587.7815913167</c:v>
                </c:pt>
                <c:pt idx="10330">
                  <c:v>19588.158053294901</c:v>
                </c:pt>
                <c:pt idx="10331">
                  <c:v>19588.534435394002</c:v>
                </c:pt>
                <c:pt idx="10332">
                  <c:v>19588.910737635899</c:v>
                </c:pt>
                <c:pt idx="10333">
                  <c:v>19589.286960042398</c:v>
                </c:pt>
                <c:pt idx="10334">
                  <c:v>19589.663102635299</c:v>
                </c:pt>
                <c:pt idx="10335">
                  <c:v>19590.039165436599</c:v>
                </c:pt>
                <c:pt idx="10336">
                  <c:v>19590.415148468001</c:v>
                </c:pt>
                <c:pt idx="10337">
                  <c:v>19590.791051751399</c:v>
                </c:pt>
                <c:pt idx="10338">
                  <c:v>19591.1668753085</c:v>
                </c:pt>
                <c:pt idx="10339">
                  <c:v>19591.542619161399</c:v>
                </c:pt>
                <c:pt idx="10340">
                  <c:v>19591.918283331699</c:v>
                </c:pt>
                <c:pt idx="10341">
                  <c:v>19592.293867841301</c:v>
                </c:pt>
                <c:pt idx="10342">
                  <c:v>19592.6693727122</c:v>
                </c:pt>
                <c:pt idx="10343">
                  <c:v>19593.044797965998</c:v>
                </c:pt>
                <c:pt idx="10344">
                  <c:v>19593.4201436246</c:v>
                </c:pt>
                <c:pt idx="10345">
                  <c:v>19593.795409710001</c:v>
                </c:pt>
                <c:pt idx="10346">
                  <c:v>19594.170596243901</c:v>
                </c:pt>
                <c:pt idx="10347">
                  <c:v>19594.545703248099</c:v>
                </c:pt>
                <c:pt idx="10348">
                  <c:v>19594.920730744499</c:v>
                </c:pt>
                <c:pt idx="10349">
                  <c:v>19595.295678939299</c:v>
                </c:pt>
                <c:pt idx="10350">
                  <c:v>19595.6705477051</c:v>
                </c:pt>
                <c:pt idx="10351">
                  <c:v>19596.045337044499</c:v>
                </c:pt>
                <c:pt idx="10352">
                  <c:v>19596.420046980002</c:v>
                </c:pt>
                <c:pt idx="10353">
                  <c:v>19596.7946775337</c:v>
                </c:pt>
                <c:pt idx="10354">
                  <c:v>19597.1692287277</c:v>
                </c:pt>
                <c:pt idx="10355">
                  <c:v>19597.5437005846</c:v>
                </c:pt>
                <c:pt idx="10356">
                  <c:v>19597.9180931263</c:v>
                </c:pt>
                <c:pt idx="10357">
                  <c:v>19598.2924063752</c:v>
                </c:pt>
                <c:pt idx="10358">
                  <c:v>19598.6666403534</c:v>
                </c:pt>
                <c:pt idx="10359">
                  <c:v>19599.0407950833</c:v>
                </c:pt>
                <c:pt idx="10360">
                  <c:v>19599.414870586999</c:v>
                </c:pt>
                <c:pt idx="10361">
                  <c:v>19599.7888668868</c:v>
                </c:pt>
                <c:pt idx="10362">
                  <c:v>19600.1627840049</c:v>
                </c:pt>
                <c:pt idx="10363">
                  <c:v>19600.5366219635</c:v>
                </c:pt>
                <c:pt idx="10364">
                  <c:v>19600.910380784899</c:v>
                </c:pt>
                <c:pt idx="10365">
                  <c:v>19601.284060491402</c:v>
                </c:pt>
                <c:pt idx="10366">
                  <c:v>19601.657661105</c:v>
                </c:pt>
                <c:pt idx="10367">
                  <c:v>19602.031182648199</c:v>
                </c:pt>
                <c:pt idx="10368">
                  <c:v>19602.404625143001</c:v>
                </c:pt>
                <c:pt idx="10369">
                  <c:v>19602.777988611801</c:v>
                </c:pt>
                <c:pt idx="10370">
                  <c:v>19603.151273076801</c:v>
                </c:pt>
                <c:pt idx="10371">
                  <c:v>19603.524478560201</c:v>
                </c:pt>
                <c:pt idx="10372">
                  <c:v>19603.897605084199</c:v>
                </c:pt>
                <c:pt idx="10373">
                  <c:v>19604.270652671101</c:v>
                </c:pt>
                <c:pt idx="10374">
                  <c:v>19604.643621343101</c:v>
                </c:pt>
                <c:pt idx="10375">
                  <c:v>19605.0165111225</c:v>
                </c:pt>
                <c:pt idx="10376">
                  <c:v>19605.389322031398</c:v>
                </c:pt>
                <c:pt idx="10377">
                  <c:v>19605.762054092102</c:v>
                </c:pt>
                <c:pt idx="10378">
                  <c:v>19606.134707326801</c:v>
                </c:pt>
                <c:pt idx="10379">
                  <c:v>19606.507281757898</c:v>
                </c:pt>
                <c:pt idx="10380">
                  <c:v>19606.879777407401</c:v>
                </c:pt>
                <c:pt idx="10381">
                  <c:v>19607.252194297602</c:v>
                </c:pt>
                <c:pt idx="10382">
                  <c:v>19607.6245324509</c:v>
                </c:pt>
                <c:pt idx="10383">
                  <c:v>19607.996791889302</c:v>
                </c:pt>
                <c:pt idx="10384">
                  <c:v>19608.368972635199</c:v>
                </c:pt>
                <c:pt idx="10385">
                  <c:v>19608.741074710699</c:v>
                </c:pt>
                <c:pt idx="10386">
                  <c:v>19609.113098138201</c:v>
                </c:pt>
                <c:pt idx="10387">
                  <c:v>19609.485042915101</c:v>
                </c:pt>
                <c:pt idx="10388">
                  <c:v>19609.8569089146</c:v>
                </c:pt>
                <c:pt idx="10389">
                  <c:v>19610.228696317801</c:v>
                </c:pt>
                <c:pt idx="10390">
                  <c:v>19610.600405146299</c:v>
                </c:pt>
                <c:pt idx="10391">
                  <c:v>19610.972035422099</c:v>
                </c:pt>
                <c:pt idx="10392">
                  <c:v>19611.343587167001</c:v>
                </c:pt>
                <c:pt idx="10393">
                  <c:v>19611.715060402901</c:v>
                </c:pt>
                <c:pt idx="10394">
                  <c:v>19612.086455151599</c:v>
                </c:pt>
                <c:pt idx="10395">
                  <c:v>19612.4577714349</c:v>
                </c:pt>
                <c:pt idx="10396">
                  <c:v>19612.829009274799</c:v>
                </c:pt>
                <c:pt idx="10397">
                  <c:v>19613.2001686931</c:v>
                </c:pt>
                <c:pt idx="10398">
                  <c:v>19613.571249711698</c:v>
                </c:pt>
                <c:pt idx="10399">
                  <c:v>19613.942252352299</c:v>
                </c:pt>
                <c:pt idx="10400">
                  <c:v>19614.313176636901</c:v>
                </c:pt>
                <c:pt idx="10401">
                  <c:v>19614.684022587298</c:v>
                </c:pt>
                <c:pt idx="10402">
                  <c:v>19615.054790225298</c:v>
                </c:pt>
                <c:pt idx="10403">
                  <c:v>19615.425479573001</c:v>
                </c:pt>
                <c:pt idx="10404">
                  <c:v>19615.796090651998</c:v>
                </c:pt>
                <c:pt idx="10405">
                  <c:v>19616.166623484201</c:v>
                </c:pt>
                <c:pt idx="10406">
                  <c:v>19616.5370780915</c:v>
                </c:pt>
                <c:pt idx="10407">
                  <c:v>19616.907454495798</c:v>
                </c:pt>
                <c:pt idx="10408">
                  <c:v>19617.277752718801</c:v>
                </c:pt>
                <c:pt idx="10409">
                  <c:v>19617.647972782499</c:v>
                </c:pt>
                <c:pt idx="10410">
                  <c:v>19618.018114708699</c:v>
                </c:pt>
                <c:pt idx="10411">
                  <c:v>19618.388178519301</c:v>
                </c:pt>
                <c:pt idx="10412">
                  <c:v>19618.7581642361</c:v>
                </c:pt>
                <c:pt idx="10413">
                  <c:v>19619.128071881001</c:v>
                </c:pt>
                <c:pt idx="10414">
                  <c:v>19619.497901475901</c:v>
                </c:pt>
                <c:pt idx="10415">
                  <c:v>19619.8676530425</c:v>
                </c:pt>
                <c:pt idx="10416">
                  <c:v>19620.237326602699</c:v>
                </c:pt>
                <c:pt idx="10417">
                  <c:v>19620.6069221785</c:v>
                </c:pt>
                <c:pt idx="10418">
                  <c:v>19620.976439791601</c:v>
                </c:pt>
                <c:pt idx="10419">
                  <c:v>19621.345879463999</c:v>
                </c:pt>
                <c:pt idx="10420">
                  <c:v>19621.7152412174</c:v>
                </c:pt>
                <c:pt idx="10421">
                  <c:v>19622.0845250737</c:v>
                </c:pt>
                <c:pt idx="10422">
                  <c:v>19622.4537310548</c:v>
                </c:pt>
                <c:pt idx="10423">
                  <c:v>19622.822859182499</c:v>
                </c:pt>
                <c:pt idx="10424">
                  <c:v>19623.191909478799</c:v>
                </c:pt>
                <c:pt idx="10425">
                  <c:v>19623.560881965401</c:v>
                </c:pt>
                <c:pt idx="10426">
                  <c:v>19623.929776681602</c:v>
                </c:pt>
                <c:pt idx="10427">
                  <c:v>19624.298593665499</c:v>
                </c:pt>
                <c:pt idx="10428">
                  <c:v>19624.667332909201</c:v>
                </c:pt>
                <c:pt idx="10429">
                  <c:v>19625.035994434598</c:v>
                </c:pt>
                <c:pt idx="10430">
                  <c:v>19625.4045782637</c:v>
                </c:pt>
                <c:pt idx="10431">
                  <c:v>19625.773084418401</c:v>
                </c:pt>
                <c:pt idx="10432">
                  <c:v>19626.1415129206</c:v>
                </c:pt>
                <c:pt idx="10433">
                  <c:v>19626.5098637923</c:v>
                </c:pt>
                <c:pt idx="10434">
                  <c:v>19626.878137055501</c:v>
                </c:pt>
                <c:pt idx="10435">
                  <c:v>19627.246332732098</c:v>
                </c:pt>
                <c:pt idx="10436">
                  <c:v>19627.614450844099</c:v>
                </c:pt>
                <c:pt idx="10437">
                  <c:v>19627.982491413299</c:v>
                </c:pt>
                <c:pt idx="10438">
                  <c:v>19628.350454461899</c:v>
                </c:pt>
                <c:pt idx="10439">
                  <c:v>19628.718340011601</c:v>
                </c:pt>
                <c:pt idx="10440">
                  <c:v>19629.086148084501</c:v>
                </c:pt>
                <c:pt idx="10441">
                  <c:v>19629.453878702501</c:v>
                </c:pt>
                <c:pt idx="10442">
                  <c:v>19629.821531887599</c:v>
                </c:pt>
                <c:pt idx="10443">
                  <c:v>19630.189107661699</c:v>
                </c:pt>
                <c:pt idx="10444">
                  <c:v>19630.556606046801</c:v>
                </c:pt>
                <c:pt idx="10445">
                  <c:v>19630.924027064801</c:v>
                </c:pt>
                <c:pt idx="10446">
                  <c:v>19631.291370737599</c:v>
                </c:pt>
                <c:pt idx="10447">
                  <c:v>19631.658637087301</c:v>
                </c:pt>
                <c:pt idx="10448">
                  <c:v>19632.025826135799</c:v>
                </c:pt>
                <c:pt idx="10449">
                  <c:v>19632.392937904999</c:v>
                </c:pt>
                <c:pt idx="10450">
                  <c:v>19632.759972416701</c:v>
                </c:pt>
                <c:pt idx="10451">
                  <c:v>19633.126929693299</c:v>
                </c:pt>
                <c:pt idx="10452">
                  <c:v>19633.493809756401</c:v>
                </c:pt>
                <c:pt idx="10453">
                  <c:v>19633.860612627999</c:v>
                </c:pt>
                <c:pt idx="10454">
                  <c:v>19634.2273383301</c:v>
                </c:pt>
                <c:pt idx="10455">
                  <c:v>19634.5939868846</c:v>
                </c:pt>
                <c:pt idx="10456">
                  <c:v>19634.9605583134</c:v>
                </c:pt>
                <c:pt idx="10457">
                  <c:v>19635.327052638699</c:v>
                </c:pt>
                <c:pt idx="10458">
                  <c:v>19635.693469882201</c:v>
                </c:pt>
                <c:pt idx="10459">
                  <c:v>19636.059810065901</c:v>
                </c:pt>
                <c:pt idx="10460">
                  <c:v>19636.4260732119</c:v>
                </c:pt>
                <c:pt idx="10461">
                  <c:v>19636.792259341899</c:v>
                </c:pt>
                <c:pt idx="10462">
                  <c:v>19637.1583684781</c:v>
                </c:pt>
                <c:pt idx="10463">
                  <c:v>19637.524400642302</c:v>
                </c:pt>
                <c:pt idx="10464">
                  <c:v>19637.8903558565</c:v>
                </c:pt>
                <c:pt idx="10465">
                  <c:v>19638.256234071199</c:v>
                </c:pt>
                <c:pt idx="10466">
                  <c:v>19638.622035322001</c:v>
                </c:pt>
                <c:pt idx="10467">
                  <c:v>19638.987759678999</c:v>
                </c:pt>
                <c:pt idx="10468">
                  <c:v>19639.353407163999</c:v>
                </c:pt>
                <c:pt idx="10469">
                  <c:v>19639.718977798701</c:v>
                </c:pt>
                <c:pt idx="10470">
                  <c:v>19640.084471604801</c:v>
                </c:pt>
                <c:pt idx="10471">
                  <c:v>19640.449888603998</c:v>
                </c:pt>
                <c:pt idx="10472">
                  <c:v>19640.815228818101</c:v>
                </c:pt>
                <c:pt idx="10473">
                  <c:v>19641.180492268599</c:v>
                </c:pt>
                <c:pt idx="10474">
                  <c:v>19641.5456789774</c:v>
                </c:pt>
                <c:pt idx="10475">
                  <c:v>19641.910788966201</c:v>
                </c:pt>
                <c:pt idx="10476">
                  <c:v>19642.275822256699</c:v>
                </c:pt>
                <c:pt idx="10477">
                  <c:v>19642.6407788705</c:v>
                </c:pt>
                <c:pt idx="10478">
                  <c:v>19643.005658829501</c:v>
                </c:pt>
                <c:pt idx="10479">
                  <c:v>19643.370462155199</c:v>
                </c:pt>
                <c:pt idx="10480">
                  <c:v>19643.735188869501</c:v>
                </c:pt>
                <c:pt idx="10481">
                  <c:v>19644.099838994101</c:v>
                </c:pt>
                <c:pt idx="10482">
                  <c:v>19644.464412550598</c:v>
                </c:pt>
                <c:pt idx="10483">
                  <c:v>19644.828909560802</c:v>
                </c:pt>
                <c:pt idx="10484">
                  <c:v>19645.193330046299</c:v>
                </c:pt>
                <c:pt idx="10485">
                  <c:v>19645.557674029002</c:v>
                </c:pt>
                <c:pt idx="10486">
                  <c:v>19645.921941530501</c:v>
                </c:pt>
                <c:pt idx="10487">
                  <c:v>19646.286132572401</c:v>
                </c:pt>
                <c:pt idx="10488">
                  <c:v>19646.650247176702</c:v>
                </c:pt>
                <c:pt idx="10489">
                  <c:v>19647.014285364901</c:v>
                </c:pt>
                <c:pt idx="10490">
                  <c:v>19647.3782471587</c:v>
                </c:pt>
                <c:pt idx="10491">
                  <c:v>19647.742132579999</c:v>
                </c:pt>
                <c:pt idx="10492">
                  <c:v>19648.105941650301</c:v>
                </c:pt>
                <c:pt idx="10493">
                  <c:v>19648.469674391501</c:v>
                </c:pt>
                <c:pt idx="10494">
                  <c:v>19648.833330825099</c:v>
                </c:pt>
                <c:pt idx="10495">
                  <c:v>19649.196910973002</c:v>
                </c:pt>
                <c:pt idx="10496">
                  <c:v>19649.5604148569</c:v>
                </c:pt>
                <c:pt idx="10497">
                  <c:v>19649.9238424984</c:v>
                </c:pt>
                <c:pt idx="10498">
                  <c:v>19650.287193919201</c:v>
                </c:pt>
                <c:pt idx="10499">
                  <c:v>19650.650469141201</c:v>
                </c:pt>
                <c:pt idx="10500">
                  <c:v>19651.013668185999</c:v>
                </c:pt>
                <c:pt idx="10501">
                  <c:v>19651.376791075301</c:v>
                </c:pt>
                <c:pt idx="10502">
                  <c:v>19651.739837830799</c:v>
                </c:pt>
                <c:pt idx="10503">
                  <c:v>19652.102808474199</c:v>
                </c:pt>
                <c:pt idx="10504">
                  <c:v>19652.465702926998</c:v>
                </c:pt>
                <c:pt idx="10505">
                  <c:v>19652.828521279702</c:v>
                </c:pt>
                <c:pt idx="10506">
                  <c:v>19653.1912635759</c:v>
                </c:pt>
                <c:pt idx="10507">
                  <c:v>19653.553929836999</c:v>
                </c:pt>
                <c:pt idx="10508">
                  <c:v>19653.916520084498</c:v>
                </c:pt>
                <c:pt idx="10509">
                  <c:v>19654.279034339801</c:v>
                </c:pt>
                <c:pt idx="10510">
                  <c:v>19654.6414726244</c:v>
                </c:pt>
                <c:pt idx="10511">
                  <c:v>19655.0038349598</c:v>
                </c:pt>
                <c:pt idx="10512">
                  <c:v>19655.366121367399</c:v>
                </c:pt>
                <c:pt idx="10513">
                  <c:v>19655.728331868901</c:v>
                </c:pt>
                <c:pt idx="10514">
                  <c:v>19656.090466485501</c:v>
                </c:pt>
                <c:pt idx="10515">
                  <c:v>19656.452525238801</c:v>
                </c:pt>
                <c:pt idx="10516">
                  <c:v>19656.814508150299</c:v>
                </c:pt>
                <c:pt idx="10517">
                  <c:v>19657.176415241502</c:v>
                </c:pt>
                <c:pt idx="10518">
                  <c:v>19657.538246533699</c:v>
                </c:pt>
                <c:pt idx="10519">
                  <c:v>19657.900002048598</c:v>
                </c:pt>
                <c:pt idx="10520">
                  <c:v>19658.2616818075</c:v>
                </c:pt>
                <c:pt idx="10521">
                  <c:v>19658.623285832</c:v>
                </c:pt>
                <c:pt idx="10522">
                  <c:v>19658.9848141435</c:v>
                </c:pt>
                <c:pt idx="10523">
                  <c:v>19659.346266763499</c:v>
                </c:pt>
                <c:pt idx="10524">
                  <c:v>19659.7076437135</c:v>
                </c:pt>
                <c:pt idx="10525">
                  <c:v>19660.0689450149</c:v>
                </c:pt>
                <c:pt idx="10526">
                  <c:v>19660.4301706892</c:v>
                </c:pt>
                <c:pt idx="10527">
                  <c:v>19660.791320757999</c:v>
                </c:pt>
                <c:pt idx="10528">
                  <c:v>19661.1523952426</c:v>
                </c:pt>
                <c:pt idx="10529">
                  <c:v>19661.513394164602</c:v>
                </c:pt>
                <c:pt idx="10530">
                  <c:v>19661.874317545298</c:v>
                </c:pt>
                <c:pt idx="10531">
                  <c:v>19662.2351654064</c:v>
                </c:pt>
                <c:pt idx="10532">
                  <c:v>19662.5959377693</c:v>
                </c:pt>
                <c:pt idx="10533">
                  <c:v>19662.956634655398</c:v>
                </c:pt>
                <c:pt idx="10534">
                  <c:v>19663.317256086299</c:v>
                </c:pt>
                <c:pt idx="10535">
                  <c:v>19663.677802083301</c:v>
                </c:pt>
                <c:pt idx="10536">
                  <c:v>19664.038272668</c:v>
                </c:pt>
                <c:pt idx="10537">
                  <c:v>19664.3986678619</c:v>
                </c:pt>
                <c:pt idx="10538">
                  <c:v>19664.7589876864</c:v>
                </c:pt>
                <c:pt idx="10539">
                  <c:v>19665.119232163001</c:v>
                </c:pt>
                <c:pt idx="10540">
                  <c:v>19665.479401313201</c:v>
                </c:pt>
                <c:pt idx="10541">
                  <c:v>19665.839495158401</c:v>
                </c:pt>
                <c:pt idx="10542">
                  <c:v>19666.199513733602</c:v>
                </c:pt>
                <c:pt idx="10543">
                  <c:v>19666.559457352701</c:v>
                </c:pt>
                <c:pt idx="10544">
                  <c:v>19666.919325755702</c:v>
                </c:pt>
                <c:pt idx="10545">
                  <c:v>19667.2791189645</c:v>
                </c:pt>
                <c:pt idx="10546">
                  <c:v>19667.638837001301</c:v>
                </c:pt>
                <c:pt idx="10547">
                  <c:v>19667.998479888302</c:v>
                </c:pt>
                <c:pt idx="10548">
                  <c:v>19668.3580476475</c:v>
                </c:pt>
                <c:pt idx="10549">
                  <c:v>19668.7175403008</c:v>
                </c:pt>
                <c:pt idx="10550">
                  <c:v>19669.0769578705</c:v>
                </c:pt>
                <c:pt idx="10551">
                  <c:v>19669.4363003787</c:v>
                </c:pt>
                <c:pt idx="10552">
                  <c:v>19669.795567847301</c:v>
                </c:pt>
                <c:pt idx="10553">
                  <c:v>19670.154760298599</c:v>
                </c:pt>
                <c:pt idx="10554">
                  <c:v>19670.5138777545</c:v>
                </c:pt>
                <c:pt idx="10555">
                  <c:v>19670.8729202373</c:v>
                </c:pt>
                <c:pt idx="10556">
                  <c:v>19671.231887768899</c:v>
                </c:pt>
                <c:pt idx="10557">
                  <c:v>19671.5907803714</c:v>
                </c:pt>
                <c:pt idx="10558">
                  <c:v>19671.949598067</c:v>
                </c:pt>
                <c:pt idx="10559">
                  <c:v>19672.308340877698</c:v>
                </c:pt>
                <c:pt idx="10560">
                  <c:v>19672.6670088256</c:v>
                </c:pt>
                <c:pt idx="10561">
                  <c:v>19673.025601932801</c:v>
                </c:pt>
                <c:pt idx="10562">
                  <c:v>19673.384120221399</c:v>
                </c:pt>
                <c:pt idx="10563">
                  <c:v>19673.742563713498</c:v>
                </c:pt>
                <c:pt idx="10564">
                  <c:v>19674.100932431102</c:v>
                </c:pt>
                <c:pt idx="10565">
                  <c:v>19674.4592263964</c:v>
                </c:pt>
                <c:pt idx="10566">
                  <c:v>19674.817445631401</c:v>
                </c:pt>
                <c:pt idx="10567">
                  <c:v>19675.1755901582</c:v>
                </c:pt>
                <c:pt idx="10568">
                  <c:v>19675.533659998899</c:v>
                </c:pt>
                <c:pt idx="10569">
                  <c:v>19675.891655175601</c:v>
                </c:pt>
                <c:pt idx="10570">
                  <c:v>19676.249575710401</c:v>
                </c:pt>
                <c:pt idx="10571">
                  <c:v>19676.607421625398</c:v>
                </c:pt>
                <c:pt idx="10572">
                  <c:v>19676.9651929426</c:v>
                </c:pt>
                <c:pt idx="10573">
                  <c:v>19677.322889684099</c:v>
                </c:pt>
                <c:pt idx="10574">
                  <c:v>19677.680511872099</c:v>
                </c:pt>
                <c:pt idx="10575">
                  <c:v>19678.038059528601</c:v>
                </c:pt>
                <c:pt idx="10576">
                  <c:v>19678.395532675699</c:v>
                </c:pt>
                <c:pt idx="10577">
                  <c:v>19678.752931335501</c:v>
                </c:pt>
                <c:pt idx="10578">
                  <c:v>19679.110255529999</c:v>
                </c:pt>
                <c:pt idx="10579">
                  <c:v>19679.467505281398</c:v>
                </c:pt>
                <c:pt idx="10580">
                  <c:v>19679.8246806118</c:v>
                </c:pt>
                <c:pt idx="10581">
                  <c:v>19680.181781413699</c:v>
                </c:pt>
                <c:pt idx="10582">
                  <c:v>19680.538807469002</c:v>
                </c:pt>
                <c:pt idx="10583">
                  <c:v>19680.895759132</c:v>
                </c:pt>
                <c:pt idx="10584">
                  <c:v>19681.2526364236</c:v>
                </c:pt>
                <c:pt idx="10585">
                  <c:v>19681.609439365198</c:v>
                </c:pt>
                <c:pt idx="10586">
                  <c:v>19681.966167977698</c:v>
                </c:pt>
                <c:pt idx="10587">
                  <c:v>19682.322822282498</c:v>
                </c:pt>
                <c:pt idx="10588">
                  <c:v>19682.6794023006</c:v>
                </c:pt>
                <c:pt idx="10589">
                  <c:v>19683.035908053102</c:v>
                </c:pt>
                <c:pt idx="10590">
                  <c:v>19683.392339561298</c:v>
                </c:pt>
                <c:pt idx="10591">
                  <c:v>19683.7486968462</c:v>
                </c:pt>
                <c:pt idx="10592">
                  <c:v>19684.104979929099</c:v>
                </c:pt>
                <c:pt idx="10593">
                  <c:v>19684.461188830999</c:v>
                </c:pt>
                <c:pt idx="10594">
                  <c:v>19684.817323572999</c:v>
                </c:pt>
                <c:pt idx="10595">
                  <c:v>19685.1733841766</c:v>
                </c:pt>
                <c:pt idx="10596">
                  <c:v>19685.529370662502</c:v>
                </c:pt>
                <c:pt idx="10597">
                  <c:v>19685.885283052201</c:v>
                </c:pt>
                <c:pt idx="10598">
                  <c:v>19686.241121366598</c:v>
                </c:pt>
                <c:pt idx="10599">
                  <c:v>19686.596885627001</c:v>
                </c:pt>
                <c:pt idx="10600">
                  <c:v>19686.9525758544</c:v>
                </c:pt>
                <c:pt idx="10601">
                  <c:v>19687.308192070199</c:v>
                </c:pt>
                <c:pt idx="10602">
                  <c:v>19687.663734295202</c:v>
                </c:pt>
                <c:pt idx="10603">
                  <c:v>19688.019202550899</c:v>
                </c:pt>
                <c:pt idx="10604">
                  <c:v>19688.374596858201</c:v>
                </c:pt>
                <c:pt idx="10605">
                  <c:v>19688.729917238299</c:v>
                </c:pt>
                <c:pt idx="10606">
                  <c:v>19689.0851637124</c:v>
                </c:pt>
                <c:pt idx="10607">
                  <c:v>19689.440336301701</c:v>
                </c:pt>
                <c:pt idx="10608">
                  <c:v>19689.795435027201</c:v>
                </c:pt>
                <c:pt idx="10609">
                  <c:v>19690.150459910099</c:v>
                </c:pt>
                <c:pt idx="10610">
                  <c:v>19690.5054109716</c:v>
                </c:pt>
                <c:pt idx="10611">
                  <c:v>19690.860288232801</c:v>
                </c:pt>
                <c:pt idx="10612">
                  <c:v>19691.215091714901</c:v>
                </c:pt>
                <c:pt idx="10613">
                  <c:v>19691.569821438999</c:v>
                </c:pt>
                <c:pt idx="10614">
                  <c:v>19691.924477426201</c:v>
                </c:pt>
                <c:pt idx="10615">
                  <c:v>19692.279059697801</c:v>
                </c:pt>
                <c:pt idx="10616">
                  <c:v>19692.633568274799</c:v>
                </c:pt>
                <c:pt idx="10617">
                  <c:v>19692.988003178401</c:v>
                </c:pt>
                <c:pt idx="10618">
                  <c:v>19693.3423644297</c:v>
                </c:pt>
                <c:pt idx="10619">
                  <c:v>19693.696652049901</c:v>
                </c:pt>
                <c:pt idx="10620">
                  <c:v>19694.050866137499</c:v>
                </c:pt>
                <c:pt idx="10621">
                  <c:v>19694.405006722602</c:v>
                </c:pt>
                <c:pt idx="10622">
                  <c:v>19694.759073752099</c:v>
                </c:pt>
                <c:pt idx="10623">
                  <c:v>19695.113067247599</c:v>
                </c:pt>
                <c:pt idx="10624">
                  <c:v>19695.466987230498</c:v>
                </c:pt>
                <c:pt idx="10625">
                  <c:v>19695.8208337223</c:v>
                </c:pt>
                <c:pt idx="10626">
                  <c:v>19696.1746067444</c:v>
                </c:pt>
                <c:pt idx="10627">
                  <c:v>19696.528306318301</c:v>
                </c:pt>
                <c:pt idx="10628">
                  <c:v>19696.8819324654</c:v>
                </c:pt>
                <c:pt idx="10629">
                  <c:v>19697.235485207199</c:v>
                </c:pt>
                <c:pt idx="10630">
                  <c:v>19697.5889645651</c:v>
                </c:pt>
                <c:pt idx="10631">
                  <c:v>19697.9423705605</c:v>
                </c:pt>
                <c:pt idx="10632">
                  <c:v>19698.295703215001</c:v>
                </c:pt>
                <c:pt idx="10633">
                  <c:v>19698.64896255</c:v>
                </c:pt>
                <c:pt idx="10634">
                  <c:v>19699.0021485869</c:v>
                </c:pt>
                <c:pt idx="10635">
                  <c:v>19699.355261347198</c:v>
                </c:pt>
                <c:pt idx="10636">
                  <c:v>19699.7083008523</c:v>
                </c:pt>
                <c:pt idx="10637">
                  <c:v>19700.061267123601</c:v>
                </c:pt>
                <c:pt idx="10638">
                  <c:v>19700.4141601827</c:v>
                </c:pt>
                <c:pt idx="10639">
                  <c:v>19700.766980050899</c:v>
                </c:pt>
                <c:pt idx="10640">
                  <c:v>19701.119726749799</c:v>
                </c:pt>
                <c:pt idx="10641">
                  <c:v>19701.472400300801</c:v>
                </c:pt>
                <c:pt idx="10642">
                  <c:v>19701.825000725101</c:v>
                </c:pt>
                <c:pt idx="10643">
                  <c:v>19702.1775280447</c:v>
                </c:pt>
                <c:pt idx="10644">
                  <c:v>19702.529982280499</c:v>
                </c:pt>
                <c:pt idx="10645">
                  <c:v>19702.882363454199</c:v>
                </c:pt>
                <c:pt idx="10646">
                  <c:v>19703.234671587299</c:v>
                </c:pt>
                <c:pt idx="10647">
                  <c:v>19703.586906701101</c:v>
                </c:pt>
                <c:pt idx="10648">
                  <c:v>19703.939068817199</c:v>
                </c:pt>
                <c:pt idx="10649">
                  <c:v>19704.291157956901</c:v>
                </c:pt>
                <c:pt idx="10650">
                  <c:v>19704.6431741417</c:v>
                </c:pt>
                <c:pt idx="10651">
                  <c:v>19704.9951173931</c:v>
                </c:pt>
                <c:pt idx="10652">
                  <c:v>19705.346987732599</c:v>
                </c:pt>
                <c:pt idx="10653">
                  <c:v>19705.698785181499</c:v>
                </c:pt>
                <c:pt idx="10654">
                  <c:v>19706.050509761299</c:v>
                </c:pt>
                <c:pt idx="10655">
                  <c:v>19706.402161493501</c:v>
                </c:pt>
                <c:pt idx="10656">
                  <c:v>19706.753740399501</c:v>
                </c:pt>
                <c:pt idx="10657">
                  <c:v>19707.1052465008</c:v>
                </c:pt>
                <c:pt idx="10658">
                  <c:v>19707.456679818799</c:v>
                </c:pt>
                <c:pt idx="10659">
                  <c:v>19707.8080404662</c:v>
                </c:pt>
                <c:pt idx="10660">
                  <c:v>19708.159328415401</c:v>
                </c:pt>
                <c:pt idx="10661">
                  <c:v>19708.510543655499</c:v>
                </c:pt>
                <c:pt idx="10662">
                  <c:v>19708.861686208202</c:v>
                </c:pt>
                <c:pt idx="10663">
                  <c:v>19709.212756095199</c:v>
                </c:pt>
                <c:pt idx="10664">
                  <c:v>19709.5637533382</c:v>
                </c:pt>
                <c:pt idx="10665">
                  <c:v>19709.914677958801</c:v>
                </c:pt>
                <c:pt idx="10666">
                  <c:v>19710.2655299789</c:v>
                </c:pt>
                <c:pt idx="10667">
                  <c:v>19710.6163094199</c:v>
                </c:pt>
                <c:pt idx="10668">
                  <c:v>19710.967016303799</c:v>
                </c:pt>
                <c:pt idx="10669">
                  <c:v>19711.317650652101</c:v>
                </c:pt>
                <c:pt idx="10670">
                  <c:v>19711.6682124865</c:v>
                </c:pt>
                <c:pt idx="10671">
                  <c:v>19712.0187018287</c:v>
                </c:pt>
                <c:pt idx="10672">
                  <c:v>19712.369118700499</c:v>
                </c:pt>
                <c:pt idx="10673">
                  <c:v>19712.7194631235</c:v>
                </c:pt>
                <c:pt idx="10674">
                  <c:v>19713.069735119399</c:v>
                </c:pt>
                <c:pt idx="10675">
                  <c:v>19713.4199347098</c:v>
                </c:pt>
                <c:pt idx="10676">
                  <c:v>19713.770061916599</c:v>
                </c:pt>
                <c:pt idx="10677">
                  <c:v>19714.120116761402</c:v>
                </c:pt>
                <c:pt idx="10678">
                  <c:v>19714.470099265902</c:v>
                </c:pt>
                <c:pt idx="10679">
                  <c:v>19714.820009451701</c:v>
                </c:pt>
                <c:pt idx="10680">
                  <c:v>19715.1698473406</c:v>
                </c:pt>
                <c:pt idx="10681">
                  <c:v>19715.519612954198</c:v>
                </c:pt>
                <c:pt idx="10682">
                  <c:v>19715.869306314398</c:v>
                </c:pt>
                <c:pt idx="10683">
                  <c:v>19716.218927442598</c:v>
                </c:pt>
                <c:pt idx="10684">
                  <c:v>19716.568476360699</c:v>
                </c:pt>
                <c:pt idx="10685">
                  <c:v>19716.917953090298</c:v>
                </c:pt>
                <c:pt idx="10686">
                  <c:v>19717.267357653101</c:v>
                </c:pt>
                <c:pt idx="10687">
                  <c:v>19717.616690070899</c:v>
                </c:pt>
                <c:pt idx="10688">
                  <c:v>19717.9659503652</c:v>
                </c:pt>
                <c:pt idx="10689">
                  <c:v>19718.3151385579</c:v>
                </c:pt>
                <c:pt idx="10690">
                  <c:v>19718.664254670501</c:v>
                </c:pt>
                <c:pt idx="10691">
                  <c:v>19719.013298724902</c:v>
                </c:pt>
                <c:pt idx="10692">
                  <c:v>19719.3622707426</c:v>
                </c:pt>
                <c:pt idx="10693">
                  <c:v>19719.711170745399</c:v>
                </c:pt>
                <c:pt idx="10694">
                  <c:v>19720.059998754899</c:v>
                </c:pt>
                <c:pt idx="10695">
                  <c:v>19720.408754792901</c:v>
                </c:pt>
                <c:pt idx="10696">
                  <c:v>19720.757438881101</c:v>
                </c:pt>
                <c:pt idx="10697">
                  <c:v>19721.106051041101</c:v>
                </c:pt>
                <c:pt idx="10698">
                  <c:v>19721.454591326699</c:v>
                </c:pt>
                <c:pt idx="10699">
                  <c:v>19721.803059733102</c:v>
                </c:pt>
                <c:pt idx="10700">
                  <c:v>19722.151456280601</c:v>
                </c:pt>
                <c:pt idx="10701">
                  <c:v>19722.4997809913</c:v>
                </c:pt>
                <c:pt idx="10702">
                  <c:v>19722.848033886799</c:v>
                </c:pt>
                <c:pt idx="10703">
                  <c:v>19723.196214989199</c:v>
                </c:pt>
                <c:pt idx="10704">
                  <c:v>19723.544324320199</c:v>
                </c:pt>
                <c:pt idx="10705">
                  <c:v>19723.892361901799</c:v>
                </c:pt>
                <c:pt idx="10706">
                  <c:v>19724.240327755801</c:v>
                </c:pt>
                <c:pt idx="10707">
                  <c:v>19724.588221904101</c:v>
                </c:pt>
                <c:pt idx="10708">
                  <c:v>19724.9360443685</c:v>
                </c:pt>
                <c:pt idx="10709">
                  <c:v>19725.283795170999</c:v>
                </c:pt>
                <c:pt idx="10710">
                  <c:v>19725.631474333401</c:v>
                </c:pt>
                <c:pt idx="10711">
                  <c:v>19725.9790818775</c:v>
                </c:pt>
                <c:pt idx="10712">
                  <c:v>19726.3266178253</c:v>
                </c:pt>
                <c:pt idx="10713">
                  <c:v>19726.674082198599</c:v>
                </c:pt>
                <c:pt idx="10714">
                  <c:v>19727.021475019199</c:v>
                </c:pt>
                <c:pt idx="10715">
                  <c:v>19727.3687963091</c:v>
                </c:pt>
                <c:pt idx="10716">
                  <c:v>19727.716046090201</c:v>
                </c:pt>
                <c:pt idx="10717">
                  <c:v>19728.063224384201</c:v>
                </c:pt>
                <c:pt idx="10718">
                  <c:v>19728.410331212999</c:v>
                </c:pt>
                <c:pt idx="10719">
                  <c:v>19728.757366598598</c:v>
                </c:pt>
                <c:pt idx="10720">
                  <c:v>19729.104330562899</c:v>
                </c:pt>
                <c:pt idx="10721">
                  <c:v>19729.451223011201</c:v>
                </c:pt>
                <c:pt idx="10722">
                  <c:v>19729.798043996801</c:v>
                </c:pt>
                <c:pt idx="10723">
                  <c:v>19730.144793602602</c:v>
                </c:pt>
                <c:pt idx="10724">
                  <c:v>19730.491471849298</c:v>
                </c:pt>
                <c:pt idx="10725">
                  <c:v>19730.838078757999</c:v>
                </c:pt>
                <c:pt idx="10726">
                  <c:v>19731.184614349499</c:v>
                </c:pt>
                <c:pt idx="10727">
                  <c:v>19731.531078644701</c:v>
                </c:pt>
                <c:pt idx="10728">
                  <c:v>19731.877471664498</c:v>
                </c:pt>
                <c:pt idx="10729">
                  <c:v>19732.223793429901</c:v>
                </c:pt>
                <c:pt idx="10730">
                  <c:v>19732.570043961699</c:v>
                </c:pt>
                <c:pt idx="10731">
                  <c:v>19732.916223280801</c:v>
                </c:pt>
                <c:pt idx="10732">
                  <c:v>19733.262331408201</c:v>
                </c:pt>
                <c:pt idx="10733">
                  <c:v>19733.608368364701</c:v>
                </c:pt>
                <c:pt idx="10734">
                  <c:v>19733.9543341713</c:v>
                </c:pt>
                <c:pt idx="10735">
                  <c:v>19734.300228848799</c:v>
                </c:pt>
                <c:pt idx="10736">
                  <c:v>19734.6460524182</c:v>
                </c:pt>
                <c:pt idx="10737">
                  <c:v>19734.991804900401</c:v>
                </c:pt>
                <c:pt idx="10738">
                  <c:v>19735.337486316101</c:v>
                </c:pt>
                <c:pt idx="10739">
                  <c:v>19735.6830966866</c:v>
                </c:pt>
                <c:pt idx="10740">
                  <c:v>19736.028636032501</c:v>
                </c:pt>
                <c:pt idx="10741">
                  <c:v>19736.374104374801</c:v>
                </c:pt>
                <c:pt idx="10742">
                  <c:v>19736.7195017343</c:v>
                </c:pt>
                <c:pt idx="10743">
                  <c:v>19737.064828132101</c:v>
                </c:pt>
                <c:pt idx="10744">
                  <c:v>19737.410083591101</c:v>
                </c:pt>
                <c:pt idx="10745">
                  <c:v>19737.755268135399</c:v>
                </c:pt>
                <c:pt idx="10746">
                  <c:v>19738.100381781402</c:v>
                </c:pt>
                <c:pt idx="10747">
                  <c:v>19738.445424550198</c:v>
                </c:pt>
                <c:pt idx="10748">
                  <c:v>19738.7903964627</c:v>
                </c:pt>
                <c:pt idx="10749">
                  <c:v>19739.135297539899</c:v>
                </c:pt>
                <c:pt idx="10750">
                  <c:v>19739.480127802599</c:v>
                </c:pt>
                <c:pt idx="10751">
                  <c:v>19739.824887271901</c:v>
                </c:pt>
                <c:pt idx="10752">
                  <c:v>19740.169575968601</c:v>
                </c:pt>
                <c:pt idx="10753">
                  <c:v>19740.514193913699</c:v>
                </c:pt>
                <c:pt idx="10754">
                  <c:v>19740.858741128101</c:v>
                </c:pt>
                <c:pt idx="10755">
                  <c:v>19741.203217632901</c:v>
                </c:pt>
                <c:pt idx="10756">
                  <c:v>19741.5476234489</c:v>
                </c:pt>
                <c:pt idx="10757">
                  <c:v>19741.891958597</c:v>
                </c:pt>
                <c:pt idx="10758">
                  <c:v>19742.2362230982</c:v>
                </c:pt>
                <c:pt idx="10759">
                  <c:v>19742.580416973498</c:v>
                </c:pt>
                <c:pt idx="10760">
                  <c:v>19742.924540243799</c:v>
                </c:pt>
                <c:pt idx="10761">
                  <c:v>19743.268592929999</c:v>
                </c:pt>
                <c:pt idx="10762">
                  <c:v>19743.612575053099</c:v>
                </c:pt>
                <c:pt idx="10763">
                  <c:v>19743.956486634001</c:v>
                </c:pt>
                <c:pt idx="10764">
                  <c:v>19744.300327693702</c:v>
                </c:pt>
                <c:pt idx="10765">
                  <c:v>19744.644098253</c:v>
                </c:pt>
                <c:pt idx="10766">
                  <c:v>19744.987798333001</c:v>
                </c:pt>
                <c:pt idx="10767">
                  <c:v>19745.331427954599</c:v>
                </c:pt>
                <c:pt idx="10768">
                  <c:v>19745.6749872408</c:v>
                </c:pt>
                <c:pt idx="10769">
                  <c:v>19746.018476123401</c:v>
                </c:pt>
                <c:pt idx="10770">
                  <c:v>19746.361894623798</c:v>
                </c:pt>
                <c:pt idx="10771">
                  <c:v>19746.705242763499</c:v>
                </c:pt>
                <c:pt idx="10772">
                  <c:v>19747.048520563902</c:v>
                </c:pt>
                <c:pt idx="10773">
                  <c:v>19747.391728046601</c:v>
                </c:pt>
                <c:pt idx="10774">
                  <c:v>19747.734865232898</c:v>
                </c:pt>
                <c:pt idx="10775">
                  <c:v>19748.077932144399</c:v>
                </c:pt>
                <c:pt idx="10776">
                  <c:v>19748.420928802501</c:v>
                </c:pt>
                <c:pt idx="10777">
                  <c:v>19748.763855228699</c:v>
                </c:pt>
                <c:pt idx="10778">
                  <c:v>19749.106711444401</c:v>
                </c:pt>
                <c:pt idx="10779">
                  <c:v>19749.4494974712</c:v>
                </c:pt>
                <c:pt idx="10780">
                  <c:v>19749.7922133305</c:v>
                </c:pt>
                <c:pt idx="10781">
                  <c:v>19750.134859043799</c:v>
                </c:pt>
                <c:pt idx="10782">
                  <c:v>19750.477434632601</c:v>
                </c:pt>
                <c:pt idx="10783">
                  <c:v>19750.819940118199</c:v>
                </c:pt>
                <c:pt idx="10784">
                  <c:v>19751.162375522199</c:v>
                </c:pt>
                <c:pt idx="10785">
                  <c:v>19751.504740866101</c:v>
                </c:pt>
                <c:pt idx="10786">
                  <c:v>19751.847036171301</c:v>
                </c:pt>
                <c:pt idx="10787">
                  <c:v>19752.1892614594</c:v>
                </c:pt>
                <c:pt idx="10788">
                  <c:v>19752.531416751699</c:v>
                </c:pt>
                <c:pt idx="10789">
                  <c:v>19752.8735020698</c:v>
                </c:pt>
                <c:pt idx="10790">
                  <c:v>19753.215517435001</c:v>
                </c:pt>
                <c:pt idx="10791">
                  <c:v>19753.5574627922</c:v>
                </c:pt>
                <c:pt idx="10792">
                  <c:v>19753.899338191299</c:v>
                </c:pt>
                <c:pt idx="10793">
                  <c:v>19754.241143687199</c:v>
                </c:pt>
                <c:pt idx="10794">
                  <c:v>19754.582879300699</c:v>
                </c:pt>
                <c:pt idx="10795">
                  <c:v>19754.9245450526</c:v>
                </c:pt>
                <c:pt idx="10796">
                  <c:v>19755.266140963799</c:v>
                </c:pt>
                <c:pt idx="10797">
                  <c:v>19755.607667055301</c:v>
                </c:pt>
                <c:pt idx="10798">
                  <c:v>19755.9491233478</c:v>
                </c:pt>
                <c:pt idx="10799">
                  <c:v>19756.290509862301</c:v>
                </c:pt>
                <c:pt idx="10800">
                  <c:v>19756.631826619701</c:v>
                </c:pt>
                <c:pt idx="10801">
                  <c:v>19756.9730736407</c:v>
                </c:pt>
                <c:pt idx="10802">
                  <c:v>19757.314250946401</c:v>
                </c:pt>
                <c:pt idx="10803">
                  <c:v>19757.655358557498</c:v>
                </c:pt>
                <c:pt idx="10804">
                  <c:v>19757.996396494898</c:v>
                </c:pt>
                <c:pt idx="10805">
                  <c:v>19758.337364779502</c:v>
                </c:pt>
                <c:pt idx="10806">
                  <c:v>19758.678263432201</c:v>
                </c:pt>
                <c:pt idx="10807">
                  <c:v>19759.0190924739</c:v>
                </c:pt>
                <c:pt idx="10808">
                  <c:v>19759.359851925401</c:v>
                </c:pt>
                <c:pt idx="10809">
                  <c:v>19759.700541807499</c:v>
                </c:pt>
                <c:pt idx="10810">
                  <c:v>19760.0411621413</c:v>
                </c:pt>
                <c:pt idx="10811">
                  <c:v>19760.381712947499</c:v>
                </c:pt>
                <c:pt idx="10812">
                  <c:v>19760.722194247101</c:v>
                </c:pt>
                <c:pt idx="10813">
                  <c:v>19761.062606060801</c:v>
                </c:pt>
                <c:pt idx="10814">
                  <c:v>19761.4029484233</c:v>
                </c:pt>
                <c:pt idx="10815">
                  <c:v>19761.743221369299</c:v>
                </c:pt>
                <c:pt idx="10816">
                  <c:v>19762.0834248971</c:v>
                </c:pt>
                <c:pt idx="10817">
                  <c:v>19762.423559027899</c:v>
                </c:pt>
                <c:pt idx="10818">
                  <c:v>19762.763623782699</c:v>
                </c:pt>
                <c:pt idx="10819">
                  <c:v>19763.103619182701</c:v>
                </c:pt>
                <c:pt idx="10820">
                  <c:v>19763.4435452488</c:v>
                </c:pt>
                <c:pt idx="10821">
                  <c:v>19763.7834020021</c:v>
                </c:pt>
                <c:pt idx="10822">
                  <c:v>19764.1231894638</c:v>
                </c:pt>
                <c:pt idx="10823">
                  <c:v>19764.462907654899</c:v>
                </c:pt>
                <c:pt idx="10824">
                  <c:v>19764.8025565965</c:v>
                </c:pt>
                <c:pt idx="10825">
                  <c:v>19765.1421363097</c:v>
                </c:pt>
                <c:pt idx="10826">
                  <c:v>19765.481646815599</c:v>
                </c:pt>
                <c:pt idx="10827">
                  <c:v>19765.821088135101</c:v>
                </c:pt>
                <c:pt idx="10828">
                  <c:v>19766.160460289499</c:v>
                </c:pt>
                <c:pt idx="10829">
                  <c:v>19766.4997632997</c:v>
                </c:pt>
                <c:pt idx="10830">
                  <c:v>19766.838997186998</c:v>
                </c:pt>
                <c:pt idx="10831">
                  <c:v>19767.178161972199</c:v>
                </c:pt>
                <c:pt idx="10832">
                  <c:v>19767.517257676602</c:v>
                </c:pt>
                <c:pt idx="10833">
                  <c:v>19767.856284321198</c:v>
                </c:pt>
                <c:pt idx="10834">
                  <c:v>19768.195241926998</c:v>
                </c:pt>
                <c:pt idx="10835">
                  <c:v>19768.534130515302</c:v>
                </c:pt>
                <c:pt idx="10836">
                  <c:v>19768.872950106899</c:v>
                </c:pt>
                <c:pt idx="10837">
                  <c:v>19769.211700722401</c:v>
                </c:pt>
                <c:pt idx="10838">
                  <c:v>19769.550382366298</c:v>
                </c:pt>
                <c:pt idx="10839">
                  <c:v>19769.888995074602</c:v>
                </c:pt>
                <c:pt idx="10840">
                  <c:v>19770.227538868301</c:v>
                </c:pt>
                <c:pt idx="10841">
                  <c:v>19770.566013768399</c:v>
                </c:pt>
                <c:pt idx="10842">
                  <c:v>19770.904419795901</c:v>
                </c:pt>
                <c:pt idx="10843">
                  <c:v>19771.242756971798</c:v>
                </c:pt>
                <c:pt idx="10844">
                  <c:v>19771.581025316998</c:v>
                </c:pt>
                <c:pt idx="10845">
                  <c:v>19771.919224852601</c:v>
                </c:pt>
                <c:pt idx="10846">
                  <c:v>19772.2573555995</c:v>
                </c:pt>
                <c:pt idx="10847">
                  <c:v>19772.595417578701</c:v>
                </c:pt>
                <c:pt idx="10848">
                  <c:v>19772.9334108113</c:v>
                </c:pt>
                <c:pt idx="10849">
                  <c:v>19773.271335318099</c:v>
                </c:pt>
                <c:pt idx="10850">
                  <c:v>19773.609191120198</c:v>
                </c:pt>
                <c:pt idx="10851">
                  <c:v>19773.946978238499</c:v>
                </c:pt>
                <c:pt idx="10852">
                  <c:v>19774.2846966941</c:v>
                </c:pt>
                <c:pt idx="10853">
                  <c:v>19774.622346508</c:v>
                </c:pt>
                <c:pt idx="10854">
                  <c:v>19774.959927700998</c:v>
                </c:pt>
                <c:pt idx="10855">
                  <c:v>19775.2974402943</c:v>
                </c:pt>
                <c:pt idx="10856">
                  <c:v>19775.6348843087</c:v>
                </c:pt>
                <c:pt idx="10857">
                  <c:v>19775.9722597654</c:v>
                </c:pt>
                <c:pt idx="10858">
                  <c:v>19776.309566685199</c:v>
                </c:pt>
                <c:pt idx="10859">
                  <c:v>19776.6468050892</c:v>
                </c:pt>
                <c:pt idx="10860">
                  <c:v>19776.9839749983</c:v>
                </c:pt>
                <c:pt idx="10861">
                  <c:v>19777.321076414999</c:v>
                </c:pt>
                <c:pt idx="10862">
                  <c:v>19777.658109369499</c:v>
                </c:pt>
                <c:pt idx="10863">
                  <c:v>19777.995073889499</c:v>
                </c:pt>
                <c:pt idx="10864">
                  <c:v>19778.331969995899</c:v>
                </c:pt>
                <c:pt idx="10865">
                  <c:v>19778.668797709699</c:v>
                </c:pt>
                <c:pt idx="10866">
                  <c:v>19779.0055570519</c:v>
                </c:pt>
                <c:pt idx="10867">
                  <c:v>19779.3422480433</c:v>
                </c:pt>
                <c:pt idx="10868">
                  <c:v>19779.678870704902</c:v>
                </c:pt>
                <c:pt idx="10869">
                  <c:v>19780.0154250577</c:v>
                </c:pt>
                <c:pt idx="10870">
                  <c:v>19780.3519111225</c:v>
                </c:pt>
                <c:pt idx="10871">
                  <c:v>19780.6883289203</c:v>
                </c:pt>
                <c:pt idx="10872">
                  <c:v>19781.024678472098</c:v>
                </c:pt>
                <c:pt idx="10873">
                  <c:v>19781.3609597988</c:v>
                </c:pt>
                <c:pt idx="10874">
                  <c:v>19781.6971729213</c:v>
                </c:pt>
                <c:pt idx="10875">
                  <c:v>19782.0333178605</c:v>
                </c:pt>
                <c:pt idx="10876">
                  <c:v>19782.369394637499</c:v>
                </c:pt>
                <c:pt idx="10877">
                  <c:v>19782.705403273099</c:v>
                </c:pt>
                <c:pt idx="10878">
                  <c:v>19783.0413437883</c:v>
                </c:pt>
                <c:pt idx="10879">
                  <c:v>19783.377216203899</c:v>
                </c:pt>
                <c:pt idx="10880">
                  <c:v>19783.713020541101</c:v>
                </c:pt>
                <c:pt idx="10881">
                  <c:v>19784.048756820601</c:v>
                </c:pt>
                <c:pt idx="10882">
                  <c:v>19784.384425063301</c:v>
                </c:pt>
                <c:pt idx="10883">
                  <c:v>19784.720025290499</c:v>
                </c:pt>
                <c:pt idx="10884">
                  <c:v>19785.055557522799</c:v>
                </c:pt>
                <c:pt idx="10885">
                  <c:v>19785.391021781201</c:v>
                </c:pt>
                <c:pt idx="10886">
                  <c:v>19785.726418086699</c:v>
                </c:pt>
                <c:pt idx="10887">
                  <c:v>19786.0617464602</c:v>
                </c:pt>
                <c:pt idx="10888">
                  <c:v>19786.3970069227</c:v>
                </c:pt>
                <c:pt idx="10889">
                  <c:v>19786.732199495102</c:v>
                </c:pt>
                <c:pt idx="10890">
                  <c:v>19787.0673241982</c:v>
                </c:pt>
                <c:pt idx="10891">
                  <c:v>19787.402381053202</c:v>
                </c:pt>
                <c:pt idx="10892">
                  <c:v>19787.737370080798</c:v>
                </c:pt>
                <c:pt idx="10893">
                  <c:v>19788.072291302102</c:v>
                </c:pt>
                <c:pt idx="10894">
                  <c:v>19788.407144737899</c:v>
                </c:pt>
                <c:pt idx="10895">
                  <c:v>19788.741930409298</c:v>
                </c:pt>
                <c:pt idx="10896">
                  <c:v>19789.076648337101</c:v>
                </c:pt>
                <c:pt idx="10897">
                  <c:v>19789.411298542302</c:v>
                </c:pt>
                <c:pt idx="10898">
                  <c:v>19789.745880961498</c:v>
                </c:pt>
                <c:pt idx="10899">
                  <c:v>19790.080395674999</c:v>
                </c:pt>
                <c:pt idx="10900">
                  <c:v>19790.414842720202</c:v>
                </c:pt>
                <c:pt idx="10901">
                  <c:v>19790.749222118</c:v>
                </c:pt>
                <c:pt idx="10902">
                  <c:v>19791.083533888999</c:v>
                </c:pt>
                <c:pt idx="10903">
                  <c:v>19791.417778053899</c:v>
                </c:pt>
                <c:pt idx="10904">
                  <c:v>19791.751954633499</c:v>
                </c:pt>
                <c:pt idx="10905">
                  <c:v>19792.0860636486</c:v>
                </c:pt>
                <c:pt idx="10906">
                  <c:v>19792.420105119701</c:v>
                </c:pt>
                <c:pt idx="10907">
                  <c:v>19792.754079067701</c:v>
                </c:pt>
                <c:pt idx="10908">
                  <c:v>19793.087985513201</c:v>
                </c:pt>
                <c:pt idx="10909">
                  <c:v>19793.421824477002</c:v>
                </c:pt>
                <c:pt idx="10910">
                  <c:v>19793.755595979801</c:v>
                </c:pt>
                <c:pt idx="10911">
                  <c:v>19794.089300042298</c:v>
                </c:pt>
                <c:pt idx="10912">
                  <c:v>19794.4229366853</c:v>
                </c:pt>
                <c:pt idx="10913">
                  <c:v>19794.756505929399</c:v>
                </c:pt>
                <c:pt idx="10914">
                  <c:v>19795.090007795399</c:v>
                </c:pt>
                <c:pt idx="10915">
                  <c:v>19795.423442304</c:v>
                </c:pt>
                <c:pt idx="10916">
                  <c:v>19795.756809475901</c:v>
                </c:pt>
                <c:pt idx="10917">
                  <c:v>19796.090109331901</c:v>
                </c:pt>
                <c:pt idx="10918">
                  <c:v>19796.423341892601</c:v>
                </c:pt>
                <c:pt idx="10919">
                  <c:v>19796.756507178801</c:v>
                </c:pt>
                <c:pt idx="10920">
                  <c:v>19797.0896052112</c:v>
                </c:pt>
                <c:pt idx="10921">
                  <c:v>19797.422636010499</c:v>
                </c:pt>
                <c:pt idx="10922">
                  <c:v>19797.755599597502</c:v>
                </c:pt>
                <c:pt idx="10923">
                  <c:v>19798.088495992801</c:v>
                </c:pt>
                <c:pt idx="10924">
                  <c:v>19798.421325217299</c:v>
                </c:pt>
                <c:pt idx="10925">
                  <c:v>19798.754087291501</c:v>
                </c:pt>
                <c:pt idx="10926">
                  <c:v>19799.086782236202</c:v>
                </c:pt>
                <c:pt idx="10927">
                  <c:v>19799.419410072202</c:v>
                </c:pt>
                <c:pt idx="10928">
                  <c:v>19799.751970820202</c:v>
                </c:pt>
                <c:pt idx="10929">
                  <c:v>19800.0844645008</c:v>
                </c:pt>
                <c:pt idx="10930">
                  <c:v>19800.416891134799</c:v>
                </c:pt>
                <c:pt idx="10931">
                  <c:v>19800.749250743</c:v>
                </c:pt>
                <c:pt idx="10932">
                  <c:v>19801.081543346001</c:v>
                </c:pt>
                <c:pt idx="10933">
                  <c:v>19801.413768964601</c:v>
                </c:pt>
                <c:pt idx="10934">
                  <c:v>19801.7459276195</c:v>
                </c:pt>
                <c:pt idx="10935">
                  <c:v>19802.0780192641</c:v>
                </c:pt>
                <c:pt idx="10936">
                  <c:v>19802.410043975899</c:v>
                </c:pt>
                <c:pt idx="10937">
                  <c:v>19802.7420017802</c:v>
                </c:pt>
                <c:pt idx="10938">
                  <c:v>19803.073892697601</c:v>
                </c:pt>
                <c:pt idx="10939">
                  <c:v>19803.405716748599</c:v>
                </c:pt>
                <c:pt idx="10940">
                  <c:v>19803.737473953799</c:v>
                </c:pt>
                <c:pt idx="10941">
                  <c:v>19804.0691643338</c:v>
                </c:pt>
                <c:pt idx="10942">
                  <c:v>19804.4007879091</c:v>
                </c:pt>
                <c:pt idx="10943">
                  <c:v>19804.732344700398</c:v>
                </c:pt>
                <c:pt idx="10944">
                  <c:v>19805.063834728098</c:v>
                </c:pt>
                <c:pt idx="10945">
                  <c:v>19805.395258012799</c:v>
                </c:pt>
                <c:pt idx="10946">
                  <c:v>19805.726614575098</c:v>
                </c:pt>
                <c:pt idx="10947">
                  <c:v>19806.0579044357</c:v>
                </c:pt>
                <c:pt idx="10948">
                  <c:v>19806.389127614901</c:v>
                </c:pt>
                <c:pt idx="10949">
                  <c:v>19806.720284133498</c:v>
                </c:pt>
                <c:pt idx="10950">
                  <c:v>19807.051374011899</c:v>
                </c:pt>
                <c:pt idx="10951">
                  <c:v>19807.382397270801</c:v>
                </c:pt>
                <c:pt idx="10952">
                  <c:v>19807.713353930601</c:v>
                </c:pt>
                <c:pt idx="10953">
                  <c:v>19808.044244012101</c:v>
                </c:pt>
                <c:pt idx="10954">
                  <c:v>19808.375067535701</c:v>
                </c:pt>
                <c:pt idx="10955">
                  <c:v>19808.705824522</c:v>
                </c:pt>
                <c:pt idx="10956">
                  <c:v>19809.0365149916</c:v>
                </c:pt>
                <c:pt idx="10957">
                  <c:v>19809.367138965001</c:v>
                </c:pt>
                <c:pt idx="10958">
                  <c:v>19809.697696462801</c:v>
                </c:pt>
                <c:pt idx="10959">
                  <c:v>19810.028187505599</c:v>
                </c:pt>
                <c:pt idx="10960">
                  <c:v>19810.358612114</c:v>
                </c:pt>
                <c:pt idx="10961">
                  <c:v>19810.688970308402</c:v>
                </c:pt>
                <c:pt idx="10962">
                  <c:v>19811.019262109599</c:v>
                </c:pt>
                <c:pt idx="10963">
                  <c:v>19811.349487537998</c:v>
                </c:pt>
                <c:pt idx="10964">
                  <c:v>19811.6796466142</c:v>
                </c:pt>
                <c:pt idx="10965">
                  <c:v>19812.0097393588</c:v>
                </c:pt>
                <c:pt idx="10966">
                  <c:v>19812.339765792301</c:v>
                </c:pt>
                <c:pt idx="10967">
                  <c:v>19812.6697259354</c:v>
                </c:pt>
                <c:pt idx="10968">
                  <c:v>19812.999619808499</c:v>
                </c:pt>
                <c:pt idx="10969">
                  <c:v>19813.329447432301</c:v>
                </c:pt>
                <c:pt idx="10970">
                  <c:v>19813.659208827299</c:v>
                </c:pt>
                <c:pt idx="10971">
                  <c:v>19813.988904014801</c:v>
                </c:pt>
                <c:pt idx="10972">
                  <c:v>19814.318533034599</c:v>
                </c:pt>
                <c:pt idx="10973">
                  <c:v>19814.648095888999</c:v>
                </c:pt>
                <c:pt idx="10974">
                  <c:v>19814.977592598501</c:v>
                </c:pt>
                <c:pt idx="10975">
                  <c:v>19815.307023183799</c:v>
                </c:pt>
                <c:pt idx="10976">
                  <c:v>19815.6363876656</c:v>
                </c:pt>
                <c:pt idx="10977">
                  <c:v>19815.965686064301</c:v>
                </c:pt>
                <c:pt idx="10978">
                  <c:v>19816.294918400599</c:v>
                </c:pt>
                <c:pt idx="10979">
                  <c:v>19816.624084695301</c:v>
                </c:pt>
                <c:pt idx="10980">
                  <c:v>19816.953184968799</c:v>
                </c:pt>
                <c:pt idx="10981">
                  <c:v>19817.282219241701</c:v>
                </c:pt>
                <c:pt idx="10982">
                  <c:v>19817.611187534701</c:v>
                </c:pt>
                <c:pt idx="10983">
                  <c:v>19817.9400898684</c:v>
                </c:pt>
                <c:pt idx="10984">
                  <c:v>19818.268926263299</c:v>
                </c:pt>
                <c:pt idx="10985">
                  <c:v>19818.597696740198</c:v>
                </c:pt>
                <c:pt idx="10986">
                  <c:v>19818.926401319601</c:v>
                </c:pt>
                <c:pt idx="10987">
                  <c:v>19819.255040022101</c:v>
                </c:pt>
                <c:pt idx="10988">
                  <c:v>19819.5836128683</c:v>
                </c:pt>
                <c:pt idx="10989">
                  <c:v>19819.9121198789</c:v>
                </c:pt>
                <c:pt idx="10990">
                  <c:v>19820.240561074399</c:v>
                </c:pt>
                <c:pt idx="10991">
                  <c:v>19820.568936475502</c:v>
                </c:pt>
                <c:pt idx="10992">
                  <c:v>19820.897246102799</c:v>
                </c:pt>
                <c:pt idx="10993">
                  <c:v>19821.2254899769</c:v>
                </c:pt>
                <c:pt idx="10994">
                  <c:v>19821.5536681183</c:v>
                </c:pt>
                <c:pt idx="10995">
                  <c:v>19821.881780547799</c:v>
                </c:pt>
                <c:pt idx="10996">
                  <c:v>19822.2098272859</c:v>
                </c:pt>
                <c:pt idx="10997">
                  <c:v>19822.537808353201</c:v>
                </c:pt>
                <c:pt idx="10998">
                  <c:v>19822.865723770399</c:v>
                </c:pt>
                <c:pt idx="10999">
                  <c:v>19823.193573558001</c:v>
                </c:pt>
                <c:pt idx="11000">
                  <c:v>19823.521357736601</c:v>
                </c:pt>
                <c:pt idx="11001">
                  <c:v>19823.849076326998</c:v>
                </c:pt>
                <c:pt idx="11002">
                  <c:v>19824.176729349601</c:v>
                </c:pt>
                <c:pt idx="11003">
                  <c:v>19824.504316825201</c:v>
                </c:pt>
                <c:pt idx="11004">
                  <c:v>19824.8318387742</c:v>
                </c:pt>
                <c:pt idx="11005">
                  <c:v>19825.159295217301</c:v>
                </c:pt>
                <c:pt idx="11006">
                  <c:v>19825.486686175202</c:v>
                </c:pt>
                <c:pt idx="11007">
                  <c:v>19825.814011668401</c:v>
                </c:pt>
                <c:pt idx="11008">
                  <c:v>19826.141271695498</c:v>
                </c:pt>
                <c:pt idx="11009">
                  <c:v>19826.4684661621</c:v>
                </c:pt>
                <c:pt idx="11010">
                  <c:v>19826.795595216401</c:v>
                </c:pt>
                <c:pt idx="11011">
                  <c:v>19827.122658878801</c:v>
                </c:pt>
                <c:pt idx="11012">
                  <c:v>19827.4496571698</c:v>
                </c:pt>
                <c:pt idx="11013">
                  <c:v>19827.776590110101</c:v>
                </c:pt>
                <c:pt idx="11014">
                  <c:v>19828.103457720001</c:v>
                </c:pt>
                <c:pt idx="11015">
                  <c:v>19828.430260020199</c:v>
                </c:pt>
                <c:pt idx="11016">
                  <c:v>19828.756997031101</c:v>
                </c:pt>
                <c:pt idx="11017">
                  <c:v>19829.083668773201</c:v>
                </c:pt>
                <c:pt idx="11018">
                  <c:v>19829.410275267099</c:v>
                </c:pt>
                <c:pt idx="11019">
                  <c:v>19829.736816533401</c:v>
                </c:pt>
                <c:pt idx="11020">
                  <c:v>19830.0632925924</c:v>
                </c:pt>
                <c:pt idx="11021">
                  <c:v>19830.389703464702</c:v>
                </c:pt>
                <c:pt idx="11022">
                  <c:v>19830.7160491709</c:v>
                </c:pt>
                <c:pt idx="11023">
                  <c:v>19831.042329731499</c:v>
                </c:pt>
                <c:pt idx="11024">
                  <c:v>19831.368545166901</c:v>
                </c:pt>
                <c:pt idx="11025">
                  <c:v>19831.694695497801</c:v>
                </c:pt>
                <c:pt idx="11026">
                  <c:v>19832.020780744399</c:v>
                </c:pt>
                <c:pt idx="11027">
                  <c:v>19832.346800927698</c:v>
                </c:pt>
                <c:pt idx="11028">
                  <c:v>19832.672756067899</c:v>
                </c:pt>
                <c:pt idx="11029">
                  <c:v>19832.998646185501</c:v>
                </c:pt>
                <c:pt idx="11030">
                  <c:v>19833.324471301101</c:v>
                </c:pt>
                <c:pt idx="11031">
                  <c:v>19833.6502314352</c:v>
                </c:pt>
                <c:pt idx="11032">
                  <c:v>19833.975926608298</c:v>
                </c:pt>
                <c:pt idx="11033">
                  <c:v>19834.301556841001</c:v>
                </c:pt>
                <c:pt idx="11034">
                  <c:v>19834.627122153801</c:v>
                </c:pt>
                <c:pt idx="11035">
                  <c:v>19834.9526225671</c:v>
                </c:pt>
                <c:pt idx="11036">
                  <c:v>19835.278058101499</c:v>
                </c:pt>
                <c:pt idx="11037">
                  <c:v>19835.6034287775</c:v>
                </c:pt>
                <c:pt idx="11038">
                  <c:v>19835.9287346157</c:v>
                </c:pt>
                <c:pt idx="11039">
                  <c:v>19836.2539756365</c:v>
                </c:pt>
                <c:pt idx="11040">
                  <c:v>19836.5791518605</c:v>
                </c:pt>
                <c:pt idx="11041">
                  <c:v>19836.904263308199</c:v>
                </c:pt>
                <c:pt idx="11042">
                  <c:v>19837.229310000101</c:v>
                </c:pt>
                <c:pt idx="11043">
                  <c:v>19837.554291956701</c:v>
                </c:pt>
                <c:pt idx="11044">
                  <c:v>19837.879209198501</c:v>
                </c:pt>
                <c:pt idx="11045">
                  <c:v>19838.204061746099</c:v>
                </c:pt>
                <c:pt idx="11046">
                  <c:v>19838.528849620001</c:v>
                </c:pt>
                <c:pt idx="11047">
                  <c:v>19838.853572840701</c:v>
                </c:pt>
                <c:pt idx="11048">
                  <c:v>19839.178231428701</c:v>
                </c:pt>
                <c:pt idx="11049">
                  <c:v>19839.502825404499</c:v>
                </c:pt>
                <c:pt idx="11050">
                  <c:v>19839.8273547887</c:v>
                </c:pt>
                <c:pt idx="11051">
                  <c:v>19840.151819601699</c:v>
                </c:pt>
                <c:pt idx="11052">
                  <c:v>19840.4762198641</c:v>
                </c:pt>
                <c:pt idx="11053">
                  <c:v>19840.800555596499</c:v>
                </c:pt>
                <c:pt idx="11054">
                  <c:v>19841.124826819199</c:v>
                </c:pt>
                <c:pt idx="11055">
                  <c:v>19841.449033552901</c:v>
                </c:pt>
                <c:pt idx="11056">
                  <c:v>19841.7731758181</c:v>
                </c:pt>
                <c:pt idx="11057">
                  <c:v>19842.097253635198</c:v>
                </c:pt>
                <c:pt idx="11058">
                  <c:v>19842.421267024802</c:v>
                </c:pt>
                <c:pt idx="11059">
                  <c:v>19842.745216007399</c:v>
                </c:pt>
                <c:pt idx="11060">
                  <c:v>19843.0691006036</c:v>
                </c:pt>
                <c:pt idx="11061">
                  <c:v>19843.392920833801</c:v>
                </c:pt>
                <c:pt idx="11062">
                  <c:v>19843.716676718599</c:v>
                </c:pt>
                <c:pt idx="11063">
                  <c:v>19844.040368278402</c:v>
                </c:pt>
                <c:pt idx="11064">
                  <c:v>19844.363995533899</c:v>
                </c:pt>
                <c:pt idx="11065">
                  <c:v>19844.6875585054</c:v>
                </c:pt>
                <c:pt idx="11066">
                  <c:v>19845.0110572136</c:v>
                </c:pt>
                <c:pt idx="11067">
                  <c:v>19845.334491679001</c:v>
                </c:pt>
                <c:pt idx="11068">
                  <c:v>19845.6578619221</c:v>
                </c:pt>
                <c:pt idx="11069">
                  <c:v>19845.981167963299</c:v>
                </c:pt>
                <c:pt idx="11070">
                  <c:v>19846.304409823199</c:v>
                </c:pt>
                <c:pt idx="11071">
                  <c:v>19846.627587522398</c:v>
                </c:pt>
                <c:pt idx="11072">
                  <c:v>19846.950701081299</c:v>
                </c:pt>
                <c:pt idx="11073">
                  <c:v>19847.273750487198</c:v>
                </c:pt>
                <c:pt idx="11074">
                  <c:v>19847.596735418399</c:v>
                </c:pt>
                <c:pt idx="11075">
                  <c:v>19847.919656252401</c:v>
                </c:pt>
                <c:pt idx="11076">
                  <c:v>19848.2425130093</c:v>
                </c:pt>
                <c:pt idx="11077">
                  <c:v>19848.5653057093</c:v>
                </c:pt>
                <c:pt idx="11078">
                  <c:v>19848.888034372601</c:v>
                </c:pt>
                <c:pt idx="11079">
                  <c:v>19849.210699019499</c:v>
                </c:pt>
                <c:pt idx="11080">
                  <c:v>19849.5332996703</c:v>
                </c:pt>
                <c:pt idx="11081">
                  <c:v>19849.855836345101</c:v>
                </c:pt>
                <c:pt idx="11082">
                  <c:v>19850.178309064198</c:v>
                </c:pt>
                <c:pt idx="11083">
                  <c:v>19850.500717847899</c:v>
                </c:pt>
                <c:pt idx="11084">
                  <c:v>19850.823062716299</c:v>
                </c:pt>
                <c:pt idx="11085">
                  <c:v>19851.145343689699</c:v>
                </c:pt>
                <c:pt idx="11086">
                  <c:v>19851.467560788398</c:v>
                </c:pt>
                <c:pt idx="11087">
                  <c:v>19851.789714032599</c:v>
                </c:pt>
                <c:pt idx="11088">
                  <c:v>19852.111803442502</c:v>
                </c:pt>
                <c:pt idx="11089">
                  <c:v>19852.433829038298</c:v>
                </c:pt>
                <c:pt idx="11090">
                  <c:v>19852.7557908403</c:v>
                </c:pt>
                <c:pt idx="11091">
                  <c:v>19853.0776888687</c:v>
                </c:pt>
                <c:pt idx="11092">
                  <c:v>19853.399523143798</c:v>
                </c:pt>
                <c:pt idx="11093">
                  <c:v>19853.721293685801</c:v>
                </c:pt>
                <c:pt idx="11094">
                  <c:v>19854.043000515001</c:v>
                </c:pt>
                <c:pt idx="11095">
                  <c:v>19854.364643651501</c:v>
                </c:pt>
                <c:pt idx="11096">
                  <c:v>19854.686223115601</c:v>
                </c:pt>
                <c:pt idx="11097">
                  <c:v>19855.007738927499</c:v>
                </c:pt>
                <c:pt idx="11098">
                  <c:v>19855.329191107499</c:v>
                </c:pt>
                <c:pt idx="11099">
                  <c:v>19855.650579675799</c:v>
                </c:pt>
                <c:pt idx="11100">
                  <c:v>19855.971904652699</c:v>
                </c:pt>
                <c:pt idx="11101">
                  <c:v>19856.2931660584</c:v>
                </c:pt>
                <c:pt idx="11102">
                  <c:v>19856.614363913101</c:v>
                </c:pt>
                <c:pt idx="11103">
                  <c:v>19856.935498236999</c:v>
                </c:pt>
                <c:pt idx="11104">
                  <c:v>19857.256569050402</c:v>
                </c:pt>
                <c:pt idx="11105">
                  <c:v>19857.577576373598</c:v>
                </c:pt>
                <c:pt idx="11106">
                  <c:v>19857.898520226699</c:v>
                </c:pt>
                <c:pt idx="11107">
                  <c:v>19858.219400630001</c:v>
                </c:pt>
                <c:pt idx="11108">
                  <c:v>19858.540217603801</c:v>
                </c:pt>
                <c:pt idx="11109">
                  <c:v>19858.8609711682</c:v>
                </c:pt>
                <c:pt idx="11110">
                  <c:v>19859.181661343599</c:v>
                </c:pt>
                <c:pt idx="11111">
                  <c:v>19859.502288150099</c:v>
                </c:pt>
                <c:pt idx="11112">
                  <c:v>19859.8228516079</c:v>
                </c:pt>
                <c:pt idx="11113">
                  <c:v>19860.143351737399</c:v>
                </c:pt>
                <c:pt idx="11114">
                  <c:v>19860.463788558802</c:v>
                </c:pt>
                <c:pt idx="11115">
                  <c:v>19860.784162092201</c:v>
                </c:pt>
                <c:pt idx="11116">
                  <c:v>19861.104472358002</c:v>
                </c:pt>
                <c:pt idx="11117">
                  <c:v>19861.4247193763</c:v>
                </c:pt>
                <c:pt idx="11118">
                  <c:v>19861.7449031674</c:v>
                </c:pt>
                <c:pt idx="11119">
                  <c:v>19862.0650237515</c:v>
                </c:pt>
                <c:pt idx="11120">
                  <c:v>19862.385081148899</c:v>
                </c:pt>
                <c:pt idx="11121">
                  <c:v>19862.705075379799</c:v>
                </c:pt>
                <c:pt idx="11122">
                  <c:v>19863.025006464399</c:v>
                </c:pt>
                <c:pt idx="11123">
                  <c:v>19863.344874423099</c:v>
                </c:pt>
                <c:pt idx="11124">
                  <c:v>19863.664679276</c:v>
                </c:pt>
                <c:pt idx="11125">
                  <c:v>19863.9844210433</c:v>
                </c:pt>
                <c:pt idx="11126">
                  <c:v>19864.304099745299</c:v>
                </c:pt>
                <c:pt idx="11127">
                  <c:v>19864.623715402198</c:v>
                </c:pt>
                <c:pt idx="11128">
                  <c:v>19864.9432680342</c:v>
                </c:pt>
                <c:pt idx="11129">
                  <c:v>19865.262757661701</c:v>
                </c:pt>
                <c:pt idx="11130">
                  <c:v>19865.5821843048</c:v>
                </c:pt>
                <c:pt idx="11131">
                  <c:v>19865.9015479837</c:v>
                </c:pt>
                <c:pt idx="11132">
                  <c:v>19866.2208487188</c:v>
                </c:pt>
                <c:pt idx="11133">
                  <c:v>19866.540086530102</c:v>
                </c:pt>
                <c:pt idx="11134">
                  <c:v>19866.859261438101</c:v>
                </c:pt>
                <c:pt idx="11135">
                  <c:v>19867.178373462899</c:v>
                </c:pt>
                <c:pt idx="11136">
                  <c:v>19867.4974226247</c:v>
                </c:pt>
                <c:pt idx="11137">
                  <c:v>19867.8164089438</c:v>
                </c:pt>
                <c:pt idx="11138">
                  <c:v>19868.135332429199</c:v>
                </c:pt>
                <c:pt idx="11139">
                  <c:v>19868.454192639201</c:v>
                </c:pt>
                <c:pt idx="11140">
                  <c:v>19868.772990044999</c:v>
                </c:pt>
                <c:pt idx="11141">
                  <c:v>19869.091724666599</c:v>
                </c:pt>
                <c:pt idx="11142">
                  <c:v>19869.410396523701</c:v>
                </c:pt>
                <c:pt idx="11143">
                  <c:v>19869.729005636498</c:v>
                </c:pt>
                <c:pt idx="11144">
                  <c:v>19870.0475520246</c:v>
                </c:pt>
                <c:pt idx="11145">
                  <c:v>19870.366035708201</c:v>
                </c:pt>
                <c:pt idx="11146">
                  <c:v>19870.684456706898</c:v>
                </c:pt>
                <c:pt idx="11147">
                  <c:v>19871.0028150408</c:v>
                </c:pt>
                <c:pt idx="11148">
                  <c:v>19871.321110729801</c:v>
                </c:pt>
                <c:pt idx="11149">
                  <c:v>19871.6393437937</c:v>
                </c:pt>
                <c:pt idx="11150">
                  <c:v>19871.957514252401</c:v>
                </c:pt>
                <c:pt idx="11151">
                  <c:v>19872.275622125901</c:v>
                </c:pt>
                <c:pt idx="11152">
                  <c:v>19872.593667434099</c:v>
                </c:pt>
                <c:pt idx="11153">
                  <c:v>19872.9116501967</c:v>
                </c:pt>
                <c:pt idx="11154">
                  <c:v>19873.229570433901</c:v>
                </c:pt>
                <c:pt idx="11155">
                  <c:v>19873.547428165399</c:v>
                </c:pt>
                <c:pt idx="11156">
                  <c:v>19873.8652234111</c:v>
                </c:pt>
                <c:pt idx="11157">
                  <c:v>19874.182956191002</c:v>
                </c:pt>
                <c:pt idx="11158">
                  <c:v>19874.500626525001</c:v>
                </c:pt>
                <c:pt idx="11159">
                  <c:v>19874.8182344329</c:v>
                </c:pt>
                <c:pt idx="11160">
                  <c:v>19875.135779934699</c:v>
                </c:pt>
                <c:pt idx="11161">
                  <c:v>19875.4532630502</c:v>
                </c:pt>
                <c:pt idx="11162">
                  <c:v>19875.770683799401</c:v>
                </c:pt>
                <c:pt idx="11163">
                  <c:v>19876.0880422021</c:v>
                </c:pt>
                <c:pt idx="11164">
                  <c:v>19876.405338278299</c:v>
                </c:pt>
                <c:pt idx="11165">
                  <c:v>19876.7225720479</c:v>
                </c:pt>
                <c:pt idx="11166">
                  <c:v>19877.039743530699</c:v>
                </c:pt>
                <c:pt idx="11167">
                  <c:v>19877.3568527467</c:v>
                </c:pt>
                <c:pt idx="11168">
                  <c:v>19877.673899715701</c:v>
                </c:pt>
                <c:pt idx="11169">
                  <c:v>19877.9908844577</c:v>
                </c:pt>
                <c:pt idx="11170">
                  <c:v>19878.3078069925</c:v>
                </c:pt>
                <c:pt idx="11171">
                  <c:v>19878.6246673403</c:v>
                </c:pt>
                <c:pt idx="11172">
                  <c:v>19878.941465520598</c:v>
                </c:pt>
                <c:pt idx="11173">
                  <c:v>19879.258201553399</c:v>
                </c:pt>
                <c:pt idx="11174">
                  <c:v>19879.574875458798</c:v>
                </c:pt>
                <c:pt idx="11175">
                  <c:v>19879.8914872565</c:v>
                </c:pt>
                <c:pt idx="11176">
                  <c:v>19880.208036966498</c:v>
                </c:pt>
                <c:pt idx="11177">
                  <c:v>19880.524524608601</c:v>
                </c:pt>
                <c:pt idx="11178">
                  <c:v>19880.840950202801</c:v>
                </c:pt>
                <c:pt idx="11179">
                  <c:v>19881.157313768999</c:v>
                </c:pt>
                <c:pt idx="11180">
                  <c:v>19881.473615327101</c:v>
                </c:pt>
                <c:pt idx="11181">
                  <c:v>19881.789854896899</c:v>
                </c:pt>
                <c:pt idx="11182">
                  <c:v>19882.106032498399</c:v>
                </c:pt>
                <c:pt idx="11183">
                  <c:v>19882.422148151501</c:v>
                </c:pt>
                <c:pt idx="11184">
                  <c:v>19882.738201876102</c:v>
                </c:pt>
                <c:pt idx="11185">
                  <c:v>19883.054193692002</c:v>
                </c:pt>
                <c:pt idx="11186">
                  <c:v>19883.370123619301</c:v>
                </c:pt>
                <c:pt idx="11187">
                  <c:v>19883.685991677699</c:v>
                </c:pt>
                <c:pt idx="11188">
                  <c:v>19884.0017978871</c:v>
                </c:pt>
                <c:pt idx="11189">
                  <c:v>19884.317542267599</c:v>
                </c:pt>
                <c:pt idx="11190">
                  <c:v>19884.633224838901</c:v>
                </c:pt>
                <c:pt idx="11191">
                  <c:v>19884.9488456211</c:v>
                </c:pt>
                <c:pt idx="11192">
                  <c:v>19885.264404633901</c:v>
                </c:pt>
                <c:pt idx="11193">
                  <c:v>19885.579901897301</c:v>
                </c:pt>
                <c:pt idx="11194">
                  <c:v>19885.895337431099</c:v>
                </c:pt>
                <c:pt idx="11195">
                  <c:v>19886.2107112554</c:v>
                </c:pt>
                <c:pt idx="11196">
                  <c:v>19886.526023389899</c:v>
                </c:pt>
                <c:pt idx="11197">
                  <c:v>19886.841273854701</c:v>
                </c:pt>
                <c:pt idx="11198">
                  <c:v>19887.1564626695</c:v>
                </c:pt>
                <c:pt idx="11199">
                  <c:v>19887.4715898543</c:v>
                </c:pt>
                <c:pt idx="11200">
                  <c:v>19887.786655429001</c:v>
                </c:pt>
                <c:pt idx="11201">
                  <c:v>19888.1016594135</c:v>
                </c:pt>
                <c:pt idx="11202">
                  <c:v>19888.416601827699</c:v>
                </c:pt>
                <c:pt idx="11203">
                  <c:v>19888.731482691401</c:v>
                </c:pt>
                <c:pt idx="11204">
                  <c:v>19889.0463014671</c:v>
                </c:pt>
                <c:pt idx="11205">
                  <c:v>19889.361058685099</c:v>
                </c:pt>
                <c:pt idx="11206">
                  <c:v>19889.6757543854</c:v>
                </c:pt>
                <c:pt idx="11207">
                  <c:v>19889.990388587601</c:v>
                </c:pt>
                <c:pt idx="11208">
                  <c:v>19890.3049613113</c:v>
                </c:pt>
                <c:pt idx="11209">
                  <c:v>19890.6194725758</c:v>
                </c:pt>
                <c:pt idx="11210">
                  <c:v>19890.9339224008</c:v>
                </c:pt>
                <c:pt idx="11211">
                  <c:v>19891.2483108056</c:v>
                </c:pt>
                <c:pt idx="11212">
                  <c:v>19891.5626378099</c:v>
                </c:pt>
                <c:pt idx="11213">
                  <c:v>19891.876903433</c:v>
                </c:pt>
                <c:pt idx="11214">
                  <c:v>19892.191107694602</c:v>
                </c:pt>
                <c:pt idx="11215">
                  <c:v>19892.505250613998</c:v>
                </c:pt>
                <c:pt idx="11216">
                  <c:v>19892.8193322109</c:v>
                </c:pt>
                <c:pt idx="11217">
                  <c:v>19893.133352504599</c:v>
                </c:pt>
                <c:pt idx="11218">
                  <c:v>19893.447311514701</c:v>
                </c:pt>
                <c:pt idx="11219">
                  <c:v>19893.7612092608</c:v>
                </c:pt>
                <c:pt idx="11220">
                  <c:v>19894.0750457623</c:v>
                </c:pt>
                <c:pt idx="11221">
                  <c:v>19894.388821038599</c:v>
                </c:pt>
                <c:pt idx="11222">
                  <c:v>19894.702535109402</c:v>
                </c:pt>
                <c:pt idx="11223">
                  <c:v>19895.016187993999</c:v>
                </c:pt>
                <c:pt idx="11224">
                  <c:v>19895.329779712101</c:v>
                </c:pt>
                <c:pt idx="11225">
                  <c:v>19895.643310283001</c:v>
                </c:pt>
                <c:pt idx="11226">
                  <c:v>19895.956779726399</c:v>
                </c:pt>
                <c:pt idx="11227">
                  <c:v>19896.2701880616</c:v>
                </c:pt>
                <c:pt idx="11228">
                  <c:v>19896.5835353082</c:v>
                </c:pt>
                <c:pt idx="11229">
                  <c:v>19896.896821485701</c:v>
                </c:pt>
                <c:pt idx="11230">
                  <c:v>19897.210046613702</c:v>
                </c:pt>
                <c:pt idx="11231">
                  <c:v>19897.523210711501</c:v>
                </c:pt>
                <c:pt idx="11232">
                  <c:v>19897.8363137987</c:v>
                </c:pt>
                <c:pt idx="11233">
                  <c:v>19898.149355894799</c:v>
                </c:pt>
                <c:pt idx="11234">
                  <c:v>19898.4623370193</c:v>
                </c:pt>
                <c:pt idx="11235">
                  <c:v>19898.775257191701</c:v>
                </c:pt>
                <c:pt idx="11236">
                  <c:v>19899.0881164315</c:v>
                </c:pt>
                <c:pt idx="11237">
                  <c:v>19899.400914758098</c:v>
                </c:pt>
                <c:pt idx="11238">
                  <c:v>19899.7136521912</c:v>
                </c:pt>
                <c:pt idx="11239">
                  <c:v>19900.026328750198</c:v>
                </c:pt>
                <c:pt idx="11240">
                  <c:v>19900.338944454499</c:v>
                </c:pt>
                <c:pt idx="11241">
                  <c:v>19900.651499323802</c:v>
                </c:pt>
                <c:pt idx="11242">
                  <c:v>19900.963993377401</c:v>
                </c:pt>
                <c:pt idx="11243">
                  <c:v>19901.2764266349</c:v>
                </c:pt>
                <c:pt idx="11244">
                  <c:v>19901.588799115802</c:v>
                </c:pt>
                <c:pt idx="11245">
                  <c:v>19901.901110839699</c:v>
                </c:pt>
                <c:pt idx="11246">
                  <c:v>19902.213361825801</c:v>
                </c:pt>
                <c:pt idx="11247">
                  <c:v>19902.525552093899</c:v>
                </c:pt>
                <c:pt idx="11248">
                  <c:v>19902.837681663401</c:v>
                </c:pt>
                <c:pt idx="11249">
                  <c:v>19903.149750553799</c:v>
                </c:pt>
                <c:pt idx="11250">
                  <c:v>19903.461758784499</c:v>
                </c:pt>
                <c:pt idx="11251">
                  <c:v>19903.773706375101</c:v>
                </c:pt>
                <c:pt idx="11252">
                  <c:v>19904.0855933452</c:v>
                </c:pt>
                <c:pt idx="11253">
                  <c:v>19904.3974197141</c:v>
                </c:pt>
                <c:pt idx="11254">
                  <c:v>19904.7091855014</c:v>
                </c:pt>
                <c:pt idx="11255">
                  <c:v>19905.020890726599</c:v>
                </c:pt>
                <c:pt idx="11256">
                  <c:v>19905.332535409099</c:v>
                </c:pt>
                <c:pt idx="11257">
                  <c:v>19905.644119568598</c:v>
                </c:pt>
                <c:pt idx="11258">
                  <c:v>19905.955643224399</c:v>
                </c:pt>
                <c:pt idx="11259">
                  <c:v>19906.267106396099</c:v>
                </c:pt>
                <c:pt idx="11260">
                  <c:v>19906.578509103201</c:v>
                </c:pt>
                <c:pt idx="11261">
                  <c:v>19906.889851365198</c:v>
                </c:pt>
                <c:pt idx="11262">
                  <c:v>19907.201133201601</c:v>
                </c:pt>
                <c:pt idx="11263">
                  <c:v>19907.512354631799</c:v>
                </c:pt>
                <c:pt idx="11264">
                  <c:v>19907.8235156755</c:v>
                </c:pt>
                <c:pt idx="11265">
                  <c:v>19908.134616351999</c:v>
                </c:pt>
                <c:pt idx="11266">
                  <c:v>19908.4456566808</c:v>
                </c:pt>
                <c:pt idx="11267">
                  <c:v>19908.756636681701</c:v>
                </c:pt>
                <c:pt idx="11268">
                  <c:v>19909.067556373899</c:v>
                </c:pt>
                <c:pt idx="11269">
                  <c:v>19909.378416097101</c:v>
                </c:pt>
                <c:pt idx="11270">
                  <c:v>19909.689215600501</c:v>
                </c:pt>
                <c:pt idx="11271">
                  <c:v>19909.999954870302</c:v>
                </c:pt>
                <c:pt idx="11272">
                  <c:v>19910.310633926201</c:v>
                </c:pt>
                <c:pt idx="11273">
                  <c:v>19910.6212527879</c:v>
                </c:pt>
                <c:pt idx="11274">
                  <c:v>19910.931811475199</c:v>
                </c:pt>
                <c:pt idx="11275">
                  <c:v>19911.2423100079</c:v>
                </c:pt>
                <c:pt idx="11276">
                  <c:v>19911.5527484056</c:v>
                </c:pt>
                <c:pt idx="11277">
                  <c:v>19911.8631266882</c:v>
                </c:pt>
                <c:pt idx="11278">
                  <c:v>19912.1734448754</c:v>
                </c:pt>
                <c:pt idx="11279">
                  <c:v>19912.483702986799</c:v>
                </c:pt>
                <c:pt idx="11280">
                  <c:v>19912.793901042402</c:v>
                </c:pt>
                <c:pt idx="11281">
                  <c:v>19913.1040390618</c:v>
                </c:pt>
                <c:pt idx="11282">
                  <c:v>19913.414117064702</c:v>
                </c:pt>
                <c:pt idx="11283">
                  <c:v>19913.724135070999</c:v>
                </c:pt>
                <c:pt idx="11284">
                  <c:v>19914.034093100301</c:v>
                </c:pt>
                <c:pt idx="11285">
                  <c:v>19914.343991172402</c:v>
                </c:pt>
                <c:pt idx="11286">
                  <c:v>19914.653829307099</c:v>
                </c:pt>
                <c:pt idx="11287">
                  <c:v>19914.963607524001</c:v>
                </c:pt>
                <c:pt idx="11288">
                  <c:v>19915.273325843002</c:v>
                </c:pt>
                <c:pt idx="11289">
                  <c:v>19915.582984283799</c:v>
                </c:pt>
                <c:pt idx="11290">
                  <c:v>19915.892582866101</c:v>
                </c:pt>
                <c:pt idx="11291">
                  <c:v>19916.2021216096</c:v>
                </c:pt>
                <c:pt idx="11292">
                  <c:v>19916.511600534199</c:v>
                </c:pt>
                <c:pt idx="11293">
                  <c:v>19916.821019659601</c:v>
                </c:pt>
                <c:pt idx="11294">
                  <c:v>19917.130379005499</c:v>
                </c:pt>
                <c:pt idx="11295">
                  <c:v>19917.4396785916</c:v>
                </c:pt>
                <c:pt idx="11296">
                  <c:v>19917.748918437701</c:v>
                </c:pt>
                <c:pt idx="11297">
                  <c:v>19918.058098563601</c:v>
                </c:pt>
                <c:pt idx="11298">
                  <c:v>19918.367218988999</c:v>
                </c:pt>
                <c:pt idx="11299">
                  <c:v>19918.676279733601</c:v>
                </c:pt>
                <c:pt idx="11300">
                  <c:v>19918.985280817298</c:v>
                </c:pt>
                <c:pt idx="11301">
                  <c:v>19919.294222259599</c:v>
                </c:pt>
                <c:pt idx="11302">
                  <c:v>19919.603104080401</c:v>
                </c:pt>
                <c:pt idx="11303">
                  <c:v>19919.911926299501</c:v>
                </c:pt>
                <c:pt idx="11304">
                  <c:v>19920.220688936501</c:v>
                </c:pt>
                <c:pt idx="11305">
                  <c:v>19920.529392011202</c:v>
                </c:pt>
                <c:pt idx="11306">
                  <c:v>19920.838035543398</c:v>
                </c:pt>
                <c:pt idx="11307">
                  <c:v>19921.146619552801</c:v>
                </c:pt>
                <c:pt idx="11308">
                  <c:v>19921.4551440592</c:v>
                </c:pt>
                <c:pt idx="11309">
                  <c:v>19921.763609082202</c:v>
                </c:pt>
                <c:pt idx="11310">
                  <c:v>19922.072014641701</c:v>
                </c:pt>
                <c:pt idx="11311">
                  <c:v>19922.380360757401</c:v>
                </c:pt>
                <c:pt idx="11312">
                  <c:v>19922.688647448998</c:v>
                </c:pt>
                <c:pt idx="11313">
                  <c:v>19922.996874736298</c:v>
                </c:pt>
                <c:pt idx="11314">
                  <c:v>19923.305042639</c:v>
                </c:pt>
                <c:pt idx="11315">
                  <c:v>19923.613151177</c:v>
                </c:pt>
                <c:pt idx="11316">
                  <c:v>19923.921200369801</c:v>
                </c:pt>
                <c:pt idx="11317">
                  <c:v>19924.2291902373</c:v>
                </c:pt>
                <c:pt idx="11318">
                  <c:v>19924.537120799199</c:v>
                </c:pt>
                <c:pt idx="11319">
                  <c:v>19924.844992075301</c:v>
                </c:pt>
                <c:pt idx="11320">
                  <c:v>19925.152804085199</c:v>
                </c:pt>
                <c:pt idx="11321">
                  <c:v>19925.4605568488</c:v>
                </c:pt>
                <c:pt idx="11322">
                  <c:v>19925.768250385801</c:v>
                </c:pt>
                <c:pt idx="11323">
                  <c:v>19926.075884716</c:v>
                </c:pt>
                <c:pt idx="11324">
                  <c:v>19926.383459859</c:v>
                </c:pt>
                <c:pt idx="11325">
                  <c:v>19926.690975834601</c:v>
                </c:pt>
                <c:pt idx="11326">
                  <c:v>19926.998432662702</c:v>
                </c:pt>
                <c:pt idx="11327">
                  <c:v>19927.305830362799</c:v>
                </c:pt>
                <c:pt idx="11328">
                  <c:v>19927.613168954798</c:v>
                </c:pt>
                <c:pt idx="11329">
                  <c:v>19927.920448458499</c:v>
                </c:pt>
                <c:pt idx="11330">
                  <c:v>19928.227668893502</c:v>
                </c:pt>
                <c:pt idx="11331">
                  <c:v>19928.534830279601</c:v>
                </c:pt>
                <c:pt idx="11332">
                  <c:v>19928.8419326365</c:v>
                </c:pt>
                <c:pt idx="11333">
                  <c:v>19929.148975984001</c:v>
                </c:pt>
                <c:pt idx="11334">
                  <c:v>19929.455958820101</c:v>
                </c:pt>
                <c:pt idx="11335">
                  <c:v>19929.762882327199</c:v>
                </c:pt>
                <c:pt idx="11336">
                  <c:v>19930.0697468002</c:v>
                </c:pt>
                <c:pt idx="11337">
                  <c:v>19930.376552257501</c:v>
                </c:pt>
                <c:pt idx="11338">
                  <c:v>19930.6832987177</c:v>
                </c:pt>
                <c:pt idx="11339">
                  <c:v>19930.9899861993</c:v>
                </c:pt>
                <c:pt idx="11340">
                  <c:v>19931.296614720799</c:v>
                </c:pt>
                <c:pt idx="11341">
                  <c:v>19931.603184300599</c:v>
                </c:pt>
                <c:pt idx="11342">
                  <c:v>19931.9096949573</c:v>
                </c:pt>
                <c:pt idx="11343">
                  <c:v>19932.216146709299</c:v>
                </c:pt>
                <c:pt idx="11344">
                  <c:v>19932.5225395751</c:v>
                </c:pt>
                <c:pt idx="11345">
                  <c:v>19932.828873573199</c:v>
                </c:pt>
                <c:pt idx="11346">
                  <c:v>19933.135148722198</c:v>
                </c:pt>
                <c:pt idx="11347">
                  <c:v>19933.4413650405</c:v>
                </c:pt>
                <c:pt idx="11348">
                  <c:v>19933.747522546499</c:v>
                </c:pt>
                <c:pt idx="11349">
                  <c:v>19934.0536212589</c:v>
                </c:pt>
                <c:pt idx="11350">
                  <c:v>19934.359661195998</c:v>
                </c:pt>
                <c:pt idx="11351">
                  <c:v>19934.6656423764</c:v>
                </c:pt>
                <c:pt idx="11352">
                  <c:v>19934.971564818501</c:v>
                </c:pt>
                <c:pt idx="11353">
                  <c:v>19935.2774285409</c:v>
                </c:pt>
                <c:pt idx="11354">
                  <c:v>19935.583233562102</c:v>
                </c:pt>
                <c:pt idx="11355">
                  <c:v>19935.888979900399</c:v>
                </c:pt>
                <c:pt idx="11356">
                  <c:v>19936.194667574498</c:v>
                </c:pt>
                <c:pt idx="11357">
                  <c:v>19936.500296602801</c:v>
                </c:pt>
                <c:pt idx="11358">
                  <c:v>19936.805867003899</c:v>
                </c:pt>
                <c:pt idx="11359">
                  <c:v>19937.1113787961</c:v>
                </c:pt>
                <c:pt idx="11360">
                  <c:v>19937.416831998002</c:v>
                </c:pt>
                <c:pt idx="11361">
                  <c:v>19937.722226628099</c:v>
                </c:pt>
                <c:pt idx="11362">
                  <c:v>19938.027562704701</c:v>
                </c:pt>
                <c:pt idx="11363">
                  <c:v>19938.332840246701</c:v>
                </c:pt>
                <c:pt idx="11364">
                  <c:v>19938.6380592723</c:v>
                </c:pt>
                <c:pt idx="11365">
                  <c:v>19938.943219799999</c:v>
                </c:pt>
                <c:pt idx="11366">
                  <c:v>19939.248321848299</c:v>
                </c:pt>
                <c:pt idx="11367">
                  <c:v>19939.553365435801</c:v>
                </c:pt>
                <c:pt idx="11368">
                  <c:v>19939.8583505809</c:v>
                </c:pt>
                <c:pt idx="11369">
                  <c:v>19940.163277302101</c:v>
                </c:pt>
                <c:pt idx="11370">
                  <c:v>19940.468145617899</c:v>
                </c:pt>
                <c:pt idx="11371">
                  <c:v>19940.772955546799</c:v>
                </c:pt>
                <c:pt idx="11372">
                  <c:v>19941.077707107201</c:v>
                </c:pt>
                <c:pt idx="11373">
                  <c:v>19941.382400317802</c:v>
                </c:pt>
                <c:pt idx="11374">
                  <c:v>19941.687035196901</c:v>
                </c:pt>
                <c:pt idx="11375">
                  <c:v>19941.9916117631</c:v>
                </c:pt>
                <c:pt idx="11376">
                  <c:v>19942.2961300348</c:v>
                </c:pt>
                <c:pt idx="11377">
                  <c:v>19942.600590030499</c:v>
                </c:pt>
                <c:pt idx="11378">
                  <c:v>19942.904991768799</c:v>
                </c:pt>
                <c:pt idx="11379">
                  <c:v>19943.2093352681</c:v>
                </c:pt>
                <c:pt idx="11380">
                  <c:v>19943.513620546899</c:v>
                </c:pt>
                <c:pt idx="11381">
                  <c:v>19943.817847623701</c:v>
                </c:pt>
                <c:pt idx="11382">
                  <c:v>19944.122016517002</c:v>
                </c:pt>
                <c:pt idx="11383">
                  <c:v>19944.4261272453</c:v>
                </c:pt>
                <c:pt idx="11384">
                  <c:v>19944.7301798271</c:v>
                </c:pt>
                <c:pt idx="11385">
                  <c:v>19945.0341742809</c:v>
                </c:pt>
                <c:pt idx="11386">
                  <c:v>19945.338110625002</c:v>
                </c:pt>
                <c:pt idx="11387">
                  <c:v>19945.6419888782</c:v>
                </c:pt>
                <c:pt idx="11388">
                  <c:v>19945.945809058801</c:v>
                </c:pt>
                <c:pt idx="11389">
                  <c:v>19946.249571185301</c:v>
                </c:pt>
                <c:pt idx="11390">
                  <c:v>19946.553275276299</c:v>
                </c:pt>
                <c:pt idx="11391">
                  <c:v>19946.8569213501</c:v>
                </c:pt>
                <c:pt idx="11392">
                  <c:v>19947.160509425401</c:v>
                </c:pt>
                <c:pt idx="11393">
                  <c:v>19947.464039520601</c:v>
                </c:pt>
                <c:pt idx="11394">
                  <c:v>19947.7675116541</c:v>
                </c:pt>
                <c:pt idx="11395">
                  <c:v>19948.070925844499</c:v>
                </c:pt>
                <c:pt idx="11396">
                  <c:v>19948.374282110301</c:v>
                </c:pt>
                <c:pt idx="11397">
                  <c:v>19948.677580470001</c:v>
                </c:pt>
                <c:pt idx="11398">
                  <c:v>19948.980820942001</c:v>
                </c:pt>
                <c:pt idx="11399">
                  <c:v>19949.284004339999</c:v>
                </c:pt>
                <c:pt idx="11400">
                  <c:v>19949.587130149001</c:v>
                </c:pt>
                <c:pt idx="11401">
                  <c:v>19949.890198173001</c:v>
                </c:pt>
                <c:pt idx="11402">
                  <c:v>19950.193208431301</c:v>
                </c:pt>
                <c:pt idx="11403">
                  <c:v>19950.496160943101</c:v>
                </c:pt>
                <c:pt idx="11404">
                  <c:v>19950.799055727599</c:v>
                </c:pt>
                <c:pt idx="11405">
                  <c:v>19951.101892803901</c:v>
                </c:pt>
                <c:pt idx="11406">
                  <c:v>19951.404672191198</c:v>
                </c:pt>
                <c:pt idx="11407">
                  <c:v>19951.7073939088</c:v>
                </c:pt>
                <c:pt idx="11408">
                  <c:v>19952.010057975898</c:v>
                </c:pt>
                <c:pt idx="11409">
                  <c:v>19952.312664411598</c:v>
                </c:pt>
                <c:pt idx="11410">
                  <c:v>19952.615213235102</c:v>
                </c:pt>
                <c:pt idx="11411">
                  <c:v>19952.917704465799</c:v>
                </c:pt>
                <c:pt idx="11412">
                  <c:v>19953.220138122699</c:v>
                </c:pt>
                <c:pt idx="11413">
                  <c:v>19953.522514224998</c:v>
                </c:pt>
                <c:pt idx="11414">
                  <c:v>19953.824832791899</c:v>
                </c:pt>
                <c:pt idx="11415">
                  <c:v>19954.127093842701</c:v>
                </c:pt>
                <c:pt idx="11416">
                  <c:v>19954.429297396498</c:v>
                </c:pt>
                <c:pt idx="11417">
                  <c:v>19954.731443472599</c:v>
                </c:pt>
                <c:pt idx="11418">
                  <c:v>19955.033532090001</c:v>
                </c:pt>
                <c:pt idx="11419">
                  <c:v>19955.3355632682</c:v>
                </c:pt>
                <c:pt idx="11420">
                  <c:v>19955.637537026101</c:v>
                </c:pt>
                <c:pt idx="11421">
                  <c:v>19955.9394533831</c:v>
                </c:pt>
                <c:pt idx="11422">
                  <c:v>19956.241312358299</c:v>
                </c:pt>
                <c:pt idx="11423">
                  <c:v>19956.5431139709</c:v>
                </c:pt>
                <c:pt idx="11424">
                  <c:v>19956.8448582401</c:v>
                </c:pt>
                <c:pt idx="11425">
                  <c:v>19957.146545185198</c:v>
                </c:pt>
                <c:pt idx="11426">
                  <c:v>19957.448174825298</c:v>
                </c:pt>
                <c:pt idx="11427">
                  <c:v>19957.7497471795</c:v>
                </c:pt>
                <c:pt idx="11428">
                  <c:v>19958.051262267199</c:v>
                </c:pt>
                <c:pt idx="11429">
                  <c:v>19958.352720107501</c:v>
                </c:pt>
                <c:pt idx="11430">
                  <c:v>19958.654120719701</c:v>
                </c:pt>
                <c:pt idx="11431">
                  <c:v>19958.955464122799</c:v>
                </c:pt>
                <c:pt idx="11432">
                  <c:v>19959.256750336099</c:v>
                </c:pt>
                <c:pt idx="11433">
                  <c:v>19959.557979378798</c:v>
                </c:pt>
                <c:pt idx="11434">
                  <c:v>19959.859151270201</c:v>
                </c:pt>
                <c:pt idx="11435">
                  <c:v>19960.160266029299</c:v>
                </c:pt>
                <c:pt idx="11436">
                  <c:v>19960.461323675401</c:v>
                </c:pt>
                <c:pt idx="11437">
                  <c:v>19960.7623242277</c:v>
                </c:pt>
                <c:pt idx="11438">
                  <c:v>19961.063267705402</c:v>
                </c:pt>
                <c:pt idx="11439">
                  <c:v>19961.364154127699</c:v>
                </c:pt>
                <c:pt idx="11440">
                  <c:v>19961.664983513801</c:v>
                </c:pt>
                <c:pt idx="11441">
                  <c:v>19961.9657558828</c:v>
                </c:pt>
                <c:pt idx="11442">
                  <c:v>19962.266471254101</c:v>
                </c:pt>
                <c:pt idx="11443">
                  <c:v>19962.567129646701</c:v>
                </c:pt>
                <c:pt idx="11444">
                  <c:v>19962.867731079899</c:v>
                </c:pt>
                <c:pt idx="11445">
                  <c:v>19963.168275572902</c:v>
                </c:pt>
                <c:pt idx="11446">
                  <c:v>19963.468763144901</c:v>
                </c:pt>
                <c:pt idx="11447">
                  <c:v>19963.769193814998</c:v>
                </c:pt>
                <c:pt idx="11448">
                  <c:v>19964.069567602499</c:v>
                </c:pt>
                <c:pt idx="11449">
                  <c:v>19964.369884526601</c:v>
                </c:pt>
                <c:pt idx="11450">
                  <c:v>19964.6701446064</c:v>
                </c:pt>
                <c:pt idx="11451">
                  <c:v>19964.970347861199</c:v>
                </c:pt>
                <c:pt idx="11452">
                  <c:v>19965.270494310102</c:v>
                </c:pt>
                <c:pt idx="11453">
                  <c:v>19965.570583972501</c:v>
                </c:pt>
                <c:pt idx="11454">
                  <c:v>19965.870616867302</c:v>
                </c:pt>
                <c:pt idx="11455">
                  <c:v>19966.170593014001</c:v>
                </c:pt>
                <c:pt idx="11456">
                  <c:v>19966.470512431599</c:v>
                </c:pt>
                <c:pt idx="11457">
                  <c:v>19966.770375139298</c:v>
                </c:pt>
                <c:pt idx="11458">
                  <c:v>19967.070181156301</c:v>
                </c:pt>
                <c:pt idx="11459">
                  <c:v>19967.369930502002</c:v>
                </c:pt>
                <c:pt idx="11460">
                  <c:v>19967.669623195401</c:v>
                </c:pt>
                <c:pt idx="11461">
                  <c:v>19967.9692592557</c:v>
                </c:pt>
                <c:pt idx="11462">
                  <c:v>19968.268838702199</c:v>
                </c:pt>
                <c:pt idx="11463">
                  <c:v>19968.568361554</c:v>
                </c:pt>
                <c:pt idx="11464">
                  <c:v>19968.867827844599</c:v>
                </c:pt>
                <c:pt idx="11465">
                  <c:v>19969.167237585101</c:v>
                </c:pt>
                <c:pt idx="11466">
                  <c:v>19969.4665907895</c:v>
                </c:pt>
                <c:pt idx="11467">
                  <c:v>19969.765887476999</c:v>
                </c:pt>
                <c:pt idx="11468">
                  <c:v>19970.065127666701</c:v>
                </c:pt>
                <c:pt idx="11469">
                  <c:v>19970.3643113779</c:v>
                </c:pt>
                <c:pt idx="11470">
                  <c:v>19970.663438629799</c:v>
                </c:pt>
                <c:pt idx="11471">
                  <c:v>19970.962509441601</c:v>
                </c:pt>
                <c:pt idx="11472">
                  <c:v>19971.261523832502</c:v>
                </c:pt>
                <c:pt idx="11473">
                  <c:v>19971.560481821802</c:v>
                </c:pt>
                <c:pt idx="11474">
                  <c:v>19971.8593834286</c:v>
                </c:pt>
                <c:pt idx="11475">
                  <c:v>19972.158228672099</c:v>
                </c:pt>
                <c:pt idx="11476">
                  <c:v>19972.457017571702</c:v>
                </c:pt>
                <c:pt idx="11477">
                  <c:v>19972.7557501464</c:v>
                </c:pt>
                <c:pt idx="11478">
                  <c:v>19973.054426415401</c:v>
                </c:pt>
                <c:pt idx="11479">
                  <c:v>19973.353046398101</c:v>
                </c:pt>
                <c:pt idx="11480">
                  <c:v>19973.6516101136</c:v>
                </c:pt>
                <c:pt idx="11481">
                  <c:v>19973.9501175812</c:v>
                </c:pt>
                <c:pt idx="11482">
                  <c:v>19974.248568819901</c:v>
                </c:pt>
                <c:pt idx="11483">
                  <c:v>19974.546963849101</c:v>
                </c:pt>
                <c:pt idx="11484">
                  <c:v>19974.845302688002</c:v>
                </c:pt>
                <c:pt idx="11485">
                  <c:v>19975.143585355701</c:v>
                </c:pt>
                <c:pt idx="11486">
                  <c:v>19975.4418118715</c:v>
                </c:pt>
                <c:pt idx="11487">
                  <c:v>19975.739982254701</c:v>
                </c:pt>
                <c:pt idx="11488">
                  <c:v>19976.038096524298</c:v>
                </c:pt>
                <c:pt idx="11489">
                  <c:v>19976.336154699598</c:v>
                </c:pt>
                <c:pt idx="11490">
                  <c:v>19976.634156799901</c:v>
                </c:pt>
                <c:pt idx="11491">
                  <c:v>19976.932102844301</c:v>
                </c:pt>
                <c:pt idx="11492">
                  <c:v>19977.229992852001</c:v>
                </c:pt>
                <c:pt idx="11493">
                  <c:v>19977.527826842299</c:v>
                </c:pt>
                <c:pt idx="11494">
                  <c:v>19977.825604834401</c:v>
                </c:pt>
                <c:pt idx="11495">
                  <c:v>19978.123326847501</c:v>
                </c:pt>
                <c:pt idx="11496">
                  <c:v>19978.420992900799</c:v>
                </c:pt>
                <c:pt idx="11497">
                  <c:v>19978.718603013502</c:v>
                </c:pt>
                <c:pt idx="11498">
                  <c:v>19979.016157204798</c:v>
                </c:pt>
                <c:pt idx="11499">
                  <c:v>19979.313655493901</c:v>
                </c:pt>
                <c:pt idx="11500">
                  <c:v>19979.611097900099</c:v>
                </c:pt>
                <c:pt idx="11501">
                  <c:v>19979.9084844426</c:v>
                </c:pt>
                <c:pt idx="11502">
                  <c:v>19980.2058151405</c:v>
                </c:pt>
                <c:pt idx="11503">
                  <c:v>19980.503090013099</c:v>
                </c:pt>
                <c:pt idx="11504">
                  <c:v>19980.800309079601</c:v>
                </c:pt>
                <c:pt idx="11505">
                  <c:v>19981.097472359201</c:v>
                </c:pt>
                <c:pt idx="11506">
                  <c:v>19981.394579871001</c:v>
                </c:pt>
                <c:pt idx="11507">
                  <c:v>19981.691631634501</c:v>
                </c:pt>
                <c:pt idx="11508">
                  <c:v>19981.988627668699</c:v>
                </c:pt>
                <c:pt idx="11509">
                  <c:v>19982.2855679928</c:v>
                </c:pt>
                <c:pt idx="11510">
                  <c:v>19982.582452626099</c:v>
                </c:pt>
                <c:pt idx="11511">
                  <c:v>19982.879281587801</c:v>
                </c:pt>
                <c:pt idx="11512">
                  <c:v>19983.176054897001</c:v>
                </c:pt>
                <c:pt idx="11513">
                  <c:v>19983.472772573001</c:v>
                </c:pt>
                <c:pt idx="11514">
                  <c:v>19983.769434635102</c:v>
                </c:pt>
                <c:pt idx="11515">
                  <c:v>19984.0660411024</c:v>
                </c:pt>
                <c:pt idx="11516">
                  <c:v>19984.362591994101</c:v>
                </c:pt>
                <c:pt idx="11517">
                  <c:v>19984.659087329401</c:v>
                </c:pt>
                <c:pt idx="11518">
                  <c:v>19984.9555271276</c:v>
                </c:pt>
                <c:pt idx="11519">
                  <c:v>19985.2519114079</c:v>
                </c:pt>
                <c:pt idx="11520">
                  <c:v>19985.548240189401</c:v>
                </c:pt>
                <c:pt idx="11521">
                  <c:v>19985.8445134914</c:v>
                </c:pt>
                <c:pt idx="11522">
                  <c:v>19986.140731333198</c:v>
                </c:pt>
                <c:pt idx="11523">
                  <c:v>19986.4368937338</c:v>
                </c:pt>
                <c:pt idx="11524">
                  <c:v>19986.7330007126</c:v>
                </c:pt>
                <c:pt idx="11525">
                  <c:v>19987.029052288701</c:v>
                </c:pt>
                <c:pt idx="11526">
                  <c:v>19987.325048481402</c:v>
                </c:pt>
                <c:pt idx="11527">
                  <c:v>19987.620989309798</c:v>
                </c:pt>
                <c:pt idx="11528">
                  <c:v>19987.916874793202</c:v>
                </c:pt>
                <c:pt idx="11529">
                  <c:v>19988.212703888501</c:v>
                </c:pt>
                <c:pt idx="11530">
                  <c:v>19988.508477076</c:v>
                </c:pt>
                <c:pt idx="11531">
                  <c:v>19988.804194901499</c:v>
                </c:pt>
                <c:pt idx="11532">
                  <c:v>19989.099857383098</c:v>
                </c:pt>
                <c:pt idx="11533">
                  <c:v>19989.395464538899</c:v>
                </c:pt>
                <c:pt idx="11534">
                  <c:v>19989.6910163869</c:v>
                </c:pt>
                <c:pt idx="11535">
                  <c:v>19989.986512945201</c:v>
                </c:pt>
                <c:pt idx="11536">
                  <c:v>19990.281954231999</c:v>
                </c:pt>
                <c:pt idx="11537">
                  <c:v>19990.577340265401</c:v>
                </c:pt>
                <c:pt idx="11538">
                  <c:v>19990.8726710634</c:v>
                </c:pt>
                <c:pt idx="11539">
                  <c:v>19991.167946644098</c:v>
                </c:pt>
                <c:pt idx="11540">
                  <c:v>19991.463167025599</c:v>
                </c:pt>
                <c:pt idx="11541">
                  <c:v>19991.758332226102</c:v>
                </c:pt>
                <c:pt idx="11542">
                  <c:v>19992.053442263499</c:v>
                </c:pt>
                <c:pt idx="11543">
                  <c:v>19992.348497156101</c:v>
                </c:pt>
                <c:pt idx="11544">
                  <c:v>19992.643496921799</c:v>
                </c:pt>
                <c:pt idx="11545">
                  <c:v>19992.938441578899</c:v>
                </c:pt>
                <c:pt idx="11546">
                  <c:v>19993.2333311453</c:v>
                </c:pt>
                <c:pt idx="11547">
                  <c:v>19993.5281656392</c:v>
                </c:pt>
                <c:pt idx="11548">
                  <c:v>19993.822945078598</c:v>
                </c:pt>
                <c:pt idx="11549">
                  <c:v>19994.1176694817</c:v>
                </c:pt>
                <c:pt idx="11550">
                  <c:v>19994.412338866601</c:v>
                </c:pt>
                <c:pt idx="11551">
                  <c:v>19994.706953251301</c:v>
                </c:pt>
                <c:pt idx="11552">
                  <c:v>19995.001512653998</c:v>
                </c:pt>
                <c:pt idx="11553">
                  <c:v>19995.2960170927</c:v>
                </c:pt>
                <c:pt idx="11554">
                  <c:v>19995.5904665854</c:v>
                </c:pt>
                <c:pt idx="11555">
                  <c:v>19995.884861150502</c:v>
                </c:pt>
                <c:pt idx="11556">
                  <c:v>19996.179200805898</c:v>
                </c:pt>
                <c:pt idx="11557">
                  <c:v>19996.473485569601</c:v>
                </c:pt>
                <c:pt idx="11558">
                  <c:v>19996.767715459901</c:v>
                </c:pt>
                <c:pt idx="11559">
                  <c:v>19997.0618904947</c:v>
                </c:pt>
                <c:pt idx="11560">
                  <c:v>19997.3560106923</c:v>
                </c:pt>
                <c:pt idx="11561">
                  <c:v>19997.6500760706</c:v>
                </c:pt>
                <c:pt idx="11562">
                  <c:v>19997.9440866478</c:v>
                </c:pt>
                <c:pt idx="11563">
                  <c:v>19998.238042441899</c:v>
                </c:pt>
                <c:pt idx="11564">
                  <c:v>19998.531943471098</c:v>
                </c:pt>
                <c:pt idx="11565">
                  <c:v>19998.8257897535</c:v>
                </c:pt>
                <c:pt idx="11566">
                  <c:v>19999.119581307099</c:v>
                </c:pt>
                <c:pt idx="11567">
                  <c:v>19999.41331815</c:v>
                </c:pt>
                <c:pt idx="11568">
                  <c:v>19999.707000300401</c:v>
                </c:pt>
                <c:pt idx="11569">
                  <c:v>20000.000627776299</c:v>
                </c:pt>
                <c:pt idx="11570">
                  <c:v>20000.294200595799</c:v>
                </c:pt>
                <c:pt idx="11571">
                  <c:v>20000.587718776998</c:v>
                </c:pt>
                <c:pt idx="11572">
                  <c:v>20000.8811823381</c:v>
                </c:pt>
                <c:pt idx="11573">
                  <c:v>20001.174591297</c:v>
                </c:pt>
                <c:pt idx="11574">
                  <c:v>20001.467945671899</c:v>
                </c:pt>
                <c:pt idx="11575">
                  <c:v>20001.761245480899</c:v>
                </c:pt>
                <c:pt idx="11576">
                  <c:v>20002.054490742099</c:v>
                </c:pt>
                <c:pt idx="11577">
                  <c:v>20002.3476814735</c:v>
                </c:pt>
                <c:pt idx="11578">
                  <c:v>20002.6408176933</c:v>
                </c:pt>
                <c:pt idx="11579">
                  <c:v>20002.9338994196</c:v>
                </c:pt>
                <c:pt idx="11580">
                  <c:v>20003.226926670399</c:v>
                </c:pt>
                <c:pt idx="11581">
                  <c:v>20003.519899463899</c:v>
                </c:pt>
                <c:pt idx="11582">
                  <c:v>20003.8128178181</c:v>
                </c:pt>
                <c:pt idx="11583">
                  <c:v>20004.105681751102</c:v>
                </c:pt>
                <c:pt idx="11584">
                  <c:v>20004.398491281099</c:v>
                </c:pt>
                <c:pt idx="11585">
                  <c:v>20004.691246425999</c:v>
                </c:pt>
                <c:pt idx="11586">
                  <c:v>20004.983947204099</c:v>
                </c:pt>
                <c:pt idx="11587">
                  <c:v>20005.2765936334</c:v>
                </c:pt>
                <c:pt idx="11588">
                  <c:v>20005.569185732002</c:v>
                </c:pt>
                <c:pt idx="11589">
                  <c:v>20005.861723517901</c:v>
                </c:pt>
                <c:pt idx="11590">
                  <c:v>20006.1542070094</c:v>
                </c:pt>
                <c:pt idx="11591">
                  <c:v>20006.446636224398</c:v>
                </c:pt>
                <c:pt idx="11592">
                  <c:v>20006.7390111811</c:v>
                </c:pt>
                <c:pt idx="11593">
                  <c:v>20007.0313318976</c:v>
                </c:pt>
                <c:pt idx="11594">
                  <c:v>20007.323597608</c:v>
                </c:pt>
                <c:pt idx="11595">
                  <c:v>20007.615808549999</c:v>
                </c:pt>
                <c:pt idx="11596">
                  <c:v>20007.907965245398</c:v>
                </c:pt>
                <c:pt idx="11597">
                  <c:v>20008.200067711499</c:v>
                </c:pt>
                <c:pt idx="11598">
                  <c:v>20008.4921159654</c:v>
                </c:pt>
                <c:pt idx="11599">
                  <c:v>20008.784110024299</c:v>
                </c:pt>
                <c:pt idx="11600">
                  <c:v>20009.076049905299</c:v>
                </c:pt>
                <c:pt idx="11601">
                  <c:v>20009.3679356258</c:v>
                </c:pt>
                <c:pt idx="11602">
                  <c:v>20009.659767202698</c:v>
                </c:pt>
                <c:pt idx="11603">
                  <c:v>20009.951544653599</c:v>
                </c:pt>
                <c:pt idx="11604">
                  <c:v>20010.2432679952</c:v>
                </c:pt>
                <c:pt idx="11605">
                  <c:v>20010.534937245</c:v>
                </c:pt>
                <c:pt idx="11606">
                  <c:v>20010.826552420102</c:v>
                </c:pt>
                <c:pt idx="11607">
                  <c:v>20011.118113537599</c:v>
                </c:pt>
                <c:pt idx="11608">
                  <c:v>20011.409620614799</c:v>
                </c:pt>
                <c:pt idx="11609">
                  <c:v>20011.701073668901</c:v>
                </c:pt>
                <c:pt idx="11610">
                  <c:v>20011.992472717</c:v>
                </c:pt>
                <c:pt idx="11611">
                  <c:v>20012.283817776301</c:v>
                </c:pt>
                <c:pt idx="11612">
                  <c:v>20012.575108863901</c:v>
                </c:pt>
                <c:pt idx="11613">
                  <c:v>20012.866345997201</c:v>
                </c:pt>
                <c:pt idx="11614">
                  <c:v>20013.1575291933</c:v>
                </c:pt>
                <c:pt idx="11615">
                  <c:v>20013.4486584693</c:v>
                </c:pt>
                <c:pt idx="11616">
                  <c:v>20013.739733842402</c:v>
                </c:pt>
                <c:pt idx="11617">
                  <c:v>20014.030755329801</c:v>
                </c:pt>
                <c:pt idx="11618">
                  <c:v>20014.3217229488</c:v>
                </c:pt>
                <c:pt idx="11619">
                  <c:v>20014.6126367164</c:v>
                </c:pt>
                <c:pt idx="11620">
                  <c:v>20014.6126367164</c:v>
                </c:pt>
                <c:pt idx="11621">
                  <c:v>20014.903496158899</c:v>
                </c:pt>
                <c:pt idx="11622">
                  <c:v>20015.194305187299</c:v>
                </c:pt>
                <c:pt idx="11623">
                  <c:v>20015.485067458401</c:v>
                </c:pt>
                <c:pt idx="11624">
                  <c:v>20015.7757793938</c:v>
                </c:pt>
                <c:pt idx="11625">
                  <c:v>20016.066440651201</c:v>
                </c:pt>
                <c:pt idx="11626">
                  <c:v>20016.357050884901</c:v>
                </c:pt>
                <c:pt idx="11627">
                  <c:v>20016.647609982701</c:v>
                </c:pt>
                <c:pt idx="11628">
                  <c:v>20016.9381178199</c:v>
                </c:pt>
                <c:pt idx="11629">
                  <c:v>20017.2285743297</c:v>
                </c:pt>
                <c:pt idx="11630">
                  <c:v>20017.5189794371</c:v>
                </c:pt>
                <c:pt idx="11631">
                  <c:v>20017.8093330552</c:v>
                </c:pt>
                <c:pt idx="11632">
                  <c:v>20018.0996351297</c:v>
                </c:pt>
                <c:pt idx="11633">
                  <c:v>20018.389885603301</c:v>
                </c:pt>
                <c:pt idx="11634">
                  <c:v>20018.6800844481</c:v>
                </c:pt>
                <c:pt idx="11635">
                  <c:v>20018.970231621101</c:v>
                </c:pt>
                <c:pt idx="11636">
                  <c:v>20019.2603270666</c:v>
                </c:pt>
                <c:pt idx="11637">
                  <c:v>20019.550370697802</c:v>
                </c:pt>
                <c:pt idx="11638">
                  <c:v>20019.840362487899</c:v>
                </c:pt>
                <c:pt idx="11639">
                  <c:v>20020.130302390698</c:v>
                </c:pt>
                <c:pt idx="11640">
                  <c:v>20020.420190449298</c:v>
                </c:pt>
                <c:pt idx="11641">
                  <c:v>20020.710026603501</c:v>
                </c:pt>
                <c:pt idx="11642">
                  <c:v>20020.999810820002</c:v>
                </c:pt>
                <c:pt idx="11643">
                  <c:v>20021.2895430155</c:v>
                </c:pt>
                <c:pt idx="11644">
                  <c:v>20021.579223087501</c:v>
                </c:pt>
                <c:pt idx="11645">
                  <c:v>20021.868851020299</c:v>
                </c:pt>
                <c:pt idx="11646">
                  <c:v>20022.158426763599</c:v>
                </c:pt>
                <c:pt idx="11647">
                  <c:v>20022.4479504191</c:v>
                </c:pt>
                <c:pt idx="11648">
                  <c:v>20022.7374218968</c:v>
                </c:pt>
                <c:pt idx="11649">
                  <c:v>20023.0268411707</c:v>
                </c:pt>
                <c:pt idx="11650">
                  <c:v>20023.316208149801</c:v>
                </c:pt>
                <c:pt idx="11651">
                  <c:v>20023.605522745798</c:v>
                </c:pt>
                <c:pt idx="11652">
                  <c:v>20023.894784943401</c:v>
                </c:pt>
                <c:pt idx="11653">
                  <c:v>20024.183994708899</c:v>
                </c:pt>
                <c:pt idx="11654">
                  <c:v>20024.4731522127</c:v>
                </c:pt>
                <c:pt idx="11655">
                  <c:v>20024.762257352599</c:v>
                </c:pt>
                <c:pt idx="11656">
                  <c:v>20025.051310119201</c:v>
                </c:pt>
                <c:pt idx="11657">
                  <c:v>20025.340310442101</c:v>
                </c:pt>
                <c:pt idx="11658">
                  <c:v>20025.6292582729</c:v>
                </c:pt>
                <c:pt idx="11659">
                  <c:v>20025.918153606901</c:v>
                </c:pt>
                <c:pt idx="11660">
                  <c:v>20026.206996425299</c:v>
                </c:pt>
                <c:pt idx="11661">
                  <c:v>20026.495786765699</c:v>
                </c:pt>
                <c:pt idx="11662">
                  <c:v>20026.7845245844</c:v>
                </c:pt>
                <c:pt idx="11663">
                  <c:v>20027.073209866001</c:v>
                </c:pt>
                <c:pt idx="11664">
                  <c:v>20027.361842607701</c:v>
                </c:pt>
                <c:pt idx="11665">
                  <c:v>20027.650422798699</c:v>
                </c:pt>
                <c:pt idx="11666">
                  <c:v>20027.938950423901</c:v>
                </c:pt>
                <c:pt idx="11667">
                  <c:v>20028.227425481899</c:v>
                </c:pt>
                <c:pt idx="11668">
                  <c:v>20028.515847999799</c:v>
                </c:pt>
                <c:pt idx="11669">
                  <c:v>20028.804217943602</c:v>
                </c:pt>
                <c:pt idx="11670">
                  <c:v>20029.092535303</c:v>
                </c:pt>
                <c:pt idx="11671">
                  <c:v>20029.3808000678</c:v>
                </c:pt>
                <c:pt idx="11672">
                  <c:v>20029.6690122277</c:v>
                </c:pt>
                <c:pt idx="11673">
                  <c:v>20029.957171772501</c:v>
                </c:pt>
                <c:pt idx="11674">
                  <c:v>20030.245278691898</c:v>
                </c:pt>
                <c:pt idx="11675">
                  <c:v>20030.533332835399</c:v>
                </c:pt>
                <c:pt idx="11676">
                  <c:v>20030.821334255201</c:v>
                </c:pt>
                <c:pt idx="11677">
                  <c:v>20031.109282949899</c:v>
                </c:pt>
                <c:pt idx="11678">
                  <c:v>20031.3971789018</c:v>
                </c:pt>
                <c:pt idx="11679">
                  <c:v>20031.685022093101</c:v>
                </c:pt>
                <c:pt idx="11680">
                  <c:v>20031.972812506101</c:v>
                </c:pt>
                <c:pt idx="11681">
                  <c:v>20032.260550123101</c:v>
                </c:pt>
                <c:pt idx="11682">
                  <c:v>20032.548235191702</c:v>
                </c:pt>
                <c:pt idx="11683">
                  <c:v>20032.835867839902</c:v>
                </c:pt>
                <c:pt idx="11684">
                  <c:v>20033.123447868998</c:v>
                </c:pt>
                <c:pt idx="11685">
                  <c:v>20033.410975287301</c:v>
                </c:pt>
                <c:pt idx="11686">
                  <c:v>20033.698450102998</c:v>
                </c:pt>
                <c:pt idx="11687">
                  <c:v>20033.9858723244</c:v>
                </c:pt>
                <c:pt idx="11688">
                  <c:v>20034.273241959501</c:v>
                </c:pt>
                <c:pt idx="11689">
                  <c:v>20034.560559017202</c:v>
                </c:pt>
                <c:pt idx="11690">
                  <c:v>20034.847823509899</c:v>
                </c:pt>
                <c:pt idx="11691">
                  <c:v>20035.135035443</c:v>
                </c:pt>
                <c:pt idx="11692">
                  <c:v>20035.422194825001</c:v>
                </c:pt>
                <c:pt idx="11693">
                  <c:v>20035.709301664199</c:v>
                </c:pt>
                <c:pt idx="11694">
                  <c:v>20035.996355969099</c:v>
                </c:pt>
                <c:pt idx="11695">
                  <c:v>20036.2833577481</c:v>
                </c:pt>
                <c:pt idx="11696">
                  <c:v>20036.570307009799</c:v>
                </c:pt>
                <c:pt idx="11697">
                  <c:v>20036.857203621599</c:v>
                </c:pt>
                <c:pt idx="11698">
                  <c:v>20037.1440476305</c:v>
                </c:pt>
                <c:pt idx="11699">
                  <c:v>20037.4308390689</c:v>
                </c:pt>
                <c:pt idx="11700">
                  <c:v>20037.717577936699</c:v>
                </c:pt>
                <c:pt idx="11701">
                  <c:v>20038.004264233699</c:v>
                </c:pt>
                <c:pt idx="11702">
                  <c:v>20038.2908979598</c:v>
                </c:pt>
                <c:pt idx="11703">
                  <c:v>20038.577479114902</c:v>
                </c:pt>
                <c:pt idx="11704">
                  <c:v>20038.864007759399</c:v>
                </c:pt>
                <c:pt idx="11705">
                  <c:v>20039.150483959998</c:v>
                </c:pt>
                <c:pt idx="11706">
                  <c:v>20039.436907654501</c:v>
                </c:pt>
                <c:pt idx="11707">
                  <c:v>20039.723278850201</c:v>
                </c:pt>
                <c:pt idx="11708">
                  <c:v>20040.009597554399</c:v>
                </c:pt>
                <c:pt idx="11709">
                  <c:v>20040.2958637743</c:v>
                </c:pt>
                <c:pt idx="11710">
                  <c:v>20040.5820775174</c:v>
                </c:pt>
                <c:pt idx="11711">
                  <c:v>20040.8682387933</c:v>
                </c:pt>
                <c:pt idx="11712">
                  <c:v>20041.1543476683</c:v>
                </c:pt>
                <c:pt idx="11713">
                  <c:v>20041.4404041122</c:v>
                </c:pt>
                <c:pt idx="11714">
                  <c:v>20041.726408135401</c:v>
                </c:pt>
                <c:pt idx="11715">
                  <c:v>20042.012359748001</c:v>
                </c:pt>
                <c:pt idx="11716">
                  <c:v>20042.298258960102</c:v>
                </c:pt>
                <c:pt idx="11717">
                  <c:v>20042.584105781902</c:v>
                </c:pt>
                <c:pt idx="11718">
                  <c:v>20042.869900223599</c:v>
                </c:pt>
                <c:pt idx="11719">
                  <c:v>20043.1556423109</c:v>
                </c:pt>
                <c:pt idx="11720">
                  <c:v>20043.441332053299</c:v>
                </c:pt>
                <c:pt idx="11721">
                  <c:v>20043.726969455998</c:v>
                </c:pt>
                <c:pt idx="11722">
                  <c:v>20044.0125545304</c:v>
                </c:pt>
                <c:pt idx="11723">
                  <c:v>20044.298087287701</c:v>
                </c:pt>
                <c:pt idx="11724">
                  <c:v>20044.583567739101</c:v>
                </c:pt>
                <c:pt idx="11725">
                  <c:v>20044.868995895999</c:v>
                </c:pt>
                <c:pt idx="11726">
                  <c:v>20045.1543717817</c:v>
                </c:pt>
                <c:pt idx="11727">
                  <c:v>20045.439695431302</c:v>
                </c:pt>
                <c:pt idx="11728">
                  <c:v>20045.724966837301</c:v>
                </c:pt>
                <c:pt idx="11729">
                  <c:v>20046.0101860127</c:v>
                </c:pt>
                <c:pt idx="11730">
                  <c:v>20046.295352970901</c:v>
                </c:pt>
                <c:pt idx="11731">
                  <c:v>20046.5804677251</c:v>
                </c:pt>
                <c:pt idx="11732">
                  <c:v>20046.865530288502</c:v>
                </c:pt>
                <c:pt idx="11733">
                  <c:v>20047.1505406744</c:v>
                </c:pt>
                <c:pt idx="11734">
                  <c:v>20047.435498924398</c:v>
                </c:pt>
                <c:pt idx="11735">
                  <c:v>20047.720405036001</c:v>
                </c:pt>
                <c:pt idx="11736">
                  <c:v>20048.005259022499</c:v>
                </c:pt>
                <c:pt idx="11737">
                  <c:v>20048.2900608987</c:v>
                </c:pt>
                <c:pt idx="11738">
                  <c:v>20048.574810679002</c:v>
                </c:pt>
                <c:pt idx="11739">
                  <c:v>20048.8595083781</c:v>
                </c:pt>
                <c:pt idx="11740">
                  <c:v>20049.144154010599</c:v>
                </c:pt>
                <c:pt idx="11741">
                  <c:v>20049.4287476065</c:v>
                </c:pt>
                <c:pt idx="11742">
                  <c:v>20049.713289184099</c:v>
                </c:pt>
                <c:pt idx="11743">
                  <c:v>20049.9977787506</c:v>
                </c:pt>
                <c:pt idx="11744">
                  <c:v>20050.282216321699</c:v>
                </c:pt>
                <c:pt idx="11745">
                  <c:v>20050.566601913401</c:v>
                </c:pt>
                <c:pt idx="11746">
                  <c:v>20050.850935541501</c:v>
                </c:pt>
                <c:pt idx="11747">
                  <c:v>20051.135217221999</c:v>
                </c:pt>
                <c:pt idx="11748">
                  <c:v>20051.419446972301</c:v>
                </c:pt>
                <c:pt idx="11749">
                  <c:v>20051.703624812799</c:v>
                </c:pt>
                <c:pt idx="11750">
                  <c:v>20051.987750756201</c:v>
                </c:pt>
                <c:pt idx="11751">
                  <c:v>20052.271824818599</c:v>
                </c:pt>
                <c:pt idx="11752">
                  <c:v>20052.555847016301</c:v>
                </c:pt>
                <c:pt idx="11753">
                  <c:v>20052.8398173655</c:v>
                </c:pt>
                <c:pt idx="11754">
                  <c:v>20053.123735882298</c:v>
                </c:pt>
                <c:pt idx="11755">
                  <c:v>20053.407602583</c:v>
                </c:pt>
                <c:pt idx="11756">
                  <c:v>20053.691417519502</c:v>
                </c:pt>
                <c:pt idx="11757">
                  <c:v>20053.9751806893</c:v>
                </c:pt>
                <c:pt idx="11758">
                  <c:v>20054.258892103899</c:v>
                </c:pt>
                <c:pt idx="11759">
                  <c:v>20054.5425517802</c:v>
                </c:pt>
                <c:pt idx="11760">
                  <c:v>20054.826159734799</c:v>
                </c:pt>
                <c:pt idx="11761">
                  <c:v>20055.109715984599</c:v>
                </c:pt>
                <c:pt idx="11762">
                  <c:v>20055.393220546299</c:v>
                </c:pt>
                <c:pt idx="11763">
                  <c:v>20055.676673436599</c:v>
                </c:pt>
                <c:pt idx="11764">
                  <c:v>20055.960074672301</c:v>
                </c:pt>
                <c:pt idx="11765">
                  <c:v>20056.2434242702</c:v>
                </c:pt>
                <c:pt idx="11766">
                  <c:v>20056.526722246999</c:v>
                </c:pt>
                <c:pt idx="11767">
                  <c:v>20056.809968619498</c:v>
                </c:pt>
                <c:pt idx="11768">
                  <c:v>20057.093163404399</c:v>
                </c:pt>
                <c:pt idx="11769">
                  <c:v>20057.3763066059</c:v>
                </c:pt>
                <c:pt idx="11770">
                  <c:v>20057.659398243701</c:v>
                </c:pt>
                <c:pt idx="11771">
                  <c:v>20057.942438339702</c:v>
                </c:pt>
                <c:pt idx="11772">
                  <c:v>20058.2254269105</c:v>
                </c:pt>
                <c:pt idx="11773">
                  <c:v>20058.5083639724</c:v>
                </c:pt>
                <c:pt idx="11774">
                  <c:v>20058.7912495419</c:v>
                </c:pt>
                <c:pt idx="11775">
                  <c:v>20059.074083635402</c:v>
                </c:pt>
                <c:pt idx="11776">
                  <c:v>20059.3568662695</c:v>
                </c:pt>
                <c:pt idx="11777">
                  <c:v>20059.639597460598</c:v>
                </c:pt>
                <c:pt idx="11778">
                  <c:v>20059.922277225101</c:v>
                </c:pt>
                <c:pt idx="11779">
                  <c:v>20060.2049055795</c:v>
                </c:pt>
                <c:pt idx="11780">
                  <c:v>20060.487482540299</c:v>
                </c:pt>
                <c:pt idx="11781">
                  <c:v>20060.770008123902</c:v>
                </c:pt>
                <c:pt idx="11782">
                  <c:v>20061.052482391198</c:v>
                </c:pt>
                <c:pt idx="11783">
                  <c:v>20061.334905375999</c:v>
                </c:pt>
                <c:pt idx="11784">
                  <c:v>20061.617277054898</c:v>
                </c:pt>
                <c:pt idx="11785">
                  <c:v>20061.899597445601</c:v>
                </c:pt>
                <c:pt idx="11786">
                  <c:v>20062.181866566301</c:v>
                </c:pt>
                <c:pt idx="11787">
                  <c:v>20062.4640844348</c:v>
                </c:pt>
                <c:pt idx="11788">
                  <c:v>20062.746251068998</c:v>
                </c:pt>
                <c:pt idx="11789">
                  <c:v>20063.028366486898</c:v>
                </c:pt>
                <c:pt idx="11790">
                  <c:v>20063.3104307065</c:v>
                </c:pt>
                <c:pt idx="11791">
                  <c:v>20063.5924437457</c:v>
                </c:pt>
                <c:pt idx="11792">
                  <c:v>20063.874405622399</c:v>
                </c:pt>
                <c:pt idx="11793">
                  <c:v>20064.156316354602</c:v>
                </c:pt>
                <c:pt idx="11794">
                  <c:v>20064.4381759602</c:v>
                </c:pt>
                <c:pt idx="11795">
                  <c:v>20064.7199844713</c:v>
                </c:pt>
                <c:pt idx="11796">
                  <c:v>20065.001741931301</c:v>
                </c:pt>
                <c:pt idx="11797">
                  <c:v>20065.283448329599</c:v>
                </c:pt>
                <c:pt idx="11798">
                  <c:v>20065.5651036852</c:v>
                </c:pt>
                <c:pt idx="11799">
                  <c:v>20065.846708016801</c:v>
                </c:pt>
                <c:pt idx="11800">
                  <c:v>20066.128261343001</c:v>
                </c:pt>
                <c:pt idx="11801">
                  <c:v>20066.409763682699</c:v>
                </c:pt>
                <c:pt idx="11802">
                  <c:v>20066.691215054401</c:v>
                </c:pt>
                <c:pt idx="11803">
                  <c:v>20066.972615477</c:v>
                </c:pt>
                <c:pt idx="11804">
                  <c:v>20067.253964969201</c:v>
                </c:pt>
                <c:pt idx="11805">
                  <c:v>20067.535263549598</c:v>
                </c:pt>
                <c:pt idx="11806">
                  <c:v>20067.816511237001</c:v>
                </c:pt>
                <c:pt idx="11807">
                  <c:v>20068.0977080501</c:v>
                </c:pt>
                <c:pt idx="11808">
                  <c:v>20068.378853995699</c:v>
                </c:pt>
                <c:pt idx="11809">
                  <c:v>20068.6599490054</c:v>
                </c:pt>
                <c:pt idx="11810">
                  <c:v>20068.940993173001</c:v>
                </c:pt>
                <c:pt idx="11811">
                  <c:v>20069.221986515699</c:v>
                </c:pt>
                <c:pt idx="11812">
                  <c:v>20069.502929050399</c:v>
                </c:pt>
                <c:pt idx="11813">
                  <c:v>20069.783820794099</c:v>
                </c:pt>
                <c:pt idx="11814">
                  <c:v>20070.0646617641</c:v>
                </c:pt>
                <c:pt idx="11815">
                  <c:v>20070.345451977199</c:v>
                </c:pt>
                <c:pt idx="11816">
                  <c:v>20070.626191450501</c:v>
                </c:pt>
                <c:pt idx="11817">
                  <c:v>20070.906880201201</c:v>
                </c:pt>
                <c:pt idx="11818">
                  <c:v>20071.187518246101</c:v>
                </c:pt>
                <c:pt idx="11819">
                  <c:v>20071.4681056025</c:v>
                </c:pt>
                <c:pt idx="11820">
                  <c:v>20071.748642287199</c:v>
                </c:pt>
                <c:pt idx="11821">
                  <c:v>20072.029128317499</c:v>
                </c:pt>
                <c:pt idx="11822">
                  <c:v>20072.309563784998</c:v>
                </c:pt>
                <c:pt idx="11823">
                  <c:v>20072.589948653698</c:v>
                </c:pt>
                <c:pt idx="11824">
                  <c:v>20072.8702829379</c:v>
                </c:pt>
                <c:pt idx="11825">
                  <c:v>20073.1505666556</c:v>
                </c:pt>
                <c:pt idx="11826">
                  <c:v>20073.430799825201</c:v>
                </c:pt>
                <c:pt idx="11827">
                  <c:v>20073.710982465</c:v>
                </c:pt>
                <c:pt idx="11828">
                  <c:v>20073.991114593198</c:v>
                </c:pt>
                <c:pt idx="11829">
                  <c:v>20074.271196228201</c:v>
                </c:pt>
                <c:pt idx="11830">
                  <c:v>20074.5512273883</c:v>
                </c:pt>
                <c:pt idx="11831">
                  <c:v>20074.8312080916</c:v>
                </c:pt>
                <c:pt idx="11832">
                  <c:v>20075.1111383565</c:v>
                </c:pt>
                <c:pt idx="11833">
                  <c:v>20075.391018201401</c:v>
                </c:pt>
                <c:pt idx="11834">
                  <c:v>20075.6708476444</c:v>
                </c:pt>
                <c:pt idx="11835">
                  <c:v>20075.9506267008</c:v>
                </c:pt>
                <c:pt idx="11836">
                  <c:v>20076.2303553903</c:v>
                </c:pt>
                <c:pt idx="11837">
                  <c:v>20076.5100337318</c:v>
                </c:pt>
                <c:pt idx="11838">
                  <c:v>20076.789661743602</c:v>
                </c:pt>
                <c:pt idx="11839">
                  <c:v>20077.069239444001</c:v>
                </c:pt>
                <c:pt idx="11840">
                  <c:v>20077.348766851101</c:v>
                </c:pt>
                <c:pt idx="11841">
                  <c:v>20077.628243983199</c:v>
                </c:pt>
                <c:pt idx="11842">
                  <c:v>20077.907670858502</c:v>
                </c:pt>
                <c:pt idx="11843">
                  <c:v>20078.187047495201</c:v>
                </c:pt>
                <c:pt idx="11844">
                  <c:v>20078.4663739116</c:v>
                </c:pt>
                <c:pt idx="11845">
                  <c:v>20078.745650125798</c:v>
                </c:pt>
                <c:pt idx="11846">
                  <c:v>20079.024876156102</c:v>
                </c:pt>
                <c:pt idx="11847">
                  <c:v>20079.304052020601</c:v>
                </c:pt>
                <c:pt idx="11848">
                  <c:v>20079.583177714201</c:v>
                </c:pt>
                <c:pt idx="11849">
                  <c:v>20079.862253253799</c:v>
                </c:pt>
                <c:pt idx="11850">
                  <c:v>20080.1412786726</c:v>
                </c:pt>
                <c:pt idx="11851">
                  <c:v>20080.420253988101</c:v>
                </c:pt>
                <c:pt idx="11852">
                  <c:v>20080.6991792179</c:v>
                </c:pt>
                <c:pt idx="11853">
                  <c:v>20080.978054379499</c:v>
                </c:pt>
                <c:pt idx="11854">
                  <c:v>20081.256879490498</c:v>
                </c:pt>
                <c:pt idx="11855">
                  <c:v>20081.535654568499</c:v>
                </c:pt>
                <c:pt idx="11856">
                  <c:v>20081.814379631</c:v>
                </c:pt>
                <c:pt idx="11857">
                  <c:v>20082.093054695601</c:v>
                </c:pt>
                <c:pt idx="11858">
                  <c:v>20082.371679779899</c:v>
                </c:pt>
                <c:pt idx="11859">
                  <c:v>20082.650254901298</c:v>
                </c:pt>
                <c:pt idx="11860">
                  <c:v>20082.928780077498</c:v>
                </c:pt>
                <c:pt idx="11861">
                  <c:v>20083.207255343899</c:v>
                </c:pt>
                <c:pt idx="11862">
                  <c:v>20083.485680735401</c:v>
                </c:pt>
                <c:pt idx="11863">
                  <c:v>20083.7640562454</c:v>
                </c:pt>
                <c:pt idx="11864">
                  <c:v>20084.042381892301</c:v>
                </c:pt>
                <c:pt idx="11865">
                  <c:v>20084.320657694199</c:v>
                </c:pt>
                <c:pt idx="11866">
                  <c:v>20084.598883669601</c:v>
                </c:pt>
                <c:pt idx="11867">
                  <c:v>20084.877059836701</c:v>
                </c:pt>
                <c:pt idx="11868">
                  <c:v>20085.155186213899</c:v>
                </c:pt>
                <c:pt idx="11869">
                  <c:v>20085.433262819501</c:v>
                </c:pt>
                <c:pt idx="11870">
                  <c:v>20085.711289671799</c:v>
                </c:pt>
                <c:pt idx="11871">
                  <c:v>20085.9892667891</c:v>
                </c:pt>
                <c:pt idx="11872">
                  <c:v>20086.267194189699</c:v>
                </c:pt>
                <c:pt idx="11873">
                  <c:v>20086.545071892</c:v>
                </c:pt>
                <c:pt idx="11874">
                  <c:v>20086.822899894101</c:v>
                </c:pt>
                <c:pt idx="11875">
                  <c:v>20087.100678147501</c:v>
                </c:pt>
                <c:pt idx="11876">
                  <c:v>20087.378406739499</c:v>
                </c:pt>
                <c:pt idx="11877">
                  <c:v>20087.6560856877</c:v>
                </c:pt>
                <c:pt idx="11878">
                  <c:v>20087.9337150098</c:v>
                </c:pt>
                <c:pt idx="11879">
                  <c:v>20088.211294723598</c:v>
                </c:pt>
                <c:pt idx="11880">
                  <c:v>20088.488824846499</c:v>
                </c:pt>
                <c:pt idx="11881">
                  <c:v>20088.766305396399</c:v>
                </c:pt>
                <c:pt idx="11882">
                  <c:v>20089.0437363909</c:v>
                </c:pt>
                <c:pt idx="11883">
                  <c:v>20089.321117847601</c:v>
                </c:pt>
                <c:pt idx="11884">
                  <c:v>20089.598449784298</c:v>
                </c:pt>
                <c:pt idx="11885">
                  <c:v>20089.875732218501</c:v>
                </c:pt>
                <c:pt idx="11886">
                  <c:v>20090.152965167999</c:v>
                </c:pt>
                <c:pt idx="11887">
                  <c:v>20090.430148650401</c:v>
                </c:pt>
                <c:pt idx="11888">
                  <c:v>20090.707282683401</c:v>
                </c:pt>
                <c:pt idx="11889">
                  <c:v>20090.984367284698</c:v>
                </c:pt>
                <c:pt idx="11890">
                  <c:v>20091.261402471901</c:v>
                </c:pt>
                <c:pt idx="11891">
                  <c:v>20091.538388262601</c:v>
                </c:pt>
                <c:pt idx="11892">
                  <c:v>20091.815324674601</c:v>
                </c:pt>
                <c:pt idx="11893">
                  <c:v>20092.092211725601</c:v>
                </c:pt>
                <c:pt idx="11894">
                  <c:v>20092.3690494365</c:v>
                </c:pt>
                <c:pt idx="11895">
                  <c:v>20092.645837832901</c:v>
                </c:pt>
                <c:pt idx="11896">
                  <c:v>20092.922576923302</c:v>
                </c:pt>
                <c:pt idx="11897">
                  <c:v>20093.199266725602</c:v>
                </c:pt>
                <c:pt idx="11898">
                  <c:v>20093.4759072573</c:v>
                </c:pt>
                <c:pt idx="11899">
                  <c:v>20093.7524985364</c:v>
                </c:pt>
                <c:pt idx="11900">
                  <c:v>20094.029040580601</c:v>
                </c:pt>
                <c:pt idx="11901">
                  <c:v>20094.305533407602</c:v>
                </c:pt>
                <c:pt idx="11902">
                  <c:v>20094.581977035301</c:v>
                </c:pt>
                <c:pt idx="11903">
                  <c:v>20094.858371481299</c:v>
                </c:pt>
                <c:pt idx="11904">
                  <c:v>20095.134716763499</c:v>
                </c:pt>
                <c:pt idx="11905">
                  <c:v>20095.411012899502</c:v>
                </c:pt>
                <c:pt idx="11906">
                  <c:v>20095.687259907299</c:v>
                </c:pt>
                <c:pt idx="11907">
                  <c:v>20095.963457804501</c:v>
                </c:pt>
                <c:pt idx="11908">
                  <c:v>20096.239606608899</c:v>
                </c:pt>
                <c:pt idx="11909">
                  <c:v>20096.515706338199</c:v>
                </c:pt>
                <c:pt idx="11910">
                  <c:v>20096.7917570104</c:v>
                </c:pt>
                <c:pt idx="11911">
                  <c:v>20097.067758642999</c:v>
                </c:pt>
                <c:pt idx="11912">
                  <c:v>20097.067758642999</c:v>
                </c:pt>
                <c:pt idx="11913">
                  <c:v>20097.343690537698</c:v>
                </c:pt>
                <c:pt idx="11914">
                  <c:v>20097.619586839901</c:v>
                </c:pt>
                <c:pt idx="11915">
                  <c:v>20097.895366036701</c:v>
                </c:pt>
                <c:pt idx="11916">
                  <c:v>20098.171115782399</c:v>
                </c:pt>
                <c:pt idx="11917">
                  <c:v>20098.446823982398</c:v>
                </c:pt>
                <c:pt idx="11918">
                  <c:v>20098.722443565399</c:v>
                </c:pt>
                <c:pt idx="11919">
                  <c:v>20098.9980631484</c:v>
                </c:pt>
                <c:pt idx="11920">
                  <c:v>20099.273587629999</c:v>
                </c:pt>
                <c:pt idx="11921">
                  <c:v>20099.549095704999</c:v>
                </c:pt>
                <c:pt idx="11922">
                  <c:v>20099.8245534952</c:v>
                </c:pt>
                <c:pt idx="11923">
                  <c:v>20100.099931483801</c:v>
                </c:pt>
                <c:pt idx="11924">
                  <c:v>20100.375309472402</c:v>
                </c:pt>
                <c:pt idx="11925">
                  <c:v>20100.6505857009</c:v>
                </c:pt>
                <c:pt idx="11926">
                  <c:v>20100.9258531085</c:v>
                </c:pt>
                <c:pt idx="11927">
                  <c:v>20101.201061947901</c:v>
                </c:pt>
                <c:pt idx="11928">
                  <c:v>20101.476200326601</c:v>
                </c:pt>
                <c:pt idx="11929">
                  <c:v>20101.751338705199</c:v>
                </c:pt>
                <c:pt idx="11930">
                  <c:v>20102.0263672605</c:v>
                </c:pt>
                <c:pt idx="11931">
                  <c:v>20102.301394436599</c:v>
                </c:pt>
                <c:pt idx="11932">
                  <c:v>20102.576354136199</c:v>
                </c:pt>
                <c:pt idx="11933">
                  <c:v>20102.8512518684</c:v>
                </c:pt>
                <c:pt idx="11934">
                  <c:v>20103.126143529898</c:v>
                </c:pt>
                <c:pt idx="11935">
                  <c:v>20103.4009308112</c:v>
                </c:pt>
                <c:pt idx="11936">
                  <c:v>20103.675718092501</c:v>
                </c:pt>
                <c:pt idx="11937">
                  <c:v>20103.950429484899</c:v>
                </c:pt>
                <c:pt idx="11938">
                  <c:v>20104.225087845101</c:v>
                </c:pt>
                <c:pt idx="11939">
                  <c:v>20104.499732684199</c:v>
                </c:pt>
                <c:pt idx="11940">
                  <c:v>20104.774280513298</c:v>
                </c:pt>
                <c:pt idx="11941">
                  <c:v>20105.0488283425</c:v>
                </c:pt>
                <c:pt idx="11942">
                  <c:v>20105.323291581299</c:v>
                </c:pt>
                <c:pt idx="11943">
                  <c:v>20105.597710464201</c:v>
                </c:pt>
                <c:pt idx="11944">
                  <c:v>20105.872108457799</c:v>
                </c:pt>
                <c:pt idx="11945">
                  <c:v>20106.1464172204</c:v>
                </c:pt>
                <c:pt idx="11946">
                  <c:v>20106.420725983</c:v>
                </c:pt>
                <c:pt idx="11947">
                  <c:v>20106.694941683199</c:v>
                </c:pt>
                <c:pt idx="11948">
                  <c:v>20106.969121795999</c:v>
                </c:pt>
                <c:pt idx="11949">
                  <c:v>20107.243273632299</c:v>
                </c:pt>
                <c:pt idx="11950">
                  <c:v>20107.5173437458</c:v>
                </c:pt>
                <c:pt idx="11951">
                  <c:v>20107.791413859301</c:v>
                </c:pt>
                <c:pt idx="11952">
                  <c:v>20108.065382327699</c:v>
                </c:pt>
                <c:pt idx="11953">
                  <c:v>20108.3393238975</c:v>
                </c:pt>
                <c:pt idx="11954">
                  <c:v>20108.6132298749</c:v>
                </c:pt>
                <c:pt idx="11955">
                  <c:v>20108.887061735899</c:v>
                </c:pt>
                <c:pt idx="11956">
                  <c:v>20109.160893597</c:v>
                </c:pt>
                <c:pt idx="11957">
                  <c:v>20109.434615340499</c:v>
                </c:pt>
                <c:pt idx="11958">
                  <c:v>20109.708318875801</c:v>
                </c:pt>
                <c:pt idx="11959">
                  <c:v>20109.981979502401</c:v>
                </c:pt>
                <c:pt idx="11960">
                  <c:v>20110.255573519</c:v>
                </c:pt>
                <c:pt idx="11961">
                  <c:v>20110.5291675355</c:v>
                </c:pt>
                <c:pt idx="11962">
                  <c:v>20110.802642929</c:v>
                </c:pt>
                <c:pt idx="11963">
                  <c:v>20111.076108770201</c:v>
                </c:pt>
                <c:pt idx="11964">
                  <c:v>20111.349528809402</c:v>
                </c:pt>
                <c:pt idx="11965">
                  <c:v>20111.622894898501</c:v>
                </c:pt>
                <c:pt idx="11966">
                  <c:v>20111.8962609876</c:v>
                </c:pt>
                <c:pt idx="11967">
                  <c:v>20112.169501129301</c:v>
                </c:pt>
                <c:pt idx="11968">
                  <c:v>20112.4427403628</c:v>
                </c:pt>
                <c:pt idx="11969">
                  <c:v>20112.715910289298</c:v>
                </c:pt>
                <c:pt idx="11970">
                  <c:v>20112.989017891599</c:v>
                </c:pt>
                <c:pt idx="11971">
                  <c:v>20113.2621186371</c:v>
                </c:pt>
                <c:pt idx="11972">
                  <c:v>20113.5351123531</c:v>
                </c:pt>
                <c:pt idx="11973">
                  <c:v>20113.808106069198</c:v>
                </c:pt>
                <c:pt idx="11974">
                  <c:v>20114.081042754198</c:v>
                </c:pt>
                <c:pt idx="11975">
                  <c:v>20114.353916047599</c:v>
                </c:pt>
                <c:pt idx="11976">
                  <c:v>20114.626758732698</c:v>
                </c:pt>
                <c:pt idx="11977">
                  <c:v>20114.899570809601</c:v>
                </c:pt>
                <c:pt idx="11978">
                  <c:v>20115.1723522783</c:v>
                </c:pt>
                <c:pt idx="11979">
                  <c:v>20115.4451031387</c:v>
                </c:pt>
                <c:pt idx="11980">
                  <c:v>20115.717779482002</c:v>
                </c:pt>
                <c:pt idx="11981">
                  <c:v>20115.990407081299</c:v>
                </c:pt>
                <c:pt idx="11982">
                  <c:v>20116.2629894854</c:v>
                </c:pt>
                <c:pt idx="11983">
                  <c:v>20116.535526694399</c:v>
                </c:pt>
                <c:pt idx="11984">
                  <c:v>20116.8080187083</c:v>
                </c:pt>
                <c:pt idx="11985">
                  <c:v>20117.080466070402</c:v>
                </c:pt>
                <c:pt idx="11986">
                  <c:v>20117.352870522602</c:v>
                </c:pt>
                <c:pt idx="11987">
                  <c:v>20117.625230571299</c:v>
                </c:pt>
                <c:pt idx="11988">
                  <c:v>20117.8975462165</c:v>
                </c:pt>
                <c:pt idx="11989">
                  <c:v>20118.1698174585</c:v>
                </c:pt>
                <c:pt idx="11990">
                  <c:v>20118.442044297</c:v>
                </c:pt>
                <c:pt idx="11991">
                  <c:v>20118.7142233495</c:v>
                </c:pt>
                <c:pt idx="11992">
                  <c:v>20118.9863534254</c:v>
                </c:pt>
                <c:pt idx="11993">
                  <c:v>20119.2584366185</c:v>
                </c:pt>
                <c:pt idx="11994">
                  <c:v>20119.530472772502</c:v>
                </c:pt>
                <c:pt idx="11995">
                  <c:v>20119.802461731</c:v>
                </c:pt>
                <c:pt idx="11996">
                  <c:v>20120.074403337501</c:v>
                </c:pt>
                <c:pt idx="11997">
                  <c:v>20120.346297435499</c:v>
                </c:pt>
                <c:pt idx="11998">
                  <c:v>20120.6181438688</c:v>
                </c:pt>
                <c:pt idx="11999">
                  <c:v>20120.889942480699</c:v>
                </c:pt>
                <c:pt idx="12000">
                  <c:v>20121.161693114998</c:v>
                </c:pt>
                <c:pt idx="12001">
                  <c:v>20121.433398547299</c:v>
                </c:pt>
                <c:pt idx="12002">
                  <c:v>20121.705056738501</c:v>
                </c:pt>
                <c:pt idx="12003">
                  <c:v>20121.976667488099</c:v>
                </c:pt>
                <c:pt idx="12004">
                  <c:v>20122.248230726698</c:v>
                </c:pt>
                <c:pt idx="12005">
                  <c:v>20122.519746385002</c:v>
                </c:pt>
                <c:pt idx="12006">
                  <c:v>20122.791214393601</c:v>
                </c:pt>
                <c:pt idx="12007">
                  <c:v>20123.062634682999</c:v>
                </c:pt>
                <c:pt idx="12008">
                  <c:v>20123.334007183999</c:v>
                </c:pt>
                <c:pt idx="12009">
                  <c:v>20123.605331826999</c:v>
                </c:pt>
                <c:pt idx="12010">
                  <c:v>20123.8766091326</c:v>
                </c:pt>
                <c:pt idx="12011">
                  <c:v>20124.1478398941</c:v>
                </c:pt>
                <c:pt idx="12012">
                  <c:v>20124.419023158702</c:v>
                </c:pt>
                <c:pt idx="12013">
                  <c:v>20124.690158909201</c:v>
                </c:pt>
                <c:pt idx="12014">
                  <c:v>20124.9612471281</c:v>
                </c:pt>
                <c:pt idx="12015">
                  <c:v>20125.232287798</c:v>
                </c:pt>
                <c:pt idx="12016">
                  <c:v>20125.503280901499</c:v>
                </c:pt>
                <c:pt idx="12017">
                  <c:v>20125.774226421101</c:v>
                </c:pt>
                <c:pt idx="12018">
                  <c:v>20126.045124339598</c:v>
                </c:pt>
                <c:pt idx="12019">
                  <c:v>20126.315974639499</c:v>
                </c:pt>
                <c:pt idx="12020">
                  <c:v>20126.586778210502</c:v>
                </c:pt>
                <c:pt idx="12021">
                  <c:v>20126.8575347525</c:v>
                </c:pt>
                <c:pt idx="12022">
                  <c:v>20127.128244022999</c:v>
                </c:pt>
                <c:pt idx="12023">
                  <c:v>20127.3989060397</c:v>
                </c:pt>
                <c:pt idx="12024">
                  <c:v>20127.669520820298</c:v>
                </c:pt>
                <c:pt idx="12025">
                  <c:v>20127.9400883827</c:v>
                </c:pt>
                <c:pt idx="12026">
                  <c:v>20128.210608744699</c:v>
                </c:pt>
                <c:pt idx="12027">
                  <c:v>20128.481081923899</c:v>
                </c:pt>
                <c:pt idx="12028">
                  <c:v>20128.751507938199</c:v>
                </c:pt>
                <c:pt idx="12029">
                  <c:v>20129.021886816299</c:v>
                </c:pt>
                <c:pt idx="12030">
                  <c:v>20129.292218641502</c:v>
                </c:pt>
                <c:pt idx="12031">
                  <c:v>20129.562503380301</c:v>
                </c:pt>
                <c:pt idx="12032">
                  <c:v>20129.832741052898</c:v>
                </c:pt>
                <c:pt idx="12033">
                  <c:v>20130.102931679401</c:v>
                </c:pt>
                <c:pt idx="12034">
                  <c:v>20130.373075279898</c:v>
                </c:pt>
                <c:pt idx="12035">
                  <c:v>20130.643171874501</c:v>
                </c:pt>
                <c:pt idx="12036">
                  <c:v>20130.913221483301</c:v>
                </c:pt>
                <c:pt idx="12037">
                  <c:v>20131.1832241267</c:v>
                </c:pt>
                <c:pt idx="12038">
                  <c:v>20131.453179824399</c:v>
                </c:pt>
                <c:pt idx="12039">
                  <c:v>20131.723088577401</c:v>
                </c:pt>
                <c:pt idx="12040">
                  <c:v>20131.9929504006</c:v>
                </c:pt>
                <c:pt idx="12041">
                  <c:v>20132.262765326901</c:v>
                </c:pt>
                <c:pt idx="12042">
                  <c:v>20132.532533375299</c:v>
                </c:pt>
                <c:pt idx="12043">
                  <c:v>20132.802254564798</c:v>
                </c:pt>
                <c:pt idx="12044">
                  <c:v>20133.071928914502</c:v>
                </c:pt>
                <c:pt idx="12045">
                  <c:v>20133.3415564436</c:v>
                </c:pt>
                <c:pt idx="12046">
                  <c:v>20133.611137170901</c:v>
                </c:pt>
                <c:pt idx="12047">
                  <c:v>20133.880671115701</c:v>
                </c:pt>
                <c:pt idx="12048">
                  <c:v>20134.150158297001</c:v>
                </c:pt>
                <c:pt idx="12049">
                  <c:v>20134.419598594599</c:v>
                </c:pt>
                <c:pt idx="12050">
                  <c:v>20134.688992116498</c:v>
                </c:pt>
                <c:pt idx="12051">
                  <c:v>20134.958338884098</c:v>
                </c:pt>
                <c:pt idx="12052">
                  <c:v>20135.227638912402</c:v>
                </c:pt>
                <c:pt idx="12053">
                  <c:v>20135.496892216299</c:v>
                </c:pt>
                <c:pt idx="12054">
                  <c:v>20135.766098810702</c:v>
                </c:pt>
                <c:pt idx="12055">
                  <c:v>20136.035258710501</c:v>
                </c:pt>
                <c:pt idx="12056">
                  <c:v>20136.304371930699</c:v>
                </c:pt>
                <c:pt idx="12057">
                  <c:v>20136.573438486201</c:v>
                </c:pt>
                <c:pt idx="12058">
                  <c:v>20136.842458384799</c:v>
                </c:pt>
                <c:pt idx="12059">
                  <c:v>20137.111431630899</c:v>
                </c:pt>
                <c:pt idx="12060">
                  <c:v>20137.380358250201</c:v>
                </c:pt>
                <c:pt idx="12061">
                  <c:v>20137.649238256901</c:v>
                </c:pt>
                <c:pt idx="12062">
                  <c:v>20137.918071665299</c:v>
                </c:pt>
                <c:pt idx="12063">
                  <c:v>20138.1868584898</c:v>
                </c:pt>
                <c:pt idx="12064">
                  <c:v>20138.455598744498</c:v>
                </c:pt>
                <c:pt idx="12065">
                  <c:v>20138.7242924438</c:v>
                </c:pt>
                <c:pt idx="12066">
                  <c:v>20138.9929396021</c:v>
                </c:pt>
                <c:pt idx="12067">
                  <c:v>20139.261540233401</c:v>
                </c:pt>
                <c:pt idx="12068">
                  <c:v>20139.5300943822</c:v>
                </c:pt>
                <c:pt idx="12069">
                  <c:v>20139.798602053499</c:v>
                </c:pt>
                <c:pt idx="12070">
                  <c:v>20140.067063254101</c:v>
                </c:pt>
                <c:pt idx="12071">
                  <c:v>20140.335477999401</c:v>
                </c:pt>
                <c:pt idx="12072">
                  <c:v>20140.603846304901</c:v>
                </c:pt>
                <c:pt idx="12073">
                  <c:v>20140.872168186099</c:v>
                </c:pt>
                <c:pt idx="12074">
                  <c:v>20141.1404436583</c:v>
                </c:pt>
                <c:pt idx="12075">
                  <c:v>20141.408672737001</c:v>
                </c:pt>
                <c:pt idx="12076">
                  <c:v>20141.6768554378</c:v>
                </c:pt>
                <c:pt idx="12077">
                  <c:v>20141.944991773002</c:v>
                </c:pt>
                <c:pt idx="12078">
                  <c:v>20142.213081739501</c:v>
                </c:pt>
                <c:pt idx="12079">
                  <c:v>20142.481125367201</c:v>
                </c:pt>
                <c:pt idx="12080">
                  <c:v>20142.749122671001</c:v>
                </c:pt>
                <c:pt idx="12081">
                  <c:v>20143.0170736656</c:v>
                </c:pt>
                <c:pt idx="12082">
                  <c:v>20143.284978365798</c:v>
                </c:pt>
                <c:pt idx="12083">
                  <c:v>20143.552836786501</c:v>
                </c:pt>
                <c:pt idx="12084">
                  <c:v>20143.820648942299</c:v>
                </c:pt>
                <c:pt idx="12085">
                  <c:v>20144.0884148482</c:v>
                </c:pt>
                <c:pt idx="12086">
                  <c:v>20144.356134518901</c:v>
                </c:pt>
                <c:pt idx="12087">
                  <c:v>20144.623807981599</c:v>
                </c:pt>
                <c:pt idx="12088">
                  <c:v>20144.8914352547</c:v>
                </c:pt>
                <c:pt idx="12089">
                  <c:v>20145.159016344602</c:v>
                </c:pt>
                <c:pt idx="12090">
                  <c:v>20145.426551266799</c:v>
                </c:pt>
                <c:pt idx="12091">
                  <c:v>20145.6940400368</c:v>
                </c:pt>
                <c:pt idx="12092">
                  <c:v>20145.9614826701</c:v>
                </c:pt>
                <c:pt idx="12093">
                  <c:v>20146.228879182101</c:v>
                </c:pt>
                <c:pt idx="12094">
                  <c:v>20146.4962295884</c:v>
                </c:pt>
                <c:pt idx="12095">
                  <c:v>20146.763533904399</c:v>
                </c:pt>
                <c:pt idx="12096">
                  <c:v>20147.030792145601</c:v>
                </c:pt>
                <c:pt idx="12097">
                  <c:v>20147.2980043342</c:v>
                </c:pt>
                <c:pt idx="12098">
                  <c:v>20147.565170481401</c:v>
                </c:pt>
                <c:pt idx="12099">
                  <c:v>20147.832290602601</c:v>
                </c:pt>
                <c:pt idx="12100">
                  <c:v>20148.099364713398</c:v>
                </c:pt>
                <c:pt idx="12101">
                  <c:v>20148.366392829499</c:v>
                </c:pt>
                <c:pt idx="12102">
                  <c:v>20148.633374966601</c:v>
                </c:pt>
                <c:pt idx="12103">
                  <c:v>20148.900311140402</c:v>
                </c:pt>
                <c:pt idx="12104">
                  <c:v>20149.167201366599</c:v>
                </c:pt>
                <c:pt idx="12105">
                  <c:v>20149.434045660801</c:v>
                </c:pt>
                <c:pt idx="12106">
                  <c:v>20149.7008440358</c:v>
                </c:pt>
                <c:pt idx="12107">
                  <c:v>20149.967596502898</c:v>
                </c:pt>
                <c:pt idx="12108">
                  <c:v>20150.234303082201</c:v>
                </c:pt>
                <c:pt idx="12109">
                  <c:v>20150.5009637892</c:v>
                </c:pt>
                <c:pt idx="12110">
                  <c:v>20150.767578639199</c:v>
                </c:pt>
                <c:pt idx="12111">
                  <c:v>20151.034147647701</c:v>
                </c:pt>
                <c:pt idx="12112">
                  <c:v>20151.3006708301</c:v>
                </c:pt>
                <c:pt idx="12113">
                  <c:v>20151.567148201899</c:v>
                </c:pt>
                <c:pt idx="12114">
                  <c:v>20151.833579778398</c:v>
                </c:pt>
                <c:pt idx="12115">
                  <c:v>20152.0999655751</c:v>
                </c:pt>
                <c:pt idx="12116">
                  <c:v>20152.366305605399</c:v>
                </c:pt>
                <c:pt idx="12117">
                  <c:v>20152.632599885401</c:v>
                </c:pt>
                <c:pt idx="12118">
                  <c:v>20152.898848430999</c:v>
                </c:pt>
                <c:pt idx="12119">
                  <c:v>20153.1650512575</c:v>
                </c:pt>
                <c:pt idx="12120">
                  <c:v>20153.4312083802</c:v>
                </c:pt>
                <c:pt idx="12121">
                  <c:v>20153.697319814601</c:v>
                </c:pt>
                <c:pt idx="12122">
                  <c:v>20153.963385575898</c:v>
                </c:pt>
                <c:pt idx="12123">
                  <c:v>20154.2294056795</c:v>
                </c:pt>
                <c:pt idx="12124">
                  <c:v>20154.495380140801</c:v>
                </c:pt>
                <c:pt idx="12125">
                  <c:v>20154.761308973899</c:v>
                </c:pt>
                <c:pt idx="12126">
                  <c:v>20155.027192187401</c:v>
                </c:pt>
                <c:pt idx="12127">
                  <c:v>20155.293029802498</c:v>
                </c:pt>
                <c:pt idx="12128">
                  <c:v>20155.5588218345</c:v>
                </c:pt>
                <c:pt idx="12129">
                  <c:v>20155.824568298802</c:v>
                </c:pt>
                <c:pt idx="12130">
                  <c:v>20156.090269210501</c:v>
                </c:pt>
                <c:pt idx="12131">
                  <c:v>20156.355924584899</c:v>
                </c:pt>
                <c:pt idx="12132">
                  <c:v>20156.621534437301</c:v>
                </c:pt>
                <c:pt idx="12133">
                  <c:v>20156.8870987831</c:v>
                </c:pt>
                <c:pt idx="12134">
                  <c:v>20157.152617637399</c:v>
                </c:pt>
                <c:pt idx="12135">
                  <c:v>20157.418091015399</c:v>
                </c:pt>
                <c:pt idx="12136">
                  <c:v>20157.683518932499</c:v>
                </c:pt>
                <c:pt idx="12137">
                  <c:v>20157.948901403899</c:v>
                </c:pt>
                <c:pt idx="12138">
                  <c:v>20158.214238445002</c:v>
                </c:pt>
                <c:pt idx="12139">
                  <c:v>20158.479530070799</c:v>
                </c:pt>
                <c:pt idx="12140">
                  <c:v>20158.7447762968</c:v>
                </c:pt>
                <c:pt idx="12141">
                  <c:v>20159.009977137401</c:v>
                </c:pt>
                <c:pt idx="12142">
                  <c:v>20159.275132598701</c:v>
                </c:pt>
                <c:pt idx="12143">
                  <c:v>20159.540242703999</c:v>
                </c:pt>
                <c:pt idx="12144">
                  <c:v>20159.805307468399</c:v>
                </c:pt>
                <c:pt idx="12145">
                  <c:v>20160.0703269072</c:v>
                </c:pt>
                <c:pt idx="12146">
                  <c:v>20160.335301035298</c:v>
                </c:pt>
                <c:pt idx="12147">
                  <c:v>20160.600229868101</c:v>
                </c:pt>
                <c:pt idx="12148">
                  <c:v>20160.865113420601</c:v>
                </c:pt>
                <c:pt idx="12149">
                  <c:v>20161.129951708001</c:v>
                </c:pt>
                <c:pt idx="12150">
                  <c:v>20161.394744745499</c:v>
                </c:pt>
                <c:pt idx="12151">
                  <c:v>20161.659492548199</c:v>
                </c:pt>
                <c:pt idx="12152">
                  <c:v>20161.9241951312</c:v>
                </c:pt>
                <c:pt idx="12153">
                  <c:v>20162.188852509698</c:v>
                </c:pt>
                <c:pt idx="12154">
                  <c:v>20162.453464699</c:v>
                </c:pt>
                <c:pt idx="12155">
                  <c:v>20162.718031714001</c:v>
                </c:pt>
                <c:pt idx="12156">
                  <c:v>20162.98255357</c:v>
                </c:pt>
                <c:pt idx="12157">
                  <c:v>20163.247030282</c:v>
                </c:pt>
                <c:pt idx="12158">
                  <c:v>20163.511461855</c:v>
                </c:pt>
                <c:pt idx="12159">
                  <c:v>20163.7758483125</c:v>
                </c:pt>
                <c:pt idx="12160">
                  <c:v>20164.040189669598</c:v>
                </c:pt>
                <c:pt idx="12161">
                  <c:v>20164.3044859414</c:v>
                </c:pt>
                <c:pt idx="12162">
                  <c:v>20164.568737142799</c:v>
                </c:pt>
                <c:pt idx="12163">
                  <c:v>20164.8329432889</c:v>
                </c:pt>
                <c:pt idx="12164">
                  <c:v>20165.097104394801</c:v>
                </c:pt>
                <c:pt idx="12165">
                  <c:v>20165.361220475399</c:v>
                </c:pt>
                <c:pt idx="12166">
                  <c:v>20165.625291545901</c:v>
                </c:pt>
                <c:pt idx="12167">
                  <c:v>20165.889317621299</c:v>
                </c:pt>
                <c:pt idx="12168">
                  <c:v>20166.153298716599</c:v>
                </c:pt>
                <c:pt idx="12169">
                  <c:v>20166.4172348469</c:v>
                </c:pt>
                <c:pt idx="12170">
                  <c:v>20166.681126027099</c:v>
                </c:pt>
                <c:pt idx="12171">
                  <c:v>20166.944972272398</c:v>
                </c:pt>
                <c:pt idx="12172">
                  <c:v>20167.208773597798</c:v>
                </c:pt>
                <c:pt idx="12173">
                  <c:v>20167.4725300184</c:v>
                </c:pt>
                <c:pt idx="12174">
                  <c:v>20167.736241529899</c:v>
                </c:pt>
                <c:pt idx="12175">
                  <c:v>20167.999908161801</c:v>
                </c:pt>
                <c:pt idx="12176">
                  <c:v>20168.2635299301</c:v>
                </c:pt>
                <c:pt idx="12177">
                  <c:v>20168.527106849499</c:v>
                </c:pt>
                <c:pt idx="12178">
                  <c:v>20168.790638934901</c:v>
                </c:pt>
                <c:pt idx="12179">
                  <c:v>20169.054126201099</c:v>
                </c:pt>
                <c:pt idx="12180">
                  <c:v>20169.3175686629</c:v>
                </c:pt>
                <c:pt idx="12181">
                  <c:v>20169.580966335299</c:v>
                </c:pt>
                <c:pt idx="12182">
                  <c:v>20169.844319232801</c:v>
                </c:pt>
                <c:pt idx="12183">
                  <c:v>20170.1076273705</c:v>
                </c:pt>
                <c:pt idx="12184">
                  <c:v>20170.370890763199</c:v>
                </c:pt>
                <c:pt idx="12185">
                  <c:v>20170.6341094255</c:v>
                </c:pt>
                <c:pt idx="12186">
                  <c:v>20170.897283372498</c:v>
                </c:pt>
                <c:pt idx="12187">
                  <c:v>20171.160412618901</c:v>
                </c:pt>
                <c:pt idx="12188">
                  <c:v>20171.423497179501</c:v>
                </c:pt>
                <c:pt idx="12189">
                  <c:v>20171.686537069101</c:v>
                </c:pt>
                <c:pt idx="12190">
                  <c:v>20171.949532308699</c:v>
                </c:pt>
                <c:pt idx="12191">
                  <c:v>20172.212482909199</c:v>
                </c:pt>
                <c:pt idx="12192">
                  <c:v>20172.475388884501</c:v>
                </c:pt>
                <c:pt idx="12193">
                  <c:v>20172.738250249498</c:v>
                </c:pt>
                <c:pt idx="12194">
                  <c:v>20173.001067019301</c:v>
                </c:pt>
                <c:pt idx="12195">
                  <c:v>20173.263839208601</c:v>
                </c:pt>
                <c:pt idx="12196">
                  <c:v>20173.526566832399</c:v>
                </c:pt>
                <c:pt idx="12197">
                  <c:v>20173.7892499056</c:v>
                </c:pt>
                <c:pt idx="12198">
                  <c:v>20174.051888442998</c:v>
                </c:pt>
                <c:pt idx="12199">
                  <c:v>20174.314482459598</c:v>
                </c:pt>
                <c:pt idx="12200">
                  <c:v>20174.577031970301</c:v>
                </c:pt>
                <c:pt idx="12201">
                  <c:v>20174.839536989999</c:v>
                </c:pt>
                <c:pt idx="12202">
                  <c:v>20175.1019975335</c:v>
                </c:pt>
                <c:pt idx="12203">
                  <c:v>20175.3644136158</c:v>
                </c:pt>
                <c:pt idx="12204">
                  <c:v>20175.626785251799</c:v>
                </c:pt>
                <c:pt idx="12205">
                  <c:v>20175.889112456302</c:v>
                </c:pt>
                <c:pt idx="12206">
                  <c:v>20176.151395238099</c:v>
                </c:pt>
                <c:pt idx="12207">
                  <c:v>20176.413633615401</c:v>
                </c:pt>
                <c:pt idx="12208">
                  <c:v>20176.6758276045</c:v>
                </c:pt>
                <c:pt idx="12209">
                  <c:v>20176.937977220201</c:v>
                </c:pt>
                <c:pt idx="12210">
                  <c:v>20177.200082477299</c:v>
                </c:pt>
                <c:pt idx="12211">
                  <c:v>20177.4621433906</c:v>
                </c:pt>
                <c:pt idx="12212">
                  <c:v>20177.7241599749</c:v>
                </c:pt>
                <c:pt idx="12213">
                  <c:v>20177.9861322451</c:v>
                </c:pt>
                <c:pt idx="12214">
                  <c:v>20178.248060215901</c:v>
                </c:pt>
                <c:pt idx="12215">
                  <c:v>20178.5099439023</c:v>
                </c:pt>
                <c:pt idx="12216">
                  <c:v>20178.771783318902</c:v>
                </c:pt>
                <c:pt idx="12217">
                  <c:v>20179.033578480601</c:v>
                </c:pt>
                <c:pt idx="12218">
                  <c:v>20179.295329402299</c:v>
                </c:pt>
                <c:pt idx="12219">
                  <c:v>20179.5570360987</c:v>
                </c:pt>
                <c:pt idx="12220">
                  <c:v>20179.8186985846</c:v>
                </c:pt>
                <c:pt idx="12221">
                  <c:v>20180.080316874999</c:v>
                </c:pt>
                <c:pt idx="12222">
                  <c:v>20180.341890961499</c:v>
                </c:pt>
                <c:pt idx="12223">
                  <c:v>20180.6034208688</c:v>
                </c:pt>
                <c:pt idx="12224">
                  <c:v>20180.864906618801</c:v>
                </c:pt>
                <c:pt idx="12225">
                  <c:v>20181.1263482262</c:v>
                </c:pt>
                <c:pt idx="12226">
                  <c:v>20181.3877457052</c:v>
                </c:pt>
                <c:pt idx="12227">
                  <c:v>20181.649099070401</c:v>
                </c:pt>
                <c:pt idx="12228">
                  <c:v>20181.910408336302</c:v>
                </c:pt>
                <c:pt idx="12229">
                  <c:v>20182.171673517401</c:v>
                </c:pt>
                <c:pt idx="12230">
                  <c:v>20182.432894628098</c:v>
                </c:pt>
                <c:pt idx="12231">
                  <c:v>20182.694071682999</c:v>
                </c:pt>
                <c:pt idx="12232">
                  <c:v>20182.955204696402</c:v>
                </c:pt>
                <c:pt idx="12233">
                  <c:v>20183.216293682799</c:v>
                </c:pt>
                <c:pt idx="12234">
                  <c:v>20183.477338656801</c:v>
                </c:pt>
                <c:pt idx="12235">
                  <c:v>20183.7383396328</c:v>
                </c:pt>
                <c:pt idx="12236">
                  <c:v>20183.999296625301</c:v>
                </c:pt>
                <c:pt idx="12237">
                  <c:v>20184.260209648801</c:v>
                </c:pt>
                <c:pt idx="12238">
                  <c:v>20184.5210787223</c:v>
                </c:pt>
                <c:pt idx="12239">
                  <c:v>20184.781903859101</c:v>
                </c:pt>
                <c:pt idx="12240">
                  <c:v>20185.042685071599</c:v>
                </c:pt>
                <c:pt idx="12241">
                  <c:v>20185.3034223744</c:v>
                </c:pt>
                <c:pt idx="12242">
                  <c:v>20185.564115781999</c:v>
                </c:pt>
                <c:pt idx="12243">
                  <c:v>20185.824765309098</c:v>
                </c:pt>
                <c:pt idx="12244">
                  <c:v>20186.085370969999</c:v>
                </c:pt>
                <c:pt idx="12245">
                  <c:v>20186.345932779499</c:v>
                </c:pt>
                <c:pt idx="12246">
                  <c:v>20186.606450751999</c:v>
                </c:pt>
                <c:pt idx="12247">
                  <c:v>20186.8669249021</c:v>
                </c:pt>
                <c:pt idx="12248">
                  <c:v>20187.127355244302</c:v>
                </c:pt>
                <c:pt idx="12249">
                  <c:v>20187.3877417933</c:v>
                </c:pt>
                <c:pt idx="12250">
                  <c:v>20187.648084563501</c:v>
                </c:pt>
                <c:pt idx="12251">
                  <c:v>20187.9083835694</c:v>
                </c:pt>
                <c:pt idx="12252">
                  <c:v>20188.168638825799</c:v>
                </c:pt>
                <c:pt idx="12253">
                  <c:v>20188.428850347002</c:v>
                </c:pt>
                <c:pt idx="12254">
                  <c:v>20188.6890195499</c:v>
                </c:pt>
                <c:pt idx="12255">
                  <c:v>20188.949146050301</c:v>
                </c:pt>
                <c:pt idx="12256">
                  <c:v>20189.209228931901</c:v>
                </c:pt>
                <c:pt idx="12257">
                  <c:v>20189.469268194702</c:v>
                </c:pt>
                <c:pt idx="12258">
                  <c:v>20189.729263838799</c:v>
                </c:pt>
                <c:pt idx="12259">
                  <c:v>20189.989215864101</c:v>
                </c:pt>
                <c:pt idx="12260">
                  <c:v>20190.249124270598</c:v>
                </c:pt>
                <c:pt idx="12261">
                  <c:v>20190.5089890583</c:v>
                </c:pt>
                <c:pt idx="12262">
                  <c:v>20190.768810227299</c:v>
                </c:pt>
                <c:pt idx="12263">
                  <c:v>20191.0285877776</c:v>
                </c:pt>
                <c:pt idx="12264">
                  <c:v>20191.288321708998</c:v>
                </c:pt>
                <c:pt idx="12265">
                  <c:v>20191.5480120217</c:v>
                </c:pt>
                <c:pt idx="12266">
                  <c:v>20191.807658715599</c:v>
                </c:pt>
                <c:pt idx="12267">
                  <c:v>20192.067261790799</c:v>
                </c:pt>
                <c:pt idx="12268">
                  <c:v>20192.326821247199</c:v>
                </c:pt>
                <c:pt idx="12269">
                  <c:v>20192.586337084798</c:v>
                </c:pt>
                <c:pt idx="12270">
                  <c:v>20192.845809303701</c:v>
                </c:pt>
                <c:pt idx="12271">
                  <c:v>20193.105237903699</c:v>
                </c:pt>
                <c:pt idx="12272">
                  <c:v>20193.364622885099</c:v>
                </c:pt>
                <c:pt idx="12273">
                  <c:v>20193.623964247599</c:v>
                </c:pt>
                <c:pt idx="12274">
                  <c:v>20193.883261991399</c:v>
                </c:pt>
                <c:pt idx="12275">
                  <c:v>20194.142516116401</c:v>
                </c:pt>
                <c:pt idx="12276">
                  <c:v>20194.4017266226</c:v>
                </c:pt>
                <c:pt idx="12277">
                  <c:v>20194.660893510099</c:v>
                </c:pt>
                <c:pt idx="12278">
                  <c:v>20194.920016778899</c:v>
                </c:pt>
                <c:pt idx="12279">
                  <c:v>20195.179096428801</c:v>
                </c:pt>
                <c:pt idx="12280">
                  <c:v>20195.438132610201</c:v>
                </c:pt>
                <c:pt idx="12281">
                  <c:v>20195.697129225598</c:v>
                </c:pt>
                <c:pt idx="12282">
                  <c:v>20195.956082526402</c:v>
                </c:pt>
                <c:pt idx="12283">
                  <c:v>20196.214992512501</c:v>
                </c:pt>
                <c:pt idx="12284">
                  <c:v>20196.473859184101</c:v>
                </c:pt>
                <c:pt idx="12285">
                  <c:v>20196.7326825411</c:v>
                </c:pt>
                <c:pt idx="12286">
                  <c:v>20196.991462583399</c:v>
                </c:pt>
                <c:pt idx="12287">
                  <c:v>20197.2501993111</c:v>
                </c:pt>
                <c:pt idx="12288">
                  <c:v>20197.5088927242</c:v>
                </c:pt>
                <c:pt idx="12289">
                  <c:v>20197.767542822799</c:v>
                </c:pt>
                <c:pt idx="12290">
                  <c:v>20198.0261496067</c:v>
                </c:pt>
                <c:pt idx="12291">
                  <c:v>20198.2847130759</c:v>
                </c:pt>
                <c:pt idx="12292">
                  <c:v>20198.543233230601</c:v>
                </c:pt>
                <c:pt idx="12293">
                  <c:v>20198.8017100707</c:v>
                </c:pt>
                <c:pt idx="12294">
                  <c:v>20199.0601435961</c:v>
                </c:pt>
                <c:pt idx="12295">
                  <c:v>20199.318533807</c:v>
                </c:pt>
                <c:pt idx="12296">
                  <c:v>20199.5768807032</c:v>
                </c:pt>
                <c:pt idx="12297">
                  <c:v>20199.835184284799</c:v>
                </c:pt>
                <c:pt idx="12298">
                  <c:v>20200.0934445518</c:v>
                </c:pt>
                <c:pt idx="12299">
                  <c:v>20200.351661504199</c:v>
                </c:pt>
                <c:pt idx="12300">
                  <c:v>20200.609835142001</c:v>
                </c:pt>
                <c:pt idx="12301">
                  <c:v>20200.867965465201</c:v>
                </c:pt>
                <c:pt idx="12302">
                  <c:v>20201.126052473799</c:v>
                </c:pt>
                <c:pt idx="12303">
                  <c:v>20201.384096167702</c:v>
                </c:pt>
                <c:pt idx="12304">
                  <c:v>20201.642096547101</c:v>
                </c:pt>
                <c:pt idx="12305">
                  <c:v>20201.9000536118</c:v>
                </c:pt>
                <c:pt idx="12306">
                  <c:v>20202.157967361902</c:v>
                </c:pt>
                <c:pt idx="12307">
                  <c:v>20202.415840107798</c:v>
                </c:pt>
                <c:pt idx="12308">
                  <c:v>20202.673672364701</c:v>
                </c:pt>
                <c:pt idx="12309">
                  <c:v>20202.931461667202</c:v>
                </c:pt>
                <c:pt idx="12310">
                  <c:v>20203.189208015301</c:v>
                </c:pt>
                <c:pt idx="12311">
                  <c:v>20203.446911409101</c:v>
                </c:pt>
                <c:pt idx="12312">
                  <c:v>20203.704571848601</c:v>
                </c:pt>
                <c:pt idx="12313">
                  <c:v>20203.962189333801</c:v>
                </c:pt>
                <c:pt idx="12314">
                  <c:v>20204.219763864599</c:v>
                </c:pt>
                <c:pt idx="12315">
                  <c:v>20204.477295441</c:v>
                </c:pt>
                <c:pt idx="12316">
                  <c:v>20204.734784063101</c:v>
                </c:pt>
                <c:pt idx="12317">
                  <c:v>20204.992229730899</c:v>
                </c:pt>
                <c:pt idx="12318">
                  <c:v>20205.2496324444</c:v>
                </c:pt>
                <c:pt idx="12319">
                  <c:v>20205.5069922035</c:v>
                </c:pt>
                <c:pt idx="12320">
                  <c:v>20205.764309008198</c:v>
                </c:pt>
                <c:pt idx="12321">
                  <c:v>20206.021582858699</c:v>
                </c:pt>
                <c:pt idx="12322">
                  <c:v>20206.2788137547</c:v>
                </c:pt>
                <c:pt idx="12323">
                  <c:v>20206.536001696499</c:v>
                </c:pt>
                <c:pt idx="12324">
                  <c:v>20206.793146683802</c:v>
                </c:pt>
                <c:pt idx="12325">
                  <c:v>20207.050248717002</c:v>
                </c:pt>
                <c:pt idx="12326">
                  <c:v>20207.307307795701</c:v>
                </c:pt>
                <c:pt idx="12327">
                  <c:v>20207.564323920102</c:v>
                </c:pt>
                <c:pt idx="12328">
                  <c:v>20207.8212970901</c:v>
                </c:pt>
                <c:pt idx="12329">
                  <c:v>20208.078227305799</c:v>
                </c:pt>
                <c:pt idx="12330">
                  <c:v>20208.335114567199</c:v>
                </c:pt>
                <c:pt idx="12331">
                  <c:v>20208.5919588742</c:v>
                </c:pt>
                <c:pt idx="12332">
                  <c:v>20208.848760226902</c:v>
                </c:pt>
                <c:pt idx="12333">
                  <c:v>20209.1055186253</c:v>
                </c:pt>
                <c:pt idx="12334">
                  <c:v>20209.362238774898</c:v>
                </c:pt>
                <c:pt idx="12335">
                  <c:v>20209.618916785501</c:v>
                </c:pt>
                <c:pt idx="12336">
                  <c:v>20209.8755522176</c:v>
                </c:pt>
                <c:pt idx="12337">
                  <c:v>20210.132145070998</c:v>
                </c:pt>
                <c:pt idx="12338">
                  <c:v>20210.3886953459</c:v>
                </c:pt>
                <c:pt idx="12339">
                  <c:v>20210.645203042201</c:v>
                </c:pt>
                <c:pt idx="12340">
                  <c:v>20210.901668159899</c:v>
                </c:pt>
                <c:pt idx="12341">
                  <c:v>20211.158090698998</c:v>
                </c:pt>
                <c:pt idx="12342">
                  <c:v>20211.4144706595</c:v>
                </c:pt>
                <c:pt idx="12343">
                  <c:v>20211.670808041501</c:v>
                </c:pt>
                <c:pt idx="12344">
                  <c:v>20211.927102844798</c:v>
                </c:pt>
                <c:pt idx="12345">
                  <c:v>20212.183355069599</c:v>
                </c:pt>
                <c:pt idx="12346">
                  <c:v>20212.439564715802</c:v>
                </c:pt>
                <c:pt idx="12347">
                  <c:v>20212.695731783399</c:v>
                </c:pt>
                <c:pt idx="12348">
                  <c:v>20212.951856272401</c:v>
                </c:pt>
                <c:pt idx="12349">
                  <c:v>20213.207938182899</c:v>
                </c:pt>
                <c:pt idx="12350">
                  <c:v>20213.463977514701</c:v>
                </c:pt>
                <c:pt idx="12351">
                  <c:v>20213.719974267999</c:v>
                </c:pt>
                <c:pt idx="12352">
                  <c:v>20213.975928442698</c:v>
                </c:pt>
                <c:pt idx="12353">
                  <c:v>20214.231840038701</c:v>
                </c:pt>
                <c:pt idx="12354">
                  <c:v>20214.487709056299</c:v>
                </c:pt>
                <c:pt idx="12355">
                  <c:v>20214.743535495199</c:v>
                </c:pt>
                <c:pt idx="12356">
                  <c:v>20214.999319355498</c:v>
                </c:pt>
                <c:pt idx="12357">
                  <c:v>20215.255060637301</c:v>
                </c:pt>
                <c:pt idx="12358">
                  <c:v>20215.510759340399</c:v>
                </c:pt>
                <c:pt idx="12359">
                  <c:v>20215.766415465001</c:v>
                </c:pt>
                <c:pt idx="12360">
                  <c:v>20216.022031201301</c:v>
                </c:pt>
                <c:pt idx="12361">
                  <c:v>20216.277608761498</c:v>
                </c:pt>
                <c:pt idx="12362">
                  <c:v>20216.5331442098</c:v>
                </c:pt>
                <c:pt idx="12363">
                  <c:v>20216.788637546</c:v>
                </c:pt>
                <c:pt idx="12364">
                  <c:v>20217.044088770199</c:v>
                </c:pt>
                <c:pt idx="12365">
                  <c:v>20217.299497882399</c:v>
                </c:pt>
                <c:pt idx="12366">
                  <c:v>20217.554864882601</c:v>
                </c:pt>
                <c:pt idx="12367">
                  <c:v>20217.810189770698</c:v>
                </c:pt>
                <c:pt idx="12368">
                  <c:v>20218.065472546899</c:v>
                </c:pt>
                <c:pt idx="12369">
                  <c:v>20218.320713211098</c:v>
                </c:pt>
                <c:pt idx="12370">
                  <c:v>20218.575911763201</c:v>
                </c:pt>
                <c:pt idx="12371">
                  <c:v>20218.831068203399</c:v>
                </c:pt>
                <c:pt idx="12372">
                  <c:v>20219.086182531399</c:v>
                </c:pt>
                <c:pt idx="12373">
                  <c:v>20219.3412547476</c:v>
                </c:pt>
                <c:pt idx="12374">
                  <c:v>20219.596284851701</c:v>
                </c:pt>
                <c:pt idx="12375">
                  <c:v>20219.8512728438</c:v>
                </c:pt>
                <c:pt idx="12376">
                  <c:v>20220.1062187239</c:v>
                </c:pt>
                <c:pt idx="12377">
                  <c:v>20220.361122491999</c:v>
                </c:pt>
                <c:pt idx="12378">
                  <c:v>20220.615984148099</c:v>
                </c:pt>
                <c:pt idx="12379">
                  <c:v>20220.870803692102</c:v>
                </c:pt>
                <c:pt idx="12380">
                  <c:v>20221.125581124201</c:v>
                </c:pt>
                <c:pt idx="12381">
                  <c:v>20221.3803164442</c:v>
                </c:pt>
                <c:pt idx="12382">
                  <c:v>20221.6350096522</c:v>
                </c:pt>
                <c:pt idx="12383">
                  <c:v>20221.8896607483</c:v>
                </c:pt>
                <c:pt idx="12384">
                  <c:v>20222.1442697323</c:v>
                </c:pt>
                <c:pt idx="12385">
                  <c:v>20222.398836604301</c:v>
                </c:pt>
                <c:pt idx="12386">
                  <c:v>20222.653361364301</c:v>
                </c:pt>
                <c:pt idx="12387">
                  <c:v>20222.907846714999</c:v>
                </c:pt>
                <c:pt idx="12388">
                  <c:v>20223.1622909137</c:v>
                </c:pt>
                <c:pt idx="12389">
                  <c:v>20223.416693251798</c:v>
                </c:pt>
                <c:pt idx="12390">
                  <c:v>20223.6710537293</c:v>
                </c:pt>
                <c:pt idx="12391">
                  <c:v>20223.925372346199</c:v>
                </c:pt>
                <c:pt idx="12392">
                  <c:v>20224.179649102502</c:v>
                </c:pt>
                <c:pt idx="12393">
                  <c:v>20224.433883998299</c:v>
                </c:pt>
                <c:pt idx="12394">
                  <c:v>20224.688077033501</c:v>
                </c:pt>
                <c:pt idx="12395">
                  <c:v>20224.942228208001</c:v>
                </c:pt>
                <c:pt idx="12396">
                  <c:v>20225.196337522098</c:v>
                </c:pt>
                <c:pt idx="12397">
                  <c:v>20225.450404975501</c:v>
                </c:pt>
                <c:pt idx="12398">
                  <c:v>20225.704430568301</c:v>
                </c:pt>
                <c:pt idx="12399">
                  <c:v>20225.9584143006</c:v>
                </c:pt>
                <c:pt idx="12400">
                  <c:v>20226.212356172298</c:v>
                </c:pt>
                <c:pt idx="12401">
                  <c:v>20226.466256183401</c:v>
                </c:pt>
                <c:pt idx="12402">
                  <c:v>20226.720114333901</c:v>
                </c:pt>
                <c:pt idx="12403">
                  <c:v>20226.973930623899</c:v>
                </c:pt>
                <c:pt idx="12404">
                  <c:v>20227.227705053199</c:v>
                </c:pt>
                <c:pt idx="12405">
                  <c:v>20227.481437621998</c:v>
                </c:pt>
                <c:pt idx="12406">
                  <c:v>20227.735128330201</c:v>
                </c:pt>
                <c:pt idx="12407">
                  <c:v>20227.988777177801</c:v>
                </c:pt>
                <c:pt idx="12408">
                  <c:v>20228.2423841649</c:v>
                </c:pt>
                <c:pt idx="12409">
                  <c:v>20228.4959492913</c:v>
                </c:pt>
                <c:pt idx="12410">
                  <c:v>20228.7494725572</c:v>
                </c:pt>
                <c:pt idx="12411">
                  <c:v>20229.002953962499</c:v>
                </c:pt>
                <c:pt idx="12412">
                  <c:v>20229.256393507199</c:v>
                </c:pt>
                <c:pt idx="12413">
                  <c:v>20229.5097920056</c:v>
                </c:pt>
                <c:pt idx="12414">
                  <c:v>20229.763151641</c:v>
                </c:pt>
                <c:pt idx="12415">
                  <c:v>20230.0164696879</c:v>
                </c:pt>
                <c:pt idx="12416">
                  <c:v>20230.2697461465</c:v>
                </c:pt>
                <c:pt idx="12417">
                  <c:v>20230.5229810167</c:v>
                </c:pt>
                <c:pt idx="12418">
                  <c:v>20230.7761742984</c:v>
                </c:pt>
                <c:pt idx="12419">
                  <c:v>20231.0293259918</c:v>
                </c:pt>
                <c:pt idx="12420">
                  <c:v>20231.282436096699</c:v>
                </c:pt>
                <c:pt idx="12421">
                  <c:v>20231.535504613301</c:v>
                </c:pt>
                <c:pt idx="12422">
                  <c:v>20231.788531541501</c:v>
                </c:pt>
                <c:pt idx="12423">
                  <c:v>20232.0415168812</c:v>
                </c:pt>
                <c:pt idx="12424">
                  <c:v>20232.294460632598</c:v>
                </c:pt>
                <c:pt idx="12425">
                  <c:v>20232.547362795602</c:v>
                </c:pt>
                <c:pt idx="12426">
                  <c:v>20232.800223370101</c:v>
                </c:pt>
                <c:pt idx="12427">
                  <c:v>20233.0530423563</c:v>
                </c:pt>
                <c:pt idx="12428">
                  <c:v>20233.305819754001</c:v>
                </c:pt>
                <c:pt idx="12429">
                  <c:v>20233.558555563399</c:v>
                </c:pt>
                <c:pt idx="12430">
                  <c:v>20233.811249784299</c:v>
                </c:pt>
                <c:pt idx="12431">
                  <c:v>20234.0639024169</c:v>
                </c:pt>
                <c:pt idx="12432">
                  <c:v>20234.316513460999</c:v>
                </c:pt>
                <c:pt idx="12433">
                  <c:v>20234.569082916802</c:v>
                </c:pt>
                <c:pt idx="12434">
                  <c:v>20234.8216107841</c:v>
                </c:pt>
                <c:pt idx="12435">
                  <c:v>20235.074097063101</c:v>
                </c:pt>
                <c:pt idx="12436">
                  <c:v>20235.326541753599</c:v>
                </c:pt>
                <c:pt idx="12437">
                  <c:v>20235.578944855799</c:v>
                </c:pt>
                <c:pt idx="12438">
                  <c:v>20235.831306369499</c:v>
                </c:pt>
                <c:pt idx="12439">
                  <c:v>20236.083626294901</c:v>
                </c:pt>
                <c:pt idx="12440">
                  <c:v>20236.3359091846</c:v>
                </c:pt>
                <c:pt idx="12441">
                  <c:v>20236.588153245299</c:v>
                </c:pt>
                <c:pt idx="12442">
                  <c:v>20236.840356223998</c:v>
                </c:pt>
                <c:pt idx="12443">
                  <c:v>20237.092518120498</c:v>
                </c:pt>
                <c:pt idx="12444">
                  <c:v>20237.344638934999</c:v>
                </c:pt>
                <c:pt idx="12445">
                  <c:v>20237.596718667301</c:v>
                </c:pt>
                <c:pt idx="12446">
                  <c:v>20237.848757317599</c:v>
                </c:pt>
                <c:pt idx="12447">
                  <c:v>20238.1007548858</c:v>
                </c:pt>
                <c:pt idx="12448">
                  <c:v>20238.352711371899</c:v>
                </c:pt>
                <c:pt idx="12449">
                  <c:v>20238.604626775901</c:v>
                </c:pt>
                <c:pt idx="12450">
                  <c:v>20238.856501097802</c:v>
                </c:pt>
                <c:pt idx="12451">
                  <c:v>20239.108334337601</c:v>
                </c:pt>
                <c:pt idx="12452">
                  <c:v>20239.360126495401</c:v>
                </c:pt>
                <c:pt idx="12453">
                  <c:v>20239.611877570998</c:v>
                </c:pt>
                <c:pt idx="12454">
                  <c:v>20239.8635875646</c:v>
                </c:pt>
                <c:pt idx="12455">
                  <c:v>20240.1152564761</c:v>
                </c:pt>
                <c:pt idx="12456">
                  <c:v>20240.366884305498</c:v>
                </c:pt>
                <c:pt idx="12457">
                  <c:v>20240.6184710528</c:v>
                </c:pt>
                <c:pt idx="12458">
                  <c:v>20240.870016718</c:v>
                </c:pt>
                <c:pt idx="12459">
                  <c:v>20241.1215213012</c:v>
                </c:pt>
                <c:pt idx="12460">
                  <c:v>20241.372984802201</c:v>
                </c:pt>
                <c:pt idx="12461">
                  <c:v>20241.624407221101</c:v>
                </c:pt>
                <c:pt idx="12462">
                  <c:v>20241.875788558002</c:v>
                </c:pt>
                <c:pt idx="12463">
                  <c:v>20242.127128812801</c:v>
                </c:pt>
                <c:pt idx="12464">
                  <c:v>20242.378427985499</c:v>
                </c:pt>
                <c:pt idx="12465">
                  <c:v>20242.629686076099</c:v>
                </c:pt>
                <c:pt idx="12466">
                  <c:v>20242.880903416</c:v>
                </c:pt>
                <c:pt idx="12467">
                  <c:v>20243.132082867702</c:v>
                </c:pt>
                <c:pt idx="12468">
                  <c:v>20243.3832214914</c:v>
                </c:pt>
                <c:pt idx="12469">
                  <c:v>20243.634319287001</c:v>
                </c:pt>
                <c:pt idx="12470">
                  <c:v>20243.8853762545</c:v>
                </c:pt>
                <c:pt idx="12471">
                  <c:v>20244.136392394001</c:v>
                </c:pt>
                <c:pt idx="12472">
                  <c:v>20244.387367705302</c:v>
                </c:pt>
                <c:pt idx="12473">
                  <c:v>20244.638302188501</c:v>
                </c:pt>
                <c:pt idx="12474">
                  <c:v>20244.889195843702</c:v>
                </c:pt>
                <c:pt idx="12475">
                  <c:v>20245.140048670801</c:v>
                </c:pt>
                <c:pt idx="12476">
                  <c:v>20245.390860669799</c:v>
                </c:pt>
                <c:pt idx="12477">
                  <c:v>20245.641631840699</c:v>
                </c:pt>
                <c:pt idx="12478">
                  <c:v>20245.892362183498</c:v>
                </c:pt>
                <c:pt idx="12479">
                  <c:v>20246.1430516982</c:v>
                </c:pt>
                <c:pt idx="12480">
                  <c:v>20246.393700384899</c:v>
                </c:pt>
                <c:pt idx="12481">
                  <c:v>20246.644308243402</c:v>
                </c:pt>
                <c:pt idx="12482">
                  <c:v>20246.894875273902</c:v>
                </c:pt>
                <c:pt idx="12483">
                  <c:v>20247.1454014763</c:v>
                </c:pt>
                <c:pt idx="12484">
                  <c:v>20247.395886850602</c:v>
                </c:pt>
                <c:pt idx="12485">
                  <c:v>20247.646331396802</c:v>
                </c:pt>
                <c:pt idx="12486">
                  <c:v>20247.8967351149</c:v>
                </c:pt>
                <c:pt idx="12487">
                  <c:v>20248.147098005</c:v>
                </c:pt>
                <c:pt idx="12488">
                  <c:v>20248.3974200669</c:v>
                </c:pt>
                <c:pt idx="12489">
                  <c:v>20248.647701300801</c:v>
                </c:pt>
                <c:pt idx="12490">
                  <c:v>20248.897941706498</c:v>
                </c:pt>
                <c:pt idx="12491">
                  <c:v>20249.1481412842</c:v>
                </c:pt>
                <c:pt idx="12492">
                  <c:v>20249.398300033801</c:v>
                </c:pt>
                <c:pt idx="12493">
                  <c:v>20249.648420311201</c:v>
                </c:pt>
                <c:pt idx="12494">
                  <c:v>20249.8985020566</c:v>
                </c:pt>
                <c:pt idx="12495">
                  <c:v>20250.148543298899</c:v>
                </c:pt>
                <c:pt idx="12496">
                  <c:v>20250.398544037998</c:v>
                </c:pt>
                <c:pt idx="12497">
                  <c:v>20250.648504273999</c:v>
                </c:pt>
                <c:pt idx="12498">
                  <c:v>20250.8984240069</c:v>
                </c:pt>
                <c:pt idx="12499">
                  <c:v>20251.148303236499</c:v>
                </c:pt>
                <c:pt idx="12500">
                  <c:v>20251.398141963102</c:v>
                </c:pt>
                <c:pt idx="12501">
                  <c:v>20251.6479401865</c:v>
                </c:pt>
                <c:pt idx="12502">
                  <c:v>20251.897697906701</c:v>
                </c:pt>
                <c:pt idx="12503">
                  <c:v>20252.1474151238</c:v>
                </c:pt>
                <c:pt idx="12504">
                  <c:v>20252.3970918378</c:v>
                </c:pt>
                <c:pt idx="12505">
                  <c:v>20252.646728048599</c:v>
                </c:pt>
                <c:pt idx="12506">
                  <c:v>20252.896323756198</c:v>
                </c:pt>
                <c:pt idx="12507">
                  <c:v>20253.145878960699</c:v>
                </c:pt>
                <c:pt idx="12508">
                  <c:v>20253.3953936621</c:v>
                </c:pt>
                <c:pt idx="12509">
                  <c:v>20253.644867860301</c:v>
                </c:pt>
                <c:pt idx="12510">
                  <c:v>20253.8943015554</c:v>
                </c:pt>
                <c:pt idx="12511">
                  <c:v>20254.143694747301</c:v>
                </c:pt>
                <c:pt idx="12512">
                  <c:v>20254.393047435999</c:v>
                </c:pt>
                <c:pt idx="12513">
                  <c:v>20254.642359621699</c:v>
                </c:pt>
                <c:pt idx="12514">
                  <c:v>20254.891631304101</c:v>
                </c:pt>
                <c:pt idx="12515">
                  <c:v>20255.140862483498</c:v>
                </c:pt>
                <c:pt idx="12516">
                  <c:v>20255.390053159601</c:v>
                </c:pt>
                <c:pt idx="12517">
                  <c:v>20255.639203332699</c:v>
                </c:pt>
                <c:pt idx="12518">
                  <c:v>20255.888313002601</c:v>
                </c:pt>
                <c:pt idx="12519">
                  <c:v>20256.137382169301</c:v>
                </c:pt>
                <c:pt idx="12520">
                  <c:v>20256.3864184497</c:v>
                </c:pt>
                <c:pt idx="12521">
                  <c:v>20256.635415004501</c:v>
                </c:pt>
                <c:pt idx="12522">
                  <c:v>20256.884371625201</c:v>
                </c:pt>
                <c:pt idx="12523">
                  <c:v>20257.133288311699</c:v>
                </c:pt>
                <c:pt idx="12524">
                  <c:v>20257.382165063998</c:v>
                </c:pt>
                <c:pt idx="12525">
                  <c:v>20257.631001882099</c:v>
                </c:pt>
                <c:pt idx="12526">
                  <c:v>20257.879798766098</c:v>
                </c:pt>
                <c:pt idx="12527">
                  <c:v>20258.128555715899</c:v>
                </c:pt>
                <c:pt idx="12528">
                  <c:v>20258.377272731501</c:v>
                </c:pt>
                <c:pt idx="12529">
                  <c:v>20258.6259498129</c:v>
                </c:pt>
                <c:pt idx="12530">
                  <c:v>20258.874586960199</c:v>
                </c:pt>
                <c:pt idx="12531">
                  <c:v>20259.123184173201</c:v>
                </c:pt>
                <c:pt idx="12532">
                  <c:v>20259.371741452102</c:v>
                </c:pt>
                <c:pt idx="12533">
                  <c:v>20259.6202587968</c:v>
                </c:pt>
                <c:pt idx="12534">
                  <c:v>20259.8687362073</c:v>
                </c:pt>
                <c:pt idx="12535">
                  <c:v>20260.117173683699</c:v>
                </c:pt>
                <c:pt idx="12536">
                  <c:v>20260.365571225899</c:v>
                </c:pt>
                <c:pt idx="12537">
                  <c:v>20260.613928833802</c:v>
                </c:pt>
                <c:pt idx="12538">
                  <c:v>20260.862246507699</c:v>
                </c:pt>
                <c:pt idx="12539">
                  <c:v>20261.110524247299</c:v>
                </c:pt>
                <c:pt idx="12540">
                  <c:v>20261.3587620527</c:v>
                </c:pt>
                <c:pt idx="12541">
                  <c:v>20261.606959924</c:v>
                </c:pt>
                <c:pt idx="12542">
                  <c:v>20261.855117861101</c:v>
                </c:pt>
                <c:pt idx="12543">
                  <c:v>20262.103235864</c:v>
                </c:pt>
                <c:pt idx="12544">
                  <c:v>20262.351313932799</c:v>
                </c:pt>
                <c:pt idx="12545">
                  <c:v>20262.5993520673</c:v>
                </c:pt>
                <c:pt idx="12546">
                  <c:v>20262.847351058699</c:v>
                </c:pt>
                <c:pt idx="12547">
                  <c:v>20263.095311356901</c:v>
                </c:pt>
                <c:pt idx="12548">
                  <c:v>20263.343231864099</c:v>
                </c:pt>
                <c:pt idx="12549">
                  <c:v>20263.5911125803</c:v>
                </c:pt>
                <c:pt idx="12550">
                  <c:v>20263.838953505499</c:v>
                </c:pt>
                <c:pt idx="12551">
                  <c:v>20264.086754639698</c:v>
                </c:pt>
                <c:pt idx="12552">
                  <c:v>20264.334515982999</c:v>
                </c:pt>
                <c:pt idx="12553">
                  <c:v>20264.5822375352</c:v>
                </c:pt>
                <c:pt idx="12554">
                  <c:v>20264.829919296499</c:v>
                </c:pt>
                <c:pt idx="12555">
                  <c:v>20265.077561266698</c:v>
                </c:pt>
                <c:pt idx="12556">
                  <c:v>20265.325163445999</c:v>
                </c:pt>
                <c:pt idx="12557">
                  <c:v>20265.572725834299</c:v>
                </c:pt>
                <c:pt idx="12558">
                  <c:v>20265.820248431599</c:v>
                </c:pt>
                <c:pt idx="12559">
                  <c:v>20266.067731237901</c:v>
                </c:pt>
                <c:pt idx="12560">
                  <c:v>20266.315174253199</c:v>
                </c:pt>
                <c:pt idx="12561">
                  <c:v>20266.5625774775</c:v>
                </c:pt>
                <c:pt idx="12562">
                  <c:v>20266.809940910902</c:v>
                </c:pt>
                <c:pt idx="12563">
                  <c:v>20267.057264553201</c:v>
                </c:pt>
                <c:pt idx="12564">
                  <c:v>20267.3045484045</c:v>
                </c:pt>
                <c:pt idx="12565">
                  <c:v>20267.551792464899</c:v>
                </c:pt>
                <c:pt idx="12566">
                  <c:v>20267.798996734298</c:v>
                </c:pt>
                <c:pt idx="12567">
                  <c:v>20268.0461612127</c:v>
                </c:pt>
                <c:pt idx="12568">
                  <c:v>20268.293285900101</c:v>
                </c:pt>
                <c:pt idx="12569">
                  <c:v>20268.540370796502</c:v>
                </c:pt>
                <c:pt idx="12570">
                  <c:v>20268.787415901901</c:v>
                </c:pt>
                <c:pt idx="12571">
                  <c:v>20269.0344212163</c:v>
                </c:pt>
                <c:pt idx="12572">
                  <c:v>20269.2813867398</c:v>
                </c:pt>
                <c:pt idx="12573">
                  <c:v>20269.528316612301</c:v>
                </c:pt>
                <c:pt idx="12574">
                  <c:v>20269.775207771901</c:v>
                </c:pt>
                <c:pt idx="12575">
                  <c:v>20270.022059497202</c:v>
                </c:pt>
                <c:pt idx="12576">
                  <c:v>20270.268871788299</c:v>
                </c:pt>
                <c:pt idx="12577">
                  <c:v>20270.5156446451</c:v>
                </c:pt>
                <c:pt idx="12578">
                  <c:v>20270.762378067699</c:v>
                </c:pt>
                <c:pt idx="12579">
                  <c:v>20271.009072055898</c:v>
                </c:pt>
                <c:pt idx="12580">
                  <c:v>20271.255726609899</c:v>
                </c:pt>
                <c:pt idx="12581">
                  <c:v>20271.5023417296</c:v>
                </c:pt>
                <c:pt idx="12582">
                  <c:v>20271.748917415101</c:v>
                </c:pt>
                <c:pt idx="12583">
                  <c:v>20271.995453666299</c:v>
                </c:pt>
                <c:pt idx="12584">
                  <c:v>20272.2419504832</c:v>
                </c:pt>
                <c:pt idx="12585">
                  <c:v>20272.4884078658</c:v>
                </c:pt>
                <c:pt idx="12586">
                  <c:v>20272.734825814201</c:v>
                </c:pt>
                <c:pt idx="12587">
                  <c:v>20272.981204328298</c:v>
                </c:pt>
                <c:pt idx="12588">
                  <c:v>20273.227543408098</c:v>
                </c:pt>
                <c:pt idx="12589">
                  <c:v>20273.4738430537</c:v>
                </c:pt>
                <c:pt idx="12590">
                  <c:v>20273.720103264899</c:v>
                </c:pt>
                <c:pt idx="12591">
                  <c:v>20273.966324041899</c:v>
                </c:pt>
                <c:pt idx="12592">
                  <c:v>20274.212505384701</c:v>
                </c:pt>
                <c:pt idx="12593">
                  <c:v>20274.458647293101</c:v>
                </c:pt>
                <c:pt idx="12594">
                  <c:v>20274.704749767301</c:v>
                </c:pt>
                <c:pt idx="12595">
                  <c:v>20274.950812807299</c:v>
                </c:pt>
                <c:pt idx="12596">
                  <c:v>20275.196836412899</c:v>
                </c:pt>
                <c:pt idx="12597">
                  <c:v>20275.4428205843</c:v>
                </c:pt>
                <c:pt idx="12598">
                  <c:v>20275.6887653214</c:v>
                </c:pt>
                <c:pt idx="12599">
                  <c:v>20275.934671910101</c:v>
                </c:pt>
                <c:pt idx="12600">
                  <c:v>20276.180542521299</c:v>
                </c:pt>
                <c:pt idx="12601">
                  <c:v>20276.426374035302</c:v>
                </c:pt>
                <c:pt idx="12602">
                  <c:v>20276.672166452299</c:v>
                </c:pt>
                <c:pt idx="12603">
                  <c:v>20276.917919772201</c:v>
                </c:pt>
                <c:pt idx="12604">
                  <c:v>20277.1636339949</c:v>
                </c:pt>
                <c:pt idx="12605">
                  <c:v>20277.409309120601</c:v>
                </c:pt>
                <c:pt idx="12606">
                  <c:v>20277.654945149199</c:v>
                </c:pt>
                <c:pt idx="12607">
                  <c:v>20277.900542080701</c:v>
                </c:pt>
                <c:pt idx="12608">
                  <c:v>20278.146099915099</c:v>
                </c:pt>
                <c:pt idx="12609">
                  <c:v>20278.3916186524</c:v>
                </c:pt>
                <c:pt idx="12610">
                  <c:v>20278.637098292598</c:v>
                </c:pt>
                <c:pt idx="12611">
                  <c:v>20278.8825388357</c:v>
                </c:pt>
                <c:pt idx="12612">
                  <c:v>20279.127940281702</c:v>
                </c:pt>
                <c:pt idx="12613">
                  <c:v>20279.373302630702</c:v>
                </c:pt>
                <c:pt idx="12614">
                  <c:v>20279.618625882598</c:v>
                </c:pt>
                <c:pt idx="12615">
                  <c:v>20279.8639100373</c:v>
                </c:pt>
                <c:pt idx="12616">
                  <c:v>20280.109155095</c:v>
                </c:pt>
                <c:pt idx="12617">
                  <c:v>20280.354361055499</c:v>
                </c:pt>
                <c:pt idx="12618">
                  <c:v>20280.599527918999</c:v>
                </c:pt>
                <c:pt idx="12619">
                  <c:v>20280.8446556854</c:v>
                </c:pt>
                <c:pt idx="12620">
                  <c:v>20281.0897443547</c:v>
                </c:pt>
                <c:pt idx="12621">
                  <c:v>20281.334793926901</c:v>
                </c:pt>
                <c:pt idx="12622">
                  <c:v>20281.579804402001</c:v>
                </c:pt>
                <c:pt idx="12623">
                  <c:v>20281.824775780002</c:v>
                </c:pt>
                <c:pt idx="12624">
                  <c:v>20282.069708060899</c:v>
                </c:pt>
                <c:pt idx="12625">
                  <c:v>20282.3146012447</c:v>
                </c:pt>
                <c:pt idx="12626">
                  <c:v>20282.5594585582</c:v>
                </c:pt>
                <c:pt idx="12627">
                  <c:v>20282.8042783032</c:v>
                </c:pt>
                <c:pt idx="12628">
                  <c:v>20283.049059279001</c:v>
                </c:pt>
                <c:pt idx="12629">
                  <c:v>20283.293801485699</c:v>
                </c:pt>
                <c:pt idx="12630">
                  <c:v>20283.538504923101</c:v>
                </c:pt>
                <c:pt idx="12631">
                  <c:v>20283.783169591301</c:v>
                </c:pt>
                <c:pt idx="12632">
                  <c:v>20284.027795490299</c:v>
                </c:pt>
                <c:pt idx="12633">
                  <c:v>20284.272382620198</c:v>
                </c:pt>
                <c:pt idx="12634">
                  <c:v>20284.516930980801</c:v>
                </c:pt>
                <c:pt idx="12635">
                  <c:v>20284.7614405723</c:v>
                </c:pt>
                <c:pt idx="12636">
                  <c:v>20285.005911394499</c:v>
                </c:pt>
                <c:pt idx="12637">
                  <c:v>20285.250343447598</c:v>
                </c:pt>
                <c:pt idx="12638">
                  <c:v>20285.494736731402</c:v>
                </c:pt>
                <c:pt idx="12639">
                  <c:v>20285.739091246101</c:v>
                </c:pt>
                <c:pt idx="12640">
                  <c:v>20285.983406991501</c:v>
                </c:pt>
                <c:pt idx="12641">
                  <c:v>20286.227683967802</c:v>
                </c:pt>
                <c:pt idx="12642">
                  <c:v>20286.4719221749</c:v>
                </c:pt>
                <c:pt idx="12643">
                  <c:v>20286.716121612699</c:v>
                </c:pt>
                <c:pt idx="12644">
                  <c:v>20286.960282281401</c:v>
                </c:pt>
                <c:pt idx="12645">
                  <c:v>20287.204404180899</c:v>
                </c:pt>
                <c:pt idx="12646">
                  <c:v>20287.4484873111</c:v>
                </c:pt>
                <c:pt idx="12647">
                  <c:v>20287.692531672201</c:v>
                </c:pt>
                <c:pt idx="12648">
                  <c:v>20287.9365372641</c:v>
                </c:pt>
                <c:pt idx="12649">
                  <c:v>20288.180504086798</c:v>
                </c:pt>
                <c:pt idx="12650">
                  <c:v>20288.424432140298</c:v>
                </c:pt>
                <c:pt idx="12651">
                  <c:v>20288.6683214246</c:v>
                </c:pt>
                <c:pt idx="12652">
                  <c:v>20288.912172677701</c:v>
                </c:pt>
                <c:pt idx="12653">
                  <c:v>20289.155989278799</c:v>
                </c:pt>
                <c:pt idx="12654">
                  <c:v>20289.399767458999</c:v>
                </c:pt>
                <c:pt idx="12655">
                  <c:v>20289.643507218301</c:v>
                </c:pt>
                <c:pt idx="12656">
                  <c:v>20289.8872085566</c:v>
                </c:pt>
                <c:pt idx="12657">
                  <c:v>20290.130871474099</c:v>
                </c:pt>
                <c:pt idx="12658">
                  <c:v>20290.3744959707</c:v>
                </c:pt>
                <c:pt idx="12659">
                  <c:v>20290.6180820464</c:v>
                </c:pt>
                <c:pt idx="12660">
                  <c:v>20290.861629701099</c:v>
                </c:pt>
                <c:pt idx="12661">
                  <c:v>20291.105138935</c:v>
                </c:pt>
                <c:pt idx="12662">
                  <c:v>20291.348609748002</c:v>
                </c:pt>
                <c:pt idx="12663">
                  <c:v>20291.592042140001</c:v>
                </c:pt>
                <c:pt idx="12664">
                  <c:v>20291.8354361112</c:v>
                </c:pt>
                <c:pt idx="12665">
                  <c:v>20292.078791661399</c:v>
                </c:pt>
                <c:pt idx="12666">
                  <c:v>20292.322108790799</c:v>
                </c:pt>
                <c:pt idx="12667">
                  <c:v>20292.565387499199</c:v>
                </c:pt>
                <c:pt idx="12668">
                  <c:v>20292.808627786701</c:v>
                </c:pt>
                <c:pt idx="12669">
                  <c:v>20293.051829653399</c:v>
                </c:pt>
                <c:pt idx="12670">
                  <c:v>20293.294993099102</c:v>
                </c:pt>
                <c:pt idx="12671">
                  <c:v>20293.538118123899</c:v>
                </c:pt>
                <c:pt idx="12672">
                  <c:v>20293.781204727798</c:v>
                </c:pt>
                <c:pt idx="12673">
                  <c:v>20294.024252910898</c:v>
                </c:pt>
                <c:pt idx="12674">
                  <c:v>20294.267262672998</c:v>
                </c:pt>
                <c:pt idx="12675">
                  <c:v>20294.5102340142</c:v>
                </c:pt>
                <c:pt idx="12676">
                  <c:v>20294.753166934501</c:v>
                </c:pt>
                <c:pt idx="12677">
                  <c:v>20294.9960614339</c:v>
                </c:pt>
                <c:pt idx="12678">
                  <c:v>20295.238917512401</c:v>
                </c:pt>
                <c:pt idx="12679">
                  <c:v>20295.481741273899</c:v>
                </c:pt>
                <c:pt idx="12680">
                  <c:v>20295.724531116801</c:v>
                </c:pt>
                <c:pt idx="12681">
                  <c:v>20295.9672829927</c:v>
                </c:pt>
                <c:pt idx="12682">
                  <c:v>20296.209996901602</c:v>
                </c:pt>
                <c:pt idx="12683">
                  <c:v>20296.452672843399</c:v>
                </c:pt>
                <c:pt idx="12684">
                  <c:v>20296.695310818101</c:v>
                </c:pt>
                <c:pt idx="12685">
                  <c:v>20296.9379108258</c:v>
                </c:pt>
                <c:pt idx="12686">
                  <c:v>20297.180472866501</c:v>
                </c:pt>
                <c:pt idx="12687">
                  <c:v>20297.422996940099</c:v>
                </c:pt>
                <c:pt idx="12688">
                  <c:v>20297.6654830466</c:v>
                </c:pt>
                <c:pt idx="12689">
                  <c:v>20297.907931186099</c:v>
                </c:pt>
                <c:pt idx="12690">
                  <c:v>20298.150341358501</c:v>
                </c:pt>
                <c:pt idx="12691">
                  <c:v>20298.392713563899</c:v>
                </c:pt>
                <c:pt idx="12692">
                  <c:v>20298.635047802301</c:v>
                </c:pt>
                <c:pt idx="12693">
                  <c:v>20298.8773440736</c:v>
                </c:pt>
                <c:pt idx="12694">
                  <c:v>20299.119602377799</c:v>
                </c:pt>
                <c:pt idx="12695">
                  <c:v>20299.361822715098</c:v>
                </c:pt>
                <c:pt idx="12696">
                  <c:v>20299.604005085199</c:v>
                </c:pt>
                <c:pt idx="12697">
                  <c:v>20299.846149488301</c:v>
                </c:pt>
                <c:pt idx="12698">
                  <c:v>20300.088255924398</c:v>
                </c:pt>
                <c:pt idx="12699">
                  <c:v>20300.330324393399</c:v>
                </c:pt>
                <c:pt idx="12700">
                  <c:v>20300.572354895299</c:v>
                </c:pt>
                <c:pt idx="12701">
                  <c:v>20300.814347430201</c:v>
                </c:pt>
                <c:pt idx="12702">
                  <c:v>20301.056301998098</c:v>
                </c:pt>
                <c:pt idx="12703">
                  <c:v>20301.298218598899</c:v>
                </c:pt>
                <c:pt idx="12704">
                  <c:v>20301.540097232701</c:v>
                </c:pt>
                <c:pt idx="12705">
                  <c:v>20301.781937899399</c:v>
                </c:pt>
                <c:pt idx="12706">
                  <c:v>20302.023740599001</c:v>
                </c:pt>
                <c:pt idx="12707">
                  <c:v>20302.265505331699</c:v>
                </c:pt>
                <c:pt idx="12708">
                  <c:v>20302.507232097199</c:v>
                </c:pt>
                <c:pt idx="12709">
                  <c:v>20302.748920895701</c:v>
                </c:pt>
                <c:pt idx="12710">
                  <c:v>20302.990571727201</c:v>
                </c:pt>
                <c:pt idx="12711">
                  <c:v>20303.232184591601</c:v>
                </c:pt>
                <c:pt idx="12712">
                  <c:v>20303.473759488999</c:v>
                </c:pt>
                <c:pt idx="12713">
                  <c:v>20303.715296419301</c:v>
                </c:pt>
                <c:pt idx="12714">
                  <c:v>20303.956795382601</c:v>
                </c:pt>
                <c:pt idx="12715">
                  <c:v>20304.198256378801</c:v>
                </c:pt>
                <c:pt idx="12716">
                  <c:v>20304.439679407998</c:v>
                </c:pt>
                <c:pt idx="12717">
                  <c:v>20304.6810644701</c:v>
                </c:pt>
                <c:pt idx="12718">
                  <c:v>20304.922411565101</c:v>
                </c:pt>
                <c:pt idx="12719">
                  <c:v>20305.163720693199</c:v>
                </c:pt>
                <c:pt idx="12720">
                  <c:v>20305.404991854099</c:v>
                </c:pt>
                <c:pt idx="12721">
                  <c:v>20305.646225048102</c:v>
                </c:pt>
                <c:pt idx="12722">
                  <c:v>20305.887420274899</c:v>
                </c:pt>
                <c:pt idx="12723">
                  <c:v>20306.128578063501</c:v>
                </c:pt>
                <c:pt idx="12724">
                  <c:v>20306.369708398299</c:v>
                </c:pt>
                <c:pt idx="12725">
                  <c:v>20306.610801249899</c:v>
                </c:pt>
                <c:pt idx="12726">
                  <c:v>20306.851856618199</c:v>
                </c:pt>
                <c:pt idx="12727">
                  <c:v>20307.092874503302</c:v>
                </c:pt>
                <c:pt idx="12728">
                  <c:v>20307.333854905199</c:v>
                </c:pt>
                <c:pt idx="12729">
                  <c:v>20307.5747978238</c:v>
                </c:pt>
                <c:pt idx="12730">
                  <c:v>20307.815703259301</c:v>
                </c:pt>
                <c:pt idx="12731">
                  <c:v>20308.056571211499</c:v>
                </c:pt>
                <c:pt idx="12732">
                  <c:v>20308.297401680498</c:v>
                </c:pt>
                <c:pt idx="12733">
                  <c:v>20308.538194666198</c:v>
                </c:pt>
                <c:pt idx="12734">
                  <c:v>20308.7789501687</c:v>
                </c:pt>
                <c:pt idx="12735">
                  <c:v>20309.019668188001</c:v>
                </c:pt>
                <c:pt idx="12736">
                  <c:v>20309.260348724099</c:v>
                </c:pt>
                <c:pt idx="12737">
                  <c:v>20309.500991776898</c:v>
                </c:pt>
                <c:pt idx="12738">
                  <c:v>20309.741597346499</c:v>
                </c:pt>
                <c:pt idx="12739">
                  <c:v>20309.982165432899</c:v>
                </c:pt>
                <c:pt idx="12740">
                  <c:v>20310.2226960361</c:v>
                </c:pt>
                <c:pt idx="12741">
                  <c:v>20310.463189155998</c:v>
                </c:pt>
                <c:pt idx="12742">
                  <c:v>20310.703644792698</c:v>
                </c:pt>
                <c:pt idx="12743">
                  <c:v>20310.944062946201</c:v>
                </c:pt>
                <c:pt idx="12744">
                  <c:v>20311.184443616501</c:v>
                </c:pt>
                <c:pt idx="12745">
                  <c:v>20311.424786803502</c:v>
                </c:pt>
                <c:pt idx="12746">
                  <c:v>20311.665092507301</c:v>
                </c:pt>
                <c:pt idx="12747">
                  <c:v>20311.905360727898</c:v>
                </c:pt>
                <c:pt idx="12748">
                  <c:v>20312.1455914652</c:v>
                </c:pt>
                <c:pt idx="12749">
                  <c:v>20312.385784719401</c:v>
                </c:pt>
                <c:pt idx="12750">
                  <c:v>20312.625940490299</c:v>
                </c:pt>
                <c:pt idx="12751">
                  <c:v>20312.866058777901</c:v>
                </c:pt>
                <c:pt idx="12752">
                  <c:v>20313.1061395824</c:v>
                </c:pt>
                <c:pt idx="12753">
                  <c:v>20313.346182903599</c:v>
                </c:pt>
                <c:pt idx="12754">
                  <c:v>20313.586188741599</c:v>
                </c:pt>
                <c:pt idx="12755">
                  <c:v>20313.826157096399</c:v>
                </c:pt>
                <c:pt idx="12756">
                  <c:v>20314.0660879678</c:v>
                </c:pt>
                <c:pt idx="12757">
                  <c:v>20314.305981356199</c:v>
                </c:pt>
                <c:pt idx="12758">
                  <c:v>20314.545837261299</c:v>
                </c:pt>
                <c:pt idx="12759">
                  <c:v>20314.785655683201</c:v>
                </c:pt>
                <c:pt idx="12760">
                  <c:v>20315.0254366218</c:v>
                </c:pt>
                <c:pt idx="12761">
                  <c:v>20315.2651800772</c:v>
                </c:pt>
                <c:pt idx="12762">
                  <c:v>20315.504886049399</c:v>
                </c:pt>
                <c:pt idx="12763">
                  <c:v>20315.744554538302</c:v>
                </c:pt>
                <c:pt idx="12764">
                  <c:v>20315.984185544101</c:v>
                </c:pt>
                <c:pt idx="12765">
                  <c:v>20316.223779066499</c:v>
                </c:pt>
                <c:pt idx="12766">
                  <c:v>20316.4633351058</c:v>
                </c:pt>
                <c:pt idx="12767">
                  <c:v>20316.7028536619</c:v>
                </c:pt>
                <c:pt idx="12768">
                  <c:v>20316.942338507699</c:v>
                </c:pt>
                <c:pt idx="12769">
                  <c:v>20317.181789861101</c:v>
                </c:pt>
                <c:pt idx="12770">
                  <c:v>20317.4212040649</c:v>
                </c:pt>
                <c:pt idx="12771">
                  <c:v>20317.660581118998</c:v>
                </c:pt>
                <c:pt idx="12772">
                  <c:v>20317.8999210234</c:v>
                </c:pt>
                <c:pt idx="12773">
                  <c:v>20318.139223778198</c:v>
                </c:pt>
                <c:pt idx="12774">
                  <c:v>20318.3784893833</c:v>
                </c:pt>
                <c:pt idx="12775">
                  <c:v>20318.617717838701</c:v>
                </c:pt>
                <c:pt idx="12776">
                  <c:v>20318.856909144499</c:v>
                </c:pt>
                <c:pt idx="12777">
                  <c:v>20319.0960633006</c:v>
                </c:pt>
                <c:pt idx="12778">
                  <c:v>20319.335180307</c:v>
                </c:pt>
                <c:pt idx="12779">
                  <c:v>20319.574260163801</c:v>
                </c:pt>
                <c:pt idx="12780">
                  <c:v>20319.813302870902</c:v>
                </c:pt>
                <c:pt idx="12781">
                  <c:v>20320.052308428301</c:v>
                </c:pt>
                <c:pt idx="12782">
                  <c:v>20320.291276836098</c:v>
                </c:pt>
                <c:pt idx="12783">
                  <c:v>20320.530208094198</c:v>
                </c:pt>
                <c:pt idx="12784">
                  <c:v>20320.769102202699</c:v>
                </c:pt>
                <c:pt idx="12785">
                  <c:v>20321.007959161499</c:v>
                </c:pt>
                <c:pt idx="12786">
                  <c:v>20321.246778970599</c:v>
                </c:pt>
                <c:pt idx="12787">
                  <c:v>20321.485561630001</c:v>
                </c:pt>
                <c:pt idx="12788">
                  <c:v>20321.724307139801</c:v>
                </c:pt>
                <c:pt idx="12789">
                  <c:v>20321.963015499899</c:v>
                </c:pt>
                <c:pt idx="12790">
                  <c:v>20322.201686710399</c:v>
                </c:pt>
                <c:pt idx="12791">
                  <c:v>20322.4403207711</c:v>
                </c:pt>
                <c:pt idx="12792">
                  <c:v>20322.6789176823</c:v>
                </c:pt>
                <c:pt idx="12793">
                  <c:v>20322.917477443702</c:v>
                </c:pt>
                <c:pt idx="12794">
                  <c:v>20323.1560000555</c:v>
                </c:pt>
                <c:pt idx="12795">
                  <c:v>20323.394485517601</c:v>
                </c:pt>
                <c:pt idx="12796">
                  <c:v>20323.6329338301</c:v>
                </c:pt>
                <c:pt idx="12797">
                  <c:v>20323.871344992898</c:v>
                </c:pt>
                <c:pt idx="12798">
                  <c:v>20324.109719005999</c:v>
                </c:pt>
                <c:pt idx="12799">
                  <c:v>20324.348055869501</c:v>
                </c:pt>
                <c:pt idx="12800">
                  <c:v>20324.586355583298</c:v>
                </c:pt>
                <c:pt idx="12801">
                  <c:v>20324.824618147399</c:v>
                </c:pt>
                <c:pt idx="12802">
                  <c:v>20325.0628435619</c:v>
                </c:pt>
                <c:pt idx="12803">
                  <c:v>20325.301031826701</c:v>
                </c:pt>
                <c:pt idx="12804">
                  <c:v>20325.5391829418</c:v>
                </c:pt>
                <c:pt idx="12805">
                  <c:v>20325.777296907301</c:v>
                </c:pt>
                <c:pt idx="12806">
                  <c:v>20326.015373723101</c:v>
                </c:pt>
                <c:pt idx="12807">
                  <c:v>20326.2534133892</c:v>
                </c:pt>
                <c:pt idx="12808">
                  <c:v>20326.491415905701</c:v>
                </c:pt>
                <c:pt idx="12809">
                  <c:v>20326.7293812725</c:v>
                </c:pt>
                <c:pt idx="12810">
                  <c:v>20326.967309489599</c:v>
                </c:pt>
                <c:pt idx="12811">
                  <c:v>20327.205200557099</c:v>
                </c:pt>
                <c:pt idx="12812">
                  <c:v>20327.443054474901</c:v>
                </c:pt>
                <c:pt idx="12813">
                  <c:v>20327.680888267601</c:v>
                </c:pt>
                <c:pt idx="12814">
                  <c:v>20327.9186864722</c:v>
                </c:pt>
                <c:pt idx="12815">
                  <c:v>20328.156448310299</c:v>
                </c:pt>
                <c:pt idx="12816">
                  <c:v>20328.394173782101</c:v>
                </c:pt>
                <c:pt idx="12817">
                  <c:v>20328.631862887501</c:v>
                </c:pt>
                <c:pt idx="12818">
                  <c:v>20328.869515626498</c:v>
                </c:pt>
                <c:pt idx="12819">
                  <c:v>20329.107131999099</c:v>
                </c:pt>
                <c:pt idx="12820">
                  <c:v>20329.344712005299</c:v>
                </c:pt>
                <c:pt idx="12821">
                  <c:v>20329.582255645098</c:v>
                </c:pt>
                <c:pt idx="12822">
                  <c:v>20329.819762918502</c:v>
                </c:pt>
                <c:pt idx="12823">
                  <c:v>20330.057233825501</c:v>
                </c:pt>
                <c:pt idx="12824">
                  <c:v>20330.294668366201</c:v>
                </c:pt>
                <c:pt idx="12825">
                  <c:v>20330.5320665404</c:v>
                </c:pt>
                <c:pt idx="12826">
                  <c:v>20330.7694283483</c:v>
                </c:pt>
                <c:pt idx="12827">
                  <c:v>20331.006753789701</c:v>
                </c:pt>
                <c:pt idx="12828">
                  <c:v>20331.244042864801</c:v>
                </c:pt>
                <c:pt idx="12829">
                  <c:v>20331.481295573401</c:v>
                </c:pt>
                <c:pt idx="12830">
                  <c:v>20331.7185119157</c:v>
                </c:pt>
                <c:pt idx="12831">
                  <c:v>20331.955691891599</c:v>
                </c:pt>
                <c:pt idx="12832">
                  <c:v>20332.1928355011</c:v>
                </c:pt>
                <c:pt idx="12833">
                  <c:v>20332.429942744198</c:v>
                </c:pt>
                <c:pt idx="12834">
                  <c:v>20332.6670136209</c:v>
                </c:pt>
                <c:pt idx="12835">
                  <c:v>20332.9040481312</c:v>
                </c:pt>
                <c:pt idx="12836">
                  <c:v>20333.141046275101</c:v>
                </c:pt>
                <c:pt idx="12837">
                  <c:v>20333.378008052601</c:v>
                </c:pt>
                <c:pt idx="12838">
                  <c:v>20333.614933463799</c:v>
                </c:pt>
                <c:pt idx="12839">
                  <c:v>20333.851822508499</c:v>
                </c:pt>
                <c:pt idx="12840">
                  <c:v>20334.088675186798</c:v>
                </c:pt>
                <c:pt idx="12841">
                  <c:v>20334.325491498799</c:v>
                </c:pt>
                <c:pt idx="12842">
                  <c:v>20334.5622714444</c:v>
                </c:pt>
                <c:pt idx="12843">
                  <c:v>20334.799015023498</c:v>
                </c:pt>
                <c:pt idx="12844">
                  <c:v>20335.035722236302</c:v>
                </c:pt>
                <c:pt idx="12845">
                  <c:v>20335.272393082701</c:v>
                </c:pt>
                <c:pt idx="12846">
                  <c:v>20335.509027562701</c:v>
                </c:pt>
                <c:pt idx="12847">
                  <c:v>20335.7456256763</c:v>
                </c:pt>
                <c:pt idx="12848">
                  <c:v>20335.982187423499</c:v>
                </c:pt>
                <c:pt idx="12849">
                  <c:v>20336.218712804301</c:v>
                </c:pt>
                <c:pt idx="12850">
                  <c:v>20336.455201818699</c:v>
                </c:pt>
                <c:pt idx="12851">
                  <c:v>20336.6916544667</c:v>
                </c:pt>
                <c:pt idx="12852">
                  <c:v>20336.928070748301</c:v>
                </c:pt>
                <c:pt idx="12853">
                  <c:v>20337.1644506636</c:v>
                </c:pt>
                <c:pt idx="12854">
                  <c:v>20337.400794212401</c:v>
                </c:pt>
                <c:pt idx="12855">
                  <c:v>20337.637101394801</c:v>
                </c:pt>
                <c:pt idx="12856">
                  <c:v>20337.873372210899</c:v>
                </c:pt>
                <c:pt idx="12857">
                  <c:v>20338.1096100953</c:v>
                </c:pt>
                <c:pt idx="12858">
                  <c:v>20338.345816849898</c:v>
                </c:pt>
                <c:pt idx="12859">
                  <c:v>20338.581987612099</c:v>
                </c:pt>
                <c:pt idx="12860">
                  <c:v>20338.818122382101</c:v>
                </c:pt>
                <c:pt idx="12861">
                  <c:v>20339.0542211596</c:v>
                </c:pt>
                <c:pt idx="12862">
                  <c:v>20339.290283944902</c:v>
                </c:pt>
                <c:pt idx="12863">
                  <c:v>20339.526310737801</c:v>
                </c:pt>
                <c:pt idx="12864">
                  <c:v>20339.762301538402</c:v>
                </c:pt>
                <c:pt idx="12865">
                  <c:v>20339.9982563466</c:v>
                </c:pt>
                <c:pt idx="12866">
                  <c:v>20340.234175162499</c:v>
                </c:pt>
                <c:pt idx="12867">
                  <c:v>20340.470057986098</c:v>
                </c:pt>
                <c:pt idx="12868">
                  <c:v>20340.7059048173</c:v>
                </c:pt>
                <c:pt idx="12869">
                  <c:v>20340.941715656201</c:v>
                </c:pt>
                <c:pt idx="12870">
                  <c:v>20341.177490502701</c:v>
                </c:pt>
                <c:pt idx="12871">
                  <c:v>20341.413229357</c:v>
                </c:pt>
                <c:pt idx="12872">
                  <c:v>20341.648932218799</c:v>
                </c:pt>
                <c:pt idx="12873">
                  <c:v>20341.8845990884</c:v>
                </c:pt>
                <c:pt idx="12874">
                  <c:v>20342.1202299656</c:v>
                </c:pt>
                <c:pt idx="12875">
                  <c:v>20342.355824850401</c:v>
                </c:pt>
                <c:pt idx="12876">
                  <c:v>20342.591383743002</c:v>
                </c:pt>
                <c:pt idx="12877">
                  <c:v>20342.826906643098</c:v>
                </c:pt>
                <c:pt idx="12878">
                  <c:v>20343.062393551001</c:v>
                </c:pt>
                <c:pt idx="12879">
                  <c:v>20343.297844466499</c:v>
                </c:pt>
                <c:pt idx="12880">
                  <c:v>20343.5332593897</c:v>
                </c:pt>
                <c:pt idx="12881">
                  <c:v>20343.7686383205</c:v>
                </c:pt>
                <c:pt idx="12882">
                  <c:v>20344.003981259</c:v>
                </c:pt>
                <c:pt idx="12883">
                  <c:v>20344.239288205201</c:v>
                </c:pt>
                <c:pt idx="12884">
                  <c:v>20344.474559159</c:v>
                </c:pt>
                <c:pt idx="12885">
                  <c:v>20344.709794120499</c:v>
                </c:pt>
                <c:pt idx="12886">
                  <c:v>20344.944993089699</c:v>
                </c:pt>
                <c:pt idx="12887">
                  <c:v>20345.180156066501</c:v>
                </c:pt>
                <c:pt idx="12888">
                  <c:v>20345.415283050999</c:v>
                </c:pt>
                <c:pt idx="12889">
                  <c:v>20345.6503740431</c:v>
                </c:pt>
                <c:pt idx="12890">
                  <c:v>20345.885429042901</c:v>
                </c:pt>
                <c:pt idx="12891">
                  <c:v>20346.120448050398</c:v>
                </c:pt>
                <c:pt idx="12892">
                  <c:v>20346.355431065502</c:v>
                </c:pt>
                <c:pt idx="12893">
                  <c:v>20346.590378088302</c:v>
                </c:pt>
                <c:pt idx="12894">
                  <c:v>20346.8252891187</c:v>
                </c:pt>
                <c:pt idx="12895">
                  <c:v>20347.060164156799</c:v>
                </c:pt>
                <c:pt idx="12896">
                  <c:v>20347.295003202598</c:v>
                </c:pt>
                <c:pt idx="12897">
                  <c:v>20347.529806256101</c:v>
                </c:pt>
                <c:pt idx="12898">
                  <c:v>20347.764573317199</c:v>
                </c:pt>
                <c:pt idx="12899">
                  <c:v>20347.999304385899</c:v>
                </c:pt>
                <c:pt idx="12900">
                  <c:v>20348.2339994623</c:v>
                </c:pt>
                <c:pt idx="12901">
                  <c:v>20348.468658546499</c:v>
                </c:pt>
                <c:pt idx="12902">
                  <c:v>20348.703286608001</c:v>
                </c:pt>
                <c:pt idx="12903">
                  <c:v>20348.9378797114</c:v>
                </c:pt>
                <c:pt idx="12904">
                  <c:v>20349.172437076599</c:v>
                </c:pt>
                <c:pt idx="12905">
                  <c:v>20349.406958703399</c:v>
                </c:pt>
                <c:pt idx="12906">
                  <c:v>20349.641444592002</c:v>
                </c:pt>
                <c:pt idx="12907">
                  <c:v>20349.875894742199</c:v>
                </c:pt>
                <c:pt idx="12908">
                  <c:v>20350.110309154101</c:v>
                </c:pt>
                <c:pt idx="12909">
                  <c:v>20350.344687827699</c:v>
                </c:pt>
                <c:pt idx="12910">
                  <c:v>20350.5790307631</c:v>
                </c:pt>
                <c:pt idx="12911">
                  <c:v>20350.813337960099</c:v>
                </c:pt>
                <c:pt idx="12912">
                  <c:v>20351.047609418802</c:v>
                </c:pt>
                <c:pt idx="12913">
                  <c:v>20351.281845139099</c:v>
                </c:pt>
                <c:pt idx="12914">
                  <c:v>20351.5160451212</c:v>
                </c:pt>
                <c:pt idx="12915">
                  <c:v>20351.750209365</c:v>
                </c:pt>
                <c:pt idx="12916">
                  <c:v>20351.984337870501</c:v>
                </c:pt>
                <c:pt idx="12917">
                  <c:v>20352.2184306376</c:v>
                </c:pt>
                <c:pt idx="12918">
                  <c:v>20352.452487666498</c:v>
                </c:pt>
                <c:pt idx="12919">
                  <c:v>20352.686508956998</c:v>
                </c:pt>
                <c:pt idx="12920">
                  <c:v>20352.920494509301</c:v>
                </c:pt>
                <c:pt idx="12921">
                  <c:v>20353.154444323201</c:v>
                </c:pt>
                <c:pt idx="12922">
                  <c:v>20353.388358398901</c:v>
                </c:pt>
                <c:pt idx="12923">
                  <c:v>20353.622236736199</c:v>
                </c:pt>
                <c:pt idx="12924">
                  <c:v>20353.856079335201</c:v>
                </c:pt>
                <c:pt idx="12925">
                  <c:v>20354.089886195899</c:v>
                </c:pt>
                <c:pt idx="12926">
                  <c:v>20354.323657318299</c:v>
                </c:pt>
                <c:pt idx="12927">
                  <c:v>20354.557392702402</c:v>
                </c:pt>
                <c:pt idx="12928">
                  <c:v>20354.791092348201</c:v>
                </c:pt>
                <c:pt idx="12929">
                  <c:v>20355.024756255702</c:v>
                </c:pt>
                <c:pt idx="12930">
                  <c:v>20355.258384424898</c:v>
                </c:pt>
                <c:pt idx="12931">
                  <c:v>20355.491976855701</c:v>
                </c:pt>
                <c:pt idx="12932">
                  <c:v>20355.725533548299</c:v>
                </c:pt>
                <c:pt idx="12933">
                  <c:v>20355.9590545026</c:v>
                </c:pt>
                <c:pt idx="12934">
                  <c:v>20356.1925397185</c:v>
                </c:pt>
                <c:pt idx="12935">
                  <c:v>20356.425989196199</c:v>
                </c:pt>
                <c:pt idx="12936">
                  <c:v>20356.6594029355</c:v>
                </c:pt>
                <c:pt idx="12937">
                  <c:v>20356.892780936501</c:v>
                </c:pt>
                <c:pt idx="12938">
                  <c:v>20357.126123199301</c:v>
                </c:pt>
                <c:pt idx="12939">
                  <c:v>20357.3594297237</c:v>
                </c:pt>
                <c:pt idx="12940">
                  <c:v>20357.592700509798</c:v>
                </c:pt>
                <c:pt idx="12941">
                  <c:v>20357.825935557601</c:v>
                </c:pt>
                <c:pt idx="12942">
                  <c:v>20358.059134867101</c:v>
                </c:pt>
                <c:pt idx="12943">
                  <c:v>20358.2922984383</c:v>
                </c:pt>
                <c:pt idx="12944">
                  <c:v>20358.525426271201</c:v>
                </c:pt>
                <c:pt idx="12945">
                  <c:v>20358.758518365699</c:v>
                </c:pt>
                <c:pt idx="12946">
                  <c:v>20358.991582000399</c:v>
                </c:pt>
                <c:pt idx="12947">
                  <c:v>20359.224626413699</c:v>
                </c:pt>
                <c:pt idx="12948">
                  <c:v>20359.457636119099</c:v>
                </c:pt>
                <c:pt idx="12949">
                  <c:v>20359.690611117101</c:v>
                </c:pt>
                <c:pt idx="12950">
                  <c:v>20359.923551407199</c:v>
                </c:pt>
                <c:pt idx="12951">
                  <c:v>20360.156456989698</c:v>
                </c:pt>
                <c:pt idx="12952">
                  <c:v>20360.389327864501</c:v>
                </c:pt>
                <c:pt idx="12953">
                  <c:v>20360.622164031702</c:v>
                </c:pt>
                <c:pt idx="12954">
                  <c:v>20360.8549654911</c:v>
                </c:pt>
                <c:pt idx="12955">
                  <c:v>20361.087732242901</c:v>
                </c:pt>
                <c:pt idx="12956">
                  <c:v>20361.320464286899</c:v>
                </c:pt>
                <c:pt idx="12957">
                  <c:v>20361.553161623298</c:v>
                </c:pt>
                <c:pt idx="12958">
                  <c:v>20361.785824252001</c:v>
                </c:pt>
                <c:pt idx="12959">
                  <c:v>20362.018452173001</c:v>
                </c:pt>
                <c:pt idx="12960">
                  <c:v>20362.251045386402</c:v>
                </c:pt>
                <c:pt idx="12961">
                  <c:v>20362.483603892</c:v>
                </c:pt>
                <c:pt idx="12962">
                  <c:v>20362.716127690001</c:v>
                </c:pt>
                <c:pt idx="12963">
                  <c:v>20362.948616780301</c:v>
                </c:pt>
                <c:pt idx="12964">
                  <c:v>20363.1810711629</c:v>
                </c:pt>
                <c:pt idx="12965">
                  <c:v>20363.4134908378</c:v>
                </c:pt>
                <c:pt idx="12966">
                  <c:v>20363.645875804999</c:v>
                </c:pt>
                <c:pt idx="12967">
                  <c:v>20363.878226064498</c:v>
                </c:pt>
                <c:pt idx="12968">
                  <c:v>20364.110541616399</c:v>
                </c:pt>
                <c:pt idx="12969">
                  <c:v>20364.3428224606</c:v>
                </c:pt>
                <c:pt idx="12970">
                  <c:v>20364.5750685971</c:v>
                </c:pt>
                <c:pt idx="12971">
                  <c:v>20364.8072800259</c:v>
                </c:pt>
                <c:pt idx="12972">
                  <c:v>20365.039456746999</c:v>
                </c:pt>
                <c:pt idx="12973">
                  <c:v>20365.271598760399</c:v>
                </c:pt>
                <c:pt idx="12974">
                  <c:v>20365.5037060662</c:v>
                </c:pt>
                <c:pt idx="12975">
                  <c:v>20365.735778664199</c:v>
                </c:pt>
                <c:pt idx="12976">
                  <c:v>20365.967816554599</c:v>
                </c:pt>
                <c:pt idx="12977">
                  <c:v>20366.1998197373</c:v>
                </c:pt>
                <c:pt idx="12978">
                  <c:v>20366.4317882123</c:v>
                </c:pt>
                <c:pt idx="12979">
                  <c:v>20366.663721979599</c:v>
                </c:pt>
                <c:pt idx="12980">
                  <c:v>20366.895621039301</c:v>
                </c:pt>
                <c:pt idx="12981">
                  <c:v>20367.1274853912</c:v>
                </c:pt>
                <c:pt idx="12982">
                  <c:v>20367.359315035501</c:v>
                </c:pt>
                <c:pt idx="12983">
                  <c:v>20367.591109972102</c:v>
                </c:pt>
                <c:pt idx="12984">
                  <c:v>20367.822870200998</c:v>
                </c:pt>
                <c:pt idx="12985">
                  <c:v>20368.054595722198</c:v>
                </c:pt>
                <c:pt idx="12986">
                  <c:v>20368.286286535698</c:v>
                </c:pt>
                <c:pt idx="12987">
                  <c:v>20368.5179426416</c:v>
                </c:pt>
                <c:pt idx="12988">
                  <c:v>20368.749564039801</c:v>
                </c:pt>
                <c:pt idx="12989">
                  <c:v>20368.9811507302</c:v>
                </c:pt>
                <c:pt idx="12990">
                  <c:v>20369.212702713001</c:v>
                </c:pt>
                <c:pt idx="12991">
                  <c:v>20369.444227760599</c:v>
                </c:pt>
                <c:pt idx="12992">
                  <c:v>20369.675720701201</c:v>
                </c:pt>
                <c:pt idx="12993">
                  <c:v>20369.9071792205</c:v>
                </c:pt>
                <c:pt idx="12994">
                  <c:v>20370.138603318199</c:v>
                </c:pt>
                <c:pt idx="12995">
                  <c:v>20370.3699929945</c:v>
                </c:pt>
                <c:pt idx="12996">
                  <c:v>20370.6013482493</c:v>
                </c:pt>
                <c:pt idx="12997">
                  <c:v>20370.8326690828</c:v>
                </c:pt>
                <c:pt idx="12998">
                  <c:v>20371.063955494701</c:v>
                </c:pt>
                <c:pt idx="12999">
                  <c:v>20371.2952074852</c:v>
                </c:pt>
                <c:pt idx="13000">
                  <c:v>20371.526425054199</c:v>
                </c:pt>
                <c:pt idx="13001">
                  <c:v>20371.757608201799</c:v>
                </c:pt>
                <c:pt idx="13002">
                  <c:v>20371.988756927902</c:v>
                </c:pt>
                <c:pt idx="13003">
                  <c:v>20372.219871232599</c:v>
                </c:pt>
                <c:pt idx="13004">
                  <c:v>20372.450951115799</c:v>
                </c:pt>
                <c:pt idx="13005">
                  <c:v>20372.681996577601</c:v>
                </c:pt>
                <c:pt idx="13006">
                  <c:v>20372.913007617801</c:v>
                </c:pt>
                <c:pt idx="13007">
                  <c:v>20373.1439842367</c:v>
                </c:pt>
                <c:pt idx="13008">
                  <c:v>20373.374926434</c:v>
                </c:pt>
                <c:pt idx="13009">
                  <c:v>20373.60583421</c:v>
                </c:pt>
                <c:pt idx="13010">
                  <c:v>20373.836707564398</c:v>
                </c:pt>
                <c:pt idx="13011">
                  <c:v>20374.067546497401</c:v>
                </c:pt>
                <c:pt idx="13012">
                  <c:v>20374.298351009002</c:v>
                </c:pt>
                <c:pt idx="13013">
                  <c:v>20374.529121099102</c:v>
                </c:pt>
                <c:pt idx="13014">
                  <c:v>20374.759856767701</c:v>
                </c:pt>
                <c:pt idx="13015">
                  <c:v>20374.990558014899</c:v>
                </c:pt>
                <c:pt idx="13016">
                  <c:v>20375.221224840599</c:v>
                </c:pt>
                <c:pt idx="13017">
                  <c:v>20375.451857244901</c:v>
                </c:pt>
                <c:pt idx="13018">
                  <c:v>20375.682455227699</c:v>
                </c:pt>
                <c:pt idx="13019">
                  <c:v>20375.913018789099</c:v>
                </c:pt>
                <c:pt idx="13020">
                  <c:v>20376.143547929001</c:v>
                </c:pt>
                <c:pt idx="13021">
                  <c:v>20376.3740426474</c:v>
                </c:pt>
                <c:pt idx="13022">
                  <c:v>20376.604502944399</c:v>
                </c:pt>
                <c:pt idx="13023">
                  <c:v>20376.834928819899</c:v>
                </c:pt>
                <c:pt idx="13024">
                  <c:v>20377.065320274</c:v>
                </c:pt>
                <c:pt idx="13025">
                  <c:v>20377.2956773066</c:v>
                </c:pt>
                <c:pt idx="13026">
                  <c:v>20377.5259999177</c:v>
                </c:pt>
                <c:pt idx="13027">
                  <c:v>20377.756288107401</c:v>
                </c:pt>
                <c:pt idx="13028">
                  <c:v>20377.9865418757</c:v>
                </c:pt>
                <c:pt idx="13029">
                  <c:v>20378.216761222498</c:v>
                </c:pt>
                <c:pt idx="13030">
                  <c:v>20378.4469461478</c:v>
                </c:pt>
                <c:pt idx="13031">
                  <c:v>20378.6770966517</c:v>
                </c:pt>
                <c:pt idx="13032">
                  <c:v>20378.907212734099</c:v>
                </c:pt>
                <c:pt idx="13033">
                  <c:v>20379.137294395099</c:v>
                </c:pt>
                <c:pt idx="13034">
                  <c:v>20379.367341634599</c:v>
                </c:pt>
                <c:pt idx="13035">
                  <c:v>20379.597354452599</c:v>
                </c:pt>
                <c:pt idx="13036">
                  <c:v>20379.8273328492</c:v>
                </c:pt>
                <c:pt idx="13037">
                  <c:v>20380.0572768243</c:v>
                </c:pt>
                <c:pt idx="13038">
                  <c:v>20380.287186377998</c:v>
                </c:pt>
                <c:pt idx="13039">
                  <c:v>20380.5170615102</c:v>
                </c:pt>
                <c:pt idx="13040">
                  <c:v>20380.746902220999</c:v>
                </c:pt>
                <c:pt idx="13041">
                  <c:v>20380.976708510301</c:v>
                </c:pt>
                <c:pt idx="13042">
                  <c:v>20381.206480378201</c:v>
                </c:pt>
                <c:pt idx="13043">
                  <c:v>20381.436217824601</c:v>
                </c:pt>
                <c:pt idx="13044">
                  <c:v>20381.665920849398</c:v>
                </c:pt>
                <c:pt idx="13045">
                  <c:v>20381.895589453001</c:v>
                </c:pt>
                <c:pt idx="13046">
                  <c:v>20382.125223635001</c:v>
                </c:pt>
                <c:pt idx="13047">
                  <c:v>20382.354823395599</c:v>
                </c:pt>
                <c:pt idx="13048">
                  <c:v>20382.5843887347</c:v>
                </c:pt>
                <c:pt idx="13049">
                  <c:v>20382.813919652301</c:v>
                </c:pt>
                <c:pt idx="13050">
                  <c:v>20383.043416148499</c:v>
                </c:pt>
                <c:pt idx="13051">
                  <c:v>20383.272878223299</c:v>
                </c:pt>
                <c:pt idx="13052">
                  <c:v>20383.502305876598</c:v>
                </c:pt>
                <c:pt idx="13053">
                  <c:v>20383.731699108401</c:v>
                </c:pt>
                <c:pt idx="13054">
                  <c:v>20383.961057918801</c:v>
                </c:pt>
                <c:pt idx="13055">
                  <c:v>20384.190382307701</c:v>
                </c:pt>
                <c:pt idx="13056">
                  <c:v>20384.4196722751</c:v>
                </c:pt>
                <c:pt idx="13057">
                  <c:v>20384.648927821101</c:v>
                </c:pt>
                <c:pt idx="13058">
                  <c:v>20384.8781489457</c:v>
                </c:pt>
                <c:pt idx="13059">
                  <c:v>20385.107335648801</c:v>
                </c:pt>
                <c:pt idx="13060">
                  <c:v>20385.336487930399</c:v>
                </c:pt>
                <c:pt idx="13061">
                  <c:v>20385.5656275765</c:v>
                </c:pt>
                <c:pt idx="13062">
                  <c:v>20385.794738215802</c:v>
                </c:pt>
                <c:pt idx="13063">
                  <c:v>20386.023815183002</c:v>
                </c:pt>
                <c:pt idx="13064">
                  <c:v>20386.252858478299</c:v>
                </c:pt>
                <c:pt idx="13065">
                  <c:v>20386.481868101499</c:v>
                </c:pt>
                <c:pt idx="13066">
                  <c:v>20386.710844052701</c:v>
                </c:pt>
                <c:pt idx="13067">
                  <c:v>20386.939786331899</c:v>
                </c:pt>
                <c:pt idx="13068">
                  <c:v>20387.168694939101</c:v>
                </c:pt>
                <c:pt idx="13069">
                  <c:v>20387.3975698742</c:v>
                </c:pt>
                <c:pt idx="13070">
                  <c:v>20387.626411137298</c:v>
                </c:pt>
                <c:pt idx="13071">
                  <c:v>20387.8552187284</c:v>
                </c:pt>
                <c:pt idx="13072">
                  <c:v>20388.083992647498</c:v>
                </c:pt>
                <c:pt idx="13073">
                  <c:v>20388.312732894599</c:v>
                </c:pt>
                <c:pt idx="13074">
                  <c:v>20388.541439469602</c:v>
                </c:pt>
                <c:pt idx="13075">
                  <c:v>20388.7701123726</c:v>
                </c:pt>
                <c:pt idx="13076">
                  <c:v>20388.998751603602</c:v>
                </c:pt>
                <c:pt idx="13077">
                  <c:v>20389.227357162599</c:v>
                </c:pt>
                <c:pt idx="13078">
                  <c:v>20389.455929049502</c:v>
                </c:pt>
                <c:pt idx="13079">
                  <c:v>20389.6844672644</c:v>
                </c:pt>
                <c:pt idx="13080">
                  <c:v>20389.912971807302</c:v>
                </c:pt>
                <c:pt idx="13081">
                  <c:v>20390.141442678199</c:v>
                </c:pt>
                <c:pt idx="13082">
                  <c:v>20390.3698798771</c:v>
                </c:pt>
                <c:pt idx="13083">
                  <c:v>20390.598283403899</c:v>
                </c:pt>
                <c:pt idx="13084">
                  <c:v>20390.8266532587</c:v>
                </c:pt>
                <c:pt idx="13085">
                  <c:v>20391.054989441502</c:v>
                </c:pt>
                <c:pt idx="13086">
                  <c:v>20391.283291952299</c:v>
                </c:pt>
                <c:pt idx="13087">
                  <c:v>20391.511560791099</c:v>
                </c:pt>
                <c:pt idx="13088">
                  <c:v>20391.739795957801</c:v>
                </c:pt>
                <c:pt idx="13089">
                  <c:v>20391.967997452499</c:v>
                </c:pt>
                <c:pt idx="13090">
                  <c:v>20392.1961652752</c:v>
                </c:pt>
                <c:pt idx="13091">
                  <c:v>20392.424299425798</c:v>
                </c:pt>
                <c:pt idx="13092">
                  <c:v>20392.6523999044</c:v>
                </c:pt>
                <c:pt idx="13093">
                  <c:v>20392.8804667111</c:v>
                </c:pt>
                <c:pt idx="13094">
                  <c:v>20393.108499845701</c:v>
                </c:pt>
                <c:pt idx="13095">
                  <c:v>20393.336499308301</c:v>
                </c:pt>
                <c:pt idx="13096">
                  <c:v>20393.5644650988</c:v>
                </c:pt>
                <c:pt idx="13097">
                  <c:v>20393.792397217399</c:v>
                </c:pt>
                <c:pt idx="13098">
                  <c:v>20394.0202956639</c:v>
                </c:pt>
                <c:pt idx="13099">
                  <c:v>20394.248160438401</c:v>
                </c:pt>
                <c:pt idx="13100">
                  <c:v>20394.475991540901</c:v>
                </c:pt>
                <c:pt idx="13101">
                  <c:v>20394.703788971299</c:v>
                </c:pt>
                <c:pt idx="13102">
                  <c:v>20394.9315527297</c:v>
                </c:pt>
                <c:pt idx="13103">
                  <c:v>20395.159282816101</c:v>
                </c:pt>
                <c:pt idx="13104">
                  <c:v>20395.386979230501</c:v>
                </c:pt>
                <c:pt idx="13105">
                  <c:v>20395.614641972901</c:v>
                </c:pt>
                <c:pt idx="13106">
                  <c:v>20395.842271043199</c:v>
                </c:pt>
                <c:pt idx="13107">
                  <c:v>20396.069866441499</c:v>
                </c:pt>
                <c:pt idx="13108">
                  <c:v>20396.2974281678</c:v>
                </c:pt>
                <c:pt idx="13109">
                  <c:v>20396.5249562221</c:v>
                </c:pt>
                <c:pt idx="13110">
                  <c:v>20396.752450604399</c:v>
                </c:pt>
                <c:pt idx="13111">
                  <c:v>20396.9799113146</c:v>
                </c:pt>
                <c:pt idx="13112">
                  <c:v>20397.2073383528</c:v>
                </c:pt>
                <c:pt idx="13113">
                  <c:v>20397.434731719</c:v>
                </c:pt>
                <c:pt idx="13114">
                  <c:v>20397.662091413102</c:v>
                </c:pt>
                <c:pt idx="13115">
                  <c:v>20397.889417435301</c:v>
                </c:pt>
                <c:pt idx="13116">
                  <c:v>20398.116709785401</c:v>
                </c:pt>
                <c:pt idx="13117">
                  <c:v>20398.343968463501</c:v>
                </c:pt>
                <c:pt idx="13118">
                  <c:v>20398.571193469601</c:v>
                </c:pt>
                <c:pt idx="13119">
                  <c:v>20398.798384803598</c:v>
                </c:pt>
                <c:pt idx="13120">
                  <c:v>20399.025542465701</c:v>
                </c:pt>
                <c:pt idx="13121">
                  <c:v>20399.252666455701</c:v>
                </c:pt>
                <c:pt idx="13122">
                  <c:v>20399.479756773701</c:v>
                </c:pt>
                <c:pt idx="13123">
                  <c:v>20399.7068134197</c:v>
                </c:pt>
                <c:pt idx="13124">
                  <c:v>20399.9338363936</c:v>
                </c:pt>
                <c:pt idx="13125">
                  <c:v>20400.160825695501</c:v>
                </c:pt>
                <c:pt idx="13126">
                  <c:v>20400.3877813254</c:v>
                </c:pt>
                <c:pt idx="13127">
                  <c:v>20400.6147032833</c:v>
                </c:pt>
                <c:pt idx="13128">
                  <c:v>20400.841591569198</c:v>
                </c:pt>
                <c:pt idx="13129">
                  <c:v>20401.068446182999</c:v>
                </c:pt>
                <c:pt idx="13130">
                  <c:v>20401.295267124799</c:v>
                </c:pt>
                <c:pt idx="13131">
                  <c:v>20401.522077205002</c:v>
                </c:pt>
                <c:pt idx="13132">
                  <c:v>20401.748857559101</c:v>
                </c:pt>
                <c:pt idx="13133">
                  <c:v>20401.9756049772</c:v>
                </c:pt>
                <c:pt idx="13134">
                  <c:v>20402.202319459499</c:v>
                </c:pt>
                <c:pt idx="13135">
                  <c:v>20402.429001005901</c:v>
                </c:pt>
                <c:pt idx="13136">
                  <c:v>20402.655649616299</c:v>
                </c:pt>
                <c:pt idx="13137">
                  <c:v>20402.882265290798</c:v>
                </c:pt>
                <c:pt idx="13138">
                  <c:v>20403.108848029398</c:v>
                </c:pt>
                <c:pt idx="13139">
                  <c:v>20403.335397832099</c:v>
                </c:pt>
                <c:pt idx="13140">
                  <c:v>20403.561914698901</c:v>
                </c:pt>
                <c:pt idx="13141">
                  <c:v>20403.7883986298</c:v>
                </c:pt>
                <c:pt idx="13142">
                  <c:v>20404.014849624698</c:v>
                </c:pt>
                <c:pt idx="13143">
                  <c:v>20404.241267683799</c:v>
                </c:pt>
                <c:pt idx="13144">
                  <c:v>20404.467652806899</c:v>
                </c:pt>
                <c:pt idx="13145">
                  <c:v>20404.6940049941</c:v>
                </c:pt>
                <c:pt idx="13146">
                  <c:v>20404.920324245399</c:v>
                </c:pt>
                <c:pt idx="13147">
                  <c:v>20405.146610560801</c:v>
                </c:pt>
                <c:pt idx="13148">
                  <c:v>20405.372863940302</c:v>
                </c:pt>
                <c:pt idx="13149">
                  <c:v>20405.599084383899</c:v>
                </c:pt>
                <c:pt idx="13150">
                  <c:v>20405.825271891499</c:v>
                </c:pt>
                <c:pt idx="13151">
                  <c:v>20406.051426463298</c:v>
                </c:pt>
                <c:pt idx="13152">
                  <c:v>20406.2775480991</c:v>
                </c:pt>
                <c:pt idx="13153">
                  <c:v>20406.503636799</c:v>
                </c:pt>
                <c:pt idx="13154">
                  <c:v>20406.729692563</c:v>
                </c:pt>
                <c:pt idx="13155">
                  <c:v>20406.955715391101</c:v>
                </c:pt>
                <c:pt idx="13156">
                  <c:v>20407.181705283299</c:v>
                </c:pt>
                <c:pt idx="13157">
                  <c:v>20407.4076622395</c:v>
                </c:pt>
                <c:pt idx="13158">
                  <c:v>20407.633586259901</c:v>
                </c:pt>
                <c:pt idx="13159">
                  <c:v>20407.8594773443</c:v>
                </c:pt>
                <c:pt idx="13160">
                  <c:v>20408.0853354928</c:v>
                </c:pt>
                <c:pt idx="13161">
                  <c:v>20408.311160705402</c:v>
                </c:pt>
                <c:pt idx="13162">
                  <c:v>20408.5369529821</c:v>
                </c:pt>
                <c:pt idx="13163">
                  <c:v>20408.762712322899</c:v>
                </c:pt>
                <c:pt idx="13164">
                  <c:v>20408.9884387278</c:v>
                </c:pt>
                <c:pt idx="13165">
                  <c:v>20409.214132196699</c:v>
                </c:pt>
                <c:pt idx="13166">
                  <c:v>20409.439792729801</c:v>
                </c:pt>
                <c:pt idx="13167">
                  <c:v>20409.665420326899</c:v>
                </c:pt>
                <c:pt idx="13168">
                  <c:v>20409.891014988101</c:v>
                </c:pt>
                <c:pt idx="13169">
                  <c:v>20410.116576713401</c:v>
                </c:pt>
                <c:pt idx="13170">
                  <c:v>20410.342105502801</c:v>
                </c:pt>
                <c:pt idx="13171">
                  <c:v>20410.567601356299</c:v>
                </c:pt>
                <c:pt idx="13172">
                  <c:v>20410.793064273901</c:v>
                </c:pt>
                <c:pt idx="13173">
                  <c:v>20411.018494255499</c:v>
                </c:pt>
                <c:pt idx="13174">
                  <c:v>20411.243891301299</c:v>
                </c:pt>
                <c:pt idx="13175">
                  <c:v>20411.469255411099</c:v>
                </c:pt>
                <c:pt idx="13176">
                  <c:v>20411.694586584999</c:v>
                </c:pt>
                <c:pt idx="13177">
                  <c:v>20411.919884823001</c:v>
                </c:pt>
                <c:pt idx="13178">
                  <c:v>20412.145150125099</c:v>
                </c:pt>
                <c:pt idx="13179">
                  <c:v>20412.370382491299</c:v>
                </c:pt>
                <c:pt idx="13180">
                  <c:v>20412.595581921501</c:v>
                </c:pt>
                <c:pt idx="13181">
                  <c:v>20412.820748415899</c:v>
                </c:pt>
                <c:pt idx="13182">
                  <c:v>20413.0458819743</c:v>
                </c:pt>
                <c:pt idx="13183">
                  <c:v>20413.270982596801</c:v>
                </c:pt>
                <c:pt idx="13184">
                  <c:v>20413.4960502834</c:v>
                </c:pt>
                <c:pt idx="13185">
                  <c:v>20413.7210850341</c:v>
                </c:pt>
                <c:pt idx="13186">
                  <c:v>20413.9460868489</c:v>
                </c:pt>
                <c:pt idx="13187">
                  <c:v>20414.171055727798</c:v>
                </c:pt>
                <c:pt idx="13188">
                  <c:v>20414.395991670699</c:v>
                </c:pt>
                <c:pt idx="13189">
                  <c:v>20414.620894677799</c:v>
                </c:pt>
                <c:pt idx="13190">
                  <c:v>20414.845764748901</c:v>
                </c:pt>
                <c:pt idx="13191">
                  <c:v>20415.070601884101</c:v>
                </c:pt>
                <c:pt idx="13192">
                  <c:v>20415.295406083402</c:v>
                </c:pt>
                <c:pt idx="13193">
                  <c:v>20415.5201773468</c:v>
                </c:pt>
                <c:pt idx="13194">
                  <c:v>20415.744915674299</c:v>
                </c:pt>
                <c:pt idx="13195">
                  <c:v>20415.9696210658</c:v>
                </c:pt>
                <c:pt idx="13196">
                  <c:v>20416.194293521501</c:v>
                </c:pt>
                <c:pt idx="13197">
                  <c:v>20416.418933041201</c:v>
                </c:pt>
                <c:pt idx="13198">
                  <c:v>20416.6435396251</c:v>
                </c:pt>
                <c:pt idx="13199">
                  <c:v>20416.868113273002</c:v>
                </c:pt>
                <c:pt idx="13200">
                  <c:v>20417.092653985001</c:v>
                </c:pt>
                <c:pt idx="13201">
                  <c:v>20417.317183064999</c:v>
                </c:pt>
                <c:pt idx="13202">
                  <c:v>20417.541681470499</c:v>
                </c:pt>
                <c:pt idx="13203">
                  <c:v>20417.766147587499</c:v>
                </c:pt>
                <c:pt idx="13204">
                  <c:v>20417.990581415899</c:v>
                </c:pt>
                <c:pt idx="13205">
                  <c:v>20418.214982955698</c:v>
                </c:pt>
                <c:pt idx="13206">
                  <c:v>20418.4393522071</c:v>
                </c:pt>
                <c:pt idx="13207">
                  <c:v>20418.6636891698</c:v>
                </c:pt>
                <c:pt idx="13208">
                  <c:v>20418.887993844099</c:v>
                </c:pt>
                <c:pt idx="13209">
                  <c:v>20419.112266229698</c:v>
                </c:pt>
                <c:pt idx="13210">
                  <c:v>20419.336506326901</c:v>
                </c:pt>
                <c:pt idx="13211">
                  <c:v>20419.560714135499</c:v>
                </c:pt>
                <c:pt idx="13212">
                  <c:v>20419.784889655501</c:v>
                </c:pt>
                <c:pt idx="13213">
                  <c:v>20420.009032886999</c:v>
                </c:pt>
                <c:pt idx="13214">
                  <c:v>20420.233143829999</c:v>
                </c:pt>
                <c:pt idx="13215">
                  <c:v>20420.457222484401</c:v>
                </c:pt>
                <c:pt idx="13216">
                  <c:v>20420.6812688502</c:v>
                </c:pt>
                <c:pt idx="13217">
                  <c:v>20420.905282927499</c:v>
                </c:pt>
                <c:pt idx="13218">
                  <c:v>20421.129264716299</c:v>
                </c:pt>
                <c:pt idx="13219">
                  <c:v>20421.353214216499</c:v>
                </c:pt>
                <c:pt idx="13220">
                  <c:v>20421.577131428199</c:v>
                </c:pt>
                <c:pt idx="13221">
                  <c:v>20421.801016351299</c:v>
                </c:pt>
                <c:pt idx="13222">
                  <c:v>20422.024868985802</c:v>
                </c:pt>
                <c:pt idx="13223">
                  <c:v>20422.2486893319</c:v>
                </c:pt>
                <c:pt idx="13224">
                  <c:v>20422.472477389401</c:v>
                </c:pt>
                <c:pt idx="13225">
                  <c:v>20422.696233158302</c:v>
                </c:pt>
                <c:pt idx="13226">
                  <c:v>20422.9199566387</c:v>
                </c:pt>
                <c:pt idx="13227">
                  <c:v>20423.1436478305</c:v>
                </c:pt>
                <c:pt idx="13228">
                  <c:v>20423.367306733799</c:v>
                </c:pt>
                <c:pt idx="13229">
                  <c:v>20423.5909333485</c:v>
                </c:pt>
                <c:pt idx="13230">
                  <c:v>20423.814527674698</c:v>
                </c:pt>
                <c:pt idx="13231">
                  <c:v>20424.038089712401</c:v>
                </c:pt>
                <c:pt idx="13232">
                  <c:v>20424.2616194615</c:v>
                </c:pt>
                <c:pt idx="13233">
                  <c:v>20424.4851169221</c:v>
                </c:pt>
                <c:pt idx="13234">
                  <c:v>20424.708582094099</c:v>
                </c:pt>
                <c:pt idx="13235">
                  <c:v>20424.932014977501</c:v>
                </c:pt>
                <c:pt idx="13236">
                  <c:v>20425.155415572401</c:v>
                </c:pt>
                <c:pt idx="13237">
                  <c:v>20425.378783878801</c:v>
                </c:pt>
                <c:pt idx="13238">
                  <c:v>20425.602119896601</c:v>
                </c:pt>
                <c:pt idx="13239">
                  <c:v>20425.825423625902</c:v>
                </c:pt>
                <c:pt idx="13240">
                  <c:v>20426.048695066602</c:v>
                </c:pt>
                <c:pt idx="13241">
                  <c:v>20426.271934218799</c:v>
                </c:pt>
                <c:pt idx="13242">
                  <c:v>20426.495141082502</c:v>
                </c:pt>
                <c:pt idx="13243">
                  <c:v>20426.718315657599</c:v>
                </c:pt>
                <c:pt idx="13244">
                  <c:v>20426.9414579441</c:v>
                </c:pt>
                <c:pt idx="13245">
                  <c:v>20427.164567942102</c:v>
                </c:pt>
                <c:pt idx="13246">
                  <c:v>20427.387645651499</c:v>
                </c:pt>
                <c:pt idx="13247">
                  <c:v>20427.610691072401</c:v>
                </c:pt>
                <c:pt idx="13248">
                  <c:v>20427.833704204801</c:v>
                </c:pt>
                <c:pt idx="13249">
                  <c:v>20428.056685048599</c:v>
                </c:pt>
                <c:pt idx="13250">
                  <c:v>20428.279633603899</c:v>
                </c:pt>
                <c:pt idx="13251">
                  <c:v>20428.502549870602</c:v>
                </c:pt>
                <c:pt idx="13252">
                  <c:v>20428.7254338487</c:v>
                </c:pt>
                <c:pt idx="13253">
                  <c:v>20428.948285538401</c:v>
                </c:pt>
                <c:pt idx="13254">
                  <c:v>20429.1711049394</c:v>
                </c:pt>
                <c:pt idx="13255">
                  <c:v>20429.393892052001</c:v>
                </c:pt>
                <c:pt idx="13256">
                  <c:v>20429.6166468759</c:v>
                </c:pt>
                <c:pt idx="13257">
                  <c:v>20429.839369411398</c:v>
                </c:pt>
                <c:pt idx="13258">
                  <c:v>20430.062059658299</c:v>
                </c:pt>
                <c:pt idx="13259">
                  <c:v>20430.2847176166</c:v>
                </c:pt>
                <c:pt idx="13260">
                  <c:v>20430.507343286401</c:v>
                </c:pt>
                <c:pt idx="13261">
                  <c:v>20430.729936667602</c:v>
                </c:pt>
                <c:pt idx="13262">
                  <c:v>20430.9524977603</c:v>
                </c:pt>
                <c:pt idx="13263">
                  <c:v>20431.175026564499</c:v>
                </c:pt>
                <c:pt idx="13264">
                  <c:v>20431.397523080101</c:v>
                </c:pt>
                <c:pt idx="13265">
                  <c:v>20431.619987307098</c:v>
                </c:pt>
                <c:pt idx="13266">
                  <c:v>20431.842419245699</c:v>
                </c:pt>
                <c:pt idx="13267">
                  <c:v>20432.0648188956</c:v>
                </c:pt>
                <c:pt idx="13268">
                  <c:v>20432.287186256999</c:v>
                </c:pt>
                <c:pt idx="13269">
                  <c:v>20432.509521329899</c:v>
                </c:pt>
                <c:pt idx="13270">
                  <c:v>20432.731824114198</c:v>
                </c:pt>
                <c:pt idx="13271">
                  <c:v>20432.954113219101</c:v>
                </c:pt>
                <c:pt idx="13272">
                  <c:v>20433.176370902602</c:v>
                </c:pt>
                <c:pt idx="13273">
                  <c:v>20433.398596831699</c:v>
                </c:pt>
                <c:pt idx="13274">
                  <c:v>20433.6207910066</c:v>
                </c:pt>
                <c:pt idx="13275">
                  <c:v>20433.842953427102</c:v>
                </c:pt>
                <c:pt idx="13276">
                  <c:v>20434.065084093399</c:v>
                </c:pt>
                <c:pt idx="13277">
                  <c:v>20434.287183005301</c:v>
                </c:pt>
                <c:pt idx="13278">
                  <c:v>20434.509250162999</c:v>
                </c:pt>
                <c:pt idx="13279">
                  <c:v>20434.731285566399</c:v>
                </c:pt>
                <c:pt idx="13280">
                  <c:v>20434.953289215398</c:v>
                </c:pt>
                <c:pt idx="13281">
                  <c:v>20435.175261110198</c:v>
                </c:pt>
                <c:pt idx="13282">
                  <c:v>20435.397201250598</c:v>
                </c:pt>
                <c:pt idx="13283">
                  <c:v>20435.619109636798</c:v>
                </c:pt>
                <c:pt idx="13284">
                  <c:v>20435.840986268598</c:v>
                </c:pt>
                <c:pt idx="13285">
                  <c:v>20436.062831146199</c:v>
                </c:pt>
                <c:pt idx="13286">
                  <c:v>20436.284644269501</c:v>
                </c:pt>
                <c:pt idx="13287">
                  <c:v>20436.506425638501</c:v>
                </c:pt>
                <c:pt idx="13288">
                  <c:v>20436.728175253102</c:v>
                </c:pt>
                <c:pt idx="13289">
                  <c:v>20436.949893113499</c:v>
                </c:pt>
                <c:pt idx="13290">
                  <c:v>20437.171579219601</c:v>
                </c:pt>
                <c:pt idx="13291">
                  <c:v>20437.393233571402</c:v>
                </c:pt>
                <c:pt idx="13292">
                  <c:v>20437.614856168799</c:v>
                </c:pt>
                <c:pt idx="13293">
                  <c:v>20437.836447012</c:v>
                </c:pt>
                <c:pt idx="13294">
                  <c:v>20438.058006100899</c:v>
                </c:pt>
                <c:pt idx="13295">
                  <c:v>20438.279533435401</c:v>
                </c:pt>
                <c:pt idx="13296">
                  <c:v>20438.501029015701</c:v>
                </c:pt>
                <c:pt idx="13297">
                  <c:v>20438.722492841702</c:v>
                </c:pt>
                <c:pt idx="13298">
                  <c:v>20438.943924913401</c:v>
                </c:pt>
                <c:pt idx="13299">
                  <c:v>20439.165325230799</c:v>
                </c:pt>
                <c:pt idx="13300">
                  <c:v>20439.3866937938</c:v>
                </c:pt>
                <c:pt idx="13301">
                  <c:v>20439.608030602602</c:v>
                </c:pt>
                <c:pt idx="13302">
                  <c:v>20439.829335657101</c:v>
                </c:pt>
                <c:pt idx="13303">
                  <c:v>20440.050608957299</c:v>
                </c:pt>
                <c:pt idx="13304">
                  <c:v>20440.271850503199</c:v>
                </c:pt>
                <c:pt idx="13305">
                  <c:v>20440.493060294699</c:v>
                </c:pt>
                <c:pt idx="13306">
                  <c:v>20440.714238331999</c:v>
                </c:pt>
                <c:pt idx="13307">
                  <c:v>20440.935384615001</c:v>
                </c:pt>
                <c:pt idx="13308">
                  <c:v>20441.156499143701</c:v>
                </c:pt>
                <c:pt idx="13309">
                  <c:v>20441.377581918099</c:v>
                </c:pt>
                <c:pt idx="13310">
                  <c:v>20441.598632938199</c:v>
                </c:pt>
                <c:pt idx="13311">
                  <c:v>20441.819652204002</c:v>
                </c:pt>
                <c:pt idx="13312">
                  <c:v>20442.040639715498</c:v>
                </c:pt>
                <c:pt idx="13313">
                  <c:v>20442.261595472599</c:v>
                </c:pt>
                <c:pt idx="13314">
                  <c:v>20442.482519475499</c:v>
                </c:pt>
                <c:pt idx="13315">
                  <c:v>20442.703411724098</c:v>
                </c:pt>
                <c:pt idx="13316">
                  <c:v>20442.924272218399</c:v>
                </c:pt>
                <c:pt idx="13317">
                  <c:v>20443.145100958402</c:v>
                </c:pt>
                <c:pt idx="13318">
                  <c:v>20443.365897944099</c:v>
                </c:pt>
                <c:pt idx="13319">
                  <c:v>20443.586663175502</c:v>
                </c:pt>
                <c:pt idx="13320">
                  <c:v>20443.807396652599</c:v>
                </c:pt>
                <c:pt idx="13321">
                  <c:v>20444.028098375398</c:v>
                </c:pt>
                <c:pt idx="13322">
                  <c:v>20444.248768343899</c:v>
                </c:pt>
                <c:pt idx="13323">
                  <c:v>20444.469406558099</c:v>
                </c:pt>
                <c:pt idx="13324">
                  <c:v>20444.690013018</c:v>
                </c:pt>
                <c:pt idx="13325">
                  <c:v>20444.9105877236</c:v>
                </c:pt>
                <c:pt idx="13326">
                  <c:v>20445.131130674901</c:v>
                </c:pt>
                <c:pt idx="13327">
                  <c:v>20445.351641871901</c:v>
                </c:pt>
                <c:pt idx="13328">
                  <c:v>20445.572121314599</c:v>
                </c:pt>
                <c:pt idx="13329">
                  <c:v>20445.792569002999</c:v>
                </c:pt>
                <c:pt idx="13330">
                  <c:v>20446.012984937199</c:v>
                </c:pt>
                <c:pt idx="13331">
                  <c:v>20446.233369116999</c:v>
                </c:pt>
                <c:pt idx="13332">
                  <c:v>20446.453721542399</c:v>
                </c:pt>
                <c:pt idx="13333">
                  <c:v>20446.674042213701</c:v>
                </c:pt>
                <c:pt idx="13334">
                  <c:v>20446.894331130599</c:v>
                </c:pt>
                <c:pt idx="13335">
                  <c:v>20447.1145882932</c:v>
                </c:pt>
                <c:pt idx="13336">
                  <c:v>20447.334813701498</c:v>
                </c:pt>
                <c:pt idx="13337">
                  <c:v>20447.555007355499</c:v>
                </c:pt>
                <c:pt idx="13338">
                  <c:v>20447.775169255299</c:v>
                </c:pt>
                <c:pt idx="13339">
                  <c:v>20447.9952994007</c:v>
                </c:pt>
                <c:pt idx="13340">
                  <c:v>20448.215398756602</c:v>
                </c:pt>
                <c:pt idx="13341">
                  <c:v>20448.435492800501</c:v>
                </c:pt>
                <c:pt idx="13342">
                  <c:v>20448.655555861998</c:v>
                </c:pt>
                <c:pt idx="13343">
                  <c:v>20448.875587940998</c:v>
                </c:pt>
                <c:pt idx="13344">
                  <c:v>20449.095589037501</c:v>
                </c:pt>
                <c:pt idx="13345">
                  <c:v>20449.315559151601</c:v>
                </c:pt>
                <c:pt idx="13346">
                  <c:v>20449.5354982832</c:v>
                </c:pt>
                <c:pt idx="13347">
                  <c:v>20449.755406432399</c:v>
                </c:pt>
                <c:pt idx="13348">
                  <c:v>20449.975283599098</c:v>
                </c:pt>
                <c:pt idx="13349">
                  <c:v>20450.1951297833</c:v>
                </c:pt>
                <c:pt idx="13350">
                  <c:v>20450.414944985099</c:v>
                </c:pt>
                <c:pt idx="13351">
                  <c:v>20450.634729204401</c:v>
                </c:pt>
                <c:pt idx="13352">
                  <c:v>20450.854482441198</c:v>
                </c:pt>
                <c:pt idx="13353">
                  <c:v>20451.0742046956</c:v>
                </c:pt>
                <c:pt idx="13354">
                  <c:v>20451.293895967501</c:v>
                </c:pt>
                <c:pt idx="13355">
                  <c:v>20451.513556256999</c:v>
                </c:pt>
                <c:pt idx="13356">
                  <c:v>20451.733185564</c:v>
                </c:pt>
                <c:pt idx="13357">
                  <c:v>20451.952783888501</c:v>
                </c:pt>
                <c:pt idx="13358">
                  <c:v>20452.172351230602</c:v>
                </c:pt>
                <c:pt idx="13359">
                  <c:v>20452.391887590202</c:v>
                </c:pt>
                <c:pt idx="13360">
                  <c:v>20452.611392967301</c:v>
                </c:pt>
                <c:pt idx="13361">
                  <c:v>20452.830867362001</c:v>
                </c:pt>
                <c:pt idx="13362">
                  <c:v>20453.050310774201</c:v>
                </c:pt>
                <c:pt idx="13363">
                  <c:v>20453.269723204001</c:v>
                </c:pt>
                <c:pt idx="13364">
                  <c:v>20453.4891046513</c:v>
                </c:pt>
                <c:pt idx="13365">
                  <c:v>20453.708455116099</c:v>
                </c:pt>
                <c:pt idx="13366">
                  <c:v>20453.927774598498</c:v>
                </c:pt>
                <c:pt idx="13367">
                  <c:v>20454.1470630984</c:v>
                </c:pt>
                <c:pt idx="13368">
                  <c:v>20454.366320615802</c:v>
                </c:pt>
                <c:pt idx="13369">
                  <c:v>20454.5855471508</c:v>
                </c:pt>
                <c:pt idx="13370">
                  <c:v>20454.804742703302</c:v>
                </c:pt>
                <c:pt idx="13371">
                  <c:v>20455.0239072734</c:v>
                </c:pt>
                <c:pt idx="13372">
                  <c:v>20455.243040861002</c:v>
                </c:pt>
                <c:pt idx="13373">
                  <c:v>20455.462143466098</c:v>
                </c:pt>
                <c:pt idx="13374">
                  <c:v>20455.6812150888</c:v>
                </c:pt>
                <c:pt idx="13375">
                  <c:v>20455.900255729</c:v>
                </c:pt>
                <c:pt idx="13376">
                  <c:v>20456.119265386798</c:v>
                </c:pt>
                <c:pt idx="13377">
                  <c:v>20456.338244062001</c:v>
                </c:pt>
                <c:pt idx="13378">
                  <c:v>20456.557191754899</c:v>
                </c:pt>
                <c:pt idx="13379">
                  <c:v>20456.776108465201</c:v>
                </c:pt>
                <c:pt idx="13380">
                  <c:v>20456.994994193101</c:v>
                </c:pt>
                <c:pt idx="13381">
                  <c:v>20457.2138489385</c:v>
                </c:pt>
                <c:pt idx="13382">
                  <c:v>20457.4326727015</c:v>
                </c:pt>
                <c:pt idx="13383">
                  <c:v>20457.651465481998</c:v>
                </c:pt>
                <c:pt idx="13384">
                  <c:v>20457.870227280098</c:v>
                </c:pt>
                <c:pt idx="13385">
                  <c:v>20458.088958095701</c:v>
                </c:pt>
                <c:pt idx="13386">
                  <c:v>20458.307657928799</c:v>
                </c:pt>
                <c:pt idx="13387">
                  <c:v>20458.5263267794</c:v>
                </c:pt>
                <c:pt idx="13388">
                  <c:v>20458.744964647602</c:v>
                </c:pt>
                <c:pt idx="13389">
                  <c:v>20458.963571533401</c:v>
                </c:pt>
                <c:pt idx="13390">
                  <c:v>20459.182147436699</c:v>
                </c:pt>
                <c:pt idx="13391">
                  <c:v>20459.4006923575</c:v>
                </c:pt>
                <c:pt idx="13392">
                  <c:v>20459.6192062958</c:v>
                </c:pt>
                <c:pt idx="13393">
                  <c:v>20459.837689251701</c:v>
                </c:pt>
                <c:pt idx="13394">
                  <c:v>20460.056141225101</c:v>
                </c:pt>
                <c:pt idx="13395">
                  <c:v>20460.274562216098</c:v>
                </c:pt>
                <c:pt idx="13396">
                  <c:v>20460.492952224598</c:v>
                </c:pt>
                <c:pt idx="13397">
                  <c:v>20460.711311250601</c:v>
                </c:pt>
                <c:pt idx="13398">
                  <c:v>20460.929639294201</c:v>
                </c:pt>
                <c:pt idx="13399">
                  <c:v>20461.147936355301</c:v>
                </c:pt>
                <c:pt idx="13400">
                  <c:v>20461.366202434001</c:v>
                </c:pt>
                <c:pt idx="13401">
                  <c:v>20461.584437530099</c:v>
                </c:pt>
                <c:pt idx="13402">
                  <c:v>20461.802641643899</c:v>
                </c:pt>
                <c:pt idx="13403">
                  <c:v>20462.0208147751</c:v>
                </c:pt>
                <c:pt idx="13404">
                  <c:v>20462.238956923899</c:v>
                </c:pt>
                <c:pt idx="13405">
                  <c:v>20462.457068090302</c:v>
                </c:pt>
                <c:pt idx="13406">
                  <c:v>20462.675148274098</c:v>
                </c:pt>
                <c:pt idx="13407">
                  <c:v>20462.893197475601</c:v>
                </c:pt>
                <c:pt idx="13408">
                  <c:v>20463.111215694498</c:v>
                </c:pt>
                <c:pt idx="13409">
                  <c:v>20463.329202931</c:v>
                </c:pt>
                <c:pt idx="13410">
                  <c:v>20463.5471611133</c:v>
                </c:pt>
                <c:pt idx="13411">
                  <c:v>20463.765108322001</c:v>
                </c:pt>
                <c:pt idx="13412">
                  <c:v>20463.983025164998</c:v>
                </c:pt>
                <c:pt idx="13413">
                  <c:v>20464.2009116425</c:v>
                </c:pt>
                <c:pt idx="13414">
                  <c:v>20464.4187677544</c:v>
                </c:pt>
                <c:pt idx="13415">
                  <c:v>20464.6365935006</c:v>
                </c:pt>
                <c:pt idx="13416">
                  <c:v>20464.8543888813</c:v>
                </c:pt>
                <c:pt idx="13417">
                  <c:v>20465.072153896399</c:v>
                </c:pt>
                <c:pt idx="13418">
                  <c:v>20465.289888545802</c:v>
                </c:pt>
                <c:pt idx="13419">
                  <c:v>20465.507592829701</c:v>
                </c:pt>
                <c:pt idx="13420">
                  <c:v>20465.725266747901</c:v>
                </c:pt>
                <c:pt idx="13421">
                  <c:v>20465.9429103006</c:v>
                </c:pt>
                <c:pt idx="13422">
                  <c:v>20466.160523487601</c:v>
                </c:pt>
                <c:pt idx="13423">
                  <c:v>20466.378106309101</c:v>
                </c:pt>
                <c:pt idx="13424">
                  <c:v>20466.595658765</c:v>
                </c:pt>
                <c:pt idx="13425">
                  <c:v>20466.813180855199</c:v>
                </c:pt>
                <c:pt idx="13426">
                  <c:v>20467.030672579898</c:v>
                </c:pt>
                <c:pt idx="13427">
                  <c:v>20467.248133938901</c:v>
                </c:pt>
                <c:pt idx="13428">
                  <c:v>20467.465564932299</c:v>
                </c:pt>
                <c:pt idx="13429">
                  <c:v>20467.682965560201</c:v>
                </c:pt>
                <c:pt idx="13430">
                  <c:v>20467.9003358224</c:v>
                </c:pt>
                <c:pt idx="13431">
                  <c:v>20468.117675719099</c:v>
                </c:pt>
                <c:pt idx="13432">
                  <c:v>20468.334985250101</c:v>
                </c:pt>
                <c:pt idx="13433">
                  <c:v>20468.552264415601</c:v>
                </c:pt>
                <c:pt idx="13434">
                  <c:v>20468.7695132154</c:v>
                </c:pt>
                <c:pt idx="13435">
                  <c:v>20468.986731649598</c:v>
                </c:pt>
                <c:pt idx="13436">
                  <c:v>20469.2039197183</c:v>
                </c:pt>
                <c:pt idx="13437">
                  <c:v>20469.421077421299</c:v>
                </c:pt>
                <c:pt idx="13438">
                  <c:v>20469.638204758699</c:v>
                </c:pt>
                <c:pt idx="13439">
                  <c:v>20469.8553017306</c:v>
                </c:pt>
                <c:pt idx="13440">
                  <c:v>20470.072368336801</c:v>
                </c:pt>
                <c:pt idx="13441">
                  <c:v>20470.289404577401</c:v>
                </c:pt>
                <c:pt idx="13442">
                  <c:v>20470.506410452399</c:v>
                </c:pt>
                <c:pt idx="13443">
                  <c:v>20470.723385961901</c:v>
                </c:pt>
                <c:pt idx="13444">
                  <c:v>20470.940331105699</c:v>
                </c:pt>
                <c:pt idx="13445">
                  <c:v>20471.1572458839</c:v>
                </c:pt>
                <c:pt idx="13446">
                  <c:v>20471.374130296499</c:v>
                </c:pt>
                <c:pt idx="13447">
                  <c:v>20471.5909843435</c:v>
                </c:pt>
                <c:pt idx="13448">
                  <c:v>20471.8078080249</c:v>
                </c:pt>
                <c:pt idx="13449">
                  <c:v>20472.0246013408</c:v>
                </c:pt>
                <c:pt idx="13450">
                  <c:v>20472.241364291</c:v>
                </c:pt>
                <c:pt idx="13451">
                  <c:v>20472.458096875602</c:v>
                </c:pt>
                <c:pt idx="13452">
                  <c:v>20472.674799094599</c:v>
                </c:pt>
                <c:pt idx="13453">
                  <c:v>20472.891470948001</c:v>
                </c:pt>
                <c:pt idx="13454">
                  <c:v>20473.108112435799</c:v>
                </c:pt>
                <c:pt idx="13455">
                  <c:v>20473.324723557998</c:v>
                </c:pt>
                <c:pt idx="13456">
                  <c:v>20473.5413043146</c:v>
                </c:pt>
                <c:pt idx="13457">
                  <c:v>20473.7578547056</c:v>
                </c:pt>
                <c:pt idx="13458">
                  <c:v>20473.974374730999</c:v>
                </c:pt>
                <c:pt idx="13459">
                  <c:v>20474.190864390799</c:v>
                </c:pt>
                <c:pt idx="13460">
                  <c:v>20474.407323685002</c:v>
                </c:pt>
                <c:pt idx="13461">
                  <c:v>20474.623752613599</c:v>
                </c:pt>
                <c:pt idx="13462">
                  <c:v>20474.840151176599</c:v>
                </c:pt>
                <c:pt idx="13463">
                  <c:v>20475.056519374</c:v>
                </c:pt>
                <c:pt idx="13464">
                  <c:v>20475.2728572058</c:v>
                </c:pt>
                <c:pt idx="13465">
                  <c:v>20475.489164671999</c:v>
                </c:pt>
                <c:pt idx="13466">
                  <c:v>20475.705441772501</c:v>
                </c:pt>
                <c:pt idx="13467">
                  <c:v>20475.9216885075</c:v>
                </c:pt>
                <c:pt idx="13468">
                  <c:v>20476.137904876901</c:v>
                </c:pt>
                <c:pt idx="13469">
                  <c:v>20476.354090880701</c:v>
                </c:pt>
                <c:pt idx="13470">
                  <c:v>20476.570246518899</c:v>
                </c:pt>
                <c:pt idx="13471">
                  <c:v>20476.786371791401</c:v>
                </c:pt>
                <c:pt idx="13472">
                  <c:v>20477.002466698399</c:v>
                </c:pt>
                <c:pt idx="13473">
                  <c:v>20477.2185312398</c:v>
                </c:pt>
                <c:pt idx="13474">
                  <c:v>20477.434565415599</c:v>
                </c:pt>
                <c:pt idx="13475">
                  <c:v>20477.650569225701</c:v>
                </c:pt>
                <c:pt idx="13476">
                  <c:v>20477.866542670301</c:v>
                </c:pt>
                <c:pt idx="13477">
                  <c:v>20478.082485749299</c:v>
                </c:pt>
                <c:pt idx="13478">
                  <c:v>20478.298398462699</c:v>
                </c:pt>
                <c:pt idx="13479">
                  <c:v>20478.514280810399</c:v>
                </c:pt>
                <c:pt idx="13480">
                  <c:v>20478.730136472099</c:v>
                </c:pt>
                <c:pt idx="13481">
                  <c:v>20478.945984273501</c:v>
                </c:pt>
                <c:pt idx="13482">
                  <c:v>20479.1618024446</c:v>
                </c:pt>
                <c:pt idx="13483">
                  <c:v>20479.377590985299</c:v>
                </c:pt>
                <c:pt idx="13484">
                  <c:v>20479.5933498956</c:v>
                </c:pt>
                <c:pt idx="13485">
                  <c:v>20479.809079175498</c:v>
                </c:pt>
                <c:pt idx="13486">
                  <c:v>20480.0247788249</c:v>
                </c:pt>
                <c:pt idx="13487">
                  <c:v>20480.240448844001</c:v>
                </c:pt>
                <c:pt idx="13488">
                  <c:v>20480.456089232699</c:v>
                </c:pt>
                <c:pt idx="13489">
                  <c:v>20480.671699990999</c:v>
                </c:pt>
                <c:pt idx="13490">
                  <c:v>20480.887281118801</c:v>
                </c:pt>
                <c:pt idx="13491">
                  <c:v>20481.1028326163</c:v>
                </c:pt>
                <c:pt idx="13492">
                  <c:v>20481.318354483399</c:v>
                </c:pt>
                <c:pt idx="13493">
                  <c:v>20481.533846720002</c:v>
                </c:pt>
                <c:pt idx="13494">
                  <c:v>20481.7493093263</c:v>
                </c:pt>
                <c:pt idx="13495">
                  <c:v>20481.9647423022</c:v>
                </c:pt>
                <c:pt idx="13496">
                  <c:v>20482.180145647599</c:v>
                </c:pt>
                <c:pt idx="13497">
                  <c:v>20482.395519362701</c:v>
                </c:pt>
                <c:pt idx="13498">
                  <c:v>20482.6108634474</c:v>
                </c:pt>
                <c:pt idx="13499">
                  <c:v>20482.826177901599</c:v>
                </c:pt>
                <c:pt idx="13500">
                  <c:v>20483.041462725501</c:v>
                </c:pt>
                <c:pt idx="13501">
                  <c:v>20483.256717919001</c:v>
                </c:pt>
                <c:pt idx="13502">
                  <c:v>20483.471943482</c:v>
                </c:pt>
                <c:pt idx="13503">
                  <c:v>20483.687139414698</c:v>
                </c:pt>
                <c:pt idx="13504">
                  <c:v>20483.9023057169</c:v>
                </c:pt>
                <c:pt idx="13505">
                  <c:v>20484.117442388801</c:v>
                </c:pt>
                <c:pt idx="13506">
                  <c:v>20484.332549430201</c:v>
                </c:pt>
                <c:pt idx="13507">
                  <c:v>20484.5476268413</c:v>
                </c:pt>
                <c:pt idx="13508">
                  <c:v>20484.762674621899</c:v>
                </c:pt>
                <c:pt idx="13509">
                  <c:v>20484.977692772201</c:v>
                </c:pt>
                <c:pt idx="13510">
                  <c:v>20485.192681291999</c:v>
                </c:pt>
                <c:pt idx="13511">
                  <c:v>20485.4076401815</c:v>
                </c:pt>
                <c:pt idx="13512">
                  <c:v>20485.6225694405</c:v>
                </c:pt>
                <c:pt idx="13513">
                  <c:v>20485.837469069102</c:v>
                </c:pt>
                <c:pt idx="13514">
                  <c:v>20486.052339067399</c:v>
                </c:pt>
                <c:pt idx="13515">
                  <c:v>20486.267179435199</c:v>
                </c:pt>
                <c:pt idx="13516">
                  <c:v>20486.481990172699</c:v>
                </c:pt>
                <c:pt idx="13517">
                  <c:v>20486.696771279701</c:v>
                </c:pt>
                <c:pt idx="13518">
                  <c:v>20486.911522756302</c:v>
                </c:pt>
                <c:pt idx="13519">
                  <c:v>20487.126244602601</c:v>
                </c:pt>
                <c:pt idx="13520">
                  <c:v>20487.3409368184</c:v>
                </c:pt>
                <c:pt idx="13521">
                  <c:v>20487.5555994038</c:v>
                </c:pt>
                <c:pt idx="13522">
                  <c:v>20487.7702323589</c:v>
                </c:pt>
                <c:pt idx="13523">
                  <c:v>20487.984835683499</c:v>
                </c:pt>
                <c:pt idx="13524">
                  <c:v>20488.199409377699</c:v>
                </c:pt>
                <c:pt idx="13525">
                  <c:v>20488.413953441599</c:v>
                </c:pt>
                <c:pt idx="13526">
                  <c:v>20488.628467875002</c:v>
                </c:pt>
                <c:pt idx="13527">
                  <c:v>20488.842952677998</c:v>
                </c:pt>
                <c:pt idx="13528">
                  <c:v>20489.0574078506</c:v>
                </c:pt>
                <c:pt idx="13529">
                  <c:v>20489.271833392799</c:v>
                </c:pt>
                <c:pt idx="13530">
                  <c:v>20489.486229304701</c:v>
                </c:pt>
                <c:pt idx="13531">
                  <c:v>20489.700595586099</c:v>
                </c:pt>
                <c:pt idx="13532">
                  <c:v>20489.914932237101</c:v>
                </c:pt>
                <c:pt idx="13533">
                  <c:v>20490.129239257702</c:v>
                </c:pt>
                <c:pt idx="13534">
                  <c:v>20490.343516647899</c:v>
                </c:pt>
                <c:pt idx="13535">
                  <c:v>20490.5577644078</c:v>
                </c:pt>
                <c:pt idx="13536">
                  <c:v>20490.771982537201</c:v>
                </c:pt>
                <c:pt idx="13537">
                  <c:v>20490.986171036198</c:v>
                </c:pt>
                <c:pt idx="13538">
                  <c:v>20491.200329904801</c:v>
                </c:pt>
                <c:pt idx="13539">
                  <c:v>20491.414459143001</c:v>
                </c:pt>
                <c:pt idx="13540">
                  <c:v>20491.628558750799</c:v>
                </c:pt>
                <c:pt idx="13541">
                  <c:v>20491.842628728202</c:v>
                </c:pt>
                <c:pt idx="13542">
                  <c:v>20492.056669075198</c:v>
                </c:pt>
                <c:pt idx="13543">
                  <c:v>20492.2706797918</c:v>
                </c:pt>
                <c:pt idx="13544">
                  <c:v>20492.484660877999</c:v>
                </c:pt>
                <c:pt idx="13545">
                  <c:v>20492.698612333799</c:v>
                </c:pt>
                <c:pt idx="13546">
                  <c:v>20492.912534159201</c:v>
                </c:pt>
                <c:pt idx="13547">
                  <c:v>20493.1264263542</c:v>
                </c:pt>
                <c:pt idx="13548">
                  <c:v>20493.3402889188</c:v>
                </c:pt>
                <c:pt idx="13549">
                  <c:v>20493.554121853002</c:v>
                </c:pt>
                <c:pt idx="13550">
                  <c:v>20493.767928936901</c:v>
                </c:pt>
                <c:pt idx="13551">
                  <c:v>20493.981722190201</c:v>
                </c:pt>
                <c:pt idx="13552">
                  <c:v>20494.195486362099</c:v>
                </c:pt>
                <c:pt idx="13553">
                  <c:v>20494.409221452501</c:v>
                </c:pt>
                <c:pt idx="13554">
                  <c:v>20494.6229274613</c:v>
                </c:pt>
                <c:pt idx="13555">
                  <c:v>20494.836604388802</c:v>
                </c:pt>
                <c:pt idx="13556">
                  <c:v>20495.050252234701</c:v>
                </c:pt>
                <c:pt idx="13557">
                  <c:v>20495.263870999199</c:v>
                </c:pt>
                <c:pt idx="13558">
                  <c:v>20495.477460682199</c:v>
                </c:pt>
                <c:pt idx="13559">
                  <c:v>20495.691021283699</c:v>
                </c:pt>
                <c:pt idx="13560">
                  <c:v>20495.904552803699</c:v>
                </c:pt>
                <c:pt idx="13561">
                  <c:v>20496.118055242299</c:v>
                </c:pt>
                <c:pt idx="13562">
                  <c:v>20496.331528599301</c:v>
                </c:pt>
                <c:pt idx="13563">
                  <c:v>20496.544972874999</c:v>
                </c:pt>
                <c:pt idx="13564">
                  <c:v>20496.758388069102</c:v>
                </c:pt>
                <c:pt idx="13565">
                  <c:v>20496.9717741817</c:v>
                </c:pt>
                <c:pt idx="13566">
                  <c:v>20497.1851312129</c:v>
                </c:pt>
                <c:pt idx="13567">
                  <c:v>20497.398459162599</c:v>
                </c:pt>
                <c:pt idx="13568">
                  <c:v>20497.611758030798</c:v>
                </c:pt>
                <c:pt idx="13569">
                  <c:v>20497.825027817598</c:v>
                </c:pt>
                <c:pt idx="13570">
                  <c:v>20498.038268522901</c:v>
                </c:pt>
                <c:pt idx="13571">
                  <c:v>20498.2514801467</c:v>
                </c:pt>
                <c:pt idx="13572">
                  <c:v>20498.464662688901</c:v>
                </c:pt>
                <c:pt idx="13573">
                  <c:v>20498.6778161498</c:v>
                </c:pt>
                <c:pt idx="13574">
                  <c:v>20498.8909405292</c:v>
                </c:pt>
                <c:pt idx="13575">
                  <c:v>20499.104035827098</c:v>
                </c:pt>
                <c:pt idx="13576">
                  <c:v>20499.3171020435</c:v>
                </c:pt>
                <c:pt idx="13577">
                  <c:v>20499.5301391785</c:v>
                </c:pt>
                <c:pt idx="13578">
                  <c:v>20499.7431472319</c:v>
                </c:pt>
                <c:pt idx="13579">
                  <c:v>20499.956126203899</c:v>
                </c:pt>
                <c:pt idx="13580">
                  <c:v>20500.1690760944</c:v>
                </c:pt>
                <c:pt idx="13581">
                  <c:v>20500.381996903401</c:v>
                </c:pt>
                <c:pt idx="13582">
                  <c:v>20500.594888631</c:v>
                </c:pt>
                <c:pt idx="13583">
                  <c:v>20500.807751277101</c:v>
                </c:pt>
                <c:pt idx="13584">
                  <c:v>20501.020584841699</c:v>
                </c:pt>
                <c:pt idx="13585">
                  <c:v>20501.2333893248</c:v>
                </c:pt>
                <c:pt idx="13586">
                  <c:v>20501.446164726502</c:v>
                </c:pt>
                <c:pt idx="13587">
                  <c:v>20501.658911046699</c:v>
                </c:pt>
                <c:pt idx="13588">
                  <c:v>20501.8716282854</c:v>
                </c:pt>
                <c:pt idx="13589">
                  <c:v>20502.084316442601</c:v>
                </c:pt>
                <c:pt idx="13590">
                  <c:v>20502.2969755183</c:v>
                </c:pt>
                <c:pt idx="13591">
                  <c:v>20502.509605512601</c:v>
                </c:pt>
                <c:pt idx="13592">
                  <c:v>20502.722206425398</c:v>
                </c:pt>
                <c:pt idx="13593">
                  <c:v>20502.934778256698</c:v>
                </c:pt>
                <c:pt idx="13594">
                  <c:v>20503.1473210066</c:v>
                </c:pt>
                <c:pt idx="13595">
                  <c:v>20503.359834674899</c:v>
                </c:pt>
                <c:pt idx="13596">
                  <c:v>20503.572319261799</c:v>
                </c:pt>
                <c:pt idx="13597">
                  <c:v>20503.784774767199</c:v>
                </c:pt>
                <c:pt idx="13598">
                  <c:v>20503.9972011912</c:v>
                </c:pt>
                <c:pt idx="13599">
                  <c:v>20504.209598533598</c:v>
                </c:pt>
                <c:pt idx="13600">
                  <c:v>20504.421966794602</c:v>
                </c:pt>
                <c:pt idx="13601">
                  <c:v>20504.634305974101</c:v>
                </c:pt>
                <c:pt idx="13602">
                  <c:v>20504.846616072198</c:v>
                </c:pt>
                <c:pt idx="13603">
                  <c:v>20505.0588970887</c:v>
                </c:pt>
                <c:pt idx="13604">
                  <c:v>20505.2711490238</c:v>
                </c:pt>
                <c:pt idx="13605">
                  <c:v>20505.483371877399</c:v>
                </c:pt>
                <c:pt idx="13606">
                  <c:v>20505.695565649599</c:v>
                </c:pt>
                <c:pt idx="13607">
                  <c:v>20505.907730340201</c:v>
                </c:pt>
                <c:pt idx="13608">
                  <c:v>20506.1198659494</c:v>
                </c:pt>
                <c:pt idx="13609">
                  <c:v>20506.331972477099</c:v>
                </c:pt>
                <c:pt idx="13610">
                  <c:v>20506.544049923301</c:v>
                </c:pt>
                <c:pt idx="13611">
                  <c:v>20506.7560982881</c:v>
                </c:pt>
                <c:pt idx="13612">
                  <c:v>20506.968117571301</c:v>
                </c:pt>
                <c:pt idx="13613">
                  <c:v>20507.1801077731</c:v>
                </c:pt>
                <c:pt idx="13614">
                  <c:v>20507.3920688935</c:v>
                </c:pt>
                <c:pt idx="13615">
                  <c:v>20507.604000932301</c:v>
                </c:pt>
                <c:pt idx="13616">
                  <c:v>20507.815903889699</c:v>
                </c:pt>
                <c:pt idx="13617">
                  <c:v>20508.027777765601</c:v>
                </c:pt>
                <c:pt idx="13618">
                  <c:v>20508.239622559999</c:v>
                </c:pt>
                <c:pt idx="13619">
                  <c:v>20508.451438272899</c:v>
                </c:pt>
                <c:pt idx="13620">
                  <c:v>20508.663229918799</c:v>
                </c:pt>
                <c:pt idx="13621">
                  <c:v>20508.875007892399</c:v>
                </c:pt>
                <c:pt idx="13622">
                  <c:v>20509.086757356199</c:v>
                </c:pt>
                <c:pt idx="13623">
                  <c:v>20509.298478310298</c:v>
                </c:pt>
                <c:pt idx="13624">
                  <c:v>20509.510170754598</c:v>
                </c:pt>
                <c:pt idx="13625">
                  <c:v>20509.721834689099</c:v>
                </c:pt>
                <c:pt idx="13626">
                  <c:v>20509.933470113901</c:v>
                </c:pt>
                <c:pt idx="13627">
                  <c:v>20510.145077028901</c:v>
                </c:pt>
                <c:pt idx="13628">
                  <c:v>20510.3566554342</c:v>
                </c:pt>
                <c:pt idx="13629">
                  <c:v>20510.568205329699</c:v>
                </c:pt>
                <c:pt idx="13630">
                  <c:v>20510.779726715398</c:v>
                </c:pt>
                <c:pt idx="13631">
                  <c:v>20510.9912195914</c:v>
                </c:pt>
                <c:pt idx="13632">
                  <c:v>20511.202683957599</c:v>
                </c:pt>
                <c:pt idx="13633">
                  <c:v>20511.414119814101</c:v>
                </c:pt>
                <c:pt idx="13634">
                  <c:v>20511.625527160799</c:v>
                </c:pt>
                <c:pt idx="13635">
                  <c:v>20511.836905997799</c:v>
                </c:pt>
                <c:pt idx="13636">
                  <c:v>20512.048256325001</c:v>
                </c:pt>
                <c:pt idx="13637">
                  <c:v>20512.259578142399</c:v>
                </c:pt>
                <c:pt idx="13638">
                  <c:v>20512.470871450099</c:v>
                </c:pt>
                <c:pt idx="13639">
                  <c:v>20512.682136248</c:v>
                </c:pt>
                <c:pt idx="13640">
                  <c:v>20512.8933725362</c:v>
                </c:pt>
                <c:pt idx="13641">
                  <c:v>20513.104580314601</c:v>
                </c:pt>
                <c:pt idx="13642">
                  <c:v>20513.315759583202</c:v>
                </c:pt>
                <c:pt idx="13643">
                  <c:v>20513.526910342101</c:v>
                </c:pt>
                <c:pt idx="13644">
                  <c:v>20513.7380325913</c:v>
                </c:pt>
                <c:pt idx="13645">
                  <c:v>20513.949126330699</c:v>
                </c:pt>
                <c:pt idx="13646">
                  <c:v>20514.160191560299</c:v>
                </c:pt>
                <c:pt idx="13647">
                  <c:v>20514.371228280099</c:v>
                </c:pt>
                <c:pt idx="13648">
                  <c:v>20514.5822364903</c:v>
                </c:pt>
                <c:pt idx="13649">
                  <c:v>20514.793216190599</c:v>
                </c:pt>
                <c:pt idx="13650">
                  <c:v>20515.004167381201</c:v>
                </c:pt>
                <c:pt idx="13651">
                  <c:v>20515.215090062</c:v>
                </c:pt>
                <c:pt idx="13652">
                  <c:v>20515.425984233101</c:v>
                </c:pt>
                <c:pt idx="13653">
                  <c:v>20515.636849894399</c:v>
                </c:pt>
                <c:pt idx="13654">
                  <c:v>20515.847687046</c:v>
                </c:pt>
                <c:pt idx="13655">
                  <c:v>20516.058495687801</c:v>
                </c:pt>
                <c:pt idx="13656">
                  <c:v>20516.269275819799</c:v>
                </c:pt>
                <c:pt idx="13657">
                  <c:v>20516.4800274421</c:v>
                </c:pt>
                <c:pt idx="13658">
                  <c:v>20516.690750554699</c:v>
                </c:pt>
                <c:pt idx="13659">
                  <c:v>20516.9014451574</c:v>
                </c:pt>
                <c:pt idx="13660">
                  <c:v>20517.112111250499</c:v>
                </c:pt>
                <c:pt idx="13661">
                  <c:v>20517.3227488337</c:v>
                </c:pt>
                <c:pt idx="13662">
                  <c:v>20517.533357907199</c:v>
                </c:pt>
                <c:pt idx="13663">
                  <c:v>20517.743938471001</c:v>
                </c:pt>
                <c:pt idx="13664">
                  <c:v>20517.954490524899</c:v>
                </c:pt>
                <c:pt idx="13665">
                  <c:v>20518.1650140692</c:v>
                </c:pt>
                <c:pt idx="13666">
                  <c:v>20518.375509103698</c:v>
                </c:pt>
                <c:pt idx="13667">
                  <c:v>20518.585975628401</c:v>
                </c:pt>
                <c:pt idx="13668">
                  <c:v>20518.7964136433</c:v>
                </c:pt>
                <c:pt idx="13669">
                  <c:v>20519.006823148498</c:v>
                </c:pt>
                <c:pt idx="13670">
                  <c:v>20519.217204143999</c:v>
                </c:pt>
                <c:pt idx="13671">
                  <c:v>20519.427556629598</c:v>
                </c:pt>
                <c:pt idx="13672">
                  <c:v>20519.637880605598</c:v>
                </c:pt>
                <c:pt idx="13673">
                  <c:v>20519.8481760717</c:v>
                </c:pt>
                <c:pt idx="13674">
                  <c:v>20520.058443028101</c:v>
                </c:pt>
                <c:pt idx="13675">
                  <c:v>20520.268681474801</c:v>
                </c:pt>
                <c:pt idx="13676">
                  <c:v>20520.478891411702</c:v>
                </c:pt>
                <c:pt idx="13677">
                  <c:v>20520.689072838799</c:v>
                </c:pt>
                <c:pt idx="13678">
                  <c:v>20520.899225756199</c:v>
                </c:pt>
                <c:pt idx="13679">
                  <c:v>20521.109350163799</c:v>
                </c:pt>
                <c:pt idx="13680">
                  <c:v>20521.319446061701</c:v>
                </c:pt>
                <c:pt idx="13681">
                  <c:v>20521.529513449801</c:v>
                </c:pt>
                <c:pt idx="13682">
                  <c:v>20521.739552328199</c:v>
                </c:pt>
                <c:pt idx="13683">
                  <c:v>20521.9495626967</c:v>
                </c:pt>
                <c:pt idx="13684">
                  <c:v>20522.159544555601</c:v>
                </c:pt>
                <c:pt idx="13685">
                  <c:v>20522.3694979047</c:v>
                </c:pt>
                <c:pt idx="13686">
                  <c:v>20522.579422743998</c:v>
                </c:pt>
                <c:pt idx="13687">
                  <c:v>20522.789319073501</c:v>
                </c:pt>
                <c:pt idx="13688">
                  <c:v>20522.999186893299</c:v>
                </c:pt>
                <c:pt idx="13689">
                  <c:v>20523.2090262034</c:v>
                </c:pt>
                <c:pt idx="13690">
                  <c:v>20523.418842967301</c:v>
                </c:pt>
                <c:pt idx="13691">
                  <c:v>20523.628645275901</c:v>
                </c:pt>
                <c:pt idx="13692">
                  <c:v>20523.838419634299</c:v>
                </c:pt>
                <c:pt idx="13693">
                  <c:v>20524.048166042499</c:v>
                </c:pt>
                <c:pt idx="13694">
                  <c:v>20524.257884500399</c:v>
                </c:pt>
                <c:pt idx="13695">
                  <c:v>20524.467575008101</c:v>
                </c:pt>
                <c:pt idx="13696">
                  <c:v>20524.6772375656</c:v>
                </c:pt>
                <c:pt idx="13697">
                  <c:v>20524.886872172799</c:v>
                </c:pt>
                <c:pt idx="13698">
                  <c:v>20525.096478829801</c:v>
                </c:pt>
                <c:pt idx="13699">
                  <c:v>20525.3060575366</c:v>
                </c:pt>
                <c:pt idx="13700">
                  <c:v>20525.515608293201</c:v>
                </c:pt>
                <c:pt idx="13701">
                  <c:v>20525.725131099502</c:v>
                </c:pt>
                <c:pt idx="13702">
                  <c:v>20525.9346259556</c:v>
                </c:pt>
                <c:pt idx="13703">
                  <c:v>20526.144092861399</c:v>
                </c:pt>
                <c:pt idx="13704">
                  <c:v>20526.353531817102</c:v>
                </c:pt>
                <c:pt idx="13705">
                  <c:v>20526.5629428225</c:v>
                </c:pt>
                <c:pt idx="13706">
                  <c:v>20526.7723258777</c:v>
                </c:pt>
                <c:pt idx="13707">
                  <c:v>20526.981680982601</c:v>
                </c:pt>
                <c:pt idx="13708">
                  <c:v>20527.191008137401</c:v>
                </c:pt>
                <c:pt idx="13709">
                  <c:v>20527.400307341901</c:v>
                </c:pt>
                <c:pt idx="13710">
                  <c:v>20527.609578596101</c:v>
                </c:pt>
                <c:pt idx="13711">
                  <c:v>20527.8188219002</c:v>
                </c:pt>
                <c:pt idx="13712">
                  <c:v>20528.028037254</c:v>
                </c:pt>
                <c:pt idx="13713">
                  <c:v>20528.237224657601</c:v>
                </c:pt>
                <c:pt idx="13714">
                  <c:v>20528.446384110899</c:v>
                </c:pt>
                <c:pt idx="13715">
                  <c:v>20528.655515613998</c:v>
                </c:pt>
                <c:pt idx="13716">
                  <c:v>20528.8646191669</c:v>
                </c:pt>
                <c:pt idx="13717">
                  <c:v>20529.073694769599</c:v>
                </c:pt>
                <c:pt idx="13718">
                  <c:v>20529.282742422001</c:v>
                </c:pt>
                <c:pt idx="13719">
                  <c:v>20529.4917621243</c:v>
                </c:pt>
                <c:pt idx="13720">
                  <c:v>20529.700753876201</c:v>
                </c:pt>
                <c:pt idx="13721">
                  <c:v>20529.909717678001</c:v>
                </c:pt>
                <c:pt idx="13722">
                  <c:v>20530.118653529498</c:v>
                </c:pt>
                <c:pt idx="13723">
                  <c:v>20530.3275614308</c:v>
                </c:pt>
                <c:pt idx="13724">
                  <c:v>20530.536441381901</c:v>
                </c:pt>
                <c:pt idx="13725">
                  <c:v>20530.745293382701</c:v>
                </c:pt>
                <c:pt idx="13726">
                  <c:v>20530.954117433299</c:v>
                </c:pt>
                <c:pt idx="13727">
                  <c:v>20531.162913533699</c:v>
                </c:pt>
                <c:pt idx="13728">
                  <c:v>20531.371681683901</c:v>
                </c:pt>
                <c:pt idx="13729">
                  <c:v>20531.580421883798</c:v>
                </c:pt>
                <c:pt idx="13730">
                  <c:v>20531.789134133502</c:v>
                </c:pt>
                <c:pt idx="13731">
                  <c:v>20531.997818432999</c:v>
                </c:pt>
                <c:pt idx="13732">
                  <c:v>20532.206474782201</c:v>
                </c:pt>
                <c:pt idx="13733">
                  <c:v>20532.4151031812</c:v>
                </c:pt>
                <c:pt idx="13734">
                  <c:v>20532.623703630001</c:v>
                </c:pt>
                <c:pt idx="13735">
                  <c:v>20532.832276128502</c:v>
                </c:pt>
                <c:pt idx="13736">
                  <c:v>20533.040820676899</c:v>
                </c:pt>
                <c:pt idx="13737">
                  <c:v>20533.249337275</c:v>
                </c:pt>
                <c:pt idx="13738">
                  <c:v>20533.4578259228</c:v>
                </c:pt>
                <c:pt idx="13739">
                  <c:v>20533.666286620501</c:v>
                </c:pt>
                <c:pt idx="13740">
                  <c:v>20533.874719367901</c:v>
                </c:pt>
                <c:pt idx="13741">
                  <c:v>20534.083124165001</c:v>
                </c:pt>
                <c:pt idx="13742">
                  <c:v>20534.291501012001</c:v>
                </c:pt>
                <c:pt idx="13743">
                  <c:v>20534.499849908701</c:v>
                </c:pt>
                <c:pt idx="13744">
                  <c:v>20534.7081708552</c:v>
                </c:pt>
                <c:pt idx="13745">
                  <c:v>20534.916463851499</c:v>
                </c:pt>
                <c:pt idx="13746">
                  <c:v>20535.124728897499</c:v>
                </c:pt>
                <c:pt idx="13747">
                  <c:v>20535.332965993301</c:v>
                </c:pt>
                <c:pt idx="13748">
                  <c:v>20535.5411751389</c:v>
                </c:pt>
                <c:pt idx="13749">
                  <c:v>20535.749356334301</c:v>
                </c:pt>
                <c:pt idx="13750">
                  <c:v>20535.957509579399</c:v>
                </c:pt>
                <c:pt idx="13751">
                  <c:v>20536.165634874302</c:v>
                </c:pt>
                <c:pt idx="13752">
                  <c:v>20536.373732218901</c:v>
                </c:pt>
                <c:pt idx="13753">
                  <c:v>20536.5818016134</c:v>
                </c:pt>
                <c:pt idx="13754">
                  <c:v>20536.789843057599</c:v>
                </c:pt>
                <c:pt idx="13755">
                  <c:v>20536.997856551599</c:v>
                </c:pt>
                <c:pt idx="13756">
                  <c:v>20537.2058420953</c:v>
                </c:pt>
                <c:pt idx="13757">
                  <c:v>20537.413799688798</c:v>
                </c:pt>
                <c:pt idx="13758">
                  <c:v>20537.621729332099</c:v>
                </c:pt>
                <c:pt idx="13759">
                  <c:v>20537.829631025201</c:v>
                </c:pt>
                <c:pt idx="13760">
                  <c:v>20538.037513106501</c:v>
                </c:pt>
                <c:pt idx="13761">
                  <c:v>20538.245382707999</c:v>
                </c:pt>
                <c:pt idx="13762">
                  <c:v>20538.453225023699</c:v>
                </c:pt>
                <c:pt idx="13763">
                  <c:v>20538.661040053801</c:v>
                </c:pt>
                <c:pt idx="13764">
                  <c:v>20538.868827798</c:v>
                </c:pt>
                <c:pt idx="13765">
                  <c:v>20539.076588256601</c:v>
                </c:pt>
                <c:pt idx="13766">
                  <c:v>20539.284321429401</c:v>
                </c:pt>
                <c:pt idx="13767">
                  <c:v>20539.492027316501</c:v>
                </c:pt>
                <c:pt idx="13768">
                  <c:v>20539.699705917901</c:v>
                </c:pt>
                <c:pt idx="13769">
                  <c:v>20539.9073572335</c:v>
                </c:pt>
                <c:pt idx="13770">
                  <c:v>20540.114981263399</c:v>
                </c:pt>
                <c:pt idx="13771">
                  <c:v>20540.322578007501</c:v>
                </c:pt>
                <c:pt idx="13772">
                  <c:v>20540.530147465899</c:v>
                </c:pt>
                <c:pt idx="13773">
                  <c:v>20540.737689638601</c:v>
                </c:pt>
                <c:pt idx="13774">
                  <c:v>20540.945204525498</c:v>
                </c:pt>
                <c:pt idx="13775">
                  <c:v>20541.1526921267</c:v>
                </c:pt>
                <c:pt idx="13776">
                  <c:v>20541.360152442099</c:v>
                </c:pt>
                <c:pt idx="13777">
                  <c:v>20541.567585471901</c:v>
                </c:pt>
                <c:pt idx="13778">
                  <c:v>20541.7749912158</c:v>
                </c:pt>
                <c:pt idx="13779">
                  <c:v>20541.9823696741</c:v>
                </c:pt>
                <c:pt idx="13780">
                  <c:v>20542.1897208466</c:v>
                </c:pt>
                <c:pt idx="13781">
                  <c:v>20542.3970447334</c:v>
                </c:pt>
                <c:pt idx="13782">
                  <c:v>20542.604341334401</c:v>
                </c:pt>
                <c:pt idx="13783">
                  <c:v>20542.8116106497</c:v>
                </c:pt>
                <c:pt idx="13784">
                  <c:v>20543.018852679299</c:v>
                </c:pt>
                <c:pt idx="13785">
                  <c:v>20543.2260674231</c:v>
                </c:pt>
                <c:pt idx="13786">
                  <c:v>20543.433254881202</c:v>
                </c:pt>
                <c:pt idx="13787">
                  <c:v>20543.640415053502</c:v>
                </c:pt>
                <c:pt idx="13788">
                  <c:v>20543.8475479402</c:v>
                </c:pt>
                <c:pt idx="13789">
                  <c:v>20544.054653541101</c:v>
                </c:pt>
                <c:pt idx="13790">
                  <c:v>20544.261731856201</c:v>
                </c:pt>
                <c:pt idx="13791">
                  <c:v>20544.4687828856</c:v>
                </c:pt>
                <c:pt idx="13792">
                  <c:v>20544.6758066293</c:v>
                </c:pt>
                <c:pt idx="13793">
                  <c:v>20544.882803087199</c:v>
                </c:pt>
                <c:pt idx="13794">
                  <c:v>20545.089772259402</c:v>
                </c:pt>
                <c:pt idx="13795">
                  <c:v>20545.296714145901</c:v>
                </c:pt>
                <c:pt idx="13796">
                  <c:v>20545.503628746599</c:v>
                </c:pt>
                <c:pt idx="13797">
                  <c:v>20545.710516061601</c:v>
                </c:pt>
                <c:pt idx="13798">
                  <c:v>20545.917376090802</c:v>
                </c:pt>
                <c:pt idx="13799">
                  <c:v>20546.124208834401</c:v>
                </c:pt>
                <c:pt idx="13800">
                  <c:v>20546.3310142921</c:v>
                </c:pt>
                <c:pt idx="13801">
                  <c:v>20546.537792464202</c:v>
                </c:pt>
                <c:pt idx="13802">
                  <c:v>20546.744543350502</c:v>
                </c:pt>
                <c:pt idx="13803">
                  <c:v>20546.951266951099</c:v>
                </c:pt>
                <c:pt idx="13804">
                  <c:v>20547.157963265901</c:v>
                </c:pt>
                <c:pt idx="13805">
                  <c:v>20547.364632295001</c:v>
                </c:pt>
                <c:pt idx="13806">
                  <c:v>20547.571274038401</c:v>
                </c:pt>
                <c:pt idx="13807">
                  <c:v>20547.777888495999</c:v>
                </c:pt>
                <c:pt idx="13808">
                  <c:v>20547.984475667901</c:v>
                </c:pt>
                <c:pt idx="13809">
                  <c:v>20548.191035553999</c:v>
                </c:pt>
                <c:pt idx="13810">
                  <c:v>20548.3975681544</c:v>
                </c:pt>
                <c:pt idx="13811">
                  <c:v>20548.604073469101</c:v>
                </c:pt>
                <c:pt idx="13812">
                  <c:v>20548.810551498002</c:v>
                </c:pt>
                <c:pt idx="13813">
                  <c:v>20549.0170022413</c:v>
                </c:pt>
                <c:pt idx="13814">
                  <c:v>20549.223425698801</c:v>
                </c:pt>
                <c:pt idx="13815">
                  <c:v>20549.429821870501</c:v>
                </c:pt>
                <c:pt idx="13816">
                  <c:v>20549.636190756501</c:v>
                </c:pt>
                <c:pt idx="13817">
                  <c:v>20549.842532356699</c:v>
                </c:pt>
                <c:pt idx="13818">
                  <c:v>20550.0488466713</c:v>
                </c:pt>
                <c:pt idx="13819">
                  <c:v>20550.255133700099</c:v>
                </c:pt>
                <c:pt idx="13820">
                  <c:v>20550.4613934431</c:v>
                </c:pt>
                <c:pt idx="13821">
                  <c:v>20550.667625900402</c:v>
                </c:pt>
                <c:pt idx="13822">
                  <c:v>20550.873831072</c:v>
                </c:pt>
                <c:pt idx="13823">
                  <c:v>20551.080008957801</c:v>
                </c:pt>
                <c:pt idx="13824">
                  <c:v>20551.286159557902</c:v>
                </c:pt>
                <c:pt idx="13825">
                  <c:v>20551.492282872299</c:v>
                </c:pt>
                <c:pt idx="13826">
                  <c:v>20551.698378901001</c:v>
                </c:pt>
                <c:pt idx="13827">
                  <c:v>20551.904447643799</c:v>
                </c:pt>
                <c:pt idx="13828">
                  <c:v>20552.110489101</c:v>
                </c:pt>
                <c:pt idx="13829">
                  <c:v>20552.316503272399</c:v>
                </c:pt>
                <c:pt idx="13830">
                  <c:v>20552.5224959435</c:v>
                </c:pt>
                <c:pt idx="13831">
                  <c:v>20552.728469918598</c:v>
                </c:pt>
                <c:pt idx="13832">
                  <c:v>20552.934417008601</c:v>
                </c:pt>
                <c:pt idx="13833">
                  <c:v>20553.140337213499</c:v>
                </c:pt>
                <c:pt idx="13834">
                  <c:v>20553.3462305332</c:v>
                </c:pt>
                <c:pt idx="13835">
                  <c:v>20553.5520969678</c:v>
                </c:pt>
                <c:pt idx="13836">
                  <c:v>20553.757936517301</c:v>
                </c:pt>
                <c:pt idx="13837">
                  <c:v>20553.963749181701</c:v>
                </c:pt>
                <c:pt idx="13838">
                  <c:v>20554.1695349609</c:v>
                </c:pt>
                <c:pt idx="13839">
                  <c:v>20554.375293854901</c:v>
                </c:pt>
                <c:pt idx="13840">
                  <c:v>20554.581025863899</c:v>
                </c:pt>
                <c:pt idx="13841">
                  <c:v>20554.7867309877</c:v>
                </c:pt>
                <c:pt idx="13842">
                  <c:v>20554.992409226401</c:v>
                </c:pt>
                <c:pt idx="13843">
                  <c:v>20555.1980605799</c:v>
                </c:pt>
                <c:pt idx="13844">
                  <c:v>20555.403685048299</c:v>
                </c:pt>
                <c:pt idx="13845">
                  <c:v>20555.609282631602</c:v>
                </c:pt>
                <c:pt idx="13846">
                  <c:v>20555.814853329699</c:v>
                </c:pt>
                <c:pt idx="13847">
                  <c:v>20556.0203971427</c:v>
                </c:pt>
                <c:pt idx="13848">
                  <c:v>20556.225914070601</c:v>
                </c:pt>
                <c:pt idx="13849">
                  <c:v>20556.431404113398</c:v>
                </c:pt>
                <c:pt idx="13850">
                  <c:v>20556.636867271001</c:v>
                </c:pt>
                <c:pt idx="13851">
                  <c:v>20556.842303543501</c:v>
                </c:pt>
                <c:pt idx="13852">
                  <c:v>20557.047712930798</c:v>
                </c:pt>
                <c:pt idx="13853">
                  <c:v>20557.253095433</c:v>
                </c:pt>
                <c:pt idx="13854">
                  <c:v>20557.458451050101</c:v>
                </c:pt>
                <c:pt idx="13855">
                  <c:v>20557.663779782099</c:v>
                </c:pt>
                <c:pt idx="13856">
                  <c:v>20557.869081628902</c:v>
                </c:pt>
                <c:pt idx="13857">
                  <c:v>20558.074356590601</c:v>
                </c:pt>
                <c:pt idx="13858">
                  <c:v>20558.279604667099</c:v>
                </c:pt>
                <c:pt idx="13859">
                  <c:v>20558.484825858599</c:v>
                </c:pt>
                <c:pt idx="13860">
                  <c:v>20558.690020164799</c:v>
                </c:pt>
                <c:pt idx="13861">
                  <c:v>20558.895187586</c:v>
                </c:pt>
                <c:pt idx="13862">
                  <c:v>20559.100328122098</c:v>
                </c:pt>
                <c:pt idx="13863">
                  <c:v>20559.3054417729</c:v>
                </c:pt>
                <c:pt idx="13864">
                  <c:v>20559.5105285387</c:v>
                </c:pt>
                <c:pt idx="13865">
                  <c:v>20559.715588419302</c:v>
                </c:pt>
                <c:pt idx="13866">
                  <c:v>20559.9206214148</c:v>
                </c:pt>
                <c:pt idx="13867">
                  <c:v>20560.125627525202</c:v>
                </c:pt>
                <c:pt idx="13868">
                  <c:v>20560.330606750402</c:v>
                </c:pt>
                <c:pt idx="13869">
                  <c:v>20560.535559090498</c:v>
                </c:pt>
                <c:pt idx="13870">
                  <c:v>20560.740484545498</c:v>
                </c:pt>
                <c:pt idx="13871">
                  <c:v>20560.945383115301</c:v>
                </c:pt>
                <c:pt idx="13872">
                  <c:v>20561.150254799999</c:v>
                </c:pt>
                <c:pt idx="13873">
                  <c:v>20561.355099599601</c:v>
                </c:pt>
                <c:pt idx="13874">
                  <c:v>20561.5599175141</c:v>
                </c:pt>
                <c:pt idx="13875">
                  <c:v>20561.7647085434</c:v>
                </c:pt>
                <c:pt idx="13876">
                  <c:v>20561.969472687499</c:v>
                </c:pt>
                <c:pt idx="13877">
                  <c:v>20562.174209946599</c:v>
                </c:pt>
                <c:pt idx="13878">
                  <c:v>20562.378920320501</c:v>
                </c:pt>
                <c:pt idx="13879">
                  <c:v>20562.5836038093</c:v>
                </c:pt>
                <c:pt idx="13880">
                  <c:v>20562.788260412901</c:v>
                </c:pt>
                <c:pt idx="13881">
                  <c:v>20562.992890131402</c:v>
                </c:pt>
                <c:pt idx="13882">
                  <c:v>20563.197492964799</c:v>
                </c:pt>
                <c:pt idx="13883">
                  <c:v>20563.402068913099</c:v>
                </c:pt>
                <c:pt idx="13884">
                  <c:v>20563.606617976198</c:v>
                </c:pt>
                <c:pt idx="13885">
                  <c:v>20563.811140154201</c:v>
                </c:pt>
                <c:pt idx="13886">
                  <c:v>20564.015635446998</c:v>
                </c:pt>
                <c:pt idx="13887">
                  <c:v>20564.220103854699</c:v>
                </c:pt>
                <c:pt idx="13888">
                  <c:v>20564.4245453773</c:v>
                </c:pt>
                <c:pt idx="13889">
                  <c:v>20564.628960014801</c:v>
                </c:pt>
                <c:pt idx="13890">
                  <c:v>20564.8333477671</c:v>
                </c:pt>
                <c:pt idx="13891">
                  <c:v>20565.0377086343</c:v>
                </c:pt>
                <c:pt idx="13892">
                  <c:v>20565.242042616301</c:v>
                </c:pt>
                <c:pt idx="13893">
                  <c:v>20565.4463497133</c:v>
                </c:pt>
                <c:pt idx="13894">
                  <c:v>20565.650629925101</c:v>
                </c:pt>
                <c:pt idx="13895">
                  <c:v>20565.854883251701</c:v>
                </c:pt>
                <c:pt idx="13896">
                  <c:v>20566.059109693299</c:v>
                </c:pt>
                <c:pt idx="13897">
                  <c:v>20566.2633092496</c:v>
                </c:pt>
                <c:pt idx="13898">
                  <c:v>20566.467481920899</c:v>
                </c:pt>
                <c:pt idx="13899">
                  <c:v>20566.671627707001</c:v>
                </c:pt>
                <c:pt idx="13900">
                  <c:v>20566.875753815199</c:v>
                </c:pt>
                <c:pt idx="13901">
                  <c:v>20567.0798616842</c:v>
                </c:pt>
                <c:pt idx="13902">
                  <c:v>20567.283943109302</c:v>
                </c:pt>
                <c:pt idx="13903">
                  <c:v>20567.487998090299</c:v>
                </c:pt>
                <c:pt idx="13904">
                  <c:v>20567.692026627399</c:v>
                </c:pt>
                <c:pt idx="13905">
                  <c:v>20567.896028720399</c:v>
                </c:pt>
                <c:pt idx="13906">
                  <c:v>20568.100004369498</c:v>
                </c:pt>
                <c:pt idx="13907">
                  <c:v>20568.303953574599</c:v>
                </c:pt>
                <c:pt idx="13908">
                  <c:v>20568.5078763356</c:v>
                </c:pt>
                <c:pt idx="13909">
                  <c:v>20568.711772652699</c:v>
                </c:pt>
                <c:pt idx="13910">
                  <c:v>20568.915642525801</c:v>
                </c:pt>
                <c:pt idx="13911">
                  <c:v>20569.119485954801</c:v>
                </c:pt>
                <c:pt idx="13912">
                  <c:v>20569.323302939902</c:v>
                </c:pt>
                <c:pt idx="13913">
                  <c:v>20569.527093481</c:v>
                </c:pt>
                <c:pt idx="13914">
                  <c:v>20569.730857578099</c:v>
                </c:pt>
                <c:pt idx="13915">
                  <c:v>20569.934595231101</c:v>
                </c:pt>
                <c:pt idx="13916">
                  <c:v>20570.1383064402</c:v>
                </c:pt>
                <c:pt idx="13917">
                  <c:v>20570.3419912053</c:v>
                </c:pt>
                <c:pt idx="13918">
                  <c:v>20570.545649526401</c:v>
                </c:pt>
                <c:pt idx="13919">
                  <c:v>20570.749281403499</c:v>
                </c:pt>
                <c:pt idx="13920">
                  <c:v>20570.9528868366</c:v>
                </c:pt>
                <c:pt idx="13921">
                  <c:v>20571.156465825701</c:v>
                </c:pt>
                <c:pt idx="13922">
                  <c:v>20571.3600183708</c:v>
                </c:pt>
                <c:pt idx="13923">
                  <c:v>20571.563544471901</c:v>
                </c:pt>
                <c:pt idx="13924">
                  <c:v>20571.767044128901</c:v>
                </c:pt>
                <c:pt idx="13925">
                  <c:v>20571.970517342099</c:v>
                </c:pt>
                <c:pt idx="13926">
                  <c:v>20572.1739641112</c:v>
                </c:pt>
                <c:pt idx="13927">
                  <c:v>20572.377384436299</c:v>
                </c:pt>
                <c:pt idx="13928">
                  <c:v>20572.580778317399</c:v>
                </c:pt>
                <c:pt idx="13929">
                  <c:v>20572.7841457545</c:v>
                </c:pt>
                <c:pt idx="13930">
                  <c:v>20572.987486747599</c:v>
                </c:pt>
                <c:pt idx="13931">
                  <c:v>20573.1908012967</c:v>
                </c:pt>
                <c:pt idx="13932">
                  <c:v>20573.394089401801</c:v>
                </c:pt>
                <c:pt idx="13933">
                  <c:v>20573.597351062901</c:v>
                </c:pt>
                <c:pt idx="13934">
                  <c:v>20573.8005862801</c:v>
                </c:pt>
                <c:pt idx="13935">
                  <c:v>20574.003795053199</c:v>
                </c:pt>
                <c:pt idx="13936">
                  <c:v>20574.206977382299</c:v>
                </c:pt>
                <c:pt idx="13937">
                  <c:v>20574.4101332674</c:v>
                </c:pt>
                <c:pt idx="13938">
                  <c:v>20574.613262708601</c:v>
                </c:pt>
                <c:pt idx="13939">
                  <c:v>20574.816365705701</c:v>
                </c:pt>
                <c:pt idx="13940">
                  <c:v>20575.019442258799</c:v>
                </c:pt>
                <c:pt idx="13941">
                  <c:v>20575.222492368001</c:v>
                </c:pt>
                <c:pt idx="13942">
                  <c:v>20575.425516033101</c:v>
                </c:pt>
                <c:pt idx="13943">
                  <c:v>20575.628513254302</c:v>
                </c:pt>
                <c:pt idx="13944">
                  <c:v>20575.831484031401</c:v>
                </c:pt>
                <c:pt idx="13945">
                  <c:v>20576.034428364499</c:v>
                </c:pt>
                <c:pt idx="13946">
                  <c:v>20576.2373462537</c:v>
                </c:pt>
                <c:pt idx="13947">
                  <c:v>20576.4402376988</c:v>
                </c:pt>
                <c:pt idx="13948">
                  <c:v>20576.6431027</c:v>
                </c:pt>
                <c:pt idx="13949">
                  <c:v>20576.845941257201</c:v>
                </c:pt>
                <c:pt idx="13950">
                  <c:v>20577.048753370302</c:v>
                </c:pt>
                <c:pt idx="13951">
                  <c:v>20577.251539039498</c:v>
                </c:pt>
                <c:pt idx="13952">
                  <c:v>20577.454298264602</c:v>
                </c:pt>
                <c:pt idx="13953">
                  <c:v>20577.657031045801</c:v>
                </c:pt>
                <c:pt idx="13954">
                  <c:v>20577.859737383002</c:v>
                </c:pt>
                <c:pt idx="13955">
                  <c:v>20578.062417276102</c:v>
                </c:pt>
                <c:pt idx="13956">
                  <c:v>20578.2650707252</c:v>
                </c:pt>
                <c:pt idx="13957">
                  <c:v>20578.467697730499</c:v>
                </c:pt>
                <c:pt idx="13958">
                  <c:v>20578.670298291599</c:v>
                </c:pt>
                <c:pt idx="13959">
                  <c:v>20578.8728724088</c:v>
                </c:pt>
                <c:pt idx="13960">
                  <c:v>20579.075420082001</c:v>
                </c:pt>
                <c:pt idx="13961">
                  <c:v>20579.2779413112</c:v>
                </c:pt>
                <c:pt idx="13962">
                  <c:v>20579.480436096401</c:v>
                </c:pt>
                <c:pt idx="13963">
                  <c:v>20579.682904437501</c:v>
                </c:pt>
                <c:pt idx="13964">
                  <c:v>20579.8853463347</c:v>
                </c:pt>
                <c:pt idx="13965">
                  <c:v>20580.087761787901</c:v>
                </c:pt>
                <c:pt idx="13966">
                  <c:v>20580.2901507971</c:v>
                </c:pt>
                <c:pt idx="13967">
                  <c:v>20580.4925133623</c:v>
                </c:pt>
                <c:pt idx="13968">
                  <c:v>20580.694849483501</c:v>
                </c:pt>
                <c:pt idx="13969">
                  <c:v>20580.897159160701</c:v>
                </c:pt>
                <c:pt idx="13970">
                  <c:v>20581.099453255902</c:v>
                </c:pt>
                <c:pt idx="13971">
                  <c:v>20581.301731481799</c:v>
                </c:pt>
                <c:pt idx="13972">
                  <c:v>20581.5039838593</c:v>
                </c:pt>
                <c:pt idx="13973">
                  <c:v>20581.7062103885</c:v>
                </c:pt>
                <c:pt idx="13974">
                  <c:v>20581.908411069198</c:v>
                </c:pt>
                <c:pt idx="13975">
                  <c:v>20582.110585901599</c:v>
                </c:pt>
                <c:pt idx="13976">
                  <c:v>20582.3127348856</c:v>
                </c:pt>
                <c:pt idx="13977">
                  <c:v>20582.514858021201</c:v>
                </c:pt>
                <c:pt idx="13978">
                  <c:v>20582.7169553085</c:v>
                </c:pt>
                <c:pt idx="13979">
                  <c:v>20582.919026747299</c:v>
                </c:pt>
                <c:pt idx="13980">
                  <c:v>20583.121072337799</c:v>
                </c:pt>
                <c:pt idx="13981">
                  <c:v>20583.3230920799</c:v>
                </c:pt>
                <c:pt idx="13982">
                  <c:v>20583.525085973601</c:v>
                </c:pt>
                <c:pt idx="13983">
                  <c:v>20583.727054018898</c:v>
                </c:pt>
                <c:pt idx="13984">
                  <c:v>20583.928996215898</c:v>
                </c:pt>
                <c:pt idx="13985">
                  <c:v>20584.1309125644</c:v>
                </c:pt>
                <c:pt idx="13986">
                  <c:v>20584.332803064601</c:v>
                </c:pt>
                <c:pt idx="13987">
                  <c:v>20584.534667716402</c:v>
                </c:pt>
                <c:pt idx="13988">
                  <c:v>20584.736506519799</c:v>
                </c:pt>
                <c:pt idx="13989">
                  <c:v>20584.938319474899</c:v>
                </c:pt>
                <c:pt idx="13990">
                  <c:v>20585.140106581501</c:v>
                </c:pt>
                <c:pt idx="13991">
                  <c:v>20585.341867839801</c:v>
                </c:pt>
                <c:pt idx="13992">
                  <c:v>20585.543603249698</c:v>
                </c:pt>
                <c:pt idx="13993">
                  <c:v>20585.745312811199</c:v>
                </c:pt>
                <c:pt idx="13994">
                  <c:v>20585.946996524301</c:v>
                </c:pt>
                <c:pt idx="13995">
                  <c:v>20586.148654388999</c:v>
                </c:pt>
                <c:pt idx="13996">
                  <c:v>20586.350286405399</c:v>
                </c:pt>
                <c:pt idx="13997">
                  <c:v>20586.5518925734</c:v>
                </c:pt>
                <c:pt idx="13998">
                  <c:v>20586.753472893</c:v>
                </c:pt>
                <c:pt idx="13999">
                  <c:v>20586.955027364202</c:v>
                </c:pt>
                <c:pt idx="14000">
                  <c:v>20587.156555987</c:v>
                </c:pt>
                <c:pt idx="14001">
                  <c:v>20587.3580587615</c:v>
                </c:pt>
                <c:pt idx="14002">
                  <c:v>20587.559535687498</c:v>
                </c:pt>
                <c:pt idx="14003">
                  <c:v>20587.760986765199</c:v>
                </c:pt>
                <c:pt idx="14004">
                  <c:v>20587.9624119945</c:v>
                </c:pt>
                <c:pt idx="14005">
                  <c:v>20588.163811375402</c:v>
                </c:pt>
                <c:pt idx="14006">
                  <c:v>20588.365184908002</c:v>
                </c:pt>
                <c:pt idx="14007">
                  <c:v>20588.5665325921</c:v>
                </c:pt>
                <c:pt idx="14008">
                  <c:v>20588.767854427901</c:v>
                </c:pt>
                <c:pt idx="14009">
                  <c:v>20588.969150415302</c:v>
                </c:pt>
                <c:pt idx="14010">
                  <c:v>20589.170420554299</c:v>
                </c:pt>
                <c:pt idx="14011">
                  <c:v>20589.371664844901</c:v>
                </c:pt>
                <c:pt idx="14012">
                  <c:v>20589.572883287201</c:v>
                </c:pt>
                <c:pt idx="14013">
                  <c:v>20589.774075881101</c:v>
                </c:pt>
                <c:pt idx="14014">
                  <c:v>20589.9752426265</c:v>
                </c:pt>
                <c:pt idx="14015">
                  <c:v>20590.176383523602</c:v>
                </c:pt>
                <c:pt idx="14016">
                  <c:v>20590.377498572299</c:v>
                </c:pt>
                <c:pt idx="14017">
                  <c:v>20590.578587772699</c:v>
                </c:pt>
                <c:pt idx="14018">
                  <c:v>20590.779651124602</c:v>
                </c:pt>
                <c:pt idx="14019">
                  <c:v>20590.980688628199</c:v>
                </c:pt>
                <c:pt idx="14020">
                  <c:v>20591.1817002834</c:v>
                </c:pt>
                <c:pt idx="14021">
                  <c:v>20591.382686090201</c:v>
                </c:pt>
                <c:pt idx="14022">
                  <c:v>20591.583646048599</c:v>
                </c:pt>
                <c:pt idx="14023">
                  <c:v>20591.784580158699</c:v>
                </c:pt>
                <c:pt idx="14024">
                  <c:v>20591.985488420301</c:v>
                </c:pt>
                <c:pt idx="14025">
                  <c:v>20592.186370833599</c:v>
                </c:pt>
                <c:pt idx="14026">
                  <c:v>20592.3872273985</c:v>
                </c:pt>
                <c:pt idx="14027">
                  <c:v>20592.588058115001</c:v>
                </c:pt>
                <c:pt idx="14028">
                  <c:v>20592.7888629831</c:v>
                </c:pt>
                <c:pt idx="14029">
                  <c:v>20592.9896420029</c:v>
                </c:pt>
                <c:pt idx="14030">
                  <c:v>20593.190395174301</c:v>
                </c:pt>
                <c:pt idx="14031">
                  <c:v>20593.3911224972</c:v>
                </c:pt>
                <c:pt idx="14032">
                  <c:v>20593.591823971899</c:v>
                </c:pt>
                <c:pt idx="14033">
                  <c:v>20593.792499598101</c:v>
                </c:pt>
                <c:pt idx="14034">
                  <c:v>20593.9931493759</c:v>
                </c:pt>
                <c:pt idx="14035">
                  <c:v>20594.1937733054</c:v>
                </c:pt>
                <c:pt idx="14036">
                  <c:v>20594.394371386399</c:v>
                </c:pt>
                <c:pt idx="14037">
                  <c:v>20594.5949436191</c:v>
                </c:pt>
                <c:pt idx="14038">
                  <c:v>20594.795490003398</c:v>
                </c:pt>
                <c:pt idx="14039">
                  <c:v>20594.996010539398</c:v>
                </c:pt>
                <c:pt idx="14040">
                  <c:v>20595.196518129898</c:v>
                </c:pt>
                <c:pt idx="14041">
                  <c:v>20595.397010063301</c:v>
                </c:pt>
                <c:pt idx="14042">
                  <c:v>20595.597476789098</c:v>
                </c:pt>
                <c:pt idx="14043">
                  <c:v>20595.797918307198</c:v>
                </c:pt>
                <c:pt idx="14044">
                  <c:v>20595.998334617601</c:v>
                </c:pt>
                <c:pt idx="14045">
                  <c:v>20596.198725720398</c:v>
                </c:pt>
                <c:pt idx="14046">
                  <c:v>20596.399091615502</c:v>
                </c:pt>
                <c:pt idx="14047">
                  <c:v>20596.599432302999</c:v>
                </c:pt>
                <c:pt idx="14048">
                  <c:v>20596.799747782799</c:v>
                </c:pt>
                <c:pt idx="14049">
                  <c:v>20597.000038054899</c:v>
                </c:pt>
                <c:pt idx="14050">
                  <c:v>20597.200303119302</c:v>
                </c:pt>
                <c:pt idx="14051">
                  <c:v>20597.400542976098</c:v>
                </c:pt>
                <c:pt idx="14052">
                  <c:v>20597.600757625201</c:v>
                </c:pt>
                <c:pt idx="14053">
                  <c:v>20597.800947066698</c:v>
                </c:pt>
                <c:pt idx="14054">
                  <c:v>20598.001111300498</c:v>
                </c:pt>
                <c:pt idx="14055">
                  <c:v>20598.201250326601</c:v>
                </c:pt>
                <c:pt idx="14056">
                  <c:v>20598.401364145098</c:v>
                </c:pt>
                <c:pt idx="14057">
                  <c:v>20598.601452755898</c:v>
                </c:pt>
                <c:pt idx="14058">
                  <c:v>20598.801516159099</c:v>
                </c:pt>
                <c:pt idx="14059">
                  <c:v>20599.001554354501</c:v>
                </c:pt>
                <c:pt idx="14060">
                  <c:v>20599.201567342399</c:v>
                </c:pt>
                <c:pt idx="14061">
                  <c:v>20599.401555122498</c:v>
                </c:pt>
                <c:pt idx="14062">
                  <c:v>20599.601517694999</c:v>
                </c:pt>
                <c:pt idx="14063">
                  <c:v>20599.801455059802</c:v>
                </c:pt>
                <c:pt idx="14064">
                  <c:v>20600.001367216901</c:v>
                </c:pt>
                <c:pt idx="14065">
                  <c:v>20600.201254166401</c:v>
                </c:pt>
                <c:pt idx="14066">
                  <c:v>20600.401115908298</c:v>
                </c:pt>
                <c:pt idx="14067">
                  <c:v>20600.600952442401</c:v>
                </c:pt>
                <c:pt idx="14068">
                  <c:v>20600.800763768901</c:v>
                </c:pt>
                <c:pt idx="14069">
                  <c:v>20601.000549887802</c:v>
                </c:pt>
                <c:pt idx="14070">
                  <c:v>20601.2003107989</c:v>
                </c:pt>
                <c:pt idx="14071">
                  <c:v>20601.4000465024</c:v>
                </c:pt>
                <c:pt idx="14072">
                  <c:v>20601.599756998301</c:v>
                </c:pt>
                <c:pt idx="14073">
                  <c:v>20601.799442286399</c:v>
                </c:pt>
                <c:pt idx="14074">
                  <c:v>20601.999102366899</c:v>
                </c:pt>
                <c:pt idx="14075">
                  <c:v>20602.1987372398</c:v>
                </c:pt>
                <c:pt idx="14076">
                  <c:v>20602.398346905</c:v>
                </c:pt>
                <c:pt idx="14077">
                  <c:v>20602.597931362499</c:v>
                </c:pt>
                <c:pt idx="14078">
                  <c:v>20602.797490612302</c:v>
                </c:pt>
                <c:pt idx="14079">
                  <c:v>20602.997024654502</c:v>
                </c:pt>
                <c:pt idx="14080">
                  <c:v>20603.196533489001</c:v>
                </c:pt>
                <c:pt idx="14081">
                  <c:v>20603.396017115901</c:v>
                </c:pt>
                <c:pt idx="14082">
                  <c:v>20603.595475535101</c:v>
                </c:pt>
                <c:pt idx="14083">
                  <c:v>20603.7949087466</c:v>
                </c:pt>
                <c:pt idx="14084">
                  <c:v>20603.994316750501</c:v>
                </c:pt>
                <c:pt idx="14085">
                  <c:v>20604.1936995467</c:v>
                </c:pt>
                <c:pt idx="14086">
                  <c:v>20604.393057135199</c:v>
                </c:pt>
                <c:pt idx="14087">
                  <c:v>20604.5923895161</c:v>
                </c:pt>
                <c:pt idx="14088">
                  <c:v>20604.791696689299</c:v>
                </c:pt>
                <c:pt idx="14089">
                  <c:v>20604.990978654801</c:v>
                </c:pt>
                <c:pt idx="14090">
                  <c:v>20605.190235412701</c:v>
                </c:pt>
                <c:pt idx="14091">
                  <c:v>20605.389466962901</c:v>
                </c:pt>
                <c:pt idx="14092">
                  <c:v>20605.588673305501</c:v>
                </c:pt>
                <c:pt idx="14093">
                  <c:v>20605.787854440299</c:v>
                </c:pt>
                <c:pt idx="14094">
                  <c:v>20605.9870103676</c:v>
                </c:pt>
                <c:pt idx="14095">
                  <c:v>20606.186141087099</c:v>
                </c:pt>
                <c:pt idx="14096">
                  <c:v>20606.385246598998</c:v>
                </c:pt>
                <c:pt idx="14097">
                  <c:v>20606.584326903201</c:v>
                </c:pt>
                <c:pt idx="14098">
                  <c:v>20606.783381999801</c:v>
                </c:pt>
                <c:pt idx="14099">
                  <c:v>20606.982411888701</c:v>
                </c:pt>
                <c:pt idx="14100">
                  <c:v>20607.1814165699</c:v>
                </c:pt>
                <c:pt idx="14101">
                  <c:v>20607.3803960435</c:v>
                </c:pt>
                <c:pt idx="14102">
                  <c:v>20607.579350309399</c:v>
                </c:pt>
                <c:pt idx="14103">
                  <c:v>20607.778279367601</c:v>
                </c:pt>
                <c:pt idx="14104">
                  <c:v>20607.977183218201</c:v>
                </c:pt>
                <c:pt idx="14105">
                  <c:v>20608.176061861101</c:v>
                </c:pt>
                <c:pt idx="14106">
                  <c:v>20608.374915296401</c:v>
                </c:pt>
                <c:pt idx="14107">
                  <c:v>20608.573743523899</c:v>
                </c:pt>
                <c:pt idx="14108">
                  <c:v>20608.772546543802</c:v>
                </c:pt>
                <c:pt idx="14109">
                  <c:v>20608.971324356098</c:v>
                </c:pt>
                <c:pt idx="14110">
                  <c:v>20609.170086781502</c:v>
                </c:pt>
                <c:pt idx="14111">
                  <c:v>20609.368830261301</c:v>
                </c:pt>
                <c:pt idx="14112">
                  <c:v>20609.567548978899</c:v>
                </c:pt>
                <c:pt idx="14113">
                  <c:v>20609.766242934402</c:v>
                </c:pt>
                <c:pt idx="14114">
                  <c:v>20609.964912127802</c:v>
                </c:pt>
                <c:pt idx="14115">
                  <c:v>20610.163556559</c:v>
                </c:pt>
                <c:pt idx="14116">
                  <c:v>20610.3621762281</c:v>
                </c:pt>
                <c:pt idx="14117">
                  <c:v>20610.5607711351</c:v>
                </c:pt>
                <c:pt idx="14118">
                  <c:v>20610.7593412799</c:v>
                </c:pt>
                <c:pt idx="14119">
                  <c:v>20610.957886662702</c:v>
                </c:pt>
                <c:pt idx="14120">
                  <c:v>20611.156407283201</c:v>
                </c:pt>
                <c:pt idx="14121">
                  <c:v>20611.354903141699</c:v>
                </c:pt>
                <c:pt idx="14122">
                  <c:v>20611.553374237999</c:v>
                </c:pt>
                <c:pt idx="14123">
                  <c:v>20611.751820572201</c:v>
                </c:pt>
                <c:pt idx="14124">
                  <c:v>20611.950242144299</c:v>
                </c:pt>
                <c:pt idx="14125">
                  <c:v>20612.148638954201</c:v>
                </c:pt>
                <c:pt idx="14126">
                  <c:v>20612.347011001999</c:v>
                </c:pt>
                <c:pt idx="14127">
                  <c:v>20612.545358287702</c:v>
                </c:pt>
                <c:pt idx="14128">
                  <c:v>20612.7436808112</c:v>
                </c:pt>
                <c:pt idx="14129">
                  <c:v>20612.941978572599</c:v>
                </c:pt>
                <c:pt idx="14130">
                  <c:v>20613.140251571898</c:v>
                </c:pt>
                <c:pt idx="14131">
                  <c:v>20613.338499809</c:v>
                </c:pt>
                <c:pt idx="14132">
                  <c:v>20613.536723284</c:v>
                </c:pt>
                <c:pt idx="14133">
                  <c:v>20613.7349219969</c:v>
                </c:pt>
                <c:pt idx="14134">
                  <c:v>20613.933095947701</c:v>
                </c:pt>
                <c:pt idx="14135">
                  <c:v>20614.131245136301</c:v>
                </c:pt>
                <c:pt idx="14136">
                  <c:v>20614.329369562802</c:v>
                </c:pt>
                <c:pt idx="14137">
                  <c:v>20614.527469227101</c:v>
                </c:pt>
                <c:pt idx="14138">
                  <c:v>20614.7255441294</c:v>
                </c:pt>
                <c:pt idx="14139">
                  <c:v>20614.923594269501</c:v>
                </c:pt>
                <c:pt idx="14140">
                  <c:v>20615.121619647402</c:v>
                </c:pt>
                <c:pt idx="14141">
                  <c:v>20615.319620263199</c:v>
                </c:pt>
                <c:pt idx="14142">
                  <c:v>20615.517596116999</c:v>
                </c:pt>
                <c:pt idx="14143">
                  <c:v>20615.7155472085</c:v>
                </c:pt>
                <c:pt idx="14144">
                  <c:v>20615.913473537999</c:v>
                </c:pt>
                <c:pt idx="14145">
                  <c:v>20616.111375105302</c:v>
                </c:pt>
                <c:pt idx="14146">
                  <c:v>20616.309251910501</c:v>
                </c:pt>
                <c:pt idx="14147">
                  <c:v>20616.5071039535</c:v>
                </c:pt>
                <c:pt idx="14148">
                  <c:v>20616.704931234399</c:v>
                </c:pt>
                <c:pt idx="14149">
                  <c:v>20616.902733753199</c:v>
                </c:pt>
                <c:pt idx="14150">
                  <c:v>20617.1005115099</c:v>
                </c:pt>
                <c:pt idx="14151">
                  <c:v>20617.298264504399</c:v>
                </c:pt>
                <c:pt idx="14152">
                  <c:v>20617.4959927368</c:v>
                </c:pt>
                <c:pt idx="14153">
                  <c:v>20617.693696206999</c:v>
                </c:pt>
                <c:pt idx="14154">
                  <c:v>20617.891374915202</c:v>
                </c:pt>
                <c:pt idx="14155">
                  <c:v>20618.089028861199</c:v>
                </c:pt>
                <c:pt idx="14156">
                  <c:v>20618.286658045101</c:v>
                </c:pt>
                <c:pt idx="14157">
                  <c:v>20618.484262466802</c:v>
                </c:pt>
                <c:pt idx="14158">
                  <c:v>20618.6818421264</c:v>
                </c:pt>
                <c:pt idx="14159">
                  <c:v>20618.879397023898</c:v>
                </c:pt>
                <c:pt idx="14160">
                  <c:v>20619.0769271592</c:v>
                </c:pt>
                <c:pt idx="14161">
                  <c:v>20619.274432532398</c:v>
                </c:pt>
                <c:pt idx="14162">
                  <c:v>20619.471913143501</c:v>
                </c:pt>
                <c:pt idx="14163">
                  <c:v>20619.669368992501</c:v>
                </c:pt>
                <c:pt idx="14164">
                  <c:v>20619.8668000793</c:v>
                </c:pt>
                <c:pt idx="14165">
                  <c:v>20620.064206404</c:v>
                </c:pt>
                <c:pt idx="14166">
                  <c:v>20620.261587966601</c:v>
                </c:pt>
                <c:pt idx="14167">
                  <c:v>20620.458944767001</c:v>
                </c:pt>
                <c:pt idx="14168">
                  <c:v>20620.656276805301</c:v>
                </c:pt>
                <c:pt idx="14169">
                  <c:v>20620.853584081498</c:v>
                </c:pt>
                <c:pt idx="14170">
                  <c:v>20621.050866595499</c:v>
                </c:pt>
                <c:pt idx="14171">
                  <c:v>20621.248124347399</c:v>
                </c:pt>
                <c:pt idx="14172">
                  <c:v>20621.445357337201</c:v>
                </c:pt>
                <c:pt idx="14173">
                  <c:v>20621.642565564802</c:v>
                </c:pt>
                <c:pt idx="14174">
                  <c:v>20621.8397490303</c:v>
                </c:pt>
                <c:pt idx="14175">
                  <c:v>20622.036907733702</c:v>
                </c:pt>
                <c:pt idx="14176">
                  <c:v>20622.234041675001</c:v>
                </c:pt>
                <c:pt idx="14177">
                  <c:v>20622.4311508541</c:v>
                </c:pt>
                <c:pt idx="14178">
                  <c:v>20622.628235271099</c:v>
                </c:pt>
                <c:pt idx="14179">
                  <c:v>20622.8252949259</c:v>
                </c:pt>
                <c:pt idx="14180">
                  <c:v>20623.022344970101</c:v>
                </c:pt>
                <c:pt idx="14181">
                  <c:v>20623.219377784</c:v>
                </c:pt>
                <c:pt idx="14182">
                  <c:v>20623.416386246001</c:v>
                </c:pt>
                <c:pt idx="14183">
                  <c:v>20623.613370356001</c:v>
                </c:pt>
                <c:pt idx="14184">
                  <c:v>20623.810330114</c:v>
                </c:pt>
                <c:pt idx="14185">
                  <c:v>20624.007265519998</c:v>
                </c:pt>
                <c:pt idx="14186">
                  <c:v>20624.204176574</c:v>
                </c:pt>
                <c:pt idx="14187">
                  <c:v>20624.401063276098</c:v>
                </c:pt>
                <c:pt idx="14188">
                  <c:v>20624.5979256262</c:v>
                </c:pt>
                <c:pt idx="14189">
                  <c:v>20624.794763624301</c:v>
                </c:pt>
                <c:pt idx="14190">
                  <c:v>20624.991577270401</c:v>
                </c:pt>
                <c:pt idx="14191">
                  <c:v>20625.1883665645</c:v>
                </c:pt>
                <c:pt idx="14192">
                  <c:v>20625.385131506599</c:v>
                </c:pt>
                <c:pt idx="14193">
                  <c:v>20625.581872096802</c:v>
                </c:pt>
                <c:pt idx="14194">
                  <c:v>20625.778588335001</c:v>
                </c:pt>
                <c:pt idx="14195">
                  <c:v>20625.975280221199</c:v>
                </c:pt>
                <c:pt idx="14196">
                  <c:v>20626.171947755302</c:v>
                </c:pt>
                <c:pt idx="14197">
                  <c:v>20626.3685909376</c:v>
                </c:pt>
                <c:pt idx="14198">
                  <c:v>20626.565209767901</c:v>
                </c:pt>
                <c:pt idx="14199">
                  <c:v>20626.7618042461</c:v>
                </c:pt>
                <c:pt idx="14200">
                  <c:v>20626.9583743724</c:v>
                </c:pt>
                <c:pt idx="14201">
                  <c:v>20627.154920146699</c:v>
                </c:pt>
                <c:pt idx="14202">
                  <c:v>20627.351441569001</c:v>
                </c:pt>
                <c:pt idx="14203">
                  <c:v>20627.547938639302</c:v>
                </c:pt>
                <c:pt idx="14204">
                  <c:v>20627.7444113577</c:v>
                </c:pt>
                <c:pt idx="14205">
                  <c:v>20627.940859724102</c:v>
                </c:pt>
                <c:pt idx="14206">
                  <c:v>20628.137283738401</c:v>
                </c:pt>
                <c:pt idx="14207">
                  <c:v>20628.333683400801</c:v>
                </c:pt>
                <c:pt idx="14208">
                  <c:v>20628.530058711302</c:v>
                </c:pt>
                <c:pt idx="14209">
                  <c:v>20628.7264096697</c:v>
                </c:pt>
                <c:pt idx="14210">
                  <c:v>20628.922736276199</c:v>
                </c:pt>
                <c:pt idx="14211">
                  <c:v>20629.1190385306</c:v>
                </c:pt>
                <c:pt idx="14212">
                  <c:v>20629.315316433102</c:v>
                </c:pt>
                <c:pt idx="14213">
                  <c:v>20629.511569983599</c:v>
                </c:pt>
                <c:pt idx="14214">
                  <c:v>20629.707799182201</c:v>
                </c:pt>
                <c:pt idx="14215">
                  <c:v>20629.9040040287</c:v>
                </c:pt>
                <c:pt idx="14216">
                  <c:v>20630.1001845233</c:v>
                </c:pt>
                <c:pt idx="14217">
                  <c:v>20630.296340665798</c:v>
                </c:pt>
                <c:pt idx="14218">
                  <c:v>20630.492472456401</c:v>
                </c:pt>
                <c:pt idx="14219">
                  <c:v>20630.688579894999</c:v>
                </c:pt>
                <c:pt idx="14220">
                  <c:v>20630.884662981702</c:v>
                </c:pt>
                <c:pt idx="14221">
                  <c:v>20631.080721716298</c:v>
                </c:pt>
                <c:pt idx="14222">
                  <c:v>20631.276756099</c:v>
                </c:pt>
                <c:pt idx="14223">
                  <c:v>20631.472766129598</c:v>
                </c:pt>
                <c:pt idx="14224">
                  <c:v>20631.668751808302</c:v>
                </c:pt>
                <c:pt idx="14225">
                  <c:v>20631.864713135099</c:v>
                </c:pt>
                <c:pt idx="14226">
                  <c:v>20632.060650109801</c:v>
                </c:pt>
                <c:pt idx="14227">
                  <c:v>20632.256562732498</c:v>
                </c:pt>
                <c:pt idx="14228">
                  <c:v>20632.452451003301</c:v>
                </c:pt>
                <c:pt idx="14229">
                  <c:v>20632.648314922099</c:v>
                </c:pt>
                <c:pt idx="14230">
                  <c:v>20632.844154488899</c:v>
                </c:pt>
                <c:pt idx="14231">
                  <c:v>20633.039969703699</c:v>
                </c:pt>
                <c:pt idx="14232">
                  <c:v>20633.235760566498</c:v>
                </c:pt>
                <c:pt idx="14233">
                  <c:v>20633.431527077399</c:v>
                </c:pt>
                <c:pt idx="14234">
                  <c:v>20633.627269236302</c:v>
                </c:pt>
                <c:pt idx="14235">
                  <c:v>20633.822987043201</c:v>
                </c:pt>
                <c:pt idx="14236">
                  <c:v>20634.018680498099</c:v>
                </c:pt>
                <c:pt idx="14237">
                  <c:v>20634.214349600999</c:v>
                </c:pt>
                <c:pt idx="14238">
                  <c:v>20634.4099943519</c:v>
                </c:pt>
                <c:pt idx="14239">
                  <c:v>20634.605614750901</c:v>
                </c:pt>
                <c:pt idx="14240">
                  <c:v>20634.801210797901</c:v>
                </c:pt>
                <c:pt idx="14241">
                  <c:v>20634.996782492799</c:v>
                </c:pt>
                <c:pt idx="14242">
                  <c:v>20635.1923298359</c:v>
                </c:pt>
                <c:pt idx="14243">
                  <c:v>20635.387852826902</c:v>
                </c:pt>
                <c:pt idx="14244">
                  <c:v>20635.583351465899</c:v>
                </c:pt>
                <c:pt idx="14245">
                  <c:v>20635.778825753001</c:v>
                </c:pt>
                <c:pt idx="14246">
                  <c:v>20635.974275688099</c:v>
                </c:pt>
                <c:pt idx="14247">
                  <c:v>20636.169701271199</c:v>
                </c:pt>
                <c:pt idx="14248">
                  <c:v>20636.365102502299</c:v>
                </c:pt>
                <c:pt idx="14249">
                  <c:v>20636.560479381398</c:v>
                </c:pt>
                <c:pt idx="14250">
                  <c:v>20636.7558319085</c:v>
                </c:pt>
                <c:pt idx="14251">
                  <c:v>20636.9511600837</c:v>
                </c:pt>
                <c:pt idx="14252">
                  <c:v>20637.146463906902</c:v>
                </c:pt>
                <c:pt idx="14253">
                  <c:v>20637.3417433781</c:v>
                </c:pt>
                <c:pt idx="14254">
                  <c:v>20637.5369984973</c:v>
                </c:pt>
                <c:pt idx="14255">
                  <c:v>20637.7322292645</c:v>
                </c:pt>
                <c:pt idx="14256">
                  <c:v>20637.927435679801</c:v>
                </c:pt>
                <c:pt idx="14257">
                  <c:v>20638.122617743102</c:v>
                </c:pt>
                <c:pt idx="14258">
                  <c:v>20638.317775454401</c:v>
                </c:pt>
                <c:pt idx="14259">
                  <c:v>20638.5129088137</c:v>
                </c:pt>
                <c:pt idx="14260">
                  <c:v>20638.708017821002</c:v>
                </c:pt>
                <c:pt idx="14261">
                  <c:v>20638.903102476299</c:v>
                </c:pt>
                <c:pt idx="14262">
                  <c:v>20639.098162779701</c:v>
                </c:pt>
                <c:pt idx="14263">
                  <c:v>20639.293198731</c:v>
                </c:pt>
                <c:pt idx="14264">
                  <c:v>20639.488210330401</c:v>
                </c:pt>
                <c:pt idx="14265">
                  <c:v>20639.6831975778</c:v>
                </c:pt>
                <c:pt idx="14266">
                  <c:v>20639.878160473301</c:v>
                </c:pt>
                <c:pt idx="14267">
                  <c:v>20640.073099016699</c:v>
                </c:pt>
                <c:pt idx="14268">
                  <c:v>20640.268013208199</c:v>
                </c:pt>
                <c:pt idx="14269">
                  <c:v>20640.462903047599</c:v>
                </c:pt>
                <c:pt idx="14270">
                  <c:v>20640.6577685351</c:v>
                </c:pt>
                <c:pt idx="14271">
                  <c:v>20640.852609670601</c:v>
                </c:pt>
                <c:pt idx="14272">
                  <c:v>20641.047426454199</c:v>
                </c:pt>
                <c:pt idx="14273">
                  <c:v>20641.242218885702</c:v>
                </c:pt>
                <c:pt idx="14274">
                  <c:v>20641.436986965298</c:v>
                </c:pt>
                <c:pt idx="14275">
                  <c:v>20641.631730692901</c:v>
                </c:pt>
                <c:pt idx="14276">
                  <c:v>20641.8264500685</c:v>
                </c:pt>
                <c:pt idx="14277">
                  <c:v>20642.021145092102</c:v>
                </c:pt>
                <c:pt idx="14278">
                  <c:v>20642.215815763699</c:v>
                </c:pt>
                <c:pt idx="14279">
                  <c:v>20642.4104620834</c:v>
                </c:pt>
                <c:pt idx="14280">
                  <c:v>20642.605084051</c:v>
                </c:pt>
                <c:pt idx="14281">
                  <c:v>20642.7996816667</c:v>
                </c:pt>
                <c:pt idx="14282">
                  <c:v>20642.9942549304</c:v>
                </c:pt>
                <c:pt idx="14283">
                  <c:v>20643.188803842098</c:v>
                </c:pt>
                <c:pt idx="14284">
                  <c:v>20643.383328401898</c:v>
                </c:pt>
                <c:pt idx="14285">
                  <c:v>20643.577828609599</c:v>
                </c:pt>
                <c:pt idx="14286">
                  <c:v>20643.772304465401</c:v>
                </c:pt>
                <c:pt idx="14287">
                  <c:v>20643.966755969199</c:v>
                </c:pt>
                <c:pt idx="14288">
                  <c:v>20644.161197751098</c:v>
                </c:pt>
                <c:pt idx="14289">
                  <c:v>20644.3556354912</c:v>
                </c:pt>
                <c:pt idx="14290">
                  <c:v>20644.550049513899</c:v>
                </c:pt>
                <c:pt idx="14291">
                  <c:v>20644.744439819398</c:v>
                </c:pt>
                <c:pt idx="14292">
                  <c:v>20644.938806407499</c:v>
                </c:pt>
                <c:pt idx="14293">
                  <c:v>20645.133149278401</c:v>
                </c:pt>
                <c:pt idx="14294">
                  <c:v>20645.3274684319</c:v>
                </c:pt>
                <c:pt idx="14295">
                  <c:v>20645.521763868201</c:v>
                </c:pt>
                <c:pt idx="14296">
                  <c:v>20645.716035587098</c:v>
                </c:pt>
                <c:pt idx="14297">
                  <c:v>20645.910283588801</c:v>
                </c:pt>
                <c:pt idx="14298">
                  <c:v>20646.104507873199</c:v>
                </c:pt>
                <c:pt idx="14299">
                  <c:v>20646.298708440299</c:v>
                </c:pt>
                <c:pt idx="14300">
                  <c:v>20646.492885290001</c:v>
                </c:pt>
                <c:pt idx="14301">
                  <c:v>20646.6870384225</c:v>
                </c:pt>
                <c:pt idx="14302">
                  <c:v>20646.881167837699</c:v>
                </c:pt>
                <c:pt idx="14303">
                  <c:v>20647.0752735356</c:v>
                </c:pt>
                <c:pt idx="14304">
                  <c:v>20647.269355516099</c:v>
                </c:pt>
                <c:pt idx="14305">
                  <c:v>20647.463413779398</c:v>
                </c:pt>
                <c:pt idx="14306">
                  <c:v>20647.657448325401</c:v>
                </c:pt>
                <c:pt idx="14307">
                  <c:v>20647.851459154099</c:v>
                </c:pt>
                <c:pt idx="14308">
                  <c:v>20648.0454462655</c:v>
                </c:pt>
                <c:pt idx="14309">
                  <c:v>20648.2394096596</c:v>
                </c:pt>
                <c:pt idx="14310">
                  <c:v>20648.433349336399</c:v>
                </c:pt>
                <c:pt idx="14311">
                  <c:v>20648.627265295901</c:v>
                </c:pt>
                <c:pt idx="14312">
                  <c:v>20648.821157538099</c:v>
                </c:pt>
                <c:pt idx="14313">
                  <c:v>20649.015026063</c:v>
                </c:pt>
                <c:pt idx="14314">
                  <c:v>20649.208870870702</c:v>
                </c:pt>
                <c:pt idx="14315">
                  <c:v>20649.402691961001</c:v>
                </c:pt>
                <c:pt idx="14316">
                  <c:v>20649.596489333999</c:v>
                </c:pt>
                <c:pt idx="14317">
                  <c:v>20649.7902629897</c:v>
                </c:pt>
                <c:pt idx="14318">
                  <c:v>20649.9840129281</c:v>
                </c:pt>
                <c:pt idx="14319">
                  <c:v>20650.177739149301</c:v>
                </c:pt>
                <c:pt idx="14320">
                  <c:v>20650.3714416531</c:v>
                </c:pt>
                <c:pt idx="14321">
                  <c:v>20650.565120439602</c:v>
                </c:pt>
                <c:pt idx="14322">
                  <c:v>20650.758775508901</c:v>
                </c:pt>
                <c:pt idx="14323">
                  <c:v>20650.952406860801</c:v>
                </c:pt>
                <c:pt idx="14324">
                  <c:v>20651.146014495502</c:v>
                </c:pt>
                <c:pt idx="14325">
                  <c:v>20651.3395984128</c:v>
                </c:pt>
                <c:pt idx="14326">
                  <c:v>20651.5331586129</c:v>
                </c:pt>
                <c:pt idx="14327">
                  <c:v>20651.7266950956</c:v>
                </c:pt>
                <c:pt idx="14328">
                  <c:v>20651.920207861102</c:v>
                </c:pt>
                <c:pt idx="14329">
                  <c:v>20652.1136969092</c:v>
                </c:pt>
                <c:pt idx="14330">
                  <c:v>20652.3071622401</c:v>
                </c:pt>
                <c:pt idx="14331">
                  <c:v>20652.500603853601</c:v>
                </c:pt>
                <c:pt idx="14332">
                  <c:v>20652.6940217499</c:v>
                </c:pt>
                <c:pt idx="14333">
                  <c:v>20652.887415928901</c:v>
                </c:pt>
                <c:pt idx="14334">
                  <c:v>20653.080786390601</c:v>
                </c:pt>
                <c:pt idx="14335">
                  <c:v>20653.274133134899</c:v>
                </c:pt>
                <c:pt idx="14336">
                  <c:v>20653.467456162001</c:v>
                </c:pt>
                <c:pt idx="14337">
                  <c:v>20653.660755471799</c:v>
                </c:pt>
                <c:pt idx="14338">
                  <c:v>20653.8540310643</c:v>
                </c:pt>
                <c:pt idx="14339">
                  <c:v>20654.0472829395</c:v>
                </c:pt>
                <c:pt idx="14340">
                  <c:v>20654.240511097301</c:v>
                </c:pt>
                <c:pt idx="14341">
                  <c:v>20654.4337155379</c:v>
                </c:pt>
                <c:pt idx="14342">
                  <c:v>20654.626896261201</c:v>
                </c:pt>
                <c:pt idx="14343">
                  <c:v>20654.820053267202</c:v>
                </c:pt>
                <c:pt idx="14344">
                  <c:v>20655.013186555901</c:v>
                </c:pt>
                <c:pt idx="14345">
                  <c:v>20655.2062961273</c:v>
                </c:pt>
                <c:pt idx="14346">
                  <c:v>20655.399381981399</c:v>
                </c:pt>
                <c:pt idx="14347">
                  <c:v>20655.592444118302</c:v>
                </c:pt>
                <c:pt idx="14348">
                  <c:v>20655.785482537802</c:v>
                </c:pt>
                <c:pt idx="14349">
                  <c:v>20655.978497240001</c:v>
                </c:pt>
                <c:pt idx="14350">
                  <c:v>20656.1714882249</c:v>
                </c:pt>
                <c:pt idx="14351">
                  <c:v>20656.364455492501</c:v>
                </c:pt>
                <c:pt idx="14352">
                  <c:v>20656.557399042798</c:v>
                </c:pt>
                <c:pt idx="14353">
                  <c:v>20656.7503188759</c:v>
                </c:pt>
                <c:pt idx="14354">
                  <c:v>20656.943214991599</c:v>
                </c:pt>
                <c:pt idx="14355">
                  <c:v>20657.136087390001</c:v>
                </c:pt>
                <c:pt idx="14356">
                  <c:v>20657.328936071201</c:v>
                </c:pt>
                <c:pt idx="14357">
                  <c:v>20657.521761035001</c:v>
                </c:pt>
                <c:pt idx="14358">
                  <c:v>20657.714562281599</c:v>
                </c:pt>
                <c:pt idx="14359">
                  <c:v>20657.907339810801</c:v>
                </c:pt>
                <c:pt idx="14360">
                  <c:v>20658.100093622699</c:v>
                </c:pt>
                <c:pt idx="14361">
                  <c:v>20658.292823717398</c:v>
                </c:pt>
                <c:pt idx="14362">
                  <c:v>20658.485530094698</c:v>
                </c:pt>
                <c:pt idx="14363">
                  <c:v>20658.678212754799</c:v>
                </c:pt>
                <c:pt idx="14364">
                  <c:v>20658.8708716976</c:v>
                </c:pt>
                <c:pt idx="14365">
                  <c:v>20659.063506923001</c:v>
                </c:pt>
                <c:pt idx="14366">
                  <c:v>20659.2561184312</c:v>
                </c:pt>
                <c:pt idx="14367">
                  <c:v>20659.448706222101</c:v>
                </c:pt>
                <c:pt idx="14368">
                  <c:v>20659.6412702956</c:v>
                </c:pt>
                <c:pt idx="14369">
                  <c:v>20659.8338106519</c:v>
                </c:pt>
                <c:pt idx="14370">
                  <c:v>20660.0263272909</c:v>
                </c:pt>
                <c:pt idx="14371">
                  <c:v>20660.218820212602</c:v>
                </c:pt>
                <c:pt idx="14372">
                  <c:v>20660.411289416901</c:v>
                </c:pt>
                <c:pt idx="14373">
                  <c:v>20660.603734904002</c:v>
                </c:pt>
                <c:pt idx="14374">
                  <c:v>20660.796156673801</c:v>
                </c:pt>
                <c:pt idx="14375">
                  <c:v>20660.9885547263</c:v>
                </c:pt>
                <c:pt idx="14376">
                  <c:v>20661.180929061498</c:v>
                </c:pt>
                <c:pt idx="14377">
                  <c:v>20661.373279679399</c:v>
                </c:pt>
                <c:pt idx="14378">
                  <c:v>20661.565606579999</c:v>
                </c:pt>
                <c:pt idx="14379">
                  <c:v>20661.757909763299</c:v>
                </c:pt>
                <c:pt idx="14380">
                  <c:v>20661.950189229301</c:v>
                </c:pt>
                <c:pt idx="14381">
                  <c:v>20662.142444977999</c:v>
                </c:pt>
                <c:pt idx="14382">
                  <c:v>20662.334677009399</c:v>
                </c:pt>
                <c:pt idx="14383">
                  <c:v>20662.526885323499</c:v>
                </c:pt>
                <c:pt idx="14384">
                  <c:v>20662.7190699204</c:v>
                </c:pt>
                <c:pt idx="14385">
                  <c:v>20662.911230799898</c:v>
                </c:pt>
                <c:pt idx="14386">
                  <c:v>20663.1033679621</c:v>
                </c:pt>
                <c:pt idx="14387">
                  <c:v>20663.295481407</c:v>
                </c:pt>
                <c:pt idx="14388">
                  <c:v>20663.487571134599</c:v>
                </c:pt>
                <c:pt idx="14389">
                  <c:v>20663.679637145</c:v>
                </c:pt>
                <c:pt idx="14390">
                  <c:v>20663.871679438002</c:v>
                </c:pt>
                <c:pt idx="14391">
                  <c:v>20664.063698013801</c:v>
                </c:pt>
                <c:pt idx="14392">
                  <c:v>20664.255692872201</c:v>
                </c:pt>
                <c:pt idx="14393">
                  <c:v>20664.4476640133</c:v>
                </c:pt>
                <c:pt idx="14394">
                  <c:v>20664.6396114372</c:v>
                </c:pt>
                <c:pt idx="14395">
                  <c:v>20664.831535143701</c:v>
                </c:pt>
                <c:pt idx="14396">
                  <c:v>20665.023441406502</c:v>
                </c:pt>
                <c:pt idx="14397">
                  <c:v>20665.215354942098</c:v>
                </c:pt>
                <c:pt idx="14398">
                  <c:v>20665.4072454405</c:v>
                </c:pt>
                <c:pt idx="14399">
                  <c:v>20665.599112901498</c:v>
                </c:pt>
                <c:pt idx="14400">
                  <c:v>20665.7909573254</c:v>
                </c:pt>
                <c:pt idx="14401">
                  <c:v>20665.982778711899</c:v>
                </c:pt>
                <c:pt idx="14402">
                  <c:v>20666.1745770612</c:v>
                </c:pt>
                <c:pt idx="14403">
                  <c:v>20666.366352373199</c:v>
                </c:pt>
                <c:pt idx="14404">
                  <c:v>20666.558104647898</c:v>
                </c:pt>
                <c:pt idx="14405">
                  <c:v>20666.749833885398</c:v>
                </c:pt>
                <c:pt idx="14406">
                  <c:v>20666.941540085601</c:v>
                </c:pt>
                <c:pt idx="14407">
                  <c:v>20667.1332232485</c:v>
                </c:pt>
                <c:pt idx="14408">
                  <c:v>20667.3248833742</c:v>
                </c:pt>
                <c:pt idx="14409">
                  <c:v>20667.516520462599</c:v>
                </c:pt>
                <c:pt idx="14410">
                  <c:v>20667.708134513701</c:v>
                </c:pt>
                <c:pt idx="14411">
                  <c:v>20667.899725527601</c:v>
                </c:pt>
                <c:pt idx="14412">
                  <c:v>20668.0912935042</c:v>
                </c:pt>
                <c:pt idx="14413">
                  <c:v>20668.282838443502</c:v>
                </c:pt>
                <c:pt idx="14414">
                  <c:v>20668.474360345601</c:v>
                </c:pt>
                <c:pt idx="14415">
                  <c:v>20668.6658592104</c:v>
                </c:pt>
                <c:pt idx="14416">
                  <c:v>20668.857335037901</c:v>
                </c:pt>
                <c:pt idx="14417">
                  <c:v>20669.048787828098</c:v>
                </c:pt>
                <c:pt idx="14418">
                  <c:v>20669.2402175811</c:v>
                </c:pt>
                <c:pt idx="14419">
                  <c:v>20669.431624296802</c:v>
                </c:pt>
                <c:pt idx="14420">
                  <c:v>20669.6230079753</c:v>
                </c:pt>
                <c:pt idx="14421">
                  <c:v>20669.814368616499</c:v>
                </c:pt>
                <c:pt idx="14422">
                  <c:v>20670.0057062204</c:v>
                </c:pt>
                <c:pt idx="14423">
                  <c:v>20670.197020787</c:v>
                </c:pt>
                <c:pt idx="14424">
                  <c:v>20670.388312316401</c:v>
                </c:pt>
                <c:pt idx="14425">
                  <c:v>20670.579580808499</c:v>
                </c:pt>
                <c:pt idx="14426">
                  <c:v>20670.770826263299</c:v>
                </c:pt>
                <c:pt idx="14427">
                  <c:v>20670.9620486809</c:v>
                </c:pt>
                <c:pt idx="14428">
                  <c:v>20671.1532480612</c:v>
                </c:pt>
                <c:pt idx="14429">
                  <c:v>20671.3444244042</c:v>
                </c:pt>
                <c:pt idx="14430">
                  <c:v>20671.535577710001</c:v>
                </c:pt>
                <c:pt idx="14431">
                  <c:v>20671.726707978502</c:v>
                </c:pt>
                <c:pt idx="14432">
                  <c:v>20671.917815209701</c:v>
                </c:pt>
                <c:pt idx="14433">
                  <c:v>20672.108899403702</c:v>
                </c:pt>
                <c:pt idx="14434">
                  <c:v>20672.299960560402</c:v>
                </c:pt>
                <c:pt idx="14435">
                  <c:v>20672.490998679801</c:v>
                </c:pt>
                <c:pt idx="14436">
                  <c:v>20672.6820137619</c:v>
                </c:pt>
                <c:pt idx="14437">
                  <c:v>20672.873005806799</c:v>
                </c:pt>
                <c:pt idx="14438">
                  <c:v>20673.063974814399</c:v>
                </c:pt>
                <c:pt idx="14439">
                  <c:v>20673.254920784799</c:v>
                </c:pt>
                <c:pt idx="14440">
                  <c:v>20673.445843717898</c:v>
                </c:pt>
                <c:pt idx="14441">
                  <c:v>20673.636743613701</c:v>
                </c:pt>
                <c:pt idx="14442">
                  <c:v>20673.827620472199</c:v>
                </c:pt>
                <c:pt idx="14443">
                  <c:v>20674.018474293502</c:v>
                </c:pt>
                <c:pt idx="14444">
                  <c:v>20674.2093050775</c:v>
                </c:pt>
                <c:pt idx="14445">
                  <c:v>20674.400112824202</c:v>
                </c:pt>
                <c:pt idx="14446">
                  <c:v>20674.590897533701</c:v>
                </c:pt>
                <c:pt idx="14447">
                  <c:v>20674.781659205899</c:v>
                </c:pt>
                <c:pt idx="14448">
                  <c:v>20674.972397840898</c:v>
                </c:pt>
                <c:pt idx="14449">
                  <c:v>20675.163113438499</c:v>
                </c:pt>
                <c:pt idx="14450">
                  <c:v>20675.3538059989</c:v>
                </c:pt>
                <c:pt idx="14451">
                  <c:v>20675.544475522001</c:v>
                </c:pt>
                <c:pt idx="14452">
                  <c:v>20675.7351220079</c:v>
                </c:pt>
                <c:pt idx="14453">
                  <c:v>20675.925745456501</c:v>
                </c:pt>
                <c:pt idx="14454">
                  <c:v>20676.116345867798</c:v>
                </c:pt>
                <c:pt idx="14455">
                  <c:v>20676.3069232419</c:v>
                </c:pt>
                <c:pt idx="14456">
                  <c:v>20676.497477578701</c:v>
                </c:pt>
                <c:pt idx="14457">
                  <c:v>20676.688008878202</c:v>
                </c:pt>
                <c:pt idx="14458">
                  <c:v>20676.878517140402</c:v>
                </c:pt>
                <c:pt idx="14459">
                  <c:v>20677.069002365399</c:v>
                </c:pt>
                <c:pt idx="14460">
                  <c:v>20677.259464553099</c:v>
                </c:pt>
                <c:pt idx="14461">
                  <c:v>20677.4499037036</c:v>
                </c:pt>
                <c:pt idx="14462">
                  <c:v>20677.640319816699</c:v>
                </c:pt>
                <c:pt idx="14463">
                  <c:v>20677.830712892599</c:v>
                </c:pt>
                <c:pt idx="14464">
                  <c:v>20678.0210829313</c:v>
                </c:pt>
                <c:pt idx="14465">
                  <c:v>20678.2114299327</c:v>
                </c:pt>
                <c:pt idx="14466">
                  <c:v>20678.4017538968</c:v>
                </c:pt>
                <c:pt idx="14467">
                  <c:v>20678.592054823599</c:v>
                </c:pt>
                <c:pt idx="14468">
                  <c:v>20678.782332713199</c:v>
                </c:pt>
                <c:pt idx="14469">
                  <c:v>20678.972587565499</c:v>
                </c:pt>
                <c:pt idx="14470">
                  <c:v>20679.162819380501</c:v>
                </c:pt>
                <c:pt idx="14471">
                  <c:v>20679.353028158301</c:v>
                </c:pt>
                <c:pt idx="14472">
                  <c:v>20679.543213898702</c:v>
                </c:pt>
                <c:pt idx="14473">
                  <c:v>20679.733376601998</c:v>
                </c:pt>
                <c:pt idx="14474">
                  <c:v>20679.9235162679</c:v>
                </c:pt>
                <c:pt idx="14475">
                  <c:v>20680.113632896599</c:v>
                </c:pt>
                <c:pt idx="14476">
                  <c:v>20680.303726488</c:v>
                </c:pt>
                <c:pt idx="14477">
                  <c:v>20680.4937970422</c:v>
                </c:pt>
                <c:pt idx="14478">
                  <c:v>20680.683844559098</c:v>
                </c:pt>
                <c:pt idx="14479">
                  <c:v>20680.8738690387</c:v>
                </c:pt>
                <c:pt idx="14480">
                  <c:v>20681.063870481001</c:v>
                </c:pt>
                <c:pt idx="14481">
                  <c:v>20681.253848886099</c:v>
                </c:pt>
                <c:pt idx="14482">
                  <c:v>20681.4438042539</c:v>
                </c:pt>
                <c:pt idx="14483">
                  <c:v>20681.633736584499</c:v>
                </c:pt>
                <c:pt idx="14484">
                  <c:v>20681.823645877699</c:v>
                </c:pt>
                <c:pt idx="14485">
                  <c:v>20682.0135321337</c:v>
                </c:pt>
                <c:pt idx="14486">
                  <c:v>20682.203395352499</c:v>
                </c:pt>
                <c:pt idx="14487">
                  <c:v>20682.393235533898</c:v>
                </c:pt>
                <c:pt idx="14488">
                  <c:v>20682.583052678099</c:v>
                </c:pt>
                <c:pt idx="14489">
                  <c:v>20682.772846785101</c:v>
                </c:pt>
                <c:pt idx="14490">
                  <c:v>20682.962617854701</c:v>
                </c:pt>
                <c:pt idx="14491">
                  <c:v>20683.152365887101</c:v>
                </c:pt>
                <c:pt idx="14492">
                  <c:v>20683.342090882299</c:v>
                </c:pt>
                <c:pt idx="14493">
                  <c:v>20683.531792840098</c:v>
                </c:pt>
                <c:pt idx="14494">
                  <c:v>20683.721471760698</c:v>
                </c:pt>
                <c:pt idx="14495">
                  <c:v>20683.911127644002</c:v>
                </c:pt>
                <c:pt idx="14496">
                  <c:v>20684.100760490099</c:v>
                </c:pt>
                <c:pt idx="14497">
                  <c:v>20684.290370298899</c:v>
                </c:pt>
                <c:pt idx="14498">
                  <c:v>20684.479957070402</c:v>
                </c:pt>
                <c:pt idx="14499">
                  <c:v>20684.6695208046</c:v>
                </c:pt>
                <c:pt idx="14500">
                  <c:v>20684.8590615016</c:v>
                </c:pt>
                <c:pt idx="14501">
                  <c:v>20685.048579161299</c:v>
                </c:pt>
                <c:pt idx="14502">
                  <c:v>20685.238073783799</c:v>
                </c:pt>
                <c:pt idx="14503">
                  <c:v>20685.427545368901</c:v>
                </c:pt>
                <c:pt idx="14504">
                  <c:v>20685.616993916799</c:v>
                </c:pt>
                <c:pt idx="14505">
                  <c:v>20685.806448023799</c:v>
                </c:pt>
                <c:pt idx="14506">
                  <c:v>20685.9958822591</c:v>
                </c:pt>
                <c:pt idx="14507">
                  <c:v>20686.185294029001</c:v>
                </c:pt>
                <c:pt idx="14508">
                  <c:v>20686.374683333499</c:v>
                </c:pt>
                <c:pt idx="14509">
                  <c:v>20686.564050172601</c:v>
                </c:pt>
                <c:pt idx="14510">
                  <c:v>20686.753394546198</c:v>
                </c:pt>
                <c:pt idx="14511">
                  <c:v>20686.942716454399</c:v>
                </c:pt>
                <c:pt idx="14512">
                  <c:v>20687.132015897201</c:v>
                </c:pt>
                <c:pt idx="14513">
                  <c:v>20687.321292874502</c:v>
                </c:pt>
                <c:pt idx="14514">
                  <c:v>20687.510547386399</c:v>
                </c:pt>
                <c:pt idx="14515">
                  <c:v>20687.6997794329</c:v>
                </c:pt>
                <c:pt idx="14516">
                  <c:v>20687.888989014002</c:v>
                </c:pt>
                <c:pt idx="14517">
                  <c:v>20688.078176129598</c:v>
                </c:pt>
                <c:pt idx="14518">
                  <c:v>20688.267340779901</c:v>
                </c:pt>
                <c:pt idx="14519">
                  <c:v>20688.456482964699</c:v>
                </c:pt>
                <c:pt idx="14520">
                  <c:v>20688.645602683999</c:v>
                </c:pt>
                <c:pt idx="14521">
                  <c:v>20688.834699938001</c:v>
                </c:pt>
                <c:pt idx="14522">
                  <c:v>20689.023774726498</c:v>
                </c:pt>
                <c:pt idx="14523">
                  <c:v>20689.2128270496</c:v>
                </c:pt>
                <c:pt idx="14524">
                  <c:v>20689.401856907301</c:v>
                </c:pt>
                <c:pt idx="14525">
                  <c:v>20689.590864299498</c:v>
                </c:pt>
                <c:pt idx="14526">
                  <c:v>20689.779849226299</c:v>
                </c:pt>
                <c:pt idx="14527">
                  <c:v>20689.968811687701</c:v>
                </c:pt>
                <c:pt idx="14528">
                  <c:v>20690.157751683699</c:v>
                </c:pt>
                <c:pt idx="14529">
                  <c:v>20690.346669214199</c:v>
                </c:pt>
                <c:pt idx="14530">
                  <c:v>20690.5355642793</c:v>
                </c:pt>
                <c:pt idx="14531">
                  <c:v>20690.724436879002</c:v>
                </c:pt>
                <c:pt idx="14532">
                  <c:v>20690.913287013202</c:v>
                </c:pt>
                <c:pt idx="14533">
                  <c:v>20691.1021146821</c:v>
                </c:pt>
                <c:pt idx="14534">
                  <c:v>20691.290919885501</c:v>
                </c:pt>
                <c:pt idx="14535">
                  <c:v>20691.479702623499</c:v>
                </c:pt>
                <c:pt idx="14536">
                  <c:v>20691.668462896101</c:v>
                </c:pt>
                <c:pt idx="14537">
                  <c:v>20691.857200703202</c:v>
                </c:pt>
                <c:pt idx="14538">
                  <c:v>20692.045916044899</c:v>
                </c:pt>
                <c:pt idx="14539">
                  <c:v>20692.234608921201</c:v>
                </c:pt>
                <c:pt idx="14540">
                  <c:v>20692.423279332099</c:v>
                </c:pt>
                <c:pt idx="14541">
                  <c:v>20692.611927277499</c:v>
                </c:pt>
                <c:pt idx="14542">
                  <c:v>20692.800552757501</c:v>
                </c:pt>
                <c:pt idx="14543">
                  <c:v>20692.989155772098</c:v>
                </c:pt>
                <c:pt idx="14544">
                  <c:v>20693.177736321199</c:v>
                </c:pt>
                <c:pt idx="14545">
                  <c:v>20693.366294405001</c:v>
                </c:pt>
                <c:pt idx="14546">
                  <c:v>20693.554830023299</c:v>
                </c:pt>
                <c:pt idx="14547">
                  <c:v>20693.7433431762</c:v>
                </c:pt>
                <c:pt idx="14548">
                  <c:v>20693.9318338636</c:v>
                </c:pt>
                <c:pt idx="14549">
                  <c:v>20694.120302085699</c:v>
                </c:pt>
                <c:pt idx="14550">
                  <c:v>20694.3087478423</c:v>
                </c:pt>
                <c:pt idx="14551">
                  <c:v>20694.4971711334</c:v>
                </c:pt>
                <c:pt idx="14552">
                  <c:v>20694.685571959199</c:v>
                </c:pt>
                <c:pt idx="14553">
                  <c:v>20694.873950319499</c:v>
                </c:pt>
                <c:pt idx="14554">
                  <c:v>20695.0623062144</c:v>
                </c:pt>
                <c:pt idx="14555">
                  <c:v>20695.250639643898</c:v>
                </c:pt>
                <c:pt idx="14556">
                  <c:v>20695.438950608001</c:v>
                </c:pt>
                <c:pt idx="14557">
                  <c:v>20695.627239106601</c:v>
                </c:pt>
                <c:pt idx="14558">
                  <c:v>20695.815505139799</c:v>
                </c:pt>
                <c:pt idx="14559">
                  <c:v>20696.003748707601</c:v>
                </c:pt>
                <c:pt idx="14560">
                  <c:v>20696.191969809901</c:v>
                </c:pt>
                <c:pt idx="14561">
                  <c:v>20696.380168446802</c:v>
                </c:pt>
                <c:pt idx="14562">
                  <c:v>20696.568344618299</c:v>
                </c:pt>
                <c:pt idx="14563">
                  <c:v>20696.756498324401</c:v>
                </c:pt>
                <c:pt idx="14564">
                  <c:v>20696.9446295651</c:v>
                </c:pt>
                <c:pt idx="14565">
                  <c:v>20697.1327383403</c:v>
                </c:pt>
                <c:pt idx="14566">
                  <c:v>20697.320824650102</c:v>
                </c:pt>
                <c:pt idx="14567">
                  <c:v>20697.5088884945</c:v>
                </c:pt>
                <c:pt idx="14568">
                  <c:v>20697.6969298734</c:v>
                </c:pt>
                <c:pt idx="14569">
                  <c:v>20697.884948786901</c:v>
                </c:pt>
                <c:pt idx="14570">
                  <c:v>20698.072945234999</c:v>
                </c:pt>
                <c:pt idx="14571">
                  <c:v>20698.260919217701</c:v>
                </c:pt>
                <c:pt idx="14572">
                  <c:v>20698.448870734901</c:v>
                </c:pt>
                <c:pt idx="14573">
                  <c:v>20698.6367997868</c:v>
                </c:pt>
                <c:pt idx="14574">
                  <c:v>20698.8247063731</c:v>
                </c:pt>
                <c:pt idx="14575">
                  <c:v>20699.012590494101</c:v>
                </c:pt>
                <c:pt idx="14576">
                  <c:v>20699.2004521497</c:v>
                </c:pt>
                <c:pt idx="14577">
                  <c:v>20699.388291339801</c:v>
                </c:pt>
                <c:pt idx="14578">
                  <c:v>20699.576108064499</c:v>
                </c:pt>
                <c:pt idx="14579">
                  <c:v>20699.763902323699</c:v>
                </c:pt>
                <c:pt idx="14580">
                  <c:v>20699.951674117499</c:v>
                </c:pt>
                <c:pt idx="14581">
                  <c:v>20700.139423445999</c:v>
                </c:pt>
                <c:pt idx="14582">
                  <c:v>20700.327150309</c:v>
                </c:pt>
                <c:pt idx="14583">
                  <c:v>20700.5148547065</c:v>
                </c:pt>
                <c:pt idx="14584">
                  <c:v>20700.702536638699</c:v>
                </c:pt>
                <c:pt idx="14585">
                  <c:v>20700.8901961054</c:v>
                </c:pt>
                <c:pt idx="14586">
                  <c:v>20701.077833106701</c:v>
                </c:pt>
                <c:pt idx="14587">
                  <c:v>20701.2654476426</c:v>
                </c:pt>
                <c:pt idx="14588">
                  <c:v>20701.453039713</c:v>
                </c:pt>
                <c:pt idx="14589">
                  <c:v>20701.640609318001</c:v>
                </c:pt>
                <c:pt idx="14590">
                  <c:v>20701.828156457599</c:v>
                </c:pt>
                <c:pt idx="14591">
                  <c:v>20702.015681131801</c:v>
                </c:pt>
                <c:pt idx="14592">
                  <c:v>20702.203183340502</c:v>
                </c:pt>
                <c:pt idx="14593">
                  <c:v>20702.390663083799</c:v>
                </c:pt>
                <c:pt idx="14594">
                  <c:v>20702.578120361701</c:v>
                </c:pt>
                <c:pt idx="14595">
                  <c:v>20702.765555174101</c:v>
                </c:pt>
                <c:pt idx="14596">
                  <c:v>20702.9529675212</c:v>
                </c:pt>
                <c:pt idx="14597">
                  <c:v>20703.140357402801</c:v>
                </c:pt>
                <c:pt idx="14598">
                  <c:v>20703.327724818999</c:v>
                </c:pt>
                <c:pt idx="14599">
                  <c:v>20703.515069769699</c:v>
                </c:pt>
                <c:pt idx="14600">
                  <c:v>20703.702392255102</c:v>
                </c:pt>
                <c:pt idx="14601">
                  <c:v>20703.889692274999</c:v>
                </c:pt>
                <c:pt idx="14602">
                  <c:v>20704.076969829399</c:v>
                </c:pt>
                <c:pt idx="14603">
                  <c:v>20704.264224918501</c:v>
                </c:pt>
                <c:pt idx="14604">
                  <c:v>20704.451457542102</c:v>
                </c:pt>
                <c:pt idx="14605">
                  <c:v>20704.638667700299</c:v>
                </c:pt>
                <c:pt idx="14606">
                  <c:v>20704.825855393101</c:v>
                </c:pt>
                <c:pt idx="14607">
                  <c:v>20705.013020620499</c:v>
                </c:pt>
                <c:pt idx="14608">
                  <c:v>20705.2001633824</c:v>
                </c:pt>
                <c:pt idx="14609">
                  <c:v>20705.387283678901</c:v>
                </c:pt>
                <c:pt idx="14610">
                  <c:v>20705.57438151</c:v>
                </c:pt>
                <c:pt idx="14611">
                  <c:v>20705.7614568756</c:v>
                </c:pt>
                <c:pt idx="14612">
                  <c:v>20705.948509775801</c:v>
                </c:pt>
                <c:pt idx="14613">
                  <c:v>20706.135562868501</c:v>
                </c:pt>
                <c:pt idx="14614">
                  <c:v>20706.322605581201</c:v>
                </c:pt>
                <c:pt idx="14615">
                  <c:v>20706.5096264569</c:v>
                </c:pt>
                <c:pt idx="14616">
                  <c:v>20706.696625495599</c:v>
                </c:pt>
                <c:pt idx="14617">
                  <c:v>20706.8836026973</c:v>
                </c:pt>
                <c:pt idx="14618">
                  <c:v>20707.0705580619</c:v>
                </c:pt>
                <c:pt idx="14619">
                  <c:v>20707.257491589498</c:v>
                </c:pt>
                <c:pt idx="14620">
                  <c:v>20707.4444032801</c:v>
                </c:pt>
                <c:pt idx="14621">
                  <c:v>20707.6312931336</c:v>
                </c:pt>
                <c:pt idx="14622">
                  <c:v>20707.818161150099</c:v>
                </c:pt>
                <c:pt idx="14623">
                  <c:v>20708.005007329601</c:v>
                </c:pt>
                <c:pt idx="14624">
                  <c:v>20708.191831672098</c:v>
                </c:pt>
                <c:pt idx="14625">
                  <c:v>20708.378634177501</c:v>
                </c:pt>
                <c:pt idx="14626">
                  <c:v>20708.5654148459</c:v>
                </c:pt>
                <c:pt idx="14627">
                  <c:v>20708.7521736772</c:v>
                </c:pt>
                <c:pt idx="14628">
                  <c:v>20708.938910671499</c:v>
                </c:pt>
                <c:pt idx="14629">
                  <c:v>20709.125625828801</c:v>
                </c:pt>
                <c:pt idx="14630">
                  <c:v>20709.312319149099</c:v>
                </c:pt>
                <c:pt idx="14631">
                  <c:v>20709.498990632299</c:v>
                </c:pt>
                <c:pt idx="14632">
                  <c:v>20709.685640278502</c:v>
                </c:pt>
                <c:pt idx="14633">
                  <c:v>20709.8722680877</c:v>
                </c:pt>
                <c:pt idx="14634">
                  <c:v>20710.0588740598</c:v>
                </c:pt>
                <c:pt idx="14635">
                  <c:v>20710.245458194899</c:v>
                </c:pt>
                <c:pt idx="14636">
                  <c:v>20710.432020493001</c:v>
                </c:pt>
                <c:pt idx="14637">
                  <c:v>20710.618560954099</c:v>
                </c:pt>
                <c:pt idx="14638">
                  <c:v>20710.805079578098</c:v>
                </c:pt>
                <c:pt idx="14639">
                  <c:v>20710.991576364999</c:v>
                </c:pt>
                <c:pt idx="14640">
                  <c:v>20711.178051315001</c:v>
                </c:pt>
                <c:pt idx="14641">
                  <c:v>20711.3645044279</c:v>
                </c:pt>
                <c:pt idx="14642">
                  <c:v>20711.550935703799</c:v>
                </c:pt>
                <c:pt idx="14643">
                  <c:v>20711.737345142701</c:v>
                </c:pt>
                <c:pt idx="14644">
                  <c:v>20711.923732744501</c:v>
                </c:pt>
                <c:pt idx="14645">
                  <c:v>20712.1100985093</c:v>
                </c:pt>
                <c:pt idx="14646">
                  <c:v>20712.296442437098</c:v>
                </c:pt>
                <c:pt idx="14647">
                  <c:v>20712.482764527798</c:v>
                </c:pt>
                <c:pt idx="14648">
                  <c:v>20712.669064781501</c:v>
                </c:pt>
                <c:pt idx="14649">
                  <c:v>20712.8553431982</c:v>
                </c:pt>
                <c:pt idx="14650">
                  <c:v>20713.0415997778</c:v>
                </c:pt>
                <c:pt idx="14651">
                  <c:v>20713.227834520399</c:v>
                </c:pt>
                <c:pt idx="14652">
                  <c:v>20713.414047425998</c:v>
                </c:pt>
                <c:pt idx="14653">
                  <c:v>20713.600238494499</c:v>
                </c:pt>
                <c:pt idx="14654">
                  <c:v>20713.7864077261</c:v>
                </c:pt>
                <c:pt idx="14655">
                  <c:v>20713.972555120501</c:v>
                </c:pt>
                <c:pt idx="14656">
                  <c:v>20714.158680678</c:v>
                </c:pt>
                <c:pt idx="14657">
                  <c:v>20714.344784398399</c:v>
                </c:pt>
                <c:pt idx="14658">
                  <c:v>20714.530866281799</c:v>
                </c:pt>
                <c:pt idx="14659">
                  <c:v>20714.716926328201</c:v>
                </c:pt>
                <c:pt idx="14660">
                  <c:v>20714.902964537501</c:v>
                </c:pt>
                <c:pt idx="14661">
                  <c:v>20715.088980909801</c:v>
                </c:pt>
                <c:pt idx="14662">
                  <c:v>20715.2749754451</c:v>
                </c:pt>
                <c:pt idx="14663">
                  <c:v>20715.4609481433</c:v>
                </c:pt>
                <c:pt idx="14664">
                  <c:v>20715.6468990045</c:v>
                </c:pt>
                <c:pt idx="14665">
                  <c:v>20715.832828028699</c:v>
                </c:pt>
                <c:pt idx="14666">
                  <c:v>20716.018735215901</c:v>
                </c:pt>
                <c:pt idx="14667">
                  <c:v>20716.204620566001</c:v>
                </c:pt>
                <c:pt idx="14668">
                  <c:v>20716.3904840791</c:v>
                </c:pt>
                <c:pt idx="14669">
                  <c:v>20716.576325755101</c:v>
                </c:pt>
                <c:pt idx="14670">
                  <c:v>20716.762145594101</c:v>
                </c:pt>
                <c:pt idx="14671">
                  <c:v>20716.9479435961</c:v>
                </c:pt>
                <c:pt idx="14672">
                  <c:v>20717.133719761099</c:v>
                </c:pt>
                <c:pt idx="14673">
                  <c:v>20717.319474088999</c:v>
                </c:pt>
                <c:pt idx="14674">
                  <c:v>20717.505206579899</c:v>
                </c:pt>
                <c:pt idx="14675">
                  <c:v>20717.690917233798</c:v>
                </c:pt>
                <c:pt idx="14676">
                  <c:v>20717.876606050599</c:v>
                </c:pt>
                <c:pt idx="14677">
                  <c:v>20718.062273030399</c:v>
                </c:pt>
                <c:pt idx="14678">
                  <c:v>20718.247918173201</c:v>
                </c:pt>
                <c:pt idx="14679">
                  <c:v>20718.433541479</c:v>
                </c:pt>
                <c:pt idx="14680">
                  <c:v>20718.6191429477</c:v>
                </c:pt>
                <c:pt idx="14681">
                  <c:v>20718.804722579302</c:v>
                </c:pt>
                <c:pt idx="14682">
                  <c:v>20718.990280374001</c:v>
                </c:pt>
                <c:pt idx="14683">
                  <c:v>20719.175816331601</c:v>
                </c:pt>
                <c:pt idx="14684">
                  <c:v>20719.3613304522</c:v>
                </c:pt>
                <c:pt idx="14685">
                  <c:v>20719.5468227358</c:v>
                </c:pt>
                <c:pt idx="14686">
                  <c:v>20719.7322931823</c:v>
                </c:pt>
                <c:pt idx="14687">
                  <c:v>20719.9177417918</c:v>
                </c:pt>
                <c:pt idx="14688">
                  <c:v>20720.103168564299</c:v>
                </c:pt>
                <c:pt idx="14689">
                  <c:v>20720.2885734997</c:v>
                </c:pt>
                <c:pt idx="14690">
                  <c:v>20720.4739565981</c:v>
                </c:pt>
                <c:pt idx="14691">
                  <c:v>20720.659317859499</c:v>
                </c:pt>
                <c:pt idx="14692">
                  <c:v>20720.8446572838</c:v>
                </c:pt>
                <c:pt idx="14693">
                  <c:v>20721.0299748711</c:v>
                </c:pt>
                <c:pt idx="14694">
                  <c:v>20721.2152706214</c:v>
                </c:pt>
                <c:pt idx="14695">
                  <c:v>20721.400544534699</c:v>
                </c:pt>
                <c:pt idx="14696">
                  <c:v>20721.5857966109</c:v>
                </c:pt>
                <c:pt idx="14697">
                  <c:v>20721.7710268501</c:v>
                </c:pt>
                <c:pt idx="14698">
                  <c:v>20721.956235252201</c:v>
                </c:pt>
                <c:pt idx="14699">
                  <c:v>20722.141421817301</c:v>
                </c:pt>
                <c:pt idx="14700">
                  <c:v>20722.326586545401</c:v>
                </c:pt>
                <c:pt idx="14701">
                  <c:v>20722.511729436501</c:v>
                </c:pt>
                <c:pt idx="14702">
                  <c:v>20722.696850490502</c:v>
                </c:pt>
                <c:pt idx="14703">
                  <c:v>20722.881949707498</c:v>
                </c:pt>
                <c:pt idx="14704">
                  <c:v>20723.067027087502</c:v>
                </c:pt>
                <c:pt idx="14705">
                  <c:v>20723.252082630501</c:v>
                </c:pt>
                <c:pt idx="14706">
                  <c:v>20723.437116336401</c:v>
                </c:pt>
                <c:pt idx="14707">
                  <c:v>20723.622128205199</c:v>
                </c:pt>
                <c:pt idx="14708">
                  <c:v>20723.807118237099</c:v>
                </c:pt>
                <c:pt idx="14709">
                  <c:v>20723.992086431899</c:v>
                </c:pt>
                <c:pt idx="14710">
                  <c:v>20724.177032789699</c:v>
                </c:pt>
                <c:pt idx="14711">
                  <c:v>20724.361957310401</c:v>
                </c:pt>
                <c:pt idx="14712">
                  <c:v>20724.5468599942</c:v>
                </c:pt>
                <c:pt idx="14713">
                  <c:v>20724.7317408409</c:v>
                </c:pt>
                <c:pt idx="14714">
                  <c:v>20724.916599850501</c:v>
                </c:pt>
                <c:pt idx="14715">
                  <c:v>20725.101437023201</c:v>
                </c:pt>
                <c:pt idx="14716">
                  <c:v>20725.286252358801</c:v>
                </c:pt>
                <c:pt idx="14717">
                  <c:v>20725.471045857299</c:v>
                </c:pt>
                <c:pt idx="14718">
                  <c:v>20725.655817518898</c:v>
                </c:pt>
                <c:pt idx="14719">
                  <c:v>20725.840567343399</c:v>
                </c:pt>
                <c:pt idx="14720">
                  <c:v>20726.025295330899</c:v>
                </c:pt>
                <c:pt idx="14721">
                  <c:v>20726.210013266598</c:v>
                </c:pt>
                <c:pt idx="14722">
                  <c:v>20726.3947268351</c:v>
                </c:pt>
                <c:pt idx="14723">
                  <c:v>20726.5794190983</c:v>
                </c:pt>
                <c:pt idx="14724">
                  <c:v>20726.764090055902</c:v>
                </c:pt>
                <c:pt idx="14725">
                  <c:v>20726.948739708099</c:v>
                </c:pt>
                <c:pt idx="14726">
                  <c:v>20727.1333680549</c:v>
                </c:pt>
                <c:pt idx="14727">
                  <c:v>20727.317975096201</c:v>
                </c:pt>
                <c:pt idx="14728">
                  <c:v>20727.502560831999</c:v>
                </c:pt>
                <c:pt idx="14729">
                  <c:v>20727.687125262401</c:v>
                </c:pt>
                <c:pt idx="14730">
                  <c:v>20727.871668387299</c:v>
                </c:pt>
                <c:pt idx="14731">
                  <c:v>20728.0561902068</c:v>
                </c:pt>
                <c:pt idx="14732">
                  <c:v>20728.240690720799</c:v>
                </c:pt>
                <c:pt idx="14733">
                  <c:v>20728.425169929302</c:v>
                </c:pt>
                <c:pt idx="14734">
                  <c:v>20728.6096278324</c:v>
                </c:pt>
                <c:pt idx="14735">
                  <c:v>20728.79406443</c:v>
                </c:pt>
                <c:pt idx="14736">
                  <c:v>20728.978479722198</c:v>
                </c:pt>
                <c:pt idx="14737">
                  <c:v>20729.162873708901</c:v>
                </c:pt>
                <c:pt idx="14738">
                  <c:v>20729.3472463902</c:v>
                </c:pt>
                <c:pt idx="14739">
                  <c:v>20729.531597765999</c:v>
                </c:pt>
                <c:pt idx="14740">
                  <c:v>20729.7159278363</c:v>
                </c:pt>
                <c:pt idx="14741">
                  <c:v>20729.900236601199</c:v>
                </c:pt>
                <c:pt idx="14742">
                  <c:v>20730.0845240606</c:v>
                </c:pt>
                <c:pt idx="14743">
                  <c:v>20730.268790214599</c:v>
                </c:pt>
                <c:pt idx="14744">
                  <c:v>20730.453035063099</c:v>
                </c:pt>
                <c:pt idx="14745">
                  <c:v>20730.637258606101</c:v>
                </c:pt>
                <c:pt idx="14746">
                  <c:v>20730.821460843701</c:v>
                </c:pt>
                <c:pt idx="14747">
                  <c:v>20731.005641775799</c:v>
                </c:pt>
                <c:pt idx="14748">
                  <c:v>20731.189801402499</c:v>
                </c:pt>
                <c:pt idx="14749">
                  <c:v>20731.3739397237</c:v>
                </c:pt>
                <c:pt idx="14750">
                  <c:v>20731.558056739501</c:v>
                </c:pt>
                <c:pt idx="14751">
                  <c:v>20731.742152449799</c:v>
                </c:pt>
                <c:pt idx="14752">
                  <c:v>20731.926226854699</c:v>
                </c:pt>
                <c:pt idx="14753">
                  <c:v>20732.110279953999</c:v>
                </c:pt>
                <c:pt idx="14754">
                  <c:v>20732.294311747999</c:v>
                </c:pt>
                <c:pt idx="14755">
                  <c:v>20732.478322236399</c:v>
                </c:pt>
                <c:pt idx="14756">
                  <c:v>20732.662311419401</c:v>
                </c:pt>
                <c:pt idx="14757">
                  <c:v>20732.846279296999</c:v>
                </c:pt>
                <c:pt idx="14758">
                  <c:v>20733.030225869101</c:v>
                </c:pt>
                <c:pt idx="14759">
                  <c:v>20733.2141511357</c:v>
                </c:pt>
                <c:pt idx="14760">
                  <c:v>20733.398055096899</c:v>
                </c:pt>
                <c:pt idx="14761">
                  <c:v>20733.581937752599</c:v>
                </c:pt>
                <c:pt idx="14762">
                  <c:v>20733.765799102901</c:v>
                </c:pt>
                <c:pt idx="14763">
                  <c:v>20733.949639147701</c:v>
                </c:pt>
                <c:pt idx="14764">
                  <c:v>20734.133457887099</c:v>
                </c:pt>
                <c:pt idx="14765">
                  <c:v>20734.317255320999</c:v>
                </c:pt>
                <c:pt idx="14766">
                  <c:v>20734.501031449399</c:v>
                </c:pt>
                <c:pt idx="14767">
                  <c:v>20734.684786272399</c:v>
                </c:pt>
                <c:pt idx="14768">
                  <c:v>20734.868519789899</c:v>
                </c:pt>
                <c:pt idx="14769">
                  <c:v>20735.052232001901</c:v>
                </c:pt>
                <c:pt idx="14770">
                  <c:v>20735.235922908501</c:v>
                </c:pt>
                <c:pt idx="14771">
                  <c:v>20735.419592509701</c:v>
                </c:pt>
                <c:pt idx="14772">
                  <c:v>20735.6032408053</c:v>
                </c:pt>
                <c:pt idx="14773">
                  <c:v>20735.786867795599</c:v>
                </c:pt>
                <c:pt idx="14774">
                  <c:v>20735.9704734804</c:v>
                </c:pt>
                <c:pt idx="14775">
                  <c:v>20736.154057859701</c:v>
                </c:pt>
                <c:pt idx="14776">
                  <c:v>20736.3376209335</c:v>
                </c:pt>
                <c:pt idx="14777">
                  <c:v>20736.521162701902</c:v>
                </c:pt>
                <c:pt idx="14778">
                  <c:v>20736.704683164899</c:v>
                </c:pt>
                <c:pt idx="14779">
                  <c:v>20736.8881823224</c:v>
                </c:pt>
                <c:pt idx="14780">
                  <c:v>20737.071660174399</c:v>
                </c:pt>
                <c:pt idx="14781">
                  <c:v>20737.255116720899</c:v>
                </c:pt>
                <c:pt idx="14782">
                  <c:v>20737.438551962099</c:v>
                </c:pt>
                <c:pt idx="14783">
                  <c:v>20737.621965897699</c:v>
                </c:pt>
                <c:pt idx="14784">
                  <c:v>20737.805358527901</c:v>
                </c:pt>
                <c:pt idx="14785">
                  <c:v>20737.988729852601</c:v>
                </c:pt>
                <c:pt idx="14786">
                  <c:v>20738.1720798719</c:v>
                </c:pt>
                <c:pt idx="14787">
                  <c:v>20738.355408585699</c:v>
                </c:pt>
                <c:pt idx="14788">
                  <c:v>20738.538715994098</c:v>
                </c:pt>
                <c:pt idx="14789">
                  <c:v>20738.722002097002</c:v>
                </c:pt>
                <c:pt idx="14790">
                  <c:v>20738.905266894399</c:v>
                </c:pt>
                <c:pt idx="14791">
                  <c:v>20739.088510386398</c:v>
                </c:pt>
                <c:pt idx="14792">
                  <c:v>20739.271732572899</c:v>
                </c:pt>
                <c:pt idx="14793">
                  <c:v>20739.454933453999</c:v>
                </c:pt>
                <c:pt idx="14794">
                  <c:v>20739.638113029599</c:v>
                </c:pt>
                <c:pt idx="14795">
                  <c:v>20739.821271299799</c:v>
                </c:pt>
                <c:pt idx="14796">
                  <c:v>20740.0044082645</c:v>
                </c:pt>
                <c:pt idx="14797">
                  <c:v>20740.187523923702</c:v>
                </c:pt>
                <c:pt idx="14798">
                  <c:v>20740.370618277499</c:v>
                </c:pt>
                <c:pt idx="14799">
                  <c:v>20740.5536913258</c:v>
                </c:pt>
                <c:pt idx="14800">
                  <c:v>20740.736743068701</c:v>
                </c:pt>
                <c:pt idx="14801">
                  <c:v>20740.919773506099</c:v>
                </c:pt>
                <c:pt idx="14802">
                  <c:v>20741.102782638001</c:v>
                </c:pt>
                <c:pt idx="14803">
                  <c:v>20741.285770464499</c:v>
                </c:pt>
                <c:pt idx="14804">
                  <c:v>20741.4687369856</c:v>
                </c:pt>
                <c:pt idx="14805">
                  <c:v>20741.6516822011</c:v>
                </c:pt>
                <c:pt idx="14806">
                  <c:v>20741.834606111301</c:v>
                </c:pt>
                <c:pt idx="14807">
                  <c:v>20742.0175087159</c:v>
                </c:pt>
                <c:pt idx="14808">
                  <c:v>20742.200390015099</c:v>
                </c:pt>
                <c:pt idx="14809">
                  <c:v>20742.383250008901</c:v>
                </c:pt>
                <c:pt idx="14810">
                  <c:v>20742.5660886972</c:v>
                </c:pt>
                <c:pt idx="14811">
                  <c:v>20742.74890608</c:v>
                </c:pt>
                <c:pt idx="14812">
                  <c:v>20742.931702157399</c:v>
                </c:pt>
                <c:pt idx="14813">
                  <c:v>20743.114476929299</c:v>
                </c:pt>
                <c:pt idx="14814">
                  <c:v>20743.297230395699</c:v>
                </c:pt>
                <c:pt idx="14815">
                  <c:v>20743.479962556699</c:v>
                </c:pt>
                <c:pt idx="14816">
                  <c:v>20743.662673412298</c:v>
                </c:pt>
                <c:pt idx="14817">
                  <c:v>20743.8453629623</c:v>
                </c:pt>
                <c:pt idx="14818">
                  <c:v>20744.028031206999</c:v>
                </c:pt>
                <c:pt idx="14819">
                  <c:v>20744.210678146101</c:v>
                </c:pt>
                <c:pt idx="14820">
                  <c:v>20744.393303779801</c:v>
                </c:pt>
                <c:pt idx="14821">
                  <c:v>20744.575908108101</c:v>
                </c:pt>
                <c:pt idx="14822">
                  <c:v>20744.758491130899</c:v>
                </c:pt>
                <c:pt idx="14823">
                  <c:v>20744.9410528482</c:v>
                </c:pt>
                <c:pt idx="14824">
                  <c:v>20745.123593260101</c:v>
                </c:pt>
                <c:pt idx="14825">
                  <c:v>20745.306112366499</c:v>
                </c:pt>
                <c:pt idx="14826">
                  <c:v>20745.4886101675</c:v>
                </c:pt>
                <c:pt idx="14827">
                  <c:v>20745.671086662998</c:v>
                </c:pt>
                <c:pt idx="14828">
                  <c:v>20745.853541853001</c:v>
                </c:pt>
                <c:pt idx="14829">
                  <c:v>20746.035980176599</c:v>
                </c:pt>
                <c:pt idx="14830">
                  <c:v>20746.2184218816</c:v>
                </c:pt>
                <c:pt idx="14831">
                  <c:v>20746.400842812898</c:v>
                </c:pt>
                <c:pt idx="14832">
                  <c:v>20746.5832429703</c:v>
                </c:pt>
                <c:pt idx="14833">
                  <c:v>20746.765622354</c:v>
                </c:pt>
                <c:pt idx="14834">
                  <c:v>20746.947980963902</c:v>
                </c:pt>
                <c:pt idx="14835">
                  <c:v>20747.1303188001</c:v>
                </c:pt>
                <c:pt idx="14836">
                  <c:v>20747.312635862399</c:v>
                </c:pt>
                <c:pt idx="14837">
                  <c:v>20747.494932150999</c:v>
                </c:pt>
                <c:pt idx="14838">
                  <c:v>20747.677207665802</c:v>
                </c:pt>
                <c:pt idx="14839">
                  <c:v>20747.859462406799</c:v>
                </c:pt>
                <c:pt idx="14840">
                  <c:v>20748.041696374101</c:v>
                </c:pt>
                <c:pt idx="14841">
                  <c:v>20748.2239095675</c:v>
                </c:pt>
                <c:pt idx="14842">
                  <c:v>20748.406101987199</c:v>
                </c:pt>
                <c:pt idx="14843">
                  <c:v>20748.5882736331</c:v>
                </c:pt>
                <c:pt idx="14844">
                  <c:v>20748.770424505201</c:v>
                </c:pt>
                <c:pt idx="14845">
                  <c:v>20748.9525546035</c:v>
                </c:pt>
                <c:pt idx="14846">
                  <c:v>20749.1346639281</c:v>
                </c:pt>
                <c:pt idx="14847">
                  <c:v>20749.316752478899</c:v>
                </c:pt>
                <c:pt idx="14848">
                  <c:v>20749.4988202559</c:v>
                </c:pt>
                <c:pt idx="14849">
                  <c:v>20749.6808672591</c:v>
                </c:pt>
                <c:pt idx="14850">
                  <c:v>20749.8628934886</c:v>
                </c:pt>
                <c:pt idx="14851">
                  <c:v>20750.044898944201</c:v>
                </c:pt>
                <c:pt idx="14852">
                  <c:v>20750.226883626099</c:v>
                </c:pt>
                <c:pt idx="14853">
                  <c:v>20750.4088475342</c:v>
                </c:pt>
                <c:pt idx="14854">
                  <c:v>20750.590790668499</c:v>
                </c:pt>
                <c:pt idx="14855">
                  <c:v>20750.772713029099</c:v>
                </c:pt>
                <c:pt idx="14856">
                  <c:v>20750.954614615799</c:v>
                </c:pt>
                <c:pt idx="14857">
                  <c:v>20751.1364954288</c:v>
                </c:pt>
                <c:pt idx="14858">
                  <c:v>20751.318355468</c:v>
                </c:pt>
                <c:pt idx="14859">
                  <c:v>20751.5001947335</c:v>
                </c:pt>
                <c:pt idx="14860">
                  <c:v>20751.682013225101</c:v>
                </c:pt>
                <c:pt idx="14861">
                  <c:v>20751.863810942999</c:v>
                </c:pt>
                <c:pt idx="14862">
                  <c:v>20752.0455878871</c:v>
                </c:pt>
                <c:pt idx="14863">
                  <c:v>20752.227344057399</c:v>
                </c:pt>
                <c:pt idx="14864">
                  <c:v>20752.409079453901</c:v>
                </c:pt>
                <c:pt idx="14865">
                  <c:v>20752.590794076699</c:v>
                </c:pt>
                <c:pt idx="14866">
                  <c:v>20752.772487925598</c:v>
                </c:pt>
                <c:pt idx="14867">
                  <c:v>20752.954161000798</c:v>
                </c:pt>
                <c:pt idx="14868">
                  <c:v>20753.1358133022</c:v>
                </c:pt>
                <c:pt idx="14869">
                  <c:v>20753.3174448299</c:v>
                </c:pt>
                <c:pt idx="14870">
                  <c:v>20753.499055583699</c:v>
                </c:pt>
                <c:pt idx="14871">
                  <c:v>20753.6806455638</c:v>
                </c:pt>
                <c:pt idx="14872">
                  <c:v>20753.862214770099</c:v>
                </c:pt>
                <c:pt idx="14873">
                  <c:v>20754.043763202601</c:v>
                </c:pt>
                <c:pt idx="14874">
                  <c:v>20754.225290861399</c:v>
                </c:pt>
                <c:pt idx="14875">
                  <c:v>20754.406797746298</c:v>
                </c:pt>
                <c:pt idx="14876">
                  <c:v>20754.588283857502</c:v>
                </c:pt>
                <c:pt idx="14877">
                  <c:v>20754.7697491949</c:v>
                </c:pt>
                <c:pt idx="14878">
                  <c:v>20754.951193758501</c:v>
                </c:pt>
                <c:pt idx="14879">
                  <c:v>20755.132617548301</c:v>
                </c:pt>
                <c:pt idx="14880">
                  <c:v>20755.314020564401</c:v>
                </c:pt>
                <c:pt idx="14881">
                  <c:v>20755.4954028067</c:v>
                </c:pt>
                <c:pt idx="14882">
                  <c:v>20755.676764275198</c:v>
                </c:pt>
                <c:pt idx="14883">
                  <c:v>20755.858104969899</c:v>
                </c:pt>
                <c:pt idx="14884">
                  <c:v>20756.039424890801</c:v>
                </c:pt>
                <c:pt idx="14885">
                  <c:v>20756.220724038001</c:v>
                </c:pt>
                <c:pt idx="14886">
                  <c:v>20756.4020024114</c:v>
                </c:pt>
                <c:pt idx="14887">
                  <c:v>20756.583260011001</c:v>
                </c:pt>
                <c:pt idx="14888">
                  <c:v>20756.7644968368</c:v>
                </c:pt>
                <c:pt idx="14889">
                  <c:v>20756.945712888901</c:v>
                </c:pt>
                <c:pt idx="14890">
                  <c:v>20757.126908167102</c:v>
                </c:pt>
                <c:pt idx="14891">
                  <c:v>20757.3080826716</c:v>
                </c:pt>
                <c:pt idx="14892">
                  <c:v>20757.4892364023</c:v>
                </c:pt>
                <c:pt idx="14893">
                  <c:v>20757.670369359301</c:v>
                </c:pt>
                <c:pt idx="14894">
                  <c:v>20757.851481542399</c:v>
                </c:pt>
                <c:pt idx="14895">
                  <c:v>20758.032572951801</c:v>
                </c:pt>
                <c:pt idx="14896">
                  <c:v>20758.213643587402</c:v>
                </c:pt>
                <c:pt idx="14897">
                  <c:v>20758.394693449201</c:v>
                </c:pt>
                <c:pt idx="14898">
                  <c:v>20758.5757225372</c:v>
                </c:pt>
                <c:pt idx="14899">
                  <c:v>20758.756730851499</c:v>
                </c:pt>
                <c:pt idx="14900">
                  <c:v>20758.937718391899</c:v>
                </c:pt>
                <c:pt idx="14901">
                  <c:v>20759.118685158599</c:v>
                </c:pt>
                <c:pt idx="14902">
                  <c:v>20759.299631151502</c:v>
                </c:pt>
                <c:pt idx="14903">
                  <c:v>20759.480556370701</c:v>
                </c:pt>
                <c:pt idx="14904">
                  <c:v>20759.661460816002</c:v>
                </c:pt>
                <c:pt idx="14905">
                  <c:v>20759.842344487599</c:v>
                </c:pt>
                <c:pt idx="14906">
                  <c:v>20760.023207385399</c:v>
                </c:pt>
                <c:pt idx="14907">
                  <c:v>20760.204049509401</c:v>
                </c:pt>
                <c:pt idx="14908">
                  <c:v>20760.384870859602</c:v>
                </c:pt>
                <c:pt idx="14909">
                  <c:v>20760.565671436099</c:v>
                </c:pt>
                <c:pt idx="14910">
                  <c:v>20760.7464512388</c:v>
                </c:pt>
                <c:pt idx="14911">
                  <c:v>20760.927210267699</c:v>
                </c:pt>
                <c:pt idx="14912">
                  <c:v>20761.1079485228</c:v>
                </c:pt>
                <c:pt idx="14913">
                  <c:v>20761.2886660041</c:v>
                </c:pt>
                <c:pt idx="14914">
                  <c:v>20761.469362711701</c:v>
                </c:pt>
                <c:pt idx="14915">
                  <c:v>20761.650038645501</c:v>
                </c:pt>
                <c:pt idx="14916">
                  <c:v>20761.830693805401</c:v>
                </c:pt>
                <c:pt idx="14917">
                  <c:v>20762.0113281917</c:v>
                </c:pt>
                <c:pt idx="14918">
                  <c:v>20762.1919418041</c:v>
                </c:pt>
                <c:pt idx="14919">
                  <c:v>20762.3725346428</c:v>
                </c:pt>
                <c:pt idx="14920">
                  <c:v>20762.553106707699</c:v>
                </c:pt>
                <c:pt idx="14921">
                  <c:v>20762.7336579988</c:v>
                </c:pt>
                <c:pt idx="14922">
                  <c:v>20762.914188516101</c:v>
                </c:pt>
                <c:pt idx="14923">
                  <c:v>20763.0946982596</c:v>
                </c:pt>
                <c:pt idx="14924">
                  <c:v>20763.275187229399</c:v>
                </c:pt>
                <c:pt idx="14925">
                  <c:v>20763.455655425401</c:v>
                </c:pt>
                <c:pt idx="14926">
                  <c:v>20763.636102847599</c:v>
                </c:pt>
                <c:pt idx="14927">
                  <c:v>20763.816529496002</c:v>
                </c:pt>
                <c:pt idx="14928">
                  <c:v>20763.996935370698</c:v>
                </c:pt>
                <c:pt idx="14929">
                  <c:v>20764.177320471601</c:v>
                </c:pt>
                <c:pt idx="14930">
                  <c:v>20764.357684798601</c:v>
                </c:pt>
                <c:pt idx="14931">
                  <c:v>20764.538028351901</c:v>
                </c:pt>
                <c:pt idx="14932">
                  <c:v>20764.718351131502</c:v>
                </c:pt>
                <c:pt idx="14933">
                  <c:v>20764.898653137199</c:v>
                </c:pt>
                <c:pt idx="14934">
                  <c:v>20765.078934369201</c:v>
                </c:pt>
                <c:pt idx="14935">
                  <c:v>20765.259194827398</c:v>
                </c:pt>
                <c:pt idx="14936">
                  <c:v>20765.439434511802</c:v>
                </c:pt>
                <c:pt idx="14937">
                  <c:v>20765.6196534224</c:v>
                </c:pt>
                <c:pt idx="14938">
                  <c:v>20765.799876158799</c:v>
                </c:pt>
                <c:pt idx="14939">
                  <c:v>20765.980081330701</c:v>
                </c:pt>
                <c:pt idx="14940">
                  <c:v>20766.160266229599</c:v>
                </c:pt>
                <c:pt idx="14941">
                  <c:v>20766.3404308555</c:v>
                </c:pt>
                <c:pt idx="14942">
                  <c:v>20766.520575208498</c:v>
                </c:pt>
                <c:pt idx="14943">
                  <c:v>20766.7006992885</c:v>
                </c:pt>
                <c:pt idx="14944">
                  <c:v>20766.880803095501</c:v>
                </c:pt>
                <c:pt idx="14945">
                  <c:v>20767.060886629599</c:v>
                </c:pt>
                <c:pt idx="14946">
                  <c:v>20767.2409498907</c:v>
                </c:pt>
                <c:pt idx="14947">
                  <c:v>20767.420992878899</c:v>
                </c:pt>
                <c:pt idx="14948">
                  <c:v>20767.6010155941</c:v>
                </c:pt>
                <c:pt idx="14949">
                  <c:v>20767.781018036301</c:v>
                </c:pt>
                <c:pt idx="14950">
                  <c:v>20767.961000205501</c:v>
                </c:pt>
                <c:pt idx="14951">
                  <c:v>20768.140962101799</c:v>
                </c:pt>
                <c:pt idx="14952">
                  <c:v>20768.320903725202</c:v>
                </c:pt>
                <c:pt idx="14953">
                  <c:v>20768.500825075502</c:v>
                </c:pt>
                <c:pt idx="14954">
                  <c:v>20768.680726152899</c:v>
                </c:pt>
                <c:pt idx="14955">
                  <c:v>20768.860606957402</c:v>
                </c:pt>
                <c:pt idx="14956">
                  <c:v>20769.0404674889</c:v>
                </c:pt>
                <c:pt idx="14957">
                  <c:v>20769.220307747401</c:v>
                </c:pt>
                <c:pt idx="14958">
                  <c:v>20769.400127732901</c:v>
                </c:pt>
                <c:pt idx="14959">
                  <c:v>20769.579927445498</c:v>
                </c:pt>
                <c:pt idx="14960">
                  <c:v>20769.759706885099</c:v>
                </c:pt>
                <c:pt idx="14961">
                  <c:v>20769.939466051801</c:v>
                </c:pt>
                <c:pt idx="14962">
                  <c:v>20770.119204945498</c:v>
                </c:pt>
                <c:pt idx="14963">
                  <c:v>20770.298923566199</c:v>
                </c:pt>
                <c:pt idx="14964">
                  <c:v>20770.478621913899</c:v>
                </c:pt>
                <c:pt idx="14965">
                  <c:v>20770.658299988801</c:v>
                </c:pt>
                <c:pt idx="14966">
                  <c:v>20770.837957790602</c:v>
                </c:pt>
                <c:pt idx="14967">
                  <c:v>20771.017595319499</c:v>
                </c:pt>
                <c:pt idx="14968">
                  <c:v>20771.1972125754</c:v>
                </c:pt>
                <c:pt idx="14969">
                  <c:v>20771.3768095583</c:v>
                </c:pt>
                <c:pt idx="14970">
                  <c:v>20771.556386268301</c:v>
                </c:pt>
                <c:pt idx="14971">
                  <c:v>20771.735942705302</c:v>
                </c:pt>
                <c:pt idx="14972">
                  <c:v>20771.9154788694</c:v>
                </c:pt>
                <c:pt idx="14973">
                  <c:v>20772.0949947605</c:v>
                </c:pt>
                <c:pt idx="14974">
                  <c:v>20772.274490378601</c:v>
                </c:pt>
                <c:pt idx="14975">
                  <c:v>20772.453965723798</c:v>
                </c:pt>
                <c:pt idx="14976">
                  <c:v>20772.633420795999</c:v>
                </c:pt>
                <c:pt idx="14977">
                  <c:v>20772.812855595199</c:v>
                </c:pt>
                <c:pt idx="14978">
                  <c:v>20772.9922701215</c:v>
                </c:pt>
                <c:pt idx="14979">
                  <c:v>20773.1716643748</c:v>
                </c:pt>
                <c:pt idx="14980">
                  <c:v>20773.3510383551</c:v>
                </c:pt>
                <c:pt idx="14981">
                  <c:v>20773.530392062501</c:v>
                </c:pt>
                <c:pt idx="14982">
                  <c:v>20773.709725496901</c:v>
                </c:pt>
                <c:pt idx="14983">
                  <c:v>20773.889038658301</c:v>
                </c:pt>
                <c:pt idx="14984">
                  <c:v>20774.068331546801</c:v>
                </c:pt>
                <c:pt idx="14985">
                  <c:v>20774.2476041624</c:v>
                </c:pt>
                <c:pt idx="14986">
                  <c:v>20774.426856504899</c:v>
                </c:pt>
                <c:pt idx="14987">
                  <c:v>20774.606088574499</c:v>
                </c:pt>
                <c:pt idx="14988">
                  <c:v>20774.785300371099</c:v>
                </c:pt>
                <c:pt idx="14989">
                  <c:v>20774.9644918948</c:v>
                </c:pt>
                <c:pt idx="14990">
                  <c:v>20775.1436631455</c:v>
                </c:pt>
                <c:pt idx="14991">
                  <c:v>20775.322814123301</c:v>
                </c:pt>
                <c:pt idx="14992">
                  <c:v>20775.501944828</c:v>
                </c:pt>
                <c:pt idx="14993">
                  <c:v>20775.6810552598</c:v>
                </c:pt>
                <c:pt idx="14994">
                  <c:v>20775.860145418701</c:v>
                </c:pt>
                <c:pt idx="14995">
                  <c:v>20776.039215304601</c:v>
                </c:pt>
                <c:pt idx="14996">
                  <c:v>20776.218264917501</c:v>
                </c:pt>
                <c:pt idx="14997">
                  <c:v>20776.3972942574</c:v>
                </c:pt>
                <c:pt idx="14998">
                  <c:v>20776.5763033244</c:v>
                </c:pt>
                <c:pt idx="14999">
                  <c:v>20776.755292118502</c:v>
                </c:pt>
                <c:pt idx="15000">
                  <c:v>20776.9342606395</c:v>
                </c:pt>
                <c:pt idx="15001">
                  <c:v>20777.1132088876</c:v>
                </c:pt>
                <c:pt idx="15002">
                  <c:v>20777.292136862801</c:v>
                </c:pt>
                <c:pt idx="15003">
                  <c:v>20777.4710445649</c:v>
                </c:pt>
                <c:pt idx="15004">
                  <c:v>20777.649931994099</c:v>
                </c:pt>
                <c:pt idx="15005">
                  <c:v>20777.8287991504</c:v>
                </c:pt>
                <c:pt idx="15006">
                  <c:v>20778.0076460337</c:v>
                </c:pt>
                <c:pt idx="15007">
                  <c:v>20778.186472644</c:v>
                </c:pt>
                <c:pt idx="15008">
                  <c:v>20778.365278981299</c:v>
                </c:pt>
                <c:pt idx="15009">
                  <c:v>20778.544065045699</c:v>
                </c:pt>
                <c:pt idx="15010">
                  <c:v>20778.7228308372</c:v>
                </c:pt>
                <c:pt idx="15011">
                  <c:v>20778.901576355602</c:v>
                </c:pt>
                <c:pt idx="15012">
                  <c:v>20779.080301601101</c:v>
                </c:pt>
                <c:pt idx="15013">
                  <c:v>20779.2590065736</c:v>
                </c:pt>
                <c:pt idx="15014">
                  <c:v>20779.4376912732</c:v>
                </c:pt>
                <c:pt idx="15015">
                  <c:v>20779.6163556998</c:v>
                </c:pt>
                <c:pt idx="15016">
                  <c:v>20779.7949998535</c:v>
                </c:pt>
                <c:pt idx="15017">
                  <c:v>20779.973623734099</c:v>
                </c:pt>
                <c:pt idx="15018">
                  <c:v>20780.1522273419</c:v>
                </c:pt>
                <c:pt idx="15019">
                  <c:v>20780.330810676602</c:v>
                </c:pt>
                <c:pt idx="15020">
                  <c:v>20780.509373738401</c:v>
                </c:pt>
                <c:pt idx="15021">
                  <c:v>20780.6879165272</c:v>
                </c:pt>
                <c:pt idx="15022">
                  <c:v>20780.8664390431</c:v>
                </c:pt>
                <c:pt idx="15023">
                  <c:v>20781.044941286</c:v>
                </c:pt>
                <c:pt idx="15024">
                  <c:v>20781.223423255899</c:v>
                </c:pt>
                <c:pt idx="15025">
                  <c:v>20781.401884952898</c:v>
                </c:pt>
                <c:pt idx="15026">
                  <c:v>20781.580326376901</c:v>
                </c:pt>
                <c:pt idx="15027">
                  <c:v>20781.7587475279</c:v>
                </c:pt>
                <c:pt idx="15028">
                  <c:v>20781.937148405999</c:v>
                </c:pt>
                <c:pt idx="15029">
                  <c:v>20782.115529011098</c:v>
                </c:pt>
                <c:pt idx="15030">
                  <c:v>20782.2938893432</c:v>
                </c:pt>
                <c:pt idx="15031">
                  <c:v>20782.4722294024</c:v>
                </c:pt>
                <c:pt idx="15032">
                  <c:v>20782.650549188598</c:v>
                </c:pt>
                <c:pt idx="15033">
                  <c:v>20782.828848701902</c:v>
                </c:pt>
                <c:pt idx="15034">
                  <c:v>20783.007127942201</c:v>
                </c:pt>
                <c:pt idx="15035">
                  <c:v>20783.185386909499</c:v>
                </c:pt>
                <c:pt idx="15036">
                  <c:v>20783.363625603899</c:v>
                </c:pt>
                <c:pt idx="15037">
                  <c:v>20783.541844025302</c:v>
                </c:pt>
                <c:pt idx="15038">
                  <c:v>20783.7200421737</c:v>
                </c:pt>
                <c:pt idx="15039">
                  <c:v>20783.898220049199</c:v>
                </c:pt>
                <c:pt idx="15040">
                  <c:v>20784.076377651701</c:v>
                </c:pt>
                <c:pt idx="15041">
                  <c:v>20784.254514981199</c:v>
                </c:pt>
                <c:pt idx="15042">
                  <c:v>20784.432632037799</c:v>
                </c:pt>
                <c:pt idx="15043">
                  <c:v>20784.610728821401</c:v>
                </c:pt>
                <c:pt idx="15044">
                  <c:v>20784.7888053321</c:v>
                </c:pt>
                <c:pt idx="15045">
                  <c:v>20784.966861569799</c:v>
                </c:pt>
                <c:pt idx="15046">
                  <c:v>20785.1449146901</c:v>
                </c:pt>
                <c:pt idx="15047">
                  <c:v>20785.322957341799</c:v>
                </c:pt>
                <c:pt idx="15048">
                  <c:v>20785.500980208199</c:v>
                </c:pt>
                <c:pt idx="15049">
                  <c:v>20785.678983289501</c:v>
                </c:pt>
                <c:pt idx="15050">
                  <c:v>20785.856966585499</c:v>
                </c:pt>
                <c:pt idx="15051">
                  <c:v>20786.034930096299</c:v>
                </c:pt>
                <c:pt idx="15052">
                  <c:v>20786.2128738219</c:v>
                </c:pt>
                <c:pt idx="15053">
                  <c:v>20786.390797762298</c:v>
                </c:pt>
                <c:pt idx="15054">
                  <c:v>20786.5687019176</c:v>
                </c:pt>
                <c:pt idx="15055">
                  <c:v>20786.746586287602</c:v>
                </c:pt>
                <c:pt idx="15056">
                  <c:v>20786.9244508724</c:v>
                </c:pt>
                <c:pt idx="15057">
                  <c:v>20787.102295672001</c:v>
                </c:pt>
                <c:pt idx="15058">
                  <c:v>20787.280120686399</c:v>
                </c:pt>
                <c:pt idx="15059">
                  <c:v>20787.4579259155</c:v>
                </c:pt>
                <c:pt idx="15060">
                  <c:v>20787.6357113595</c:v>
                </c:pt>
                <c:pt idx="15061">
                  <c:v>20787.813477018299</c:v>
                </c:pt>
                <c:pt idx="15062">
                  <c:v>20787.991222891898</c:v>
                </c:pt>
                <c:pt idx="15063">
                  <c:v>20788.168948980201</c:v>
                </c:pt>
                <c:pt idx="15064">
                  <c:v>20788.3466552834</c:v>
                </c:pt>
                <c:pt idx="15065">
                  <c:v>20788.5243418014</c:v>
                </c:pt>
                <c:pt idx="15066">
                  <c:v>20788.702008534099</c:v>
                </c:pt>
                <c:pt idx="15067">
                  <c:v>20788.879655481702</c:v>
                </c:pt>
                <c:pt idx="15068">
                  <c:v>20789.057282644</c:v>
                </c:pt>
                <c:pt idx="15069">
                  <c:v>20789.2348900211</c:v>
                </c:pt>
                <c:pt idx="15070">
                  <c:v>20789.412477613099</c:v>
                </c:pt>
                <c:pt idx="15071">
                  <c:v>20789.590045419802</c:v>
                </c:pt>
                <c:pt idx="15072">
                  <c:v>20789.767593441298</c:v>
                </c:pt>
                <c:pt idx="15073">
                  <c:v>20789.9451216776</c:v>
                </c:pt>
                <c:pt idx="15074">
                  <c:v>20790.122630128801</c:v>
                </c:pt>
                <c:pt idx="15075">
                  <c:v>20790.300118794701</c:v>
                </c:pt>
                <c:pt idx="15076">
                  <c:v>20790.477587675399</c:v>
                </c:pt>
                <c:pt idx="15077">
                  <c:v>20790.655036770899</c:v>
                </c:pt>
                <c:pt idx="15078">
                  <c:v>20790.8324660812</c:v>
                </c:pt>
                <c:pt idx="15079">
                  <c:v>20791.009875606302</c:v>
                </c:pt>
                <c:pt idx="15080">
                  <c:v>20791.1872653461</c:v>
                </c:pt>
                <c:pt idx="15081">
                  <c:v>20791.364635300801</c:v>
                </c:pt>
                <c:pt idx="15082">
                  <c:v>20791.5419854703</c:v>
                </c:pt>
                <c:pt idx="15083">
                  <c:v>20791.719315854501</c:v>
                </c:pt>
                <c:pt idx="15084">
                  <c:v>20791.896626453599</c:v>
                </c:pt>
                <c:pt idx="15085">
                  <c:v>20792.073917267498</c:v>
                </c:pt>
                <c:pt idx="15086">
                  <c:v>20792.251188296101</c:v>
                </c:pt>
                <c:pt idx="15087">
                  <c:v>20792.428439539599</c:v>
                </c:pt>
                <c:pt idx="15088">
                  <c:v>20792.6056709978</c:v>
                </c:pt>
                <c:pt idx="15089">
                  <c:v>20792.782882670901</c:v>
                </c:pt>
                <c:pt idx="15090">
                  <c:v>20792.960074558701</c:v>
                </c:pt>
                <c:pt idx="15091">
                  <c:v>20793.137246661299</c:v>
                </c:pt>
                <c:pt idx="15092">
                  <c:v>20793.314398978699</c:v>
                </c:pt>
                <c:pt idx="15093">
                  <c:v>20793.491531511001</c:v>
                </c:pt>
                <c:pt idx="15094">
                  <c:v>20793.668644257999</c:v>
                </c:pt>
                <c:pt idx="15095">
                  <c:v>20793.845737219799</c:v>
                </c:pt>
                <c:pt idx="15096">
                  <c:v>20794.0228103964</c:v>
                </c:pt>
                <c:pt idx="15097">
                  <c:v>20794.199863787799</c:v>
                </c:pt>
                <c:pt idx="15098">
                  <c:v>20794.376897393999</c:v>
                </c:pt>
                <c:pt idx="15099">
                  <c:v>20794.553911215</c:v>
                </c:pt>
                <c:pt idx="15100">
                  <c:v>20794.730905250701</c:v>
                </c:pt>
                <c:pt idx="15101">
                  <c:v>20794.907879501301</c:v>
                </c:pt>
                <c:pt idx="15102">
                  <c:v>20795.084833966699</c:v>
                </c:pt>
                <c:pt idx="15103">
                  <c:v>20795.261768646898</c:v>
                </c:pt>
                <c:pt idx="15104">
                  <c:v>20795.438683541801</c:v>
                </c:pt>
                <c:pt idx="15105">
                  <c:v>20795.615578651599</c:v>
                </c:pt>
                <c:pt idx="15106">
                  <c:v>20795.792453976101</c:v>
                </c:pt>
                <c:pt idx="15107">
                  <c:v>20795.969309515502</c:v>
                </c:pt>
                <c:pt idx="15108">
                  <c:v>20796.146145269598</c:v>
                </c:pt>
                <c:pt idx="15109">
                  <c:v>20796.322961238599</c:v>
                </c:pt>
                <c:pt idx="15110">
                  <c:v>20796.499757422302</c:v>
                </c:pt>
                <c:pt idx="15111">
                  <c:v>20796.676533820799</c:v>
                </c:pt>
                <c:pt idx="15112">
                  <c:v>20796.853290434101</c:v>
                </c:pt>
                <c:pt idx="15113">
                  <c:v>20797.030027262299</c:v>
                </c:pt>
                <c:pt idx="15114">
                  <c:v>20797.2067443052</c:v>
                </c:pt>
                <c:pt idx="15115">
                  <c:v>20797.383441562899</c:v>
                </c:pt>
                <c:pt idx="15116">
                  <c:v>20797.560119035399</c:v>
                </c:pt>
                <c:pt idx="15117">
                  <c:v>20797.736776722701</c:v>
                </c:pt>
                <c:pt idx="15118">
                  <c:v>20797.9134146248</c:v>
                </c:pt>
                <c:pt idx="15119">
                  <c:v>20798.0900327417</c:v>
                </c:pt>
                <c:pt idx="15120">
                  <c:v>20798.266631073398</c:v>
                </c:pt>
                <c:pt idx="15121">
                  <c:v>20798.4432096198</c:v>
                </c:pt>
                <c:pt idx="15122">
                  <c:v>20798.619768381101</c:v>
                </c:pt>
                <c:pt idx="15123">
                  <c:v>20798.796307357199</c:v>
                </c:pt>
                <c:pt idx="15124">
                  <c:v>20798.972826548001</c:v>
                </c:pt>
                <c:pt idx="15125">
                  <c:v>20799.149325953698</c:v>
                </c:pt>
                <c:pt idx="15126">
                  <c:v>20799.325805574099</c:v>
                </c:pt>
                <c:pt idx="15127">
                  <c:v>20799.502265409399</c:v>
                </c:pt>
                <c:pt idx="15128">
                  <c:v>20799.678705459399</c:v>
                </c:pt>
                <c:pt idx="15129">
                  <c:v>20799.855125724302</c:v>
                </c:pt>
                <c:pt idx="15130">
                  <c:v>20800.0315262039</c:v>
                </c:pt>
                <c:pt idx="15131">
                  <c:v>20800.2079068983</c:v>
                </c:pt>
                <c:pt idx="15132">
                  <c:v>20800.3842678076</c:v>
                </c:pt>
                <c:pt idx="15133">
                  <c:v>20800.560608931599</c:v>
                </c:pt>
                <c:pt idx="15134">
                  <c:v>20800.736930270399</c:v>
                </c:pt>
                <c:pt idx="15135">
                  <c:v>20800.913231824001</c:v>
                </c:pt>
                <c:pt idx="15136">
                  <c:v>20801.0895135924</c:v>
                </c:pt>
                <c:pt idx="15137">
                  <c:v>20801.265775575601</c:v>
                </c:pt>
                <c:pt idx="15138">
                  <c:v>20801.442017773599</c:v>
                </c:pt>
                <c:pt idx="15139">
                  <c:v>20801.618240186399</c:v>
                </c:pt>
                <c:pt idx="15140">
                  <c:v>20801.794442814</c:v>
                </c:pt>
                <c:pt idx="15141">
                  <c:v>20801.970625656399</c:v>
                </c:pt>
                <c:pt idx="15142">
                  <c:v>20802.1467887135</c:v>
                </c:pt>
                <c:pt idx="15143">
                  <c:v>20802.322931985502</c:v>
                </c:pt>
                <c:pt idx="15144">
                  <c:v>20802.499055472301</c:v>
                </c:pt>
                <c:pt idx="15145">
                  <c:v>20802.675159173799</c:v>
                </c:pt>
                <c:pt idx="15146">
                  <c:v>20802.851243090201</c:v>
                </c:pt>
                <c:pt idx="15147">
                  <c:v>20803.027307221299</c:v>
                </c:pt>
                <c:pt idx="15148">
                  <c:v>20803.203351567299</c:v>
                </c:pt>
                <c:pt idx="15149">
                  <c:v>20803.379376127999</c:v>
                </c:pt>
                <c:pt idx="15150">
                  <c:v>20803.555380903501</c:v>
                </c:pt>
                <c:pt idx="15151">
                  <c:v>20803.731365893898</c:v>
                </c:pt>
                <c:pt idx="15152">
                  <c:v>20803.907331098999</c:v>
                </c:pt>
                <c:pt idx="15153">
                  <c:v>20804.083276518901</c:v>
                </c:pt>
                <c:pt idx="15154">
                  <c:v>20804.259212248198</c:v>
                </c:pt>
                <c:pt idx="15155">
                  <c:v>20804.435144184299</c:v>
                </c:pt>
                <c:pt idx="15156">
                  <c:v>20804.611056809299</c:v>
                </c:pt>
                <c:pt idx="15157">
                  <c:v>20804.7869501233</c:v>
                </c:pt>
                <c:pt idx="15158">
                  <c:v>20804.9628241262</c:v>
                </c:pt>
                <c:pt idx="15159">
                  <c:v>20805.138678817999</c:v>
                </c:pt>
                <c:pt idx="15160">
                  <c:v>20805.314514198799</c:v>
                </c:pt>
                <c:pt idx="15161">
                  <c:v>20805.490330268502</c:v>
                </c:pt>
                <c:pt idx="15162">
                  <c:v>20805.6661270271</c:v>
                </c:pt>
                <c:pt idx="15163">
                  <c:v>20805.841904474699</c:v>
                </c:pt>
                <c:pt idx="15164">
                  <c:v>20806.017662611201</c:v>
                </c:pt>
                <c:pt idx="15165">
                  <c:v>20806.193401436602</c:v>
                </c:pt>
                <c:pt idx="15166">
                  <c:v>20806.369120951</c:v>
                </c:pt>
                <c:pt idx="15167">
                  <c:v>20806.544821154301</c:v>
                </c:pt>
                <c:pt idx="15168">
                  <c:v>20806.720502046501</c:v>
                </c:pt>
                <c:pt idx="15169">
                  <c:v>20806.896163627702</c:v>
                </c:pt>
                <c:pt idx="15170">
                  <c:v>20807.071805897798</c:v>
                </c:pt>
                <c:pt idx="15171">
                  <c:v>20807.247428856801</c:v>
                </c:pt>
                <c:pt idx="15172">
                  <c:v>20807.423032504801</c:v>
                </c:pt>
                <c:pt idx="15173">
                  <c:v>20807.598616841598</c:v>
                </c:pt>
                <c:pt idx="15174">
                  <c:v>20807.774181867499</c:v>
                </c:pt>
                <c:pt idx="15175">
                  <c:v>20807.9497275822</c:v>
                </c:pt>
                <c:pt idx="15176">
                  <c:v>20808.125253985902</c:v>
                </c:pt>
                <c:pt idx="15177">
                  <c:v>20808.300761078601</c:v>
                </c:pt>
                <c:pt idx="15178">
                  <c:v>20808.476248860101</c:v>
                </c:pt>
                <c:pt idx="15179">
                  <c:v>20808.651717330598</c:v>
                </c:pt>
                <c:pt idx="15180">
                  <c:v>20808.8271664901</c:v>
                </c:pt>
                <c:pt idx="15181">
                  <c:v>20809.0025963384</c:v>
                </c:pt>
                <c:pt idx="15182">
                  <c:v>20809.1780068757</c:v>
                </c:pt>
                <c:pt idx="15183">
                  <c:v>20809.353398102001</c:v>
                </c:pt>
                <c:pt idx="15184">
                  <c:v>20809.528770017099</c:v>
                </c:pt>
                <c:pt idx="15185">
                  <c:v>20809.704122621199</c:v>
                </c:pt>
                <c:pt idx="15186">
                  <c:v>20809.879455914299</c:v>
                </c:pt>
                <c:pt idx="15187">
                  <c:v>20810.0547698962</c:v>
                </c:pt>
                <c:pt idx="15188">
                  <c:v>20810.230064567098</c:v>
                </c:pt>
                <c:pt idx="15189">
                  <c:v>20810.405339927001</c:v>
                </c:pt>
                <c:pt idx="15190">
                  <c:v>20810.580595975702</c:v>
                </c:pt>
                <c:pt idx="15191">
                  <c:v>20810.755832713399</c:v>
                </c:pt>
                <c:pt idx="15192">
                  <c:v>20810.93105014</c:v>
                </c:pt>
                <c:pt idx="15193">
                  <c:v>20811.106248255601</c:v>
                </c:pt>
                <c:pt idx="15194">
                  <c:v>20811.281427060101</c:v>
                </c:pt>
                <c:pt idx="15195">
                  <c:v>20811.456586553501</c:v>
                </c:pt>
                <c:pt idx="15196">
                  <c:v>20811.631726735901</c:v>
                </c:pt>
                <c:pt idx="15197">
                  <c:v>20811.8068476072</c:v>
                </c:pt>
                <c:pt idx="15198">
                  <c:v>20811.981949167399</c:v>
                </c:pt>
                <c:pt idx="15199">
                  <c:v>20812.157031416598</c:v>
                </c:pt>
                <c:pt idx="15200">
                  <c:v>20812.332094354701</c:v>
                </c:pt>
                <c:pt idx="15201">
                  <c:v>20812.507137981702</c:v>
                </c:pt>
                <c:pt idx="15202">
                  <c:v>20812.6821622977</c:v>
                </c:pt>
                <c:pt idx="15203">
                  <c:v>20812.857167302602</c:v>
                </c:pt>
                <c:pt idx="15204">
                  <c:v>20813.032152996399</c:v>
                </c:pt>
                <c:pt idx="15205">
                  <c:v>20813.2071193792</c:v>
                </c:pt>
                <c:pt idx="15206">
                  <c:v>20813.3820664509</c:v>
                </c:pt>
                <c:pt idx="15207">
                  <c:v>20813.5569942115</c:v>
                </c:pt>
                <c:pt idx="15208">
                  <c:v>20813.7319026611</c:v>
                </c:pt>
                <c:pt idx="15209">
                  <c:v>20813.9067917996</c:v>
                </c:pt>
                <c:pt idx="15210">
                  <c:v>20814.081661626999</c:v>
                </c:pt>
                <c:pt idx="15211">
                  <c:v>20814.256512143402</c:v>
                </c:pt>
                <c:pt idx="15212">
                  <c:v>20814.4313433487</c:v>
                </c:pt>
                <c:pt idx="15213">
                  <c:v>20814.606155242898</c:v>
                </c:pt>
                <c:pt idx="15214">
                  <c:v>20814.780947826101</c:v>
                </c:pt>
                <c:pt idx="15215">
                  <c:v>20814.955721098198</c:v>
                </c:pt>
                <c:pt idx="15216">
                  <c:v>20815.130475059199</c:v>
                </c:pt>
                <c:pt idx="15217">
                  <c:v>20815.3052097092</c:v>
                </c:pt>
                <c:pt idx="15218">
                  <c:v>20815.479925048101</c:v>
                </c:pt>
                <c:pt idx="15219">
                  <c:v>20815.654621075901</c:v>
                </c:pt>
                <c:pt idx="15220">
                  <c:v>20815.829297792701</c:v>
                </c:pt>
                <c:pt idx="15221">
                  <c:v>20816.003955198401</c:v>
                </c:pt>
                <c:pt idx="15222">
                  <c:v>20816.178593293</c:v>
                </c:pt>
                <c:pt idx="15223">
                  <c:v>20816.353212076599</c:v>
                </c:pt>
                <c:pt idx="15224">
                  <c:v>20816.527811549098</c:v>
                </c:pt>
                <c:pt idx="15225">
                  <c:v>20816.7023917105</c:v>
                </c:pt>
                <c:pt idx="15226">
                  <c:v>20816.876952560899</c:v>
                </c:pt>
                <c:pt idx="15227">
                  <c:v>20817.0514941002</c:v>
                </c:pt>
                <c:pt idx="15228">
                  <c:v>20817.226016328401</c:v>
                </c:pt>
                <c:pt idx="15229">
                  <c:v>20817.400519245599</c:v>
                </c:pt>
                <c:pt idx="15230">
                  <c:v>20817.5750028517</c:v>
                </c:pt>
                <c:pt idx="15231">
                  <c:v>20817.749467146699</c:v>
                </c:pt>
                <c:pt idx="15232">
                  <c:v>20817.9239121307</c:v>
                </c:pt>
                <c:pt idx="15233">
                  <c:v>20818.0983378036</c:v>
                </c:pt>
                <c:pt idx="15234">
                  <c:v>20818.272744165399</c:v>
                </c:pt>
                <c:pt idx="15235">
                  <c:v>20818.447131216199</c:v>
                </c:pt>
                <c:pt idx="15236">
                  <c:v>20818.621498955901</c:v>
                </c:pt>
                <c:pt idx="15237">
                  <c:v>20818.795847384499</c:v>
                </c:pt>
                <c:pt idx="15238">
                  <c:v>20818.970176502098</c:v>
                </c:pt>
                <c:pt idx="15239">
                  <c:v>20819.1444863086</c:v>
                </c:pt>
                <c:pt idx="15240">
                  <c:v>20819.318776804001</c:v>
                </c:pt>
                <c:pt idx="15241">
                  <c:v>20819.493047988399</c:v>
                </c:pt>
                <c:pt idx="15242">
                  <c:v>20819.6672998617</c:v>
                </c:pt>
                <c:pt idx="15243">
                  <c:v>20819.841532423899</c:v>
                </c:pt>
                <c:pt idx="15244">
                  <c:v>20820.015745674998</c:v>
                </c:pt>
                <c:pt idx="15245">
                  <c:v>20820.189939615098</c:v>
                </c:pt>
                <c:pt idx="15246">
                  <c:v>20820.364114244199</c:v>
                </c:pt>
                <c:pt idx="15247">
                  <c:v>20820.538269562101</c:v>
                </c:pt>
                <c:pt idx="15248">
                  <c:v>20820.712405569098</c:v>
                </c:pt>
                <c:pt idx="15249">
                  <c:v>20820.8865222649</c:v>
                </c:pt>
                <c:pt idx="15250">
                  <c:v>20821.060619649601</c:v>
                </c:pt>
                <c:pt idx="15251">
                  <c:v>20821.234697723401</c:v>
                </c:pt>
                <c:pt idx="15252">
                  <c:v>20821.4087564859</c:v>
                </c:pt>
                <c:pt idx="15253">
                  <c:v>20821.582795937498</c:v>
                </c:pt>
                <c:pt idx="15254">
                  <c:v>20821.756816077999</c:v>
                </c:pt>
                <c:pt idx="15255">
                  <c:v>20821.930816907501</c:v>
                </c:pt>
                <c:pt idx="15256">
                  <c:v>20822.1047984258</c:v>
                </c:pt>
                <c:pt idx="15257">
                  <c:v>20822.2787606331</c:v>
                </c:pt>
                <c:pt idx="15258">
                  <c:v>20822.452703529401</c:v>
                </c:pt>
                <c:pt idx="15259">
                  <c:v>20822.6266271145</c:v>
                </c:pt>
                <c:pt idx="15260">
                  <c:v>20822.800531388599</c:v>
                </c:pt>
                <c:pt idx="15261">
                  <c:v>20822.974416351699</c:v>
                </c:pt>
                <c:pt idx="15262">
                  <c:v>20823.148285249499</c:v>
                </c:pt>
                <c:pt idx="15263">
                  <c:v>20823.322155377398</c:v>
                </c:pt>
                <c:pt idx="15264">
                  <c:v>20823.496006628498</c:v>
                </c:pt>
                <c:pt idx="15265">
                  <c:v>20823.669839003</c:v>
                </c:pt>
                <c:pt idx="15266">
                  <c:v>20823.843652500698</c:v>
                </c:pt>
                <c:pt idx="15267">
                  <c:v>20824.0174471217</c:v>
                </c:pt>
                <c:pt idx="15268">
                  <c:v>20824.191222866</c:v>
                </c:pt>
                <c:pt idx="15269">
                  <c:v>20824.3649797336</c:v>
                </c:pt>
                <c:pt idx="15270">
                  <c:v>20824.538717724499</c:v>
                </c:pt>
                <c:pt idx="15271">
                  <c:v>20824.712436838599</c:v>
                </c:pt>
                <c:pt idx="15272">
                  <c:v>20824.886137075999</c:v>
                </c:pt>
                <c:pt idx="15273">
                  <c:v>20825.059818436701</c:v>
                </c:pt>
                <c:pt idx="15274">
                  <c:v>20825.233480920699</c:v>
                </c:pt>
                <c:pt idx="15275">
                  <c:v>20825.407124527999</c:v>
                </c:pt>
                <c:pt idx="15276">
                  <c:v>20825.580749258501</c:v>
                </c:pt>
                <c:pt idx="15277">
                  <c:v>20825.754355112302</c:v>
                </c:pt>
                <c:pt idx="15278">
                  <c:v>20825.927942089402</c:v>
                </c:pt>
                <c:pt idx="15279">
                  <c:v>20826.101510189801</c:v>
                </c:pt>
                <c:pt idx="15280">
                  <c:v>20826.2750594135</c:v>
                </c:pt>
                <c:pt idx="15281">
                  <c:v>20826.448589760399</c:v>
                </c:pt>
                <c:pt idx="15282">
                  <c:v>20826.6221012307</c:v>
                </c:pt>
                <c:pt idx="15283">
                  <c:v>20826.795593824201</c:v>
                </c:pt>
                <c:pt idx="15284">
                  <c:v>20826.969067540998</c:v>
                </c:pt>
                <c:pt idx="15285">
                  <c:v>20827.142522381</c:v>
                </c:pt>
                <c:pt idx="15286">
                  <c:v>20827.315958344399</c:v>
                </c:pt>
                <c:pt idx="15287">
                  <c:v>20827.489375431</c:v>
                </c:pt>
                <c:pt idx="15288">
                  <c:v>20827.662773640899</c:v>
                </c:pt>
                <c:pt idx="15289">
                  <c:v>20827.836152974101</c:v>
                </c:pt>
                <c:pt idx="15290">
                  <c:v>20828.009513430599</c:v>
                </c:pt>
                <c:pt idx="15291">
                  <c:v>20828.1828550104</c:v>
                </c:pt>
                <c:pt idx="15292">
                  <c:v>20828.356177713398</c:v>
                </c:pt>
                <c:pt idx="15293">
                  <c:v>20828.529481539699</c:v>
                </c:pt>
                <c:pt idx="15294">
                  <c:v>20828.702766489299</c:v>
                </c:pt>
                <c:pt idx="15295">
                  <c:v>20828.876032562199</c:v>
                </c:pt>
                <c:pt idx="15296">
                  <c:v>20829.049279758299</c:v>
                </c:pt>
                <c:pt idx="15297">
                  <c:v>20829.222508077801</c:v>
                </c:pt>
                <c:pt idx="15298">
                  <c:v>20829.3957175205</c:v>
                </c:pt>
                <c:pt idx="15299">
                  <c:v>20829.568908086501</c:v>
                </c:pt>
                <c:pt idx="15300">
                  <c:v>20829.7420797757</c:v>
                </c:pt>
                <c:pt idx="15301">
                  <c:v>20829.915232588301</c:v>
                </c:pt>
                <c:pt idx="15302">
                  <c:v>20830.0883665242</c:v>
                </c:pt>
                <c:pt idx="15303">
                  <c:v>20830.2614815833</c:v>
                </c:pt>
                <c:pt idx="15304">
                  <c:v>20830.4345777657</c:v>
                </c:pt>
                <c:pt idx="15305">
                  <c:v>20830.607655071399</c:v>
                </c:pt>
                <c:pt idx="15306">
                  <c:v>20830.7807135004</c:v>
                </c:pt>
                <c:pt idx="15307">
                  <c:v>20830.953753052599</c:v>
                </c:pt>
                <c:pt idx="15308">
                  <c:v>20831.126773728101</c:v>
                </c:pt>
                <c:pt idx="15309">
                  <c:v>20831.299775526899</c:v>
                </c:pt>
                <c:pt idx="15310">
                  <c:v>20831.472758448999</c:v>
                </c:pt>
                <c:pt idx="15311">
                  <c:v>20831.645722494399</c:v>
                </c:pt>
                <c:pt idx="15312">
                  <c:v>20831.818667662999</c:v>
                </c:pt>
                <c:pt idx="15313">
                  <c:v>20831.991593955001</c:v>
                </c:pt>
                <c:pt idx="15314">
                  <c:v>20832.1645013702</c:v>
                </c:pt>
                <c:pt idx="15315">
                  <c:v>20832.337389908698</c:v>
                </c:pt>
                <c:pt idx="15316">
                  <c:v>20832.510259570499</c:v>
                </c:pt>
                <c:pt idx="15317">
                  <c:v>20832.683110355501</c:v>
                </c:pt>
                <c:pt idx="15318">
                  <c:v>20832.855942263799</c:v>
                </c:pt>
                <c:pt idx="15319">
                  <c:v>20833.028755295501</c:v>
                </c:pt>
                <c:pt idx="15320">
                  <c:v>20833.201549450401</c:v>
                </c:pt>
                <c:pt idx="15321">
                  <c:v>20833.374324728498</c:v>
                </c:pt>
                <c:pt idx="15322">
                  <c:v>20833.54708113</c:v>
                </c:pt>
                <c:pt idx="15323">
                  <c:v>20833.719818654699</c:v>
                </c:pt>
                <c:pt idx="15324">
                  <c:v>20833.892537302701</c:v>
                </c:pt>
                <c:pt idx="15325">
                  <c:v>20834.065237073999</c:v>
                </c:pt>
                <c:pt idx="15326">
                  <c:v>20834.2379179686</c:v>
                </c:pt>
                <c:pt idx="15327">
                  <c:v>20834.410579986499</c:v>
                </c:pt>
                <c:pt idx="15328">
                  <c:v>20834.5832231276</c:v>
                </c:pt>
                <c:pt idx="15329">
                  <c:v>20834.755847392102</c:v>
                </c:pt>
                <c:pt idx="15330">
                  <c:v>20834.928452779801</c:v>
                </c:pt>
                <c:pt idx="15331">
                  <c:v>20835.101039290701</c:v>
                </c:pt>
                <c:pt idx="15332">
                  <c:v>20835.273606924999</c:v>
                </c:pt>
                <c:pt idx="15333">
                  <c:v>20835.446155682599</c:v>
                </c:pt>
                <c:pt idx="15334">
                  <c:v>20835.618685563401</c:v>
                </c:pt>
                <c:pt idx="15335">
                  <c:v>20835.791196567501</c:v>
                </c:pt>
                <c:pt idx="15336">
                  <c:v>20835.963688694901</c:v>
                </c:pt>
                <c:pt idx="15337">
                  <c:v>20836.136161945498</c:v>
                </c:pt>
                <c:pt idx="15338">
                  <c:v>20836.3086163195</c:v>
                </c:pt>
                <c:pt idx="15339">
                  <c:v>20836.4810518167</c:v>
                </c:pt>
                <c:pt idx="15340">
                  <c:v>20836.653468437202</c:v>
                </c:pt>
                <c:pt idx="15341">
                  <c:v>20836.825866181</c:v>
                </c:pt>
                <c:pt idx="15342">
                  <c:v>20836.9982450481</c:v>
                </c:pt>
                <c:pt idx="15343">
                  <c:v>20837.1706050385</c:v>
                </c:pt>
                <c:pt idx="15344">
                  <c:v>20837.342946152101</c:v>
                </c:pt>
                <c:pt idx="15345">
                  <c:v>20837.515268389001</c:v>
                </c:pt>
                <c:pt idx="15346">
                  <c:v>20837.6875717492</c:v>
                </c:pt>
                <c:pt idx="15347">
                  <c:v>20837.859856232699</c:v>
                </c:pt>
                <c:pt idx="15348">
                  <c:v>20838.032121839398</c:v>
                </c:pt>
                <c:pt idx="15349">
                  <c:v>20838.204368569499</c:v>
                </c:pt>
                <c:pt idx="15350">
                  <c:v>20838.376596422801</c:v>
                </c:pt>
                <c:pt idx="15351">
                  <c:v>20838.548805399401</c:v>
                </c:pt>
                <c:pt idx="15352">
                  <c:v>20838.720995499301</c:v>
                </c:pt>
                <c:pt idx="15353">
                  <c:v>20838.893166722399</c:v>
                </c:pt>
                <c:pt idx="15354">
                  <c:v>20839.065319068901</c:v>
                </c:pt>
                <c:pt idx="15355">
                  <c:v>20839.2374525386</c:v>
                </c:pt>
                <c:pt idx="15356">
                  <c:v>20839.409567131599</c:v>
                </c:pt>
                <c:pt idx="15357">
                  <c:v>20839.581662847901</c:v>
                </c:pt>
                <c:pt idx="15358">
                  <c:v>20839.7537396874</c:v>
                </c:pt>
                <c:pt idx="15359">
                  <c:v>20839.9257976503</c:v>
                </c:pt>
                <c:pt idx="15360">
                  <c:v>20840.0978367364</c:v>
                </c:pt>
                <c:pt idx="15361">
                  <c:v>20840.269856945801</c:v>
                </c:pt>
                <c:pt idx="15362">
                  <c:v>20840.4418582785</c:v>
                </c:pt>
                <c:pt idx="15363">
                  <c:v>20840.613840734499</c:v>
                </c:pt>
                <c:pt idx="15364">
                  <c:v>20840.785804313698</c:v>
                </c:pt>
                <c:pt idx="15365">
                  <c:v>20840.957749016299</c:v>
                </c:pt>
                <c:pt idx="15366">
                  <c:v>20841.129674842101</c:v>
                </c:pt>
                <c:pt idx="15367">
                  <c:v>20841.301581791198</c:v>
                </c:pt>
                <c:pt idx="15368">
                  <c:v>20841.4734698635</c:v>
                </c:pt>
                <c:pt idx="15369">
                  <c:v>20841.6453390592</c:v>
                </c:pt>
                <c:pt idx="15370">
                  <c:v>20841.8171893781</c:v>
                </c:pt>
                <c:pt idx="15371">
                  <c:v>20841.989039235501</c:v>
                </c:pt>
                <c:pt idx="15372">
                  <c:v>20842.160872995901</c:v>
                </c:pt>
                <c:pt idx="15373">
                  <c:v>20842.3326882613</c:v>
                </c:pt>
                <c:pt idx="15374">
                  <c:v>20842.504485031801</c:v>
                </c:pt>
                <c:pt idx="15375">
                  <c:v>20842.676263307399</c:v>
                </c:pt>
                <c:pt idx="15376">
                  <c:v>20842.848023088201</c:v>
                </c:pt>
                <c:pt idx="15377">
                  <c:v>20843.019764373999</c:v>
                </c:pt>
                <c:pt idx="15378">
                  <c:v>20843.191487164899</c:v>
                </c:pt>
                <c:pt idx="15379">
                  <c:v>20843.3631914609</c:v>
                </c:pt>
                <c:pt idx="15380">
                  <c:v>20843.534877261998</c:v>
                </c:pt>
                <c:pt idx="15381">
                  <c:v>20843.7065445681</c:v>
                </c:pt>
                <c:pt idx="15382">
                  <c:v>20843.878193379402</c:v>
                </c:pt>
                <c:pt idx="15383">
                  <c:v>20844.049823695801</c:v>
                </c:pt>
                <c:pt idx="15384">
                  <c:v>20844.221435517298</c:v>
                </c:pt>
                <c:pt idx="15385">
                  <c:v>20844.393028843799</c:v>
                </c:pt>
                <c:pt idx="15386">
                  <c:v>20844.564603675499</c:v>
                </c:pt>
                <c:pt idx="15387">
                  <c:v>20844.7361600123</c:v>
                </c:pt>
                <c:pt idx="15388">
                  <c:v>20844.907697854102</c:v>
                </c:pt>
                <c:pt idx="15389">
                  <c:v>20845.079217201099</c:v>
                </c:pt>
                <c:pt idx="15390">
                  <c:v>20845.250718053099</c:v>
                </c:pt>
                <c:pt idx="15391">
                  <c:v>20845.422200410201</c:v>
                </c:pt>
                <c:pt idx="15392">
                  <c:v>20845.593664272499</c:v>
                </c:pt>
                <c:pt idx="15393">
                  <c:v>20845.7651096398</c:v>
                </c:pt>
                <c:pt idx="15394">
                  <c:v>20845.936536512199</c:v>
                </c:pt>
                <c:pt idx="15395">
                  <c:v>20846.107944889802</c:v>
                </c:pt>
                <c:pt idx="15396">
                  <c:v>20846.279334772302</c:v>
                </c:pt>
                <c:pt idx="15397">
                  <c:v>20846.4507061601</c:v>
                </c:pt>
                <c:pt idx="15398">
                  <c:v>20846.622059052901</c:v>
                </c:pt>
                <c:pt idx="15399">
                  <c:v>20846.7933934508</c:v>
                </c:pt>
                <c:pt idx="15400">
                  <c:v>20846.964709353801</c:v>
                </c:pt>
                <c:pt idx="15401">
                  <c:v>20847.136006761899</c:v>
                </c:pt>
                <c:pt idx="15402">
                  <c:v>20847.307285675</c:v>
                </c:pt>
                <c:pt idx="15403">
                  <c:v>20847.478546093302</c:v>
                </c:pt>
                <c:pt idx="15404">
                  <c:v>20847.649788016701</c:v>
                </c:pt>
                <c:pt idx="15405">
                  <c:v>20847.821011445201</c:v>
                </c:pt>
                <c:pt idx="15406">
                  <c:v>20847.992216378701</c:v>
                </c:pt>
                <c:pt idx="15407">
                  <c:v>20848.163402817401</c:v>
                </c:pt>
                <c:pt idx="15408">
                  <c:v>20848.334570761101</c:v>
                </c:pt>
                <c:pt idx="15409">
                  <c:v>20848.50572021</c:v>
                </c:pt>
                <c:pt idx="15410">
                  <c:v>20848.676851163898</c:v>
                </c:pt>
                <c:pt idx="15411">
                  <c:v>20848.847963623</c:v>
                </c:pt>
                <c:pt idx="15412">
                  <c:v>20849.019057587098</c:v>
                </c:pt>
                <c:pt idx="15413">
                  <c:v>20849.190133056301</c:v>
                </c:pt>
                <c:pt idx="15414">
                  <c:v>20849.361190030599</c:v>
                </c:pt>
                <c:pt idx="15415">
                  <c:v>20849.532228510099</c:v>
                </c:pt>
                <c:pt idx="15416">
                  <c:v>20849.703248494599</c:v>
                </c:pt>
                <c:pt idx="15417">
                  <c:v>20849.874249984201</c:v>
                </c:pt>
                <c:pt idx="15418">
                  <c:v>20850.0452329789</c:v>
                </c:pt>
                <c:pt idx="15419">
                  <c:v>20850.216197478701</c:v>
                </c:pt>
                <c:pt idx="15420">
                  <c:v>20850.3871434836</c:v>
                </c:pt>
                <c:pt idx="15421">
                  <c:v>20850.558070993498</c:v>
                </c:pt>
                <c:pt idx="15422">
                  <c:v>20850.7289800086</c:v>
                </c:pt>
                <c:pt idx="15423">
                  <c:v>20850.8998705288</c:v>
                </c:pt>
                <c:pt idx="15424">
                  <c:v>20851.0707425541</c:v>
                </c:pt>
                <c:pt idx="15425">
                  <c:v>20851.241596084401</c:v>
                </c:pt>
                <c:pt idx="15426">
                  <c:v>20851.412431119901</c:v>
                </c:pt>
                <c:pt idx="15427">
                  <c:v>20851.583247660499</c:v>
                </c:pt>
                <c:pt idx="15428">
                  <c:v>20851.7540457061</c:v>
                </c:pt>
                <c:pt idx="15429">
                  <c:v>20851.924825256901</c:v>
                </c:pt>
                <c:pt idx="15430">
                  <c:v>20852.095586312698</c:v>
                </c:pt>
                <c:pt idx="15431">
                  <c:v>20852.2663288736</c:v>
                </c:pt>
                <c:pt idx="15432">
                  <c:v>20852.437052939698</c:v>
                </c:pt>
                <c:pt idx="15433">
                  <c:v>20852.6077585108</c:v>
                </c:pt>
                <c:pt idx="15434">
                  <c:v>20852.778445586999</c:v>
                </c:pt>
                <c:pt idx="15435">
                  <c:v>20852.949114168299</c:v>
                </c:pt>
                <c:pt idx="15436">
                  <c:v>20853.119764254701</c:v>
                </c:pt>
                <c:pt idx="15437">
                  <c:v>20853.290395846299</c:v>
                </c:pt>
                <c:pt idx="15438">
                  <c:v>20853.461008942901</c:v>
                </c:pt>
                <c:pt idx="15439">
                  <c:v>20853.631603544502</c:v>
                </c:pt>
                <c:pt idx="15440">
                  <c:v>20853.802179651299</c:v>
                </c:pt>
                <c:pt idx="15441">
                  <c:v>20853.972737263201</c:v>
                </c:pt>
                <c:pt idx="15442">
                  <c:v>20854.1432763802</c:v>
                </c:pt>
                <c:pt idx="15443">
                  <c:v>20854.313797002302</c:v>
                </c:pt>
                <c:pt idx="15444">
                  <c:v>20854.484299129399</c:v>
                </c:pt>
                <c:pt idx="15445">
                  <c:v>20854.6547827617</c:v>
                </c:pt>
                <c:pt idx="15446">
                  <c:v>20854.825247899102</c:v>
                </c:pt>
                <c:pt idx="15447">
                  <c:v>20854.9956945415</c:v>
                </c:pt>
                <c:pt idx="15448">
                  <c:v>20855.166122689101</c:v>
                </c:pt>
                <c:pt idx="15449">
                  <c:v>20855.336532341698</c:v>
                </c:pt>
                <c:pt idx="15450">
                  <c:v>20855.506923499499</c:v>
                </c:pt>
                <c:pt idx="15451">
                  <c:v>20855.677296162299</c:v>
                </c:pt>
                <c:pt idx="15452">
                  <c:v>20855.847650330201</c:v>
                </c:pt>
                <c:pt idx="15453">
                  <c:v>20856.017986003299</c:v>
                </c:pt>
                <c:pt idx="15454">
                  <c:v>20856.1883031814</c:v>
                </c:pt>
                <c:pt idx="15455">
                  <c:v>20856.358601864598</c:v>
                </c:pt>
                <c:pt idx="15456">
                  <c:v>20856.528882052899</c:v>
                </c:pt>
                <c:pt idx="15457">
                  <c:v>20856.6991437463</c:v>
                </c:pt>
                <c:pt idx="15458">
                  <c:v>20856.8693869448</c:v>
                </c:pt>
                <c:pt idx="15459">
                  <c:v>20857.039611648401</c:v>
                </c:pt>
                <c:pt idx="15460">
                  <c:v>20857.2098178571</c:v>
                </c:pt>
                <c:pt idx="15461">
                  <c:v>20857.3800055709</c:v>
                </c:pt>
                <c:pt idx="15462">
                  <c:v>20857.550174789802</c:v>
                </c:pt>
                <c:pt idx="15463">
                  <c:v>20857.720325513801</c:v>
                </c:pt>
                <c:pt idx="15464">
                  <c:v>20857.8904577428</c:v>
                </c:pt>
                <c:pt idx="15465">
                  <c:v>20858.060571476999</c:v>
                </c:pt>
                <c:pt idx="15466">
                  <c:v>20858.230666716201</c:v>
                </c:pt>
                <c:pt idx="15467">
                  <c:v>20858.400743460599</c:v>
                </c:pt>
                <c:pt idx="15468">
                  <c:v>20858.570801710099</c:v>
                </c:pt>
                <c:pt idx="15469">
                  <c:v>20858.740841464602</c:v>
                </c:pt>
                <c:pt idx="15470">
                  <c:v>20858.910862724199</c:v>
                </c:pt>
                <c:pt idx="15471">
                  <c:v>20859.080865488999</c:v>
                </c:pt>
                <c:pt idx="15472">
                  <c:v>20859.250849758799</c:v>
                </c:pt>
                <c:pt idx="15473">
                  <c:v>20859.4208155337</c:v>
                </c:pt>
                <c:pt idx="15474">
                  <c:v>20859.590762813699</c:v>
                </c:pt>
                <c:pt idx="15475">
                  <c:v>20859.760691598902</c:v>
                </c:pt>
                <c:pt idx="15476">
                  <c:v>20859.9306018891</c:v>
                </c:pt>
                <c:pt idx="15477">
                  <c:v>20860.1004936844</c:v>
                </c:pt>
                <c:pt idx="15478">
                  <c:v>20860.270366984802</c:v>
                </c:pt>
                <c:pt idx="15479">
                  <c:v>20860.440235671402</c:v>
                </c:pt>
                <c:pt idx="15480">
                  <c:v>20860.610094352</c:v>
                </c:pt>
                <c:pt idx="15481">
                  <c:v>20860.7799349425</c:v>
                </c:pt>
                <c:pt idx="15482">
                  <c:v>20860.949757442999</c:v>
                </c:pt>
                <c:pt idx="15483">
                  <c:v>20861.1195618534</c:v>
                </c:pt>
                <c:pt idx="15484">
                  <c:v>20861.289348173701</c:v>
                </c:pt>
                <c:pt idx="15485">
                  <c:v>20861.459116403901</c:v>
                </c:pt>
                <c:pt idx="15486">
                  <c:v>20861.628866544099</c:v>
                </c:pt>
                <c:pt idx="15487">
                  <c:v>20861.7985985942</c:v>
                </c:pt>
                <c:pt idx="15488">
                  <c:v>20861.968312554302</c:v>
                </c:pt>
                <c:pt idx="15489">
                  <c:v>20862.138008424201</c:v>
                </c:pt>
                <c:pt idx="15490">
                  <c:v>20862.307686204102</c:v>
                </c:pt>
                <c:pt idx="15491">
                  <c:v>20862.477345894</c:v>
                </c:pt>
                <c:pt idx="15492">
                  <c:v>20862.646987493699</c:v>
                </c:pt>
                <c:pt idx="15493">
                  <c:v>20862.8166110034</c:v>
                </c:pt>
                <c:pt idx="15494">
                  <c:v>20862.986216423102</c:v>
                </c:pt>
                <c:pt idx="15495">
                  <c:v>20863.155803752601</c:v>
                </c:pt>
                <c:pt idx="15496">
                  <c:v>20863.325372992102</c:v>
                </c:pt>
                <c:pt idx="15497">
                  <c:v>20863.494924141502</c:v>
                </c:pt>
                <c:pt idx="15498">
                  <c:v>20863.664457200899</c:v>
                </c:pt>
                <c:pt idx="15499">
                  <c:v>20863.8339721702</c:v>
                </c:pt>
                <c:pt idx="15500">
                  <c:v>20864.003469049399</c:v>
                </c:pt>
                <c:pt idx="15501">
                  <c:v>20864.172947838601</c:v>
                </c:pt>
                <c:pt idx="15502">
                  <c:v>20864.342408537599</c:v>
                </c:pt>
                <c:pt idx="15503">
                  <c:v>20864.511851146701</c:v>
                </c:pt>
                <c:pt idx="15504">
                  <c:v>20864.6812756656</c:v>
                </c:pt>
                <c:pt idx="15505">
                  <c:v>20864.8506820945</c:v>
                </c:pt>
                <c:pt idx="15506">
                  <c:v>20865.0200704333</c:v>
                </c:pt>
                <c:pt idx="15507">
                  <c:v>20865.189440681999</c:v>
                </c:pt>
                <c:pt idx="15508">
                  <c:v>20865.3587928407</c:v>
                </c:pt>
                <c:pt idx="15509">
                  <c:v>20865.528126909299</c:v>
                </c:pt>
                <c:pt idx="15510">
                  <c:v>20865.697442887798</c:v>
                </c:pt>
                <c:pt idx="15511">
                  <c:v>20865.866740776299</c:v>
                </c:pt>
                <c:pt idx="15512">
                  <c:v>20866.036020574698</c:v>
                </c:pt>
                <c:pt idx="15513">
                  <c:v>20866.205282283001</c:v>
                </c:pt>
                <c:pt idx="15514">
                  <c:v>20866.374525901301</c:v>
                </c:pt>
                <c:pt idx="15515">
                  <c:v>20866.543751429501</c:v>
                </c:pt>
                <c:pt idx="15516">
                  <c:v>20866.7129588676</c:v>
                </c:pt>
                <c:pt idx="15517">
                  <c:v>20866.8821482157</c:v>
                </c:pt>
                <c:pt idx="15518">
                  <c:v>20867.0513194737</c:v>
                </c:pt>
                <c:pt idx="15519">
                  <c:v>20867.220472641598</c:v>
                </c:pt>
                <c:pt idx="15520">
                  <c:v>20867.389607719499</c:v>
                </c:pt>
                <c:pt idx="15521">
                  <c:v>20867.5587247072</c:v>
                </c:pt>
                <c:pt idx="15522">
                  <c:v>20867.727823605001</c:v>
                </c:pt>
                <c:pt idx="15523">
                  <c:v>20867.896904412599</c:v>
                </c:pt>
                <c:pt idx="15524">
                  <c:v>20868.065967130198</c:v>
                </c:pt>
                <c:pt idx="15525">
                  <c:v>20868.235011757701</c:v>
                </c:pt>
                <c:pt idx="15526">
                  <c:v>20868.404038295201</c:v>
                </c:pt>
                <c:pt idx="15527">
                  <c:v>20868.573046742498</c:v>
                </c:pt>
                <c:pt idx="15528">
                  <c:v>20868.742037099801</c:v>
                </c:pt>
                <c:pt idx="15529">
                  <c:v>20868.911009367101</c:v>
                </c:pt>
                <c:pt idx="15530">
                  <c:v>20869.079963544202</c:v>
                </c:pt>
                <c:pt idx="15531">
                  <c:v>20869.248899631399</c:v>
                </c:pt>
                <c:pt idx="15532">
                  <c:v>20869.4178176284</c:v>
                </c:pt>
                <c:pt idx="15533">
                  <c:v>20869.5867175354</c:v>
                </c:pt>
                <c:pt idx="15534">
                  <c:v>20869.7555993522</c:v>
                </c:pt>
                <c:pt idx="15535">
                  <c:v>20869.9244630791</c:v>
                </c:pt>
                <c:pt idx="15536">
                  <c:v>20870.093308715801</c:v>
                </c:pt>
                <c:pt idx="15537">
                  <c:v>20870.2621362625</c:v>
                </c:pt>
                <c:pt idx="15538">
                  <c:v>20870.430945719199</c:v>
                </c:pt>
                <c:pt idx="15539">
                  <c:v>20870.5997370857</c:v>
                </c:pt>
                <c:pt idx="15540">
                  <c:v>20870.768510362199</c:v>
                </c:pt>
                <c:pt idx="15541">
                  <c:v>20870.9372655486</c:v>
                </c:pt>
                <c:pt idx="15542">
                  <c:v>20871.106002645</c:v>
                </c:pt>
                <c:pt idx="15543">
                  <c:v>20871.274721651302</c:v>
                </c:pt>
                <c:pt idx="15544">
                  <c:v>20871.4434225675</c:v>
                </c:pt>
                <c:pt idx="15545">
                  <c:v>20871.6121053936</c:v>
                </c:pt>
                <c:pt idx="15546">
                  <c:v>20871.780770129699</c:v>
                </c:pt>
                <c:pt idx="15547">
                  <c:v>20871.9494167757</c:v>
                </c:pt>
                <c:pt idx="15548">
                  <c:v>20872.118045331699</c:v>
                </c:pt>
                <c:pt idx="15549">
                  <c:v>20872.286655797499</c:v>
                </c:pt>
                <c:pt idx="15550">
                  <c:v>20872.455248173301</c:v>
                </c:pt>
                <c:pt idx="15551">
                  <c:v>20872.6238224591</c:v>
                </c:pt>
                <c:pt idx="15552">
                  <c:v>20872.7923786547</c:v>
                </c:pt>
                <c:pt idx="15553">
                  <c:v>20872.960916760301</c:v>
                </c:pt>
                <c:pt idx="15554">
                  <c:v>20873.1294367759</c:v>
                </c:pt>
                <c:pt idx="15555">
                  <c:v>20873.2979387013</c:v>
                </c:pt>
                <c:pt idx="15556">
                  <c:v>20873.466422536701</c:v>
                </c:pt>
                <c:pt idx="15557">
                  <c:v>20873.6348882821</c:v>
                </c:pt>
                <c:pt idx="15558">
                  <c:v>20873.8033359373</c:v>
                </c:pt>
                <c:pt idx="15559">
                  <c:v>20873.971765502502</c:v>
                </c:pt>
                <c:pt idx="15560">
                  <c:v>20874.140176977598</c:v>
                </c:pt>
                <c:pt idx="15561">
                  <c:v>20874.3085703627</c:v>
                </c:pt>
                <c:pt idx="15562">
                  <c:v>20874.476945657701</c:v>
                </c:pt>
                <c:pt idx="15563">
                  <c:v>20874.645302862598</c:v>
                </c:pt>
                <c:pt idx="15564">
                  <c:v>20874.813641977398</c:v>
                </c:pt>
                <c:pt idx="15565">
                  <c:v>20874.981963002199</c:v>
                </c:pt>
                <c:pt idx="15566">
                  <c:v>20875.1502659369</c:v>
                </c:pt>
                <c:pt idx="15567">
                  <c:v>20875.318550781602</c:v>
                </c:pt>
                <c:pt idx="15568">
                  <c:v>20875.486817536199</c:v>
                </c:pt>
                <c:pt idx="15569">
                  <c:v>20875.655066200699</c:v>
                </c:pt>
                <c:pt idx="15570">
                  <c:v>20875.823296775099</c:v>
                </c:pt>
                <c:pt idx="15571">
                  <c:v>20875.9915092595</c:v>
                </c:pt>
                <c:pt idx="15572">
                  <c:v>20876.159703653801</c:v>
                </c:pt>
                <c:pt idx="15573">
                  <c:v>20876.327879958</c:v>
                </c:pt>
                <c:pt idx="15574">
                  <c:v>20876.496038172201</c:v>
                </c:pt>
                <c:pt idx="15575">
                  <c:v>20876.664178296302</c:v>
                </c:pt>
                <c:pt idx="15576">
                  <c:v>20876.832300330301</c:v>
                </c:pt>
                <c:pt idx="15577">
                  <c:v>20877.000404274298</c:v>
                </c:pt>
                <c:pt idx="15578">
                  <c:v>20877.168490128199</c:v>
                </c:pt>
                <c:pt idx="15579">
                  <c:v>20877.336557891998</c:v>
                </c:pt>
                <c:pt idx="15580">
                  <c:v>20877.504607565701</c:v>
                </c:pt>
                <c:pt idx="15581">
                  <c:v>20877.672639149401</c:v>
                </c:pt>
                <c:pt idx="15582">
                  <c:v>20877.840652643001</c:v>
                </c:pt>
                <c:pt idx="15583">
                  <c:v>20878.008648046602</c:v>
                </c:pt>
                <c:pt idx="15584">
                  <c:v>20878.176625360102</c:v>
                </c:pt>
                <c:pt idx="15585">
                  <c:v>20878.344584583501</c:v>
                </c:pt>
                <c:pt idx="15586">
                  <c:v>20878.5125257168</c:v>
                </c:pt>
                <c:pt idx="15587">
                  <c:v>20878.680454723199</c:v>
                </c:pt>
                <c:pt idx="15588">
                  <c:v>20878.848375746002</c:v>
                </c:pt>
                <c:pt idx="15589">
                  <c:v>20879.016278970899</c:v>
                </c:pt>
                <c:pt idx="15590">
                  <c:v>20879.184164397899</c:v>
                </c:pt>
                <c:pt idx="15591">
                  <c:v>20879.352032027</c:v>
                </c:pt>
                <c:pt idx="15592">
                  <c:v>20879.519881858199</c:v>
                </c:pt>
                <c:pt idx="15593">
                  <c:v>20879.687713891501</c:v>
                </c:pt>
                <c:pt idx="15594">
                  <c:v>20879.855528126802</c:v>
                </c:pt>
                <c:pt idx="15595">
                  <c:v>20880.023324564299</c:v>
                </c:pt>
                <c:pt idx="15596">
                  <c:v>20880.191103203801</c:v>
                </c:pt>
                <c:pt idx="15597">
                  <c:v>20880.3588640454</c:v>
                </c:pt>
                <c:pt idx="15598">
                  <c:v>20880.526607089199</c:v>
                </c:pt>
                <c:pt idx="15599">
                  <c:v>20880.694332334999</c:v>
                </c:pt>
                <c:pt idx="15600">
                  <c:v>20880.8620397829</c:v>
                </c:pt>
                <c:pt idx="15601">
                  <c:v>20881.029729432899</c:v>
                </c:pt>
                <c:pt idx="15602">
                  <c:v>20881.197401285001</c:v>
                </c:pt>
                <c:pt idx="15603">
                  <c:v>20881.3650553392</c:v>
                </c:pt>
                <c:pt idx="15604">
                  <c:v>20881.532691595399</c:v>
                </c:pt>
                <c:pt idx="15605">
                  <c:v>20881.700310053799</c:v>
                </c:pt>
                <c:pt idx="15606">
                  <c:v>20881.8679107143</c:v>
                </c:pt>
                <c:pt idx="15607">
                  <c:v>20882.035493576801</c:v>
                </c:pt>
                <c:pt idx="15608">
                  <c:v>20882.2030586414</c:v>
                </c:pt>
                <c:pt idx="15609">
                  <c:v>20882.3706059082</c:v>
                </c:pt>
                <c:pt idx="15610">
                  <c:v>20882.538135376999</c:v>
                </c:pt>
                <c:pt idx="15611">
                  <c:v>20882.7056470479</c:v>
                </c:pt>
                <c:pt idx="15612">
                  <c:v>20882.873140920899</c:v>
                </c:pt>
                <c:pt idx="15613">
                  <c:v>20883.040616996001</c:v>
                </c:pt>
                <c:pt idx="15614">
                  <c:v>20883.2080752732</c:v>
                </c:pt>
                <c:pt idx="15615">
                  <c:v>20883.375515752501</c:v>
                </c:pt>
                <c:pt idx="15616">
                  <c:v>20883.542938433799</c:v>
                </c:pt>
                <c:pt idx="15617">
                  <c:v>20883.7103433173</c:v>
                </c:pt>
                <c:pt idx="15618">
                  <c:v>20883.877730402899</c:v>
                </c:pt>
                <c:pt idx="15619">
                  <c:v>20884.045099690498</c:v>
                </c:pt>
                <c:pt idx="15620">
                  <c:v>20884.212451180199</c:v>
                </c:pt>
                <c:pt idx="15621">
                  <c:v>20884.379784872101</c:v>
                </c:pt>
                <c:pt idx="15622">
                  <c:v>20884.547100766002</c:v>
                </c:pt>
                <c:pt idx="15623">
                  <c:v>20884.714398862001</c:v>
                </c:pt>
                <c:pt idx="15624">
                  <c:v>20884.881679160098</c:v>
                </c:pt>
                <c:pt idx="15625">
                  <c:v>20885.048941660301</c:v>
                </c:pt>
                <c:pt idx="15626">
                  <c:v>20885.216186362599</c:v>
                </c:pt>
                <c:pt idx="15627">
                  <c:v>20885.383413267002</c:v>
                </c:pt>
                <c:pt idx="15628">
                  <c:v>20885.550622373401</c:v>
                </c:pt>
                <c:pt idx="15629">
                  <c:v>20885.717813682</c:v>
                </c:pt>
                <c:pt idx="15630">
                  <c:v>20885.8849871926</c:v>
                </c:pt>
                <c:pt idx="15631">
                  <c:v>20886.052142905399</c:v>
                </c:pt>
                <c:pt idx="15632">
                  <c:v>20886.219280820202</c:v>
                </c:pt>
                <c:pt idx="15633">
                  <c:v>20886.386400937099</c:v>
                </c:pt>
                <c:pt idx="15634">
                  <c:v>20886.5535032562</c:v>
                </c:pt>
                <c:pt idx="15635">
                  <c:v>20886.720587777301</c:v>
                </c:pt>
                <c:pt idx="15636">
                  <c:v>20886.887654500399</c:v>
                </c:pt>
                <c:pt idx="15637">
                  <c:v>20887.0547034257</c:v>
                </c:pt>
                <c:pt idx="15638">
                  <c:v>20887.221734553099</c:v>
                </c:pt>
                <c:pt idx="15639">
                  <c:v>20887.3887478826</c:v>
                </c:pt>
                <c:pt idx="15640">
                  <c:v>20887.555743414199</c:v>
                </c:pt>
                <c:pt idx="15641">
                  <c:v>20887.722721147798</c:v>
                </c:pt>
                <c:pt idx="15642">
                  <c:v>20887.889681083601</c:v>
                </c:pt>
                <c:pt idx="15643">
                  <c:v>20888.056623221401</c:v>
                </c:pt>
                <c:pt idx="15644">
                  <c:v>20888.223547561302</c:v>
                </c:pt>
                <c:pt idx="15645">
                  <c:v>20888.390454103399</c:v>
                </c:pt>
                <c:pt idx="15646">
                  <c:v>20888.5573428475</c:v>
                </c:pt>
                <c:pt idx="15647">
                  <c:v>20888.724213793699</c:v>
                </c:pt>
                <c:pt idx="15648">
                  <c:v>20888.891066942</c:v>
                </c:pt>
                <c:pt idx="15649">
                  <c:v>20889.057902292399</c:v>
                </c:pt>
                <c:pt idx="15650">
                  <c:v>20889.224719844799</c:v>
                </c:pt>
                <c:pt idx="15651">
                  <c:v>20889.391519599401</c:v>
                </c:pt>
                <c:pt idx="15652">
                  <c:v>20889.558301556099</c:v>
                </c:pt>
                <c:pt idx="15653">
                  <c:v>20889.7250657148</c:v>
                </c:pt>
                <c:pt idx="15654">
                  <c:v>20889.891812075701</c:v>
                </c:pt>
                <c:pt idx="15655">
                  <c:v>20890.058540638602</c:v>
                </c:pt>
                <c:pt idx="15656">
                  <c:v>20890.225251403601</c:v>
                </c:pt>
                <c:pt idx="15657">
                  <c:v>20890.391944370698</c:v>
                </c:pt>
                <c:pt idx="15658">
                  <c:v>20890.558619539999</c:v>
                </c:pt>
                <c:pt idx="15659">
                  <c:v>20890.7252769113</c:v>
                </c:pt>
                <c:pt idx="15660">
                  <c:v>20890.891916484699</c:v>
                </c:pt>
                <c:pt idx="15661">
                  <c:v>20891.058538260098</c:v>
                </c:pt>
                <c:pt idx="15662">
                  <c:v>20891.225142237701</c:v>
                </c:pt>
                <c:pt idx="15663">
                  <c:v>20891.391728417399</c:v>
                </c:pt>
                <c:pt idx="15664">
                  <c:v>20891.558296799099</c:v>
                </c:pt>
                <c:pt idx="15665">
                  <c:v>20891.724847383</c:v>
                </c:pt>
                <c:pt idx="15666">
                  <c:v>20891.891380168901</c:v>
                </c:pt>
                <c:pt idx="15667">
                  <c:v>20892.057895156999</c:v>
                </c:pt>
                <c:pt idx="15668">
                  <c:v>20892.2243923471</c:v>
                </c:pt>
                <c:pt idx="15669">
                  <c:v>20892.390871739299</c:v>
                </c:pt>
                <c:pt idx="15670">
                  <c:v>20892.5573333336</c:v>
                </c:pt>
                <c:pt idx="15671">
                  <c:v>20892.723777129999</c:v>
                </c:pt>
                <c:pt idx="15672">
                  <c:v>20892.8902031285</c:v>
                </c:pt>
                <c:pt idx="15673">
                  <c:v>20893.056611329099</c:v>
                </c:pt>
                <c:pt idx="15674">
                  <c:v>20893.223001731702</c:v>
                </c:pt>
                <c:pt idx="15675">
                  <c:v>20893.389374336501</c:v>
                </c:pt>
                <c:pt idx="15676">
                  <c:v>20893.555729143402</c:v>
                </c:pt>
                <c:pt idx="15677">
                  <c:v>20893.722066152299</c:v>
                </c:pt>
                <c:pt idx="15678">
                  <c:v>20893.8883853634</c:v>
                </c:pt>
                <c:pt idx="15679">
                  <c:v>20894.054686776501</c:v>
                </c:pt>
                <c:pt idx="15680">
                  <c:v>20894.2209703917</c:v>
                </c:pt>
                <c:pt idx="15681">
                  <c:v>20894.387236209001</c:v>
                </c:pt>
                <c:pt idx="15682">
                  <c:v>20894.5534842284</c:v>
                </c:pt>
                <c:pt idx="15683">
                  <c:v>20894.7197144499</c:v>
                </c:pt>
                <c:pt idx="15684">
                  <c:v>20894.8859268735</c:v>
                </c:pt>
                <c:pt idx="15685">
                  <c:v>20895.0521214992</c:v>
                </c:pt>
                <c:pt idx="15686">
                  <c:v>20895.218298326901</c:v>
                </c:pt>
                <c:pt idx="15687">
                  <c:v>20895.384457356799</c:v>
                </c:pt>
                <c:pt idx="15688">
                  <c:v>20895.550598588801</c:v>
                </c:pt>
                <c:pt idx="15689">
                  <c:v>20895.7167220228</c:v>
                </c:pt>
                <c:pt idx="15690">
                  <c:v>20895.882827658901</c:v>
                </c:pt>
                <c:pt idx="15691">
                  <c:v>20896.048915497198</c:v>
                </c:pt>
                <c:pt idx="15692">
                  <c:v>20896.214985537499</c:v>
                </c:pt>
                <c:pt idx="15693">
                  <c:v>20896.381037779902</c:v>
                </c:pt>
                <c:pt idx="15694">
                  <c:v>20896.547072224399</c:v>
                </c:pt>
                <c:pt idx="15695">
                  <c:v>20896.7130915864</c:v>
                </c:pt>
                <c:pt idx="15696">
                  <c:v>20896.879112970801</c:v>
                </c:pt>
                <c:pt idx="15697">
                  <c:v>20897.045116968799</c:v>
                </c:pt>
                <c:pt idx="15698">
                  <c:v>20897.211103580499</c:v>
                </c:pt>
                <c:pt idx="15699">
                  <c:v>20897.377072806001</c:v>
                </c:pt>
                <c:pt idx="15700">
                  <c:v>20897.5430246451</c:v>
                </c:pt>
                <c:pt idx="15701">
                  <c:v>20897.708959097999</c:v>
                </c:pt>
                <c:pt idx="15702">
                  <c:v>20897.874876164598</c:v>
                </c:pt>
                <c:pt idx="15703">
                  <c:v>20898.0407758449</c:v>
                </c:pt>
                <c:pt idx="15704">
                  <c:v>20898.206658138901</c:v>
                </c:pt>
                <c:pt idx="15705">
                  <c:v>20898.372523046601</c:v>
                </c:pt>
                <c:pt idx="15706">
                  <c:v>20898.538370568</c:v>
                </c:pt>
                <c:pt idx="15707">
                  <c:v>20898.704200703101</c:v>
                </c:pt>
                <c:pt idx="15708">
                  <c:v>20898.870013452</c:v>
                </c:pt>
                <c:pt idx="15709">
                  <c:v>20899.0358088145</c:v>
                </c:pt>
                <c:pt idx="15710">
                  <c:v>20899.201586790801</c:v>
                </c:pt>
                <c:pt idx="15711">
                  <c:v>20899.367347380801</c:v>
                </c:pt>
                <c:pt idx="15712">
                  <c:v>20899.5330905845</c:v>
                </c:pt>
                <c:pt idx="15713">
                  <c:v>20899.698816401899</c:v>
                </c:pt>
                <c:pt idx="15714">
                  <c:v>20899.864524832999</c:v>
                </c:pt>
                <c:pt idx="15715">
                  <c:v>20900.030215877799</c:v>
                </c:pt>
                <c:pt idx="15716">
                  <c:v>20900.195889536299</c:v>
                </c:pt>
                <c:pt idx="15717">
                  <c:v>20900.361545808501</c:v>
                </c:pt>
                <c:pt idx="15718">
                  <c:v>20900.5271846945</c:v>
                </c:pt>
                <c:pt idx="15719">
                  <c:v>20900.6928061941</c:v>
                </c:pt>
                <c:pt idx="15720">
                  <c:v>20900.858410307501</c:v>
                </c:pt>
                <c:pt idx="15721">
                  <c:v>20901.023997034601</c:v>
                </c:pt>
                <c:pt idx="15722">
                  <c:v>20901.1895663754</c:v>
                </c:pt>
                <c:pt idx="15723">
                  <c:v>20901.355118329899</c:v>
                </c:pt>
                <c:pt idx="15724">
                  <c:v>20901.5206528981</c:v>
                </c:pt>
                <c:pt idx="15725">
                  <c:v>20901.68617008</c:v>
                </c:pt>
                <c:pt idx="15726">
                  <c:v>20901.851669875599</c:v>
                </c:pt>
                <c:pt idx="15727">
                  <c:v>20902.017152285</c:v>
                </c:pt>
                <c:pt idx="15728">
                  <c:v>20902.182617308001</c:v>
                </c:pt>
                <c:pt idx="15729">
                  <c:v>20902.348064944799</c:v>
                </c:pt>
                <c:pt idx="15730">
                  <c:v>20902.5134951953</c:v>
                </c:pt>
                <c:pt idx="15731">
                  <c:v>20902.678908059501</c:v>
                </c:pt>
                <c:pt idx="15732">
                  <c:v>20902.844303537298</c:v>
                </c:pt>
                <c:pt idx="15733">
                  <c:v>20903.009681628999</c:v>
                </c:pt>
                <c:pt idx="15734">
                  <c:v>20903.1750423343</c:v>
                </c:pt>
                <c:pt idx="15735">
                  <c:v>20903.3403856533</c:v>
                </c:pt>
                <c:pt idx="15736">
                  <c:v>20903.505711586</c:v>
                </c:pt>
                <c:pt idx="15737">
                  <c:v>20903.6710201325</c:v>
                </c:pt>
                <c:pt idx="15738">
                  <c:v>20903.836311292602</c:v>
                </c:pt>
                <c:pt idx="15739">
                  <c:v>20904.0015850665</c:v>
                </c:pt>
                <c:pt idx="15740">
                  <c:v>20904.166841454102</c:v>
                </c:pt>
                <c:pt idx="15741">
                  <c:v>20904.332080455399</c:v>
                </c:pt>
                <c:pt idx="15742">
                  <c:v>20904.497302070398</c:v>
                </c:pt>
                <c:pt idx="15743">
                  <c:v>20904.662506299101</c:v>
                </c:pt>
                <c:pt idx="15744">
                  <c:v>20904.827693141498</c:v>
                </c:pt>
                <c:pt idx="15745">
                  <c:v>20904.992862597599</c:v>
                </c:pt>
                <c:pt idx="15746">
                  <c:v>20905.158014667501</c:v>
                </c:pt>
                <c:pt idx="15747">
                  <c:v>20905.323149350999</c:v>
                </c:pt>
                <c:pt idx="15748">
                  <c:v>20905.488266648299</c:v>
                </c:pt>
                <c:pt idx="15749">
                  <c:v>20905.653366559302</c:v>
                </c:pt>
                <c:pt idx="15750">
                  <c:v>20905.818449083999</c:v>
                </c:pt>
                <c:pt idx="15751">
                  <c:v>20905.983514222298</c:v>
                </c:pt>
                <c:pt idx="15752">
                  <c:v>20906.148561974402</c:v>
                </c:pt>
                <c:pt idx="15753">
                  <c:v>20906.313592340299</c:v>
                </c:pt>
                <c:pt idx="15754">
                  <c:v>20906.4786053198</c:v>
                </c:pt>
                <c:pt idx="15755">
                  <c:v>20906.643600913001</c:v>
                </c:pt>
                <c:pt idx="15756">
                  <c:v>20906.808579119999</c:v>
                </c:pt>
                <c:pt idx="15757">
                  <c:v>20906.973539940602</c:v>
                </c:pt>
                <c:pt idx="15758">
                  <c:v>20907.138483375002</c:v>
                </c:pt>
                <c:pt idx="15759">
                  <c:v>20907.303409423101</c:v>
                </c:pt>
                <c:pt idx="15760">
                  <c:v>20907.468318084899</c:v>
                </c:pt>
                <c:pt idx="15761">
                  <c:v>20907.6332093604</c:v>
                </c:pt>
                <c:pt idx="15762">
                  <c:v>20907.7980832496</c:v>
                </c:pt>
                <c:pt idx="15763">
                  <c:v>20907.962939752499</c:v>
                </c:pt>
                <c:pt idx="15764">
                  <c:v>20908.1277788691</c:v>
                </c:pt>
                <c:pt idx="15765">
                  <c:v>20908.2926005995</c:v>
                </c:pt>
                <c:pt idx="15766">
                  <c:v>20908.4574049435</c:v>
                </c:pt>
                <c:pt idx="15767">
                  <c:v>20908.622191901301</c:v>
                </c:pt>
                <c:pt idx="15768">
                  <c:v>20908.786961472699</c:v>
                </c:pt>
                <c:pt idx="15769">
                  <c:v>20908.951713657902</c:v>
                </c:pt>
                <c:pt idx="15770">
                  <c:v>20909.1164484568</c:v>
                </c:pt>
                <c:pt idx="15771">
                  <c:v>20909.281165869401</c:v>
                </c:pt>
                <c:pt idx="15772">
                  <c:v>20909.445865895701</c:v>
                </c:pt>
                <c:pt idx="15773">
                  <c:v>20909.610548535798</c:v>
                </c:pt>
                <c:pt idx="15774">
                  <c:v>20909.7752137895</c:v>
                </c:pt>
                <c:pt idx="15775">
                  <c:v>20909.939861656901</c:v>
                </c:pt>
                <c:pt idx="15776">
                  <c:v>20910.1044921381</c:v>
                </c:pt>
                <c:pt idx="15777">
                  <c:v>20910.269105233001</c:v>
                </c:pt>
                <c:pt idx="15778">
                  <c:v>20910.433700941499</c:v>
                </c:pt>
                <c:pt idx="15779">
                  <c:v>20910.598279263799</c:v>
                </c:pt>
                <c:pt idx="15780">
                  <c:v>20910.762840199801</c:v>
                </c:pt>
                <c:pt idx="15781">
                  <c:v>20910.927383749498</c:v>
                </c:pt>
                <c:pt idx="15782">
                  <c:v>20911.091909912899</c:v>
                </c:pt>
                <c:pt idx="15783">
                  <c:v>20911.2564186901</c:v>
                </c:pt>
                <c:pt idx="15784">
                  <c:v>20911.420910080898</c:v>
                </c:pt>
                <c:pt idx="15785">
                  <c:v>20911.585384085502</c:v>
                </c:pt>
                <c:pt idx="15786">
                  <c:v>20911.749840703698</c:v>
                </c:pt>
                <c:pt idx="15787">
                  <c:v>20911.9142799357</c:v>
                </c:pt>
                <c:pt idx="15788">
                  <c:v>20912.0787017814</c:v>
                </c:pt>
                <c:pt idx="15789">
                  <c:v>20912.2431062408</c:v>
                </c:pt>
                <c:pt idx="15790">
                  <c:v>20912.407493313902</c:v>
                </c:pt>
                <c:pt idx="15791">
                  <c:v>20912.5718630007</c:v>
                </c:pt>
                <c:pt idx="15792">
                  <c:v>20912.7362153012</c:v>
                </c:pt>
                <c:pt idx="15793">
                  <c:v>20912.9005502154</c:v>
                </c:pt>
                <c:pt idx="15794">
                  <c:v>20913.0648677434</c:v>
                </c:pt>
                <c:pt idx="15795">
                  <c:v>20913.229167885002</c:v>
                </c:pt>
                <c:pt idx="15796">
                  <c:v>20913.3934506404</c:v>
                </c:pt>
                <c:pt idx="15797">
                  <c:v>20913.557716009502</c:v>
                </c:pt>
                <c:pt idx="15798">
                  <c:v>20913.721963992299</c:v>
                </c:pt>
                <c:pt idx="15799">
                  <c:v>20913.886194588798</c:v>
                </c:pt>
                <c:pt idx="15800">
                  <c:v>20914.050407799001</c:v>
                </c:pt>
                <c:pt idx="15801">
                  <c:v>20914.214603622899</c:v>
                </c:pt>
                <c:pt idx="15802">
                  <c:v>20914.378782060499</c:v>
                </c:pt>
                <c:pt idx="15803">
                  <c:v>20914.542943111901</c:v>
                </c:pt>
                <c:pt idx="15804">
                  <c:v>20914.707097879502</c:v>
                </c:pt>
                <c:pt idx="15805">
                  <c:v>20914.871237172501</c:v>
                </c:pt>
                <c:pt idx="15806">
                  <c:v>20915.035359313701</c:v>
                </c:pt>
                <c:pt idx="15807">
                  <c:v>20915.199464303201</c:v>
                </c:pt>
                <c:pt idx="15808">
                  <c:v>20915.363552140901</c:v>
                </c:pt>
                <c:pt idx="15809">
                  <c:v>20915.527622826899</c:v>
                </c:pt>
                <c:pt idx="15810">
                  <c:v>20915.691676360999</c:v>
                </c:pt>
                <c:pt idx="15811">
                  <c:v>20915.8557127434</c:v>
                </c:pt>
                <c:pt idx="15812">
                  <c:v>20916.019731974</c:v>
                </c:pt>
                <c:pt idx="15813">
                  <c:v>20916.1837340528</c:v>
                </c:pt>
                <c:pt idx="15814">
                  <c:v>20916.347718979901</c:v>
                </c:pt>
                <c:pt idx="15815">
                  <c:v>20916.511686755199</c:v>
                </c:pt>
                <c:pt idx="15816">
                  <c:v>20916.675637378699</c:v>
                </c:pt>
                <c:pt idx="15817">
                  <c:v>20916.839570850399</c:v>
                </c:pt>
                <c:pt idx="15818">
                  <c:v>20917.003487170299</c:v>
                </c:pt>
                <c:pt idx="15819">
                  <c:v>20917.1673863385</c:v>
                </c:pt>
                <c:pt idx="15820">
                  <c:v>20917.331268354901</c:v>
                </c:pt>
                <c:pt idx="15821">
                  <c:v>20917.495133219501</c:v>
                </c:pt>
                <c:pt idx="15822">
                  <c:v>20917.6589809324</c:v>
                </c:pt>
                <c:pt idx="15823">
                  <c:v>20917.822811493399</c:v>
                </c:pt>
                <c:pt idx="15824">
                  <c:v>20917.9866249027</c:v>
                </c:pt>
                <c:pt idx="15825">
                  <c:v>20918.1504211602</c:v>
                </c:pt>
                <c:pt idx="15826">
                  <c:v>20918.314200265999</c:v>
                </c:pt>
                <c:pt idx="15827">
                  <c:v>20918.47796222</c:v>
                </c:pt>
                <c:pt idx="15828">
                  <c:v>20918.6417070221</c:v>
                </c:pt>
                <c:pt idx="15829">
                  <c:v>20918.805434672598</c:v>
                </c:pt>
                <c:pt idx="15830">
                  <c:v>20918.969145171199</c:v>
                </c:pt>
                <c:pt idx="15831">
                  <c:v>20919.1328385181</c:v>
                </c:pt>
                <c:pt idx="15832">
                  <c:v>20919.2965147131</c:v>
                </c:pt>
                <c:pt idx="15833">
                  <c:v>20919.460173756499</c:v>
                </c:pt>
                <c:pt idx="15834">
                  <c:v>20919.623815647999</c:v>
                </c:pt>
                <c:pt idx="15835">
                  <c:v>20919.787440387801</c:v>
                </c:pt>
                <c:pt idx="15836">
                  <c:v>20919.951047975701</c:v>
                </c:pt>
                <c:pt idx="15837">
                  <c:v>20920.114638411898</c:v>
                </c:pt>
                <c:pt idx="15838">
                  <c:v>20920.278211696401</c:v>
                </c:pt>
                <c:pt idx="15839">
                  <c:v>20920.441767829001</c:v>
                </c:pt>
                <c:pt idx="15840">
                  <c:v>20920.605306809899</c:v>
                </c:pt>
                <c:pt idx="15841">
                  <c:v>20920.768828639</c:v>
                </c:pt>
                <c:pt idx="15842">
                  <c:v>20920.932333316399</c:v>
                </c:pt>
                <c:pt idx="15843">
                  <c:v>20921.0958208419</c:v>
                </c:pt>
                <c:pt idx="15844">
                  <c:v>20921.259291215702</c:v>
                </c:pt>
                <c:pt idx="15845">
                  <c:v>20921.422744437699</c:v>
                </c:pt>
                <c:pt idx="15846">
                  <c:v>20921.5861805079</c:v>
                </c:pt>
                <c:pt idx="15847">
                  <c:v>20921.749599426399</c:v>
                </c:pt>
                <c:pt idx="15848">
                  <c:v>20921.913001192999</c:v>
                </c:pt>
                <c:pt idx="15849">
                  <c:v>20922.076385807901</c:v>
                </c:pt>
                <c:pt idx="15850">
                  <c:v>20922.2397532711</c:v>
                </c:pt>
                <c:pt idx="15851">
                  <c:v>20922.403103582401</c:v>
                </c:pt>
                <c:pt idx="15852">
                  <c:v>20922.566436741999</c:v>
                </c:pt>
                <c:pt idx="15853">
                  <c:v>20922.729752749801</c:v>
                </c:pt>
                <c:pt idx="15854">
                  <c:v>20922.893051605799</c:v>
                </c:pt>
                <c:pt idx="15855">
                  <c:v>20923.05633331</c:v>
                </c:pt>
                <c:pt idx="15856">
                  <c:v>20923.219597862499</c:v>
                </c:pt>
                <c:pt idx="15857">
                  <c:v>20923.382845263201</c:v>
                </c:pt>
                <c:pt idx="15858">
                  <c:v>20923.546075512098</c:v>
                </c:pt>
                <c:pt idx="15859">
                  <c:v>20923.709288609301</c:v>
                </c:pt>
                <c:pt idx="15860">
                  <c:v>20923.872484554598</c:v>
                </c:pt>
                <c:pt idx="15861">
                  <c:v>20924.035663348201</c:v>
                </c:pt>
                <c:pt idx="15862">
                  <c:v>20924.198824989999</c:v>
                </c:pt>
                <c:pt idx="15863">
                  <c:v>20924.361969480098</c:v>
                </c:pt>
                <c:pt idx="15864">
                  <c:v>20924.525096818299</c:v>
                </c:pt>
                <c:pt idx="15865">
                  <c:v>20924.688207004801</c:v>
                </c:pt>
                <c:pt idx="15866">
                  <c:v>20924.8513000395</c:v>
                </c:pt>
                <c:pt idx="15867">
                  <c:v>20925.014375922401</c:v>
                </c:pt>
                <c:pt idx="15868">
                  <c:v>20925.1774346536</c:v>
                </c:pt>
                <c:pt idx="15869">
                  <c:v>20925.340476232999</c:v>
                </c:pt>
                <c:pt idx="15870">
                  <c:v>20925.503500660601</c:v>
                </c:pt>
                <c:pt idx="15871">
                  <c:v>20925.666507936399</c:v>
                </c:pt>
                <c:pt idx="15872">
                  <c:v>20925.829498060499</c:v>
                </c:pt>
                <c:pt idx="15873">
                  <c:v>20925.992471032801</c:v>
                </c:pt>
                <c:pt idx="15874">
                  <c:v>20926.1554268533</c:v>
                </c:pt>
                <c:pt idx="15875">
                  <c:v>20926.318365521998</c:v>
                </c:pt>
                <c:pt idx="15876">
                  <c:v>20926.4812870389</c:v>
                </c:pt>
                <c:pt idx="15877">
                  <c:v>20926.644191404099</c:v>
                </c:pt>
                <c:pt idx="15878">
                  <c:v>20926.807078617501</c:v>
                </c:pt>
                <c:pt idx="15879">
                  <c:v>20926.969948679201</c:v>
                </c:pt>
                <c:pt idx="15880">
                  <c:v>20927.132801588999</c:v>
                </c:pt>
                <c:pt idx="15881">
                  <c:v>20927.295637347099</c:v>
                </c:pt>
                <c:pt idx="15882">
                  <c:v>20927.458455953401</c:v>
                </c:pt>
                <c:pt idx="15883">
                  <c:v>20927.6212574079</c:v>
                </c:pt>
                <c:pt idx="15884">
                  <c:v>20927.784041710602</c:v>
                </c:pt>
                <c:pt idx="15885">
                  <c:v>20927.946808861601</c:v>
                </c:pt>
                <c:pt idx="15886">
                  <c:v>20928.1095588608</c:v>
                </c:pt>
                <c:pt idx="15887">
                  <c:v>20928.272291708199</c:v>
                </c:pt>
                <c:pt idx="15888">
                  <c:v>20928.435007403899</c:v>
                </c:pt>
                <c:pt idx="15889">
                  <c:v>20928.597705947701</c:v>
                </c:pt>
                <c:pt idx="15890">
                  <c:v>20928.7603873398</c:v>
                </c:pt>
                <c:pt idx="15891">
                  <c:v>20928.923051580099</c:v>
                </c:pt>
                <c:pt idx="15892">
                  <c:v>20929.085698668699</c:v>
                </c:pt>
                <c:pt idx="15893">
                  <c:v>20929.248328605401</c:v>
                </c:pt>
                <c:pt idx="15894">
                  <c:v>20929.410941390401</c:v>
                </c:pt>
                <c:pt idx="15895">
                  <c:v>20929.5735370236</c:v>
                </c:pt>
                <c:pt idx="15896">
                  <c:v>20929.7361155051</c:v>
                </c:pt>
                <c:pt idx="15897">
                  <c:v>20929.898676834699</c:v>
                </c:pt>
                <c:pt idx="15898">
                  <c:v>20930.061221012598</c:v>
                </c:pt>
                <c:pt idx="15899">
                  <c:v>20930.223748038701</c:v>
                </c:pt>
                <c:pt idx="15900">
                  <c:v>20930.386257913098</c:v>
                </c:pt>
                <c:pt idx="15901">
                  <c:v>20930.5487506356</c:v>
                </c:pt>
                <c:pt idx="15902">
                  <c:v>20930.7112262064</c:v>
                </c:pt>
                <c:pt idx="15903">
                  <c:v>20930.8736846254</c:v>
                </c:pt>
                <c:pt idx="15904">
                  <c:v>20931.036125892599</c:v>
                </c:pt>
                <c:pt idx="15905">
                  <c:v>20931.198550008099</c:v>
                </c:pt>
                <c:pt idx="15906">
                  <c:v>20931.360956971799</c:v>
                </c:pt>
                <c:pt idx="15907">
                  <c:v>20931.523346783699</c:v>
                </c:pt>
                <c:pt idx="15908">
                  <c:v>20931.685719443802</c:v>
                </c:pt>
                <c:pt idx="15909">
                  <c:v>20931.8480749521</c:v>
                </c:pt>
                <c:pt idx="15910">
                  <c:v>20932.010413308701</c:v>
                </c:pt>
                <c:pt idx="15911">
                  <c:v>20932.1727345135</c:v>
                </c:pt>
                <c:pt idx="15912">
                  <c:v>20932.3350516592</c:v>
                </c:pt>
                <c:pt idx="15913">
                  <c:v>20932.497360211699</c:v>
                </c:pt>
                <c:pt idx="15914">
                  <c:v>20932.659652004299</c:v>
                </c:pt>
                <c:pt idx="15915">
                  <c:v>20932.821927037101</c:v>
                </c:pt>
                <c:pt idx="15916">
                  <c:v>20932.984185310001</c:v>
                </c:pt>
                <c:pt idx="15917">
                  <c:v>20933.146426823099</c:v>
                </c:pt>
                <c:pt idx="15918">
                  <c:v>20933.308651576401</c:v>
                </c:pt>
                <c:pt idx="15919">
                  <c:v>20933.470859569901</c:v>
                </c:pt>
                <c:pt idx="15920">
                  <c:v>20933.633050803499</c:v>
                </c:pt>
                <c:pt idx="15921">
                  <c:v>20933.795225277299</c:v>
                </c:pt>
                <c:pt idx="15922">
                  <c:v>20933.957382991201</c:v>
                </c:pt>
                <c:pt idx="15923">
                  <c:v>20934.119523945301</c:v>
                </c:pt>
                <c:pt idx="15924">
                  <c:v>20934.2816481396</c:v>
                </c:pt>
                <c:pt idx="15925">
                  <c:v>20934.443755574099</c:v>
                </c:pt>
                <c:pt idx="15926">
                  <c:v>20934.605846248702</c:v>
                </c:pt>
                <c:pt idx="15927">
                  <c:v>20934.7679201635</c:v>
                </c:pt>
                <c:pt idx="15928">
                  <c:v>20934.929977318399</c:v>
                </c:pt>
                <c:pt idx="15929">
                  <c:v>20935.092017713599</c:v>
                </c:pt>
                <c:pt idx="15930">
                  <c:v>20935.254041348799</c:v>
                </c:pt>
                <c:pt idx="15931">
                  <c:v>20935.416048224299</c:v>
                </c:pt>
                <c:pt idx="15932">
                  <c:v>20935.5780383399</c:v>
                </c:pt>
                <c:pt idx="15933">
                  <c:v>20935.7400116957</c:v>
                </c:pt>
                <c:pt idx="15934">
                  <c:v>20935.901968291699</c:v>
                </c:pt>
                <c:pt idx="15935">
                  <c:v>20936.063908127799</c:v>
                </c:pt>
                <c:pt idx="15936">
                  <c:v>20936.225831204101</c:v>
                </c:pt>
                <c:pt idx="15937">
                  <c:v>20936.387737520501</c:v>
                </c:pt>
                <c:pt idx="15938">
                  <c:v>20936.549627077198</c:v>
                </c:pt>
                <c:pt idx="15939">
                  <c:v>20936.711499874</c:v>
                </c:pt>
                <c:pt idx="15940">
                  <c:v>20936.873355910899</c:v>
                </c:pt>
                <c:pt idx="15941">
                  <c:v>20937.035195188098</c:v>
                </c:pt>
                <c:pt idx="15942">
                  <c:v>20937.197017705399</c:v>
                </c:pt>
                <c:pt idx="15943">
                  <c:v>20937.358823462801</c:v>
                </c:pt>
                <c:pt idx="15944">
                  <c:v>20937.520612460401</c:v>
                </c:pt>
                <c:pt idx="15945">
                  <c:v>20937.682384698201</c:v>
                </c:pt>
                <c:pt idx="15946">
                  <c:v>20937.844140176199</c:v>
                </c:pt>
                <c:pt idx="15947">
                  <c:v>20938.005878894299</c:v>
                </c:pt>
                <c:pt idx="15948">
                  <c:v>20938.167600852601</c:v>
                </c:pt>
                <c:pt idx="15949">
                  <c:v>20938.329306051099</c:v>
                </c:pt>
                <c:pt idx="15950">
                  <c:v>20938.490994489701</c:v>
                </c:pt>
                <c:pt idx="15951">
                  <c:v>20938.652666168498</c:v>
                </c:pt>
                <c:pt idx="15952">
                  <c:v>20938.814321087499</c:v>
                </c:pt>
                <c:pt idx="15953">
                  <c:v>20938.9759592466</c:v>
                </c:pt>
                <c:pt idx="15954">
                  <c:v>20939.1375806459</c:v>
                </c:pt>
                <c:pt idx="15955">
                  <c:v>20939.299185285399</c:v>
                </c:pt>
                <c:pt idx="15956">
                  <c:v>20939.460773164999</c:v>
                </c:pt>
                <c:pt idx="15957">
                  <c:v>20939.622344284799</c:v>
                </c:pt>
                <c:pt idx="15958">
                  <c:v>20939.783898644801</c:v>
                </c:pt>
                <c:pt idx="15959">
                  <c:v>20939.945436245001</c:v>
                </c:pt>
                <c:pt idx="15960">
                  <c:v>20940.1069570853</c:v>
                </c:pt>
                <c:pt idx="15961">
                  <c:v>20940.268461165699</c:v>
                </c:pt>
                <c:pt idx="15962">
                  <c:v>20940.429948486399</c:v>
                </c:pt>
                <c:pt idx="15963">
                  <c:v>20940.591419047199</c:v>
                </c:pt>
                <c:pt idx="15964">
                  <c:v>20940.752872848199</c:v>
                </c:pt>
                <c:pt idx="15965">
                  <c:v>20940.9143098893</c:v>
                </c:pt>
                <c:pt idx="15966">
                  <c:v>20941.0757301706</c:v>
                </c:pt>
                <c:pt idx="15967">
                  <c:v>20941.237133692099</c:v>
                </c:pt>
                <c:pt idx="15968">
                  <c:v>20941.398520453698</c:v>
                </c:pt>
                <c:pt idx="15969">
                  <c:v>20941.559890455501</c:v>
                </c:pt>
                <c:pt idx="15970">
                  <c:v>20941.721243697499</c:v>
                </c:pt>
                <c:pt idx="15971">
                  <c:v>20941.882580179601</c:v>
                </c:pt>
                <c:pt idx="15972">
                  <c:v>20942.043899901899</c:v>
                </c:pt>
                <c:pt idx="15973">
                  <c:v>20942.205202864399</c:v>
                </c:pt>
                <c:pt idx="15974">
                  <c:v>20942.366489067099</c:v>
                </c:pt>
                <c:pt idx="15975">
                  <c:v>20942.527758509899</c:v>
                </c:pt>
                <c:pt idx="15976">
                  <c:v>20942.689011192899</c:v>
                </c:pt>
                <c:pt idx="15977">
                  <c:v>20942.850247115999</c:v>
                </c:pt>
                <c:pt idx="15978">
                  <c:v>20943.011466279298</c:v>
                </c:pt>
                <c:pt idx="15979">
                  <c:v>20943.172668682801</c:v>
                </c:pt>
                <c:pt idx="15980">
                  <c:v>20943.333854326502</c:v>
                </c:pt>
                <c:pt idx="15981">
                  <c:v>20943.4950232103</c:v>
                </c:pt>
                <c:pt idx="15982">
                  <c:v>20943.656175334301</c:v>
                </c:pt>
                <c:pt idx="15983">
                  <c:v>20943.8173106984</c:v>
                </c:pt>
                <c:pt idx="15984">
                  <c:v>20943.978429302701</c:v>
                </c:pt>
                <c:pt idx="15985">
                  <c:v>20944.139531147201</c:v>
                </c:pt>
                <c:pt idx="15986">
                  <c:v>20944.3006162319</c:v>
                </c:pt>
                <c:pt idx="15987">
                  <c:v>20944.4616845567</c:v>
                </c:pt>
                <c:pt idx="15988">
                  <c:v>20944.622736121699</c:v>
                </c:pt>
                <c:pt idx="15989">
                  <c:v>20944.783770926799</c:v>
                </c:pt>
                <c:pt idx="15990">
                  <c:v>20944.944788972101</c:v>
                </c:pt>
                <c:pt idx="15991">
                  <c:v>20945.105790257599</c:v>
                </c:pt>
                <c:pt idx="15992">
                  <c:v>20945.2667747833</c:v>
                </c:pt>
                <c:pt idx="15993">
                  <c:v>20945.427742549098</c:v>
                </c:pt>
                <c:pt idx="15994">
                  <c:v>20945.588693555099</c:v>
                </c:pt>
                <c:pt idx="15995">
                  <c:v>20945.7496278012</c:v>
                </c:pt>
                <c:pt idx="15996">
                  <c:v>20945.910545287599</c:v>
                </c:pt>
                <c:pt idx="15997">
                  <c:v>20946.071446014099</c:v>
                </c:pt>
                <c:pt idx="15998">
                  <c:v>20946.232329980699</c:v>
                </c:pt>
                <c:pt idx="15999">
                  <c:v>20946.393197187499</c:v>
                </c:pt>
                <c:pt idx="16000">
                  <c:v>20946.554047634501</c:v>
                </c:pt>
                <c:pt idx="16001">
                  <c:v>20946.714881321699</c:v>
                </c:pt>
                <c:pt idx="16002">
                  <c:v>20946.875698249001</c:v>
                </c:pt>
                <c:pt idx="16003">
                  <c:v>20947.036498416499</c:v>
                </c:pt>
                <c:pt idx="16004">
                  <c:v>20947.197281824199</c:v>
                </c:pt>
                <c:pt idx="16005">
                  <c:v>20947.358048472001</c:v>
                </c:pt>
                <c:pt idx="16006">
                  <c:v>20947.518798360001</c:v>
                </c:pt>
                <c:pt idx="16007">
                  <c:v>20947.679531488098</c:v>
                </c:pt>
                <c:pt idx="16008">
                  <c:v>20947.8402478565</c:v>
                </c:pt>
                <c:pt idx="16009">
                  <c:v>20948.000947465</c:v>
                </c:pt>
                <c:pt idx="16010">
                  <c:v>20948.1616303136</c:v>
                </c:pt>
                <c:pt idx="16011">
                  <c:v>20948.322296402501</c:v>
                </c:pt>
                <c:pt idx="16012">
                  <c:v>20948.482945731499</c:v>
                </c:pt>
                <c:pt idx="16013">
                  <c:v>20948.643578300602</c:v>
                </c:pt>
                <c:pt idx="16014">
                  <c:v>20948.804194109998</c:v>
                </c:pt>
                <c:pt idx="16015">
                  <c:v>20948.964793159499</c:v>
                </c:pt>
                <c:pt idx="16016">
                  <c:v>20949.125375449101</c:v>
                </c:pt>
                <c:pt idx="16017">
                  <c:v>20949.285940979</c:v>
                </c:pt>
                <c:pt idx="16018">
                  <c:v>20949.446489749</c:v>
                </c:pt>
                <c:pt idx="16019">
                  <c:v>20949.6070217591</c:v>
                </c:pt>
                <c:pt idx="16020">
                  <c:v>20949.767541755798</c:v>
                </c:pt>
                <c:pt idx="16021">
                  <c:v>20949.928053609201</c:v>
                </c:pt>
                <c:pt idx="16022">
                  <c:v>20950.0885489457</c:v>
                </c:pt>
                <c:pt idx="16023">
                  <c:v>20950.2490277654</c:v>
                </c:pt>
                <c:pt idx="16024">
                  <c:v>20950.409490068399</c:v>
                </c:pt>
                <c:pt idx="16025">
                  <c:v>20950.569935854499</c:v>
                </c:pt>
                <c:pt idx="16026">
                  <c:v>20950.7303651238</c:v>
                </c:pt>
                <c:pt idx="16027">
                  <c:v>20950.8907778762</c:v>
                </c:pt>
                <c:pt idx="16028">
                  <c:v>20951.051174111901</c:v>
                </c:pt>
                <c:pt idx="16029">
                  <c:v>20951.211553830799</c:v>
                </c:pt>
                <c:pt idx="16030">
                  <c:v>20951.3719170328</c:v>
                </c:pt>
                <c:pt idx="16031">
                  <c:v>20951.532263718</c:v>
                </c:pt>
                <c:pt idx="16032">
                  <c:v>20951.692593886499</c:v>
                </c:pt>
                <c:pt idx="16033">
                  <c:v>20951.852907538101</c:v>
                </c:pt>
                <c:pt idx="16034">
                  <c:v>20952.013204672901</c:v>
                </c:pt>
                <c:pt idx="16035">
                  <c:v>20952.173485290801</c:v>
                </c:pt>
                <c:pt idx="16036">
                  <c:v>20952.333749392001</c:v>
                </c:pt>
                <c:pt idx="16037">
                  <c:v>20952.493996976398</c:v>
                </c:pt>
                <c:pt idx="16038">
                  <c:v>20952.654228043899</c:v>
                </c:pt>
                <c:pt idx="16039">
                  <c:v>20952.814442594601</c:v>
                </c:pt>
                <c:pt idx="16040">
                  <c:v>20952.974640628501</c:v>
                </c:pt>
                <c:pt idx="16041">
                  <c:v>20953.134822145599</c:v>
                </c:pt>
                <c:pt idx="16042">
                  <c:v>20953.294987145899</c:v>
                </c:pt>
                <c:pt idx="16043">
                  <c:v>20953.4551356294</c:v>
                </c:pt>
                <c:pt idx="16044">
                  <c:v>20953.615267596098</c:v>
                </c:pt>
                <c:pt idx="16045">
                  <c:v>20953.775383045901</c:v>
                </c:pt>
                <c:pt idx="16046">
                  <c:v>20953.9354819789</c:v>
                </c:pt>
                <c:pt idx="16047">
                  <c:v>20954.0955643952</c:v>
                </c:pt>
                <c:pt idx="16048">
                  <c:v>20954.2556302946</c:v>
                </c:pt>
                <c:pt idx="16049">
                  <c:v>20954.4156796772</c:v>
                </c:pt>
                <c:pt idx="16050">
                  <c:v>20954.575712542999</c:v>
                </c:pt>
                <c:pt idx="16051">
                  <c:v>20954.735728891901</c:v>
                </c:pt>
                <c:pt idx="16052">
                  <c:v>20954.895728724099</c:v>
                </c:pt>
                <c:pt idx="16053">
                  <c:v>20955.055712039401</c:v>
                </c:pt>
                <c:pt idx="16054">
                  <c:v>20955.215678838002</c:v>
                </c:pt>
                <c:pt idx="16055">
                  <c:v>20955.375629119699</c:v>
                </c:pt>
                <c:pt idx="16056">
                  <c:v>20955.535562884601</c:v>
                </c:pt>
                <c:pt idx="16057">
                  <c:v>20955.695480132701</c:v>
                </c:pt>
                <c:pt idx="16058">
                  <c:v>20955.855380863999</c:v>
                </c:pt>
                <c:pt idx="16059">
                  <c:v>20956.015265078498</c:v>
                </c:pt>
                <c:pt idx="16060">
                  <c:v>20956.175132776101</c:v>
                </c:pt>
                <c:pt idx="16061">
                  <c:v>20956.334983957</c:v>
                </c:pt>
                <c:pt idx="16062">
                  <c:v>20956.494818620999</c:v>
                </c:pt>
                <c:pt idx="16063">
                  <c:v>20956.654636768199</c:v>
                </c:pt>
                <c:pt idx="16064">
                  <c:v>20956.8144383986</c:v>
                </c:pt>
                <c:pt idx="16065">
                  <c:v>20956.974223512199</c:v>
                </c:pt>
                <c:pt idx="16066">
                  <c:v>20957.133992109</c:v>
                </c:pt>
                <c:pt idx="16067">
                  <c:v>20957.293744188999</c:v>
                </c:pt>
                <c:pt idx="16068">
                  <c:v>20957.453479752101</c:v>
                </c:pt>
                <c:pt idx="16069">
                  <c:v>20957.613198798499</c:v>
                </c:pt>
                <c:pt idx="16070">
                  <c:v>20957.772901328</c:v>
                </c:pt>
                <c:pt idx="16071">
                  <c:v>20957.9325873407</c:v>
                </c:pt>
                <c:pt idx="16072">
                  <c:v>20958.0922568366</c:v>
                </c:pt>
                <c:pt idx="16073">
                  <c:v>20958.251909815699</c:v>
                </c:pt>
                <c:pt idx="16074">
                  <c:v>20958.411546277999</c:v>
                </c:pt>
                <c:pt idx="16075">
                  <c:v>20958.571166223399</c:v>
                </c:pt>
                <c:pt idx="16076">
                  <c:v>20958.730769652098</c:v>
                </c:pt>
                <c:pt idx="16077">
                  <c:v>20958.890356563901</c:v>
                </c:pt>
                <c:pt idx="16078">
                  <c:v>20959.049926959</c:v>
                </c:pt>
                <c:pt idx="16079">
                  <c:v>20959.209480837198</c:v>
                </c:pt>
                <c:pt idx="16080">
                  <c:v>20959.369018198598</c:v>
                </c:pt>
                <c:pt idx="16081">
                  <c:v>20959.5285390432</c:v>
                </c:pt>
                <c:pt idx="16082">
                  <c:v>20959.688043370901</c:v>
                </c:pt>
                <c:pt idx="16083">
                  <c:v>20959.847531181898</c:v>
                </c:pt>
                <c:pt idx="16084">
                  <c:v>20960.007002475999</c:v>
                </c:pt>
                <c:pt idx="16085">
                  <c:v>20960.166457253399</c:v>
                </c:pt>
                <c:pt idx="16086">
                  <c:v>20960.325895513899</c:v>
                </c:pt>
                <c:pt idx="16087">
                  <c:v>20960.4853172576</c:v>
                </c:pt>
                <c:pt idx="16088">
                  <c:v>20960.6447224845</c:v>
                </c:pt>
                <c:pt idx="16089">
                  <c:v>20960.8041111946</c:v>
                </c:pt>
                <c:pt idx="16090">
                  <c:v>20960.963483387899</c:v>
                </c:pt>
                <c:pt idx="16091">
                  <c:v>20961.122839064301</c:v>
                </c:pt>
                <c:pt idx="16092">
                  <c:v>20961.282178223999</c:v>
                </c:pt>
                <c:pt idx="16093">
                  <c:v>20961.4415008668</c:v>
                </c:pt>
                <c:pt idx="16094">
                  <c:v>20961.600806992799</c:v>
                </c:pt>
                <c:pt idx="16095">
                  <c:v>20961.760096602</c:v>
                </c:pt>
                <c:pt idx="16096">
                  <c:v>20961.919369694398</c:v>
                </c:pt>
                <c:pt idx="16097">
                  <c:v>20962.078626269998</c:v>
                </c:pt>
                <c:pt idx="16098">
                  <c:v>20962.2378663288</c:v>
                </c:pt>
                <c:pt idx="16099">
                  <c:v>20962.397089870701</c:v>
                </c:pt>
                <c:pt idx="16100">
                  <c:v>20962.556296895898</c:v>
                </c:pt>
                <c:pt idx="16101">
                  <c:v>20962.715487404199</c:v>
                </c:pt>
                <c:pt idx="16102">
                  <c:v>20962.874661395701</c:v>
                </c:pt>
                <c:pt idx="16103">
                  <c:v>20963.033818870401</c:v>
                </c:pt>
                <c:pt idx="16104">
                  <c:v>20963.192959828299</c:v>
                </c:pt>
                <c:pt idx="16105">
                  <c:v>20963.352084269402</c:v>
                </c:pt>
                <c:pt idx="16106">
                  <c:v>20963.511192193699</c:v>
                </c:pt>
                <c:pt idx="16107">
                  <c:v>20963.670283601099</c:v>
                </c:pt>
                <c:pt idx="16108">
                  <c:v>20963.829358491799</c:v>
                </c:pt>
                <c:pt idx="16109">
                  <c:v>20963.988416865599</c:v>
                </c:pt>
                <c:pt idx="16110">
                  <c:v>20964.1474587226</c:v>
                </c:pt>
                <c:pt idx="16111">
                  <c:v>20964.306484062799</c:v>
                </c:pt>
                <c:pt idx="16112">
                  <c:v>20964.4654928862</c:v>
                </c:pt>
                <c:pt idx="16113">
                  <c:v>20964.624485192799</c:v>
                </c:pt>
                <c:pt idx="16114">
                  <c:v>20964.783460982599</c:v>
                </c:pt>
                <c:pt idx="16115">
                  <c:v>20964.942420255498</c:v>
                </c:pt>
                <c:pt idx="16116">
                  <c:v>20965.101363011599</c:v>
                </c:pt>
                <c:pt idx="16117">
                  <c:v>20965.260289251</c:v>
                </c:pt>
                <c:pt idx="16118">
                  <c:v>20965.419198973501</c:v>
                </c:pt>
                <c:pt idx="16119">
                  <c:v>20965.578092179199</c:v>
                </c:pt>
                <c:pt idx="16120">
                  <c:v>20965.736968868099</c:v>
                </c:pt>
                <c:pt idx="16121">
                  <c:v>20965.895829040099</c:v>
                </c:pt>
                <c:pt idx="16122">
                  <c:v>20966.054672695402</c:v>
                </c:pt>
                <c:pt idx="16123">
                  <c:v>20966.213499833899</c:v>
                </c:pt>
                <c:pt idx="16124">
                  <c:v>20966.372310455499</c:v>
                </c:pt>
                <c:pt idx="16125">
                  <c:v>20966.531104560301</c:v>
                </c:pt>
                <c:pt idx="16126">
                  <c:v>20966.689882148301</c:v>
                </c:pt>
                <c:pt idx="16127">
                  <c:v>20966.848643219499</c:v>
                </c:pt>
                <c:pt idx="16128">
                  <c:v>20967.0073894241</c:v>
                </c:pt>
                <c:pt idx="16129">
                  <c:v>20967.166133247301</c:v>
                </c:pt>
                <c:pt idx="16130">
                  <c:v>20967.3248608422</c:v>
                </c:pt>
                <c:pt idx="16131">
                  <c:v>20967.483572208701</c:v>
                </c:pt>
                <c:pt idx="16132">
                  <c:v>20967.642267346801</c:v>
                </c:pt>
                <c:pt idx="16133">
                  <c:v>20967.800946256499</c:v>
                </c:pt>
                <c:pt idx="16134">
                  <c:v>20967.959608937799</c:v>
                </c:pt>
                <c:pt idx="16135">
                  <c:v>20968.118255390698</c:v>
                </c:pt>
                <c:pt idx="16136">
                  <c:v>20968.2768856152</c:v>
                </c:pt>
                <c:pt idx="16137">
                  <c:v>20968.4354996113</c:v>
                </c:pt>
                <c:pt idx="16138">
                  <c:v>20968.594097378998</c:v>
                </c:pt>
                <c:pt idx="16139">
                  <c:v>20968.752678918299</c:v>
                </c:pt>
                <c:pt idx="16140">
                  <c:v>20968.911244229199</c:v>
                </c:pt>
                <c:pt idx="16141">
                  <c:v>20969.069793311701</c:v>
                </c:pt>
                <c:pt idx="16142">
                  <c:v>20969.228326165801</c:v>
                </c:pt>
                <c:pt idx="16143">
                  <c:v>20969.386842791599</c:v>
                </c:pt>
                <c:pt idx="16144">
                  <c:v>20969.5453431889</c:v>
                </c:pt>
                <c:pt idx="16145">
                  <c:v>20969.7038273578</c:v>
                </c:pt>
                <c:pt idx="16146">
                  <c:v>20969.862295298299</c:v>
                </c:pt>
                <c:pt idx="16147">
                  <c:v>20970.0207470104</c:v>
                </c:pt>
                <c:pt idx="16148">
                  <c:v>20970.179182494201</c:v>
                </c:pt>
                <c:pt idx="16149">
                  <c:v>20970.337601749499</c:v>
                </c:pt>
                <c:pt idx="16150">
                  <c:v>20970.4960047764</c:v>
                </c:pt>
                <c:pt idx="16151">
                  <c:v>20970.654391575001</c:v>
                </c:pt>
                <c:pt idx="16152">
                  <c:v>20970.812762145099</c:v>
                </c:pt>
                <c:pt idx="16153">
                  <c:v>20970.971116486799</c:v>
                </c:pt>
                <c:pt idx="16154">
                  <c:v>20971.129454600199</c:v>
                </c:pt>
                <c:pt idx="16155">
                  <c:v>20971.2877764851</c:v>
                </c:pt>
                <c:pt idx="16156">
                  <c:v>20971.446082141701</c:v>
                </c:pt>
                <c:pt idx="16157">
                  <c:v>20971.6043715698</c:v>
                </c:pt>
                <c:pt idx="16158">
                  <c:v>20971.762644769598</c:v>
                </c:pt>
                <c:pt idx="16159">
                  <c:v>20971.920901740901</c:v>
                </c:pt>
                <c:pt idx="16160">
                  <c:v>20972.079142483901</c:v>
                </c:pt>
                <c:pt idx="16161">
                  <c:v>20972.237366998401</c:v>
                </c:pt>
                <c:pt idx="16162">
                  <c:v>20972.395575284601</c:v>
                </c:pt>
                <c:pt idx="16163">
                  <c:v>20972.553767342299</c:v>
                </c:pt>
                <c:pt idx="16164">
                  <c:v>20972.7119431717</c:v>
                </c:pt>
                <c:pt idx="16165">
                  <c:v>20972.8701027727</c:v>
                </c:pt>
                <c:pt idx="16166">
                  <c:v>20973.028246145201</c:v>
                </c:pt>
                <c:pt idx="16167">
                  <c:v>20973.186373289402</c:v>
                </c:pt>
                <c:pt idx="16168">
                  <c:v>20973.344484205201</c:v>
                </c:pt>
                <c:pt idx="16169">
                  <c:v>20973.502578892501</c:v>
                </c:pt>
                <c:pt idx="16170">
                  <c:v>20973.660657351498</c:v>
                </c:pt>
                <c:pt idx="16171">
                  <c:v>20973.818719582101</c:v>
                </c:pt>
                <c:pt idx="16172">
                  <c:v>20973.976765584299</c:v>
                </c:pt>
                <c:pt idx="16173">
                  <c:v>20974.134795358099</c:v>
                </c:pt>
                <c:pt idx="16174">
                  <c:v>20974.292808903399</c:v>
                </c:pt>
                <c:pt idx="16175">
                  <c:v>20974.4508062204</c:v>
                </c:pt>
                <c:pt idx="16176">
                  <c:v>20974.608787309</c:v>
                </c:pt>
                <c:pt idx="16177">
                  <c:v>20974.766752169198</c:v>
                </c:pt>
                <c:pt idx="16178">
                  <c:v>20974.924700800999</c:v>
                </c:pt>
                <c:pt idx="16179">
                  <c:v>20975.082633204402</c:v>
                </c:pt>
                <c:pt idx="16180">
                  <c:v>20975.240549379399</c:v>
                </c:pt>
                <c:pt idx="16181">
                  <c:v>20975.398449326</c:v>
                </c:pt>
                <c:pt idx="16182">
                  <c:v>20975.556333044198</c:v>
                </c:pt>
                <c:pt idx="16183">
                  <c:v>20975.714200533999</c:v>
                </c:pt>
                <c:pt idx="16184">
                  <c:v>20975.872051795399</c:v>
                </c:pt>
                <c:pt idx="16185">
                  <c:v>20976.029886828401</c:v>
                </c:pt>
                <c:pt idx="16186">
                  <c:v>20976.187705633001</c:v>
                </c:pt>
                <c:pt idx="16187">
                  <c:v>20976.3455082092</c:v>
                </c:pt>
                <c:pt idx="16188">
                  <c:v>20976.5032945571</c:v>
                </c:pt>
                <c:pt idx="16189">
                  <c:v>20976.6610646765</c:v>
                </c:pt>
                <c:pt idx="16190">
                  <c:v>20976.818818567499</c:v>
                </c:pt>
                <c:pt idx="16191">
                  <c:v>20976.9765562301</c:v>
                </c:pt>
                <c:pt idx="16192">
                  <c:v>20977.134277664401</c:v>
                </c:pt>
                <c:pt idx="16193">
                  <c:v>20977.2919828702</c:v>
                </c:pt>
                <c:pt idx="16194">
                  <c:v>20977.4496718476</c:v>
                </c:pt>
                <c:pt idx="16195">
                  <c:v>20977.607344596599</c:v>
                </c:pt>
                <c:pt idx="16196">
                  <c:v>20977.765001117299</c:v>
                </c:pt>
                <c:pt idx="16197">
                  <c:v>20977.922641409499</c:v>
                </c:pt>
                <c:pt idx="16198">
                  <c:v>20978.080265473302</c:v>
                </c:pt>
                <c:pt idx="16199">
                  <c:v>20978.237873308801</c:v>
                </c:pt>
                <c:pt idx="16200">
                  <c:v>20978.3954649158</c:v>
                </c:pt>
                <c:pt idx="16201">
                  <c:v>20978.553040294501</c:v>
                </c:pt>
                <c:pt idx="16202">
                  <c:v>20978.710599444701</c:v>
                </c:pt>
                <c:pt idx="16203">
                  <c:v>20978.868142366598</c:v>
                </c:pt>
                <c:pt idx="16204">
                  <c:v>20979.02566906</c:v>
                </c:pt>
                <c:pt idx="16205">
                  <c:v>20979.183179525098</c:v>
                </c:pt>
                <c:pt idx="16206">
                  <c:v>20979.340673761701</c:v>
                </c:pt>
                <c:pt idx="16207">
                  <c:v>20979.49815177</c:v>
                </c:pt>
                <c:pt idx="16208">
                  <c:v>20979.655613549901</c:v>
                </c:pt>
                <c:pt idx="16209">
                  <c:v>20979.8130591013</c:v>
                </c:pt>
                <c:pt idx="16210">
                  <c:v>20979.970488424398</c:v>
                </c:pt>
                <c:pt idx="16211">
                  <c:v>20980.127901519099</c:v>
                </c:pt>
                <c:pt idx="16212">
                  <c:v>20980.285298385301</c:v>
                </c:pt>
                <c:pt idx="16213">
                  <c:v>20980.442679023199</c:v>
                </c:pt>
                <c:pt idx="16214">
                  <c:v>20980.6000434327</c:v>
                </c:pt>
                <c:pt idx="16215">
                  <c:v>20980.757391613701</c:v>
                </c:pt>
                <c:pt idx="16216">
                  <c:v>20980.914723566399</c:v>
                </c:pt>
                <c:pt idx="16217">
                  <c:v>20981.072039290699</c:v>
                </c:pt>
                <c:pt idx="16218">
                  <c:v>20981.229338786601</c:v>
                </c:pt>
                <c:pt idx="16219">
                  <c:v>20981.386622054099</c:v>
                </c:pt>
                <c:pt idx="16220">
                  <c:v>20981.543889093198</c:v>
                </c:pt>
                <c:pt idx="16221">
                  <c:v>20981.7011399039</c:v>
                </c:pt>
                <c:pt idx="16222">
                  <c:v>20981.858374486099</c:v>
                </c:pt>
                <c:pt idx="16223">
                  <c:v>20982.015592840002</c:v>
                </c:pt>
                <c:pt idx="16224">
                  <c:v>20982.1727949655</c:v>
                </c:pt>
                <c:pt idx="16225">
                  <c:v>20982.3299808626</c:v>
                </c:pt>
                <c:pt idx="16226">
                  <c:v>20982.487150531299</c:v>
                </c:pt>
                <c:pt idx="16227">
                  <c:v>20982.6443039716</c:v>
                </c:pt>
                <c:pt idx="16228">
                  <c:v>20982.801441183601</c:v>
                </c:pt>
                <c:pt idx="16229">
                  <c:v>20982.958562167099</c:v>
                </c:pt>
                <c:pt idx="16230">
                  <c:v>20983.1156669222</c:v>
                </c:pt>
                <c:pt idx="16231">
                  <c:v>20983.272755448899</c:v>
                </c:pt>
                <c:pt idx="16232">
                  <c:v>20983.429827747201</c:v>
                </c:pt>
                <c:pt idx="16233">
                  <c:v>20983.586883817101</c:v>
                </c:pt>
                <c:pt idx="16234">
                  <c:v>20983.7439236586</c:v>
                </c:pt>
                <c:pt idx="16235">
                  <c:v>20983.900947271799</c:v>
                </c:pt>
                <c:pt idx="16236">
                  <c:v>20984.057954656499</c:v>
                </c:pt>
                <c:pt idx="16237">
                  <c:v>20984.2149576349</c:v>
                </c:pt>
                <c:pt idx="16238">
                  <c:v>20984.3719466812</c:v>
                </c:pt>
                <c:pt idx="16239">
                  <c:v>20984.5289197536</c:v>
                </c:pt>
                <c:pt idx="16240">
                  <c:v>20984.685876852102</c:v>
                </c:pt>
                <c:pt idx="16241">
                  <c:v>20984.8428179767</c:v>
                </c:pt>
                <c:pt idx="16242">
                  <c:v>20984.9997431273</c:v>
                </c:pt>
                <c:pt idx="16243">
                  <c:v>20985.1566523041</c:v>
                </c:pt>
                <c:pt idx="16244">
                  <c:v>20985.313545506899</c:v>
                </c:pt>
                <c:pt idx="16245">
                  <c:v>20985.470422735802</c:v>
                </c:pt>
                <c:pt idx="16246">
                  <c:v>20985.627283990802</c:v>
                </c:pt>
                <c:pt idx="16247">
                  <c:v>20985.784129271899</c:v>
                </c:pt>
                <c:pt idx="16248">
                  <c:v>20985.9409585791</c:v>
                </c:pt>
                <c:pt idx="16249">
                  <c:v>20986.097771912398</c:v>
                </c:pt>
                <c:pt idx="16250">
                  <c:v>20986.254569271699</c:v>
                </c:pt>
                <c:pt idx="16251">
                  <c:v>20986.411350657101</c:v>
                </c:pt>
                <c:pt idx="16252">
                  <c:v>20986.568116068702</c:v>
                </c:pt>
                <c:pt idx="16253">
                  <c:v>20986.724865506301</c:v>
                </c:pt>
                <c:pt idx="16254">
                  <c:v>20986.8815989699</c:v>
                </c:pt>
                <c:pt idx="16255">
                  <c:v>20987.038316459701</c:v>
                </c:pt>
                <c:pt idx="16256">
                  <c:v>20987.195017975599</c:v>
                </c:pt>
                <c:pt idx="16257">
                  <c:v>20987.351703517499</c:v>
                </c:pt>
                <c:pt idx="16258">
                  <c:v>20987.508373085599</c:v>
                </c:pt>
                <c:pt idx="16259">
                  <c:v>20987.665026679701</c:v>
                </c:pt>
                <c:pt idx="16260">
                  <c:v>20987.821664299801</c:v>
                </c:pt>
                <c:pt idx="16261">
                  <c:v>20987.978285946199</c:v>
                </c:pt>
                <c:pt idx="16262">
                  <c:v>20988.134891618502</c:v>
                </c:pt>
                <c:pt idx="16263">
                  <c:v>20988.291481316999</c:v>
                </c:pt>
                <c:pt idx="16264">
                  <c:v>20988.448055041601</c:v>
                </c:pt>
                <c:pt idx="16265">
                  <c:v>20988.604612792202</c:v>
                </c:pt>
                <c:pt idx="16266">
                  <c:v>20988.7611545689</c:v>
                </c:pt>
                <c:pt idx="16267">
                  <c:v>20988.917680371698</c:v>
                </c:pt>
                <c:pt idx="16268">
                  <c:v>20989.074190200601</c:v>
                </c:pt>
                <c:pt idx="16269">
                  <c:v>20989.230684055601</c:v>
                </c:pt>
                <c:pt idx="16270">
                  <c:v>20989.3871619366</c:v>
                </c:pt>
                <c:pt idx="16271">
                  <c:v>20989.543623843801</c:v>
                </c:pt>
                <c:pt idx="16272">
                  <c:v>20989.700069777002</c:v>
                </c:pt>
                <c:pt idx="16273">
                  <c:v>20989.856499736299</c:v>
                </c:pt>
                <c:pt idx="16274">
                  <c:v>20990.012913721701</c:v>
                </c:pt>
                <c:pt idx="16275">
                  <c:v>20990.1693117332</c:v>
                </c:pt>
                <c:pt idx="16276">
                  <c:v>20990.325693770799</c:v>
                </c:pt>
                <c:pt idx="16277">
                  <c:v>20990.4820598345</c:v>
                </c:pt>
                <c:pt idx="16278">
                  <c:v>20990.638409924199</c:v>
                </c:pt>
                <c:pt idx="16279">
                  <c:v>20990.7947440401</c:v>
                </c:pt>
                <c:pt idx="16280">
                  <c:v>20990.951062182001</c:v>
                </c:pt>
                <c:pt idx="16281">
                  <c:v>20991.107364349999</c:v>
                </c:pt>
                <c:pt idx="16282">
                  <c:v>20991.263650544101</c:v>
                </c:pt>
                <c:pt idx="16283">
                  <c:v>20991.4199207643</c:v>
                </c:pt>
                <c:pt idx="16284">
                  <c:v>20991.576175010501</c:v>
                </c:pt>
                <c:pt idx="16285">
                  <c:v>20991.732413282902</c:v>
                </c:pt>
                <c:pt idx="16286">
                  <c:v>20991.888635581301</c:v>
                </c:pt>
                <c:pt idx="16287">
                  <c:v>20992.044841905801</c:v>
                </c:pt>
                <c:pt idx="16288">
                  <c:v>20992.201032256398</c:v>
                </c:pt>
                <c:pt idx="16289">
                  <c:v>20992.3572066331</c:v>
                </c:pt>
                <c:pt idx="16290">
                  <c:v>20992.513365035898</c:v>
                </c:pt>
                <c:pt idx="16291">
                  <c:v>20992.669507464801</c:v>
                </c:pt>
                <c:pt idx="16292">
                  <c:v>20992.8256339197</c:v>
                </c:pt>
                <c:pt idx="16293">
                  <c:v>20992.9817444008</c:v>
                </c:pt>
                <c:pt idx="16294">
                  <c:v>20993.1378389079</c:v>
                </c:pt>
                <c:pt idx="16295">
                  <c:v>20993.2939174411</c:v>
                </c:pt>
                <c:pt idx="16296">
                  <c:v>20993.449980000401</c:v>
                </c:pt>
                <c:pt idx="16297">
                  <c:v>20993.6060265858</c:v>
                </c:pt>
                <c:pt idx="16298">
                  <c:v>20993.7620571972</c:v>
                </c:pt>
                <c:pt idx="16299">
                  <c:v>20993.9180718348</c:v>
                </c:pt>
                <c:pt idx="16300">
                  <c:v>20994.074070498398</c:v>
                </c:pt>
                <c:pt idx="16301">
                  <c:v>20994.230053188101</c:v>
                </c:pt>
                <c:pt idx="16302">
                  <c:v>20994.386019903901</c:v>
                </c:pt>
                <c:pt idx="16303">
                  <c:v>20994.541970645801</c:v>
                </c:pt>
                <c:pt idx="16304">
                  <c:v>20994.697905413799</c:v>
                </c:pt>
                <c:pt idx="16305">
                  <c:v>20994.853824207901</c:v>
                </c:pt>
                <c:pt idx="16306">
                  <c:v>20995.009727027998</c:v>
                </c:pt>
                <c:pt idx="16307">
                  <c:v>20995.165613874298</c:v>
                </c:pt>
                <c:pt idx="16308">
                  <c:v>20995.321484746499</c:v>
                </c:pt>
                <c:pt idx="16309">
                  <c:v>20995.477339645</c:v>
                </c:pt>
                <c:pt idx="16310">
                  <c:v>20995.6331785695</c:v>
                </c:pt>
                <c:pt idx="16311">
                  <c:v>20995.789001520101</c:v>
                </c:pt>
                <c:pt idx="16312">
                  <c:v>20995.944808496701</c:v>
                </c:pt>
                <c:pt idx="16313">
                  <c:v>20996.100599499499</c:v>
                </c:pt>
                <c:pt idx="16314">
                  <c:v>20996.256374528301</c:v>
                </c:pt>
                <c:pt idx="16315">
                  <c:v>20996.412133583199</c:v>
                </c:pt>
                <c:pt idx="16316">
                  <c:v>20996.5678766643</c:v>
                </c:pt>
                <c:pt idx="16317">
                  <c:v>20996.723603771399</c:v>
                </c:pt>
                <c:pt idx="16318">
                  <c:v>20996.879314904501</c:v>
                </c:pt>
                <c:pt idx="16319">
                  <c:v>20997.035010063799</c:v>
                </c:pt>
                <c:pt idx="16320">
                  <c:v>20997.190689249201</c:v>
                </c:pt>
                <c:pt idx="16321">
                  <c:v>20997.346352460601</c:v>
                </c:pt>
                <c:pt idx="16322">
                  <c:v>20997.501999698099</c:v>
                </c:pt>
                <c:pt idx="16323">
                  <c:v>20997.657630961701</c:v>
                </c:pt>
                <c:pt idx="16324">
                  <c:v>20997.8132462514</c:v>
                </c:pt>
                <c:pt idx="16325">
                  <c:v>20997.9688455672</c:v>
                </c:pt>
                <c:pt idx="16326">
                  <c:v>20998.124428909101</c:v>
                </c:pt>
                <c:pt idx="16327">
                  <c:v>20998.279996277</c:v>
                </c:pt>
                <c:pt idx="16328">
                  <c:v>20998.435547671099</c:v>
                </c:pt>
                <c:pt idx="16329">
                  <c:v>20998.5910830912</c:v>
                </c:pt>
                <c:pt idx="16330">
                  <c:v>20998.746602537401</c:v>
                </c:pt>
                <c:pt idx="16331">
                  <c:v>20998.9021060097</c:v>
                </c:pt>
                <c:pt idx="16332">
                  <c:v>20999.0575935081</c:v>
                </c:pt>
                <c:pt idx="16333">
                  <c:v>20999.213065032502</c:v>
                </c:pt>
                <c:pt idx="16334">
                  <c:v>20999.368520583099</c:v>
                </c:pt>
                <c:pt idx="16335">
                  <c:v>20999.523960159699</c:v>
                </c:pt>
                <c:pt idx="16336">
                  <c:v>20999.679383762501</c:v>
                </c:pt>
                <c:pt idx="16337">
                  <c:v>20999.834791391298</c:v>
                </c:pt>
                <c:pt idx="16338">
                  <c:v>20999.9901830462</c:v>
                </c:pt>
                <c:pt idx="16339">
                  <c:v>21000.145558727199</c:v>
                </c:pt>
                <c:pt idx="16340">
                  <c:v>21000.300918434201</c:v>
                </c:pt>
                <c:pt idx="16341">
                  <c:v>21000.456262167401</c:v>
                </c:pt>
                <c:pt idx="16342">
                  <c:v>21000.611589926601</c:v>
                </c:pt>
                <c:pt idx="16343">
                  <c:v>21000.766901711999</c:v>
                </c:pt>
                <c:pt idx="16344">
                  <c:v>21000.9221975234</c:v>
                </c:pt>
                <c:pt idx="16345">
                  <c:v>21001.077485104499</c:v>
                </c:pt>
                <c:pt idx="16346">
                  <c:v>21001.232762117801</c:v>
                </c:pt>
                <c:pt idx="16347">
                  <c:v>21001.3880233952</c:v>
                </c:pt>
                <c:pt idx="16348">
                  <c:v>21001.543268936799</c:v>
                </c:pt>
                <c:pt idx="16349">
                  <c:v>21001.698498742699</c:v>
                </c:pt>
                <c:pt idx="16350">
                  <c:v>21001.853712812699</c:v>
                </c:pt>
                <c:pt idx="16351">
                  <c:v>21002.008911146899</c:v>
                </c:pt>
                <c:pt idx="16352">
                  <c:v>21002.164093745399</c:v>
                </c:pt>
                <c:pt idx="16353">
                  <c:v>21002.319260608001</c:v>
                </c:pt>
                <c:pt idx="16354">
                  <c:v>21002.474411734798</c:v>
                </c:pt>
                <c:pt idx="16355">
                  <c:v>21002.629547125802</c:v>
                </c:pt>
                <c:pt idx="16356">
                  <c:v>21002.784666781001</c:v>
                </c:pt>
                <c:pt idx="16357">
                  <c:v>21002.939770700501</c:v>
                </c:pt>
                <c:pt idx="16358">
                  <c:v>21003.094858884098</c:v>
                </c:pt>
                <c:pt idx="16359">
                  <c:v>21003.249931331899</c:v>
                </c:pt>
                <c:pt idx="16360">
                  <c:v>21003.404988043902</c:v>
                </c:pt>
                <c:pt idx="16361">
                  <c:v>21003.560029020198</c:v>
                </c:pt>
                <c:pt idx="16362">
                  <c:v>21003.7150542606</c:v>
                </c:pt>
                <c:pt idx="16363">
                  <c:v>21003.8700637652</c:v>
                </c:pt>
                <c:pt idx="16364">
                  <c:v>21004.025057534</c:v>
                </c:pt>
                <c:pt idx="16365">
                  <c:v>21004.180035566998</c:v>
                </c:pt>
                <c:pt idx="16366">
                  <c:v>21004.3349978642</c:v>
                </c:pt>
                <c:pt idx="16367">
                  <c:v>21004.489944425601</c:v>
                </c:pt>
                <c:pt idx="16368">
                  <c:v>21004.644875251201</c:v>
                </c:pt>
                <c:pt idx="16369">
                  <c:v>21004.799790341</c:v>
                </c:pt>
                <c:pt idx="16370">
                  <c:v>21004.954689695001</c:v>
                </c:pt>
                <c:pt idx="16371">
                  <c:v>21005.109573313199</c:v>
                </c:pt>
                <c:pt idx="16372">
                  <c:v>21005.264441195599</c:v>
                </c:pt>
                <c:pt idx="16373">
                  <c:v>21005.419293342198</c:v>
                </c:pt>
                <c:pt idx="16374">
                  <c:v>21005.574129753</c:v>
                </c:pt>
                <c:pt idx="16375">
                  <c:v>21005.728950428002</c:v>
                </c:pt>
                <c:pt idx="16376">
                  <c:v>21005.883755367198</c:v>
                </c:pt>
                <c:pt idx="16377">
                  <c:v>21006.038544570602</c:v>
                </c:pt>
                <c:pt idx="16378">
                  <c:v>21006.1933180382</c:v>
                </c:pt>
                <c:pt idx="16379">
                  <c:v>21006.3480757699</c:v>
                </c:pt>
                <c:pt idx="16380">
                  <c:v>21006.502817765901</c:v>
                </c:pt>
                <c:pt idx="16381">
                  <c:v>21006.6575440261</c:v>
                </c:pt>
                <c:pt idx="16382">
                  <c:v>21006.812254550499</c:v>
                </c:pt>
                <c:pt idx="16383">
                  <c:v>21006.966949339101</c:v>
                </c:pt>
                <c:pt idx="16384">
                  <c:v>21007.1216283918</c:v>
                </c:pt>
                <c:pt idx="16385">
                  <c:v>21007.2762917088</c:v>
                </c:pt>
                <c:pt idx="16386">
                  <c:v>21007.43093929</c:v>
                </c:pt>
                <c:pt idx="16387">
                  <c:v>21007.585571135402</c:v>
                </c:pt>
                <c:pt idx="16388">
                  <c:v>21007.740187244901</c:v>
                </c:pt>
                <c:pt idx="16389">
                  <c:v>21007.894787618701</c:v>
                </c:pt>
                <c:pt idx="16390">
                  <c:v>21008.049372256701</c:v>
                </c:pt>
                <c:pt idx="16391">
                  <c:v>21008.203941158801</c:v>
                </c:pt>
                <c:pt idx="16392">
                  <c:v>21008.358494325199</c:v>
                </c:pt>
                <c:pt idx="16393">
                  <c:v>21008.5130317558</c:v>
                </c:pt>
                <c:pt idx="16394">
                  <c:v>21008.667553450501</c:v>
                </c:pt>
                <c:pt idx="16395">
                  <c:v>21008.8220594095</c:v>
                </c:pt>
                <c:pt idx="16396">
                  <c:v>21008.9765496326</c:v>
                </c:pt>
                <c:pt idx="16397">
                  <c:v>21009.131024120001</c:v>
                </c:pt>
                <c:pt idx="16398">
                  <c:v>21009.285482871499</c:v>
                </c:pt>
                <c:pt idx="16399">
                  <c:v>21009.439925887302</c:v>
                </c:pt>
                <c:pt idx="16400">
                  <c:v>21009.594353167198</c:v>
                </c:pt>
                <c:pt idx="16401">
                  <c:v>21009.748764711399</c:v>
                </c:pt>
                <c:pt idx="16402">
                  <c:v>21009.903160519701</c:v>
                </c:pt>
                <c:pt idx="16403">
                  <c:v>21010.057540592301</c:v>
                </c:pt>
                <c:pt idx="16404">
                  <c:v>21010.211904929001</c:v>
                </c:pt>
                <c:pt idx="16405">
                  <c:v>21010.366253529999</c:v>
                </c:pt>
                <c:pt idx="16406">
                  <c:v>21010.520586395101</c:v>
                </c:pt>
                <c:pt idx="16407">
                  <c:v>21010.674903524501</c:v>
                </c:pt>
                <c:pt idx="16408">
                  <c:v>21010.829204918002</c:v>
                </c:pt>
                <c:pt idx="16409">
                  <c:v>21010.983490575702</c:v>
                </c:pt>
                <c:pt idx="16410">
                  <c:v>21011.137760497699</c:v>
                </c:pt>
                <c:pt idx="16411">
                  <c:v>21011.292014683801</c:v>
                </c:pt>
                <c:pt idx="16412">
                  <c:v>21011.446253134101</c:v>
                </c:pt>
                <c:pt idx="16413">
                  <c:v>21011.600475848601</c:v>
                </c:pt>
                <c:pt idx="16414">
                  <c:v>21011.754682827399</c:v>
                </c:pt>
                <c:pt idx="16415">
                  <c:v>21011.908874070301</c:v>
                </c:pt>
                <c:pt idx="16416">
                  <c:v>21012.063049577398</c:v>
                </c:pt>
                <c:pt idx="16417">
                  <c:v>21012.217209348699</c:v>
                </c:pt>
                <c:pt idx="16418">
                  <c:v>21012.3713533843</c:v>
                </c:pt>
                <c:pt idx="16419">
                  <c:v>21012.525481683999</c:v>
                </c:pt>
                <c:pt idx="16420">
                  <c:v>21012.6795942479</c:v>
                </c:pt>
                <c:pt idx="16421">
                  <c:v>21012.833691076001</c:v>
                </c:pt>
                <c:pt idx="16422">
                  <c:v>21012.987772168301</c:v>
                </c:pt>
                <c:pt idx="16423">
                  <c:v>21013.141837524799</c:v>
                </c:pt>
                <c:pt idx="16424">
                  <c:v>21013.295887145599</c:v>
                </c:pt>
                <c:pt idx="16425">
                  <c:v>21013.4499210305</c:v>
                </c:pt>
                <c:pt idx="16426">
                  <c:v>21013.6039391796</c:v>
                </c:pt>
                <c:pt idx="16427">
                  <c:v>21013.757941592899</c:v>
                </c:pt>
                <c:pt idx="16428">
                  <c:v>21013.911928270401</c:v>
                </c:pt>
                <c:pt idx="16429">
                  <c:v>21014.065899212099</c:v>
                </c:pt>
                <c:pt idx="16430">
                  <c:v>21014.219854417999</c:v>
                </c:pt>
                <c:pt idx="16431">
                  <c:v>21014.373793888099</c:v>
                </c:pt>
                <c:pt idx="16432">
                  <c:v>21014.527717622401</c:v>
                </c:pt>
                <c:pt idx="16433">
                  <c:v>21014.681625620899</c:v>
                </c:pt>
                <c:pt idx="16434">
                  <c:v>21014.835517883599</c:v>
                </c:pt>
                <c:pt idx="16435">
                  <c:v>21014.989394410499</c:v>
                </c:pt>
                <c:pt idx="16436">
                  <c:v>21015.143255201499</c:v>
                </c:pt>
                <c:pt idx="16437">
                  <c:v>21015.297100256801</c:v>
                </c:pt>
                <c:pt idx="16438">
                  <c:v>21015.450929576298</c:v>
                </c:pt>
                <c:pt idx="16439">
                  <c:v>21015.604743160002</c:v>
                </c:pt>
                <c:pt idx="16440">
                  <c:v>21015.758541007901</c:v>
                </c:pt>
                <c:pt idx="16441">
                  <c:v>21015.912323119999</c:v>
                </c:pt>
                <c:pt idx="16442">
                  <c:v>21016.0660894963</c:v>
                </c:pt>
                <c:pt idx="16443">
                  <c:v>21016.219840136699</c:v>
                </c:pt>
                <c:pt idx="16444">
                  <c:v>21016.373575041402</c:v>
                </c:pt>
                <c:pt idx="16445">
                  <c:v>21016.5272942103</c:v>
                </c:pt>
                <c:pt idx="16446">
                  <c:v>21016.680997643401</c:v>
                </c:pt>
                <c:pt idx="16447">
                  <c:v>21016.8346853406</c:v>
                </c:pt>
                <c:pt idx="16448">
                  <c:v>21016.9883573021</c:v>
                </c:pt>
                <c:pt idx="16449">
                  <c:v>21017.142013527799</c:v>
                </c:pt>
                <c:pt idx="16450">
                  <c:v>21017.295654017598</c:v>
                </c:pt>
                <c:pt idx="16451">
                  <c:v>21017.449278771699</c:v>
                </c:pt>
                <c:pt idx="16452">
                  <c:v>21017.602887789901</c:v>
                </c:pt>
                <c:pt idx="16453">
                  <c:v>21017.756485384802</c:v>
                </c:pt>
                <c:pt idx="16454">
                  <c:v>21017.910075641099</c:v>
                </c:pt>
                <c:pt idx="16455">
                  <c:v>21018.0636503928</c:v>
                </c:pt>
                <c:pt idx="16456">
                  <c:v>21018.217209639901</c:v>
                </c:pt>
                <c:pt idx="16457">
                  <c:v>21018.370753382402</c:v>
                </c:pt>
                <c:pt idx="16458">
                  <c:v>21018.524281620401</c:v>
                </c:pt>
                <c:pt idx="16459">
                  <c:v>21018.677794353702</c:v>
                </c:pt>
                <c:pt idx="16460">
                  <c:v>21018.831291582399</c:v>
                </c:pt>
                <c:pt idx="16461">
                  <c:v>21018.984773306602</c:v>
                </c:pt>
                <c:pt idx="16462">
                  <c:v>21019.138239526201</c:v>
                </c:pt>
                <c:pt idx="16463">
                  <c:v>21019.291690241102</c:v>
                </c:pt>
                <c:pt idx="16464">
                  <c:v>21019.445125451501</c:v>
                </c:pt>
                <c:pt idx="16465">
                  <c:v>21019.5985451573</c:v>
                </c:pt>
                <c:pt idx="16466">
                  <c:v>21019.751949358499</c:v>
                </c:pt>
                <c:pt idx="16467">
                  <c:v>21019.905338055101</c:v>
                </c:pt>
                <c:pt idx="16468">
                  <c:v>21020.0587112471</c:v>
                </c:pt>
                <c:pt idx="16469">
                  <c:v>21020.212068934499</c:v>
                </c:pt>
                <c:pt idx="16470">
                  <c:v>21020.365411117298</c:v>
                </c:pt>
                <c:pt idx="16471">
                  <c:v>21020.518737795501</c:v>
                </c:pt>
                <c:pt idx="16472">
                  <c:v>21020.672048969202</c:v>
                </c:pt>
                <c:pt idx="16473">
                  <c:v>21020.8253446382</c:v>
                </c:pt>
                <c:pt idx="16474">
                  <c:v>21020.978624802599</c:v>
                </c:pt>
                <c:pt idx="16475">
                  <c:v>21021.1318894625</c:v>
                </c:pt>
                <c:pt idx="16476">
                  <c:v>21021.285138617699</c:v>
                </c:pt>
                <c:pt idx="16477">
                  <c:v>21021.4383722684</c:v>
                </c:pt>
                <c:pt idx="16478">
                  <c:v>21021.5915904145</c:v>
                </c:pt>
                <c:pt idx="16479">
                  <c:v>21021.744793055899</c:v>
                </c:pt>
                <c:pt idx="16480">
                  <c:v>21021.8979801928</c:v>
                </c:pt>
                <c:pt idx="16481">
                  <c:v>21022.051151825101</c:v>
                </c:pt>
                <c:pt idx="16482">
                  <c:v>21022.204307952801</c:v>
                </c:pt>
                <c:pt idx="16483">
                  <c:v>21022.357448575902</c:v>
                </c:pt>
                <c:pt idx="16484">
                  <c:v>21022.510573694399</c:v>
                </c:pt>
                <c:pt idx="16485">
                  <c:v>21022.663683308401</c:v>
                </c:pt>
                <c:pt idx="16486">
                  <c:v>21022.816777417702</c:v>
                </c:pt>
                <c:pt idx="16487">
                  <c:v>21022.969856022399</c:v>
                </c:pt>
                <c:pt idx="16488">
                  <c:v>21023.122919122499</c:v>
                </c:pt>
                <c:pt idx="16489">
                  <c:v>21023.275966718102</c:v>
                </c:pt>
                <c:pt idx="16490">
                  <c:v>21023.428998808999</c:v>
                </c:pt>
                <c:pt idx="16491">
                  <c:v>21023.582015395401</c:v>
                </c:pt>
                <c:pt idx="16492">
                  <c:v>21023.7350164772</c:v>
                </c:pt>
                <c:pt idx="16493">
                  <c:v>21023.8880020543</c:v>
                </c:pt>
                <c:pt idx="16494">
                  <c:v>21024.040972126899</c:v>
                </c:pt>
                <c:pt idx="16495">
                  <c:v>21024.193926694901</c:v>
                </c:pt>
                <c:pt idx="16496">
                  <c:v>21024.3468657583</c:v>
                </c:pt>
                <c:pt idx="16497">
                  <c:v>21024.499789317098</c:v>
                </c:pt>
                <c:pt idx="16498">
                  <c:v>21024.652697371301</c:v>
                </c:pt>
                <c:pt idx="16499">
                  <c:v>21024.805589920899</c:v>
                </c:pt>
                <c:pt idx="16500">
                  <c:v>21024.958466965902</c:v>
                </c:pt>
                <c:pt idx="16501">
                  <c:v>21025.111328506398</c:v>
                </c:pt>
                <c:pt idx="16502">
                  <c:v>21025.264174542201</c:v>
                </c:pt>
                <c:pt idx="16503">
                  <c:v>21025.417005073399</c:v>
                </c:pt>
                <c:pt idx="16504">
                  <c:v>21025.5698201001</c:v>
                </c:pt>
                <c:pt idx="16505">
                  <c:v>21025.722619622102</c:v>
                </c:pt>
                <c:pt idx="16506">
                  <c:v>21025.875403639599</c:v>
                </c:pt>
                <c:pt idx="16507">
                  <c:v>21026.028172152499</c:v>
                </c:pt>
                <c:pt idx="16508">
                  <c:v>21026.180925160701</c:v>
                </c:pt>
                <c:pt idx="16509">
                  <c:v>21026.333662664401</c:v>
                </c:pt>
                <c:pt idx="16510">
                  <c:v>21026.486384663502</c:v>
                </c:pt>
                <c:pt idx="16511">
                  <c:v>21026.639091157998</c:v>
                </c:pt>
                <c:pt idx="16512">
                  <c:v>21026.791782147899</c:v>
                </c:pt>
                <c:pt idx="16513">
                  <c:v>21026.944457633199</c:v>
                </c:pt>
                <c:pt idx="16514">
                  <c:v>21027.097117613899</c:v>
                </c:pt>
                <c:pt idx="16515">
                  <c:v>21027.249762089999</c:v>
                </c:pt>
                <c:pt idx="16516">
                  <c:v>21027.402391061602</c:v>
                </c:pt>
                <c:pt idx="16517">
                  <c:v>21027.555004528502</c:v>
                </c:pt>
                <c:pt idx="16518">
                  <c:v>21027.707602490798</c:v>
                </c:pt>
                <c:pt idx="16519">
                  <c:v>21027.8601849486</c:v>
                </c:pt>
                <c:pt idx="16520">
                  <c:v>21028.012751901701</c:v>
                </c:pt>
                <c:pt idx="16521">
                  <c:v>21028.165303350299</c:v>
                </c:pt>
                <c:pt idx="16522">
                  <c:v>21028.317839294301</c:v>
                </c:pt>
                <c:pt idx="16523">
                  <c:v>21028.470359733601</c:v>
                </c:pt>
                <c:pt idx="16524">
                  <c:v>21028.622864668399</c:v>
                </c:pt>
                <c:pt idx="16525">
                  <c:v>21028.775354098601</c:v>
                </c:pt>
                <c:pt idx="16526">
                  <c:v>21028.9278280242</c:v>
                </c:pt>
                <c:pt idx="16527">
                  <c:v>21029.080286445202</c:v>
                </c:pt>
                <c:pt idx="16528">
                  <c:v>21029.2327293616</c:v>
                </c:pt>
                <c:pt idx="16529">
                  <c:v>21029.385156773398</c:v>
                </c:pt>
                <c:pt idx="16530">
                  <c:v>21029.537568680698</c:v>
                </c:pt>
                <c:pt idx="16531">
                  <c:v>21029.6899650833</c:v>
                </c:pt>
                <c:pt idx="16532">
                  <c:v>21029.842345981298</c:v>
                </c:pt>
                <c:pt idx="16533">
                  <c:v>21029.994711374798</c:v>
                </c:pt>
                <c:pt idx="16534">
                  <c:v>21030.1470612636</c:v>
                </c:pt>
                <c:pt idx="16535">
                  <c:v>21030.2993956479</c:v>
                </c:pt>
                <c:pt idx="16536">
                  <c:v>21030.451714527499</c:v>
                </c:pt>
                <c:pt idx="16537">
                  <c:v>21030.604017902599</c:v>
                </c:pt>
                <c:pt idx="16538">
                  <c:v>21030.756305773099</c:v>
                </c:pt>
                <c:pt idx="16539">
                  <c:v>21030.908578138999</c:v>
                </c:pt>
                <c:pt idx="16540">
                  <c:v>21031.060835000299</c:v>
                </c:pt>
                <c:pt idx="16541">
                  <c:v>21031.213076356998</c:v>
                </c:pt>
                <c:pt idx="16542">
                  <c:v>21031.365302209098</c:v>
                </c:pt>
                <c:pt idx="16543">
                  <c:v>21031.517512556598</c:v>
                </c:pt>
                <c:pt idx="16544">
                  <c:v>21031.669707399498</c:v>
                </c:pt>
                <c:pt idx="16545">
                  <c:v>21031.821886737798</c:v>
                </c:pt>
                <c:pt idx="16546">
                  <c:v>21031.974050571502</c:v>
                </c:pt>
                <c:pt idx="16547">
                  <c:v>21032.1261989007</c:v>
                </c:pt>
                <c:pt idx="16548">
                  <c:v>21032.2783317252</c:v>
                </c:pt>
                <c:pt idx="16549">
                  <c:v>21032.430449045201</c:v>
                </c:pt>
                <c:pt idx="16550">
                  <c:v>21032.582550860501</c:v>
                </c:pt>
                <c:pt idx="16551">
                  <c:v>21032.734637171299</c:v>
                </c:pt>
                <c:pt idx="16552">
                  <c:v>21032.886707977501</c:v>
                </c:pt>
                <c:pt idx="16553">
                  <c:v>21033.038763279099</c:v>
                </c:pt>
                <c:pt idx="16554">
                  <c:v>21033.190803075999</c:v>
                </c:pt>
                <c:pt idx="16555">
                  <c:v>21033.3428273684</c:v>
                </c:pt>
                <c:pt idx="16556">
                  <c:v>21033.494836156198</c:v>
                </c:pt>
                <c:pt idx="16557">
                  <c:v>21033.6468294394</c:v>
                </c:pt>
                <c:pt idx="16558">
                  <c:v>21033.798807218001</c:v>
                </c:pt>
                <c:pt idx="16559">
                  <c:v>21033.950769492101</c:v>
                </c:pt>
                <c:pt idx="16560">
                  <c:v>21034.102716261499</c:v>
                </c:pt>
                <c:pt idx="16561">
                  <c:v>21034.2546486832</c:v>
                </c:pt>
                <c:pt idx="16562">
                  <c:v>21034.406577505699</c:v>
                </c:pt>
                <c:pt idx="16563">
                  <c:v>21034.558491062398</c:v>
                </c:pt>
                <c:pt idx="16564">
                  <c:v>21034.710389353098</c:v>
                </c:pt>
                <c:pt idx="16565">
                  <c:v>21034.862272377999</c:v>
                </c:pt>
                <c:pt idx="16566">
                  <c:v>21035.0141401371</c:v>
                </c:pt>
                <c:pt idx="16567">
                  <c:v>21035.165992630202</c:v>
                </c:pt>
                <c:pt idx="16568">
                  <c:v>21035.3178298575</c:v>
                </c:pt>
                <c:pt idx="16569">
                  <c:v>21035.469651818999</c:v>
                </c:pt>
                <c:pt idx="16570">
                  <c:v>21035.621458514499</c:v>
                </c:pt>
                <c:pt idx="16571">
                  <c:v>21035.773249944199</c:v>
                </c:pt>
                <c:pt idx="16572">
                  <c:v>21035.9250261081</c:v>
                </c:pt>
                <c:pt idx="16573">
                  <c:v>21036.076787006001</c:v>
                </c:pt>
                <c:pt idx="16574">
                  <c:v>21036.228532638099</c:v>
                </c:pt>
                <c:pt idx="16575">
                  <c:v>21036.380263004401</c:v>
                </c:pt>
                <c:pt idx="16576">
                  <c:v>21036.5319781047</c:v>
                </c:pt>
                <c:pt idx="16577">
                  <c:v>21036.6836779392</c:v>
                </c:pt>
                <c:pt idx="16578">
                  <c:v>21036.835362507802</c:v>
                </c:pt>
                <c:pt idx="16579">
                  <c:v>21036.9870318106</c:v>
                </c:pt>
                <c:pt idx="16580">
                  <c:v>21037.138685847502</c:v>
                </c:pt>
                <c:pt idx="16581">
                  <c:v>21037.290324618501</c:v>
                </c:pt>
                <c:pt idx="16582">
                  <c:v>21037.441948123698</c:v>
                </c:pt>
                <c:pt idx="16583">
                  <c:v>21037.593556363001</c:v>
                </c:pt>
                <c:pt idx="16584">
                  <c:v>21037.745149336399</c:v>
                </c:pt>
                <c:pt idx="16585">
                  <c:v>21037.896727044001</c:v>
                </c:pt>
                <c:pt idx="16586">
                  <c:v>21038.048289485701</c:v>
                </c:pt>
                <c:pt idx="16587">
                  <c:v>21038.199836661501</c:v>
                </c:pt>
                <c:pt idx="16588">
                  <c:v>21038.351368571501</c:v>
                </c:pt>
                <c:pt idx="16589">
                  <c:v>21038.502885215599</c:v>
                </c:pt>
                <c:pt idx="16590">
                  <c:v>21038.6543865938</c:v>
                </c:pt>
                <c:pt idx="16591">
                  <c:v>21038.805872706202</c:v>
                </c:pt>
                <c:pt idx="16592">
                  <c:v>21038.957343552702</c:v>
                </c:pt>
                <c:pt idx="16593">
                  <c:v>21039.108799133301</c:v>
                </c:pt>
                <c:pt idx="16594">
                  <c:v>21039.260239448002</c:v>
                </c:pt>
                <c:pt idx="16595">
                  <c:v>21039.4116644969</c:v>
                </c:pt>
                <c:pt idx="16596">
                  <c:v>21039.5630742799</c:v>
                </c:pt>
                <c:pt idx="16597">
                  <c:v>21039.714468797101</c:v>
                </c:pt>
                <c:pt idx="16598">
                  <c:v>21039.865848048401</c:v>
                </c:pt>
                <c:pt idx="16599">
                  <c:v>21040.017212033799</c:v>
                </c:pt>
                <c:pt idx="16600">
                  <c:v>21040.168560753398</c:v>
                </c:pt>
                <c:pt idx="16601">
                  <c:v>21040.319894207099</c:v>
                </c:pt>
                <c:pt idx="16602">
                  <c:v>21040.471212394899</c:v>
                </c:pt>
                <c:pt idx="16603">
                  <c:v>21040.6225153169</c:v>
                </c:pt>
                <c:pt idx="16604">
                  <c:v>21040.773802972999</c:v>
                </c:pt>
                <c:pt idx="16605">
                  <c:v>21040.9250753632</c:v>
                </c:pt>
                <c:pt idx="16606">
                  <c:v>21041.076332487599</c:v>
                </c:pt>
                <c:pt idx="16607">
                  <c:v>21041.227574346001</c:v>
                </c:pt>
                <c:pt idx="16608">
                  <c:v>21041.378800938699</c:v>
                </c:pt>
                <c:pt idx="16609">
                  <c:v>21041.530012265401</c:v>
                </c:pt>
                <c:pt idx="16610">
                  <c:v>21041.681208326299</c:v>
                </c:pt>
                <c:pt idx="16611">
                  <c:v>21041.8323891213</c:v>
                </c:pt>
                <c:pt idx="16612">
                  <c:v>21041.983554650498</c:v>
                </c:pt>
                <c:pt idx="16613">
                  <c:v>21042.134704913798</c:v>
                </c:pt>
                <c:pt idx="16614">
                  <c:v>21042.285839911201</c:v>
                </c:pt>
                <c:pt idx="16615">
                  <c:v>21042.436959642801</c:v>
                </c:pt>
                <c:pt idx="16616">
                  <c:v>21042.588064108499</c:v>
                </c:pt>
                <c:pt idx="16617">
                  <c:v>21042.739153308299</c:v>
                </c:pt>
                <c:pt idx="16618">
                  <c:v>21042.890227242198</c:v>
                </c:pt>
                <c:pt idx="16619">
                  <c:v>21043.041285910302</c:v>
                </c:pt>
                <c:pt idx="16620">
                  <c:v>21043.1923293125</c:v>
                </c:pt>
                <c:pt idx="16621">
                  <c:v>21043.343357448899</c:v>
                </c:pt>
                <c:pt idx="16622">
                  <c:v>21043.4943703194</c:v>
                </c:pt>
                <c:pt idx="16623">
                  <c:v>21043.645367924</c:v>
                </c:pt>
                <c:pt idx="16624">
                  <c:v>21043.796350262801</c:v>
                </c:pt>
                <c:pt idx="16625">
                  <c:v>21043.947317335598</c:v>
                </c:pt>
                <c:pt idx="16626">
                  <c:v>21044.098269142702</c:v>
                </c:pt>
                <c:pt idx="16627">
                  <c:v>21044.249205683798</c:v>
                </c:pt>
                <c:pt idx="16628">
                  <c:v>21044.400126959099</c:v>
                </c:pt>
                <c:pt idx="16629">
                  <c:v>21044.551032968498</c:v>
                </c:pt>
                <c:pt idx="16630">
                  <c:v>21044.701923712099</c:v>
                </c:pt>
                <c:pt idx="16631">
                  <c:v>21044.852799189801</c:v>
                </c:pt>
                <c:pt idx="16632">
                  <c:v>21045.003659401598</c:v>
                </c:pt>
                <c:pt idx="16633">
                  <c:v>21045.154504347502</c:v>
                </c:pt>
                <c:pt idx="16634">
                  <c:v>21045.305334027598</c:v>
                </c:pt>
                <c:pt idx="16635">
                  <c:v>21045.456148441801</c:v>
                </c:pt>
                <c:pt idx="16636">
                  <c:v>21045.6069475902</c:v>
                </c:pt>
                <c:pt idx="16637">
                  <c:v>21045.757731472699</c:v>
                </c:pt>
                <c:pt idx="16638">
                  <c:v>21045.908500089299</c:v>
                </c:pt>
                <c:pt idx="16639">
                  <c:v>21046.059253439998</c:v>
                </c:pt>
                <c:pt idx="16640">
                  <c:v>21046.209991524898</c:v>
                </c:pt>
                <c:pt idx="16641">
                  <c:v>21046.3607143439</c:v>
                </c:pt>
                <c:pt idx="16642">
                  <c:v>21046.511421897099</c:v>
                </c:pt>
                <c:pt idx="16643">
                  <c:v>21046.662114184401</c:v>
                </c:pt>
                <c:pt idx="16644">
                  <c:v>21046.812791205699</c:v>
                </c:pt>
                <c:pt idx="16645">
                  <c:v>21046.963452961299</c:v>
                </c:pt>
                <c:pt idx="16646">
                  <c:v>21047.114099450999</c:v>
                </c:pt>
                <c:pt idx="16647">
                  <c:v>21047.2647306748</c:v>
                </c:pt>
                <c:pt idx="16648">
                  <c:v>21047.415346632799</c:v>
                </c:pt>
                <c:pt idx="16649">
                  <c:v>21047.565947324802</c:v>
                </c:pt>
                <c:pt idx="16650">
                  <c:v>21047.716532751099</c:v>
                </c:pt>
                <c:pt idx="16651">
                  <c:v>21047.867102911401</c:v>
                </c:pt>
                <c:pt idx="16652">
                  <c:v>21048.0176578059</c:v>
                </c:pt>
                <c:pt idx="16653">
                  <c:v>21048.168197434501</c:v>
                </c:pt>
                <c:pt idx="16654">
                  <c:v>21048.318721797201</c:v>
                </c:pt>
                <c:pt idx="16655">
                  <c:v>21048.469230894101</c:v>
                </c:pt>
                <c:pt idx="16656">
                  <c:v>21048.6197247251</c:v>
                </c:pt>
                <c:pt idx="16657">
                  <c:v>21048.7702032903</c:v>
                </c:pt>
                <c:pt idx="16658">
                  <c:v>21048.920666589602</c:v>
                </c:pt>
                <c:pt idx="16659">
                  <c:v>21049.071114622999</c:v>
                </c:pt>
                <c:pt idx="16660">
                  <c:v>21049.221547390502</c:v>
                </c:pt>
                <c:pt idx="16661">
                  <c:v>21049.371964892202</c:v>
                </c:pt>
                <c:pt idx="16662">
                  <c:v>21049.522367128</c:v>
                </c:pt>
                <c:pt idx="16663">
                  <c:v>21049.672754097901</c:v>
                </c:pt>
                <c:pt idx="16664">
                  <c:v>21049.823125801999</c:v>
                </c:pt>
                <c:pt idx="16665">
                  <c:v>21049.973482240199</c:v>
                </c:pt>
                <c:pt idx="16666">
                  <c:v>21050.123823412599</c:v>
                </c:pt>
                <c:pt idx="16667">
                  <c:v>21050.274149319001</c:v>
                </c:pt>
                <c:pt idx="16668">
                  <c:v>21050.4244599597</c:v>
                </c:pt>
                <c:pt idx="16669">
                  <c:v>21050.574755334401</c:v>
                </c:pt>
                <c:pt idx="16670">
                  <c:v>21050.725047558699</c:v>
                </c:pt>
                <c:pt idx="16671">
                  <c:v>21050.875327147802</c:v>
                </c:pt>
                <c:pt idx="16672">
                  <c:v>21051.025591737001</c:v>
                </c:pt>
                <c:pt idx="16673">
                  <c:v>21051.1758413262</c:v>
                </c:pt>
                <c:pt idx="16674">
                  <c:v>21051.3260759154</c:v>
                </c:pt>
                <c:pt idx="16675">
                  <c:v>21051.476295504501</c:v>
                </c:pt>
                <c:pt idx="16676">
                  <c:v>21051.626500093698</c:v>
                </c:pt>
                <c:pt idx="16677">
                  <c:v>21051.776689682902</c:v>
                </c:pt>
                <c:pt idx="16678">
                  <c:v>21051.926864272202</c:v>
                </c:pt>
                <c:pt idx="16679">
                  <c:v>21052.077023861399</c:v>
                </c:pt>
                <c:pt idx="16680">
                  <c:v>21052.227168450601</c:v>
                </c:pt>
                <c:pt idx="16681">
                  <c:v>21052.377298039901</c:v>
                </c:pt>
                <c:pt idx="16682">
                  <c:v>21052.527412629101</c:v>
                </c:pt>
                <c:pt idx="16683">
                  <c:v>21052.677512218401</c:v>
                </c:pt>
                <c:pt idx="16684">
                  <c:v>21052.8275968077</c:v>
                </c:pt>
                <c:pt idx="16685">
                  <c:v>21052.977666396899</c:v>
                </c:pt>
                <c:pt idx="16686">
                  <c:v>21053.127720986198</c:v>
                </c:pt>
                <c:pt idx="16687">
                  <c:v>21053.2777605755</c:v>
                </c:pt>
                <c:pt idx="16688">
                  <c:v>21053.427785164899</c:v>
                </c:pt>
                <c:pt idx="16689">
                  <c:v>21053.577794754201</c:v>
                </c:pt>
                <c:pt idx="16690">
                  <c:v>21053.727789343498</c:v>
                </c:pt>
                <c:pt idx="16691">
                  <c:v>21053.877768932802</c:v>
                </c:pt>
                <c:pt idx="16692">
                  <c:v>21054.0277335221</c:v>
                </c:pt>
                <c:pt idx="16693">
                  <c:v>21054.177683111498</c:v>
                </c:pt>
                <c:pt idx="16694">
                  <c:v>21054.327617700899</c:v>
                </c:pt>
                <c:pt idx="16695">
                  <c:v>21054.477537290299</c:v>
                </c:pt>
                <c:pt idx="16696">
                  <c:v>21054.6274418797</c:v>
                </c:pt>
                <c:pt idx="16697">
                  <c:v>21054.7773314691</c:v>
                </c:pt>
                <c:pt idx="16698">
                  <c:v>21054.927206058499</c:v>
                </c:pt>
                <c:pt idx="16699">
                  <c:v>21055.0770656479</c:v>
                </c:pt>
                <c:pt idx="16700">
                  <c:v>21055.226910237299</c:v>
                </c:pt>
                <c:pt idx="16701">
                  <c:v>21055.376739826701</c:v>
                </c:pt>
                <c:pt idx="16702">
                  <c:v>21055.526554416199</c:v>
                </c:pt>
                <c:pt idx="16703">
                  <c:v>21055.676354005602</c:v>
                </c:pt>
                <c:pt idx="16704">
                  <c:v>21055.826138595101</c:v>
                </c:pt>
                <c:pt idx="16705">
                  <c:v>21055.975908184599</c:v>
                </c:pt>
                <c:pt idx="16706">
                  <c:v>21056.125662774</c:v>
                </c:pt>
                <c:pt idx="16707">
                  <c:v>21056.275402363499</c:v>
                </c:pt>
                <c:pt idx="16708">
                  <c:v>21056.425126953</c:v>
                </c:pt>
                <c:pt idx="16709">
                  <c:v>21056.574836542499</c:v>
                </c:pt>
                <c:pt idx="16710">
                  <c:v>21056.724531132</c:v>
                </c:pt>
                <c:pt idx="16711">
                  <c:v>21056.874210721599</c:v>
                </c:pt>
                <c:pt idx="16712">
                  <c:v>21057.023875311101</c:v>
                </c:pt>
                <c:pt idx="16713">
                  <c:v>21057.173524900601</c:v>
                </c:pt>
                <c:pt idx="16714">
                  <c:v>21057.323159490199</c:v>
                </c:pt>
                <c:pt idx="16715">
                  <c:v>21057.472779079701</c:v>
                </c:pt>
                <c:pt idx="16716">
                  <c:v>21057.622383669299</c:v>
                </c:pt>
                <c:pt idx="16717">
                  <c:v>21057.771973258899</c:v>
                </c:pt>
                <c:pt idx="16718">
                  <c:v>21057.921547848498</c:v>
                </c:pt>
                <c:pt idx="16719">
                  <c:v>21058.0711074381</c:v>
                </c:pt>
                <c:pt idx="16720">
                  <c:v>21058.2206520277</c:v>
                </c:pt>
                <c:pt idx="16721">
                  <c:v>21058.370181617302</c:v>
                </c:pt>
                <c:pt idx="16722">
                  <c:v>21058.519696206899</c:v>
                </c:pt>
                <c:pt idx="16723">
                  <c:v>21058.6691957966</c:v>
                </c:pt>
                <c:pt idx="16724">
                  <c:v>21058.818680386201</c:v>
                </c:pt>
                <c:pt idx="16725">
                  <c:v>21058.968149975899</c:v>
                </c:pt>
                <c:pt idx="16726">
                  <c:v>21059.117604565501</c:v>
                </c:pt>
                <c:pt idx="16727">
                  <c:v>21059.2670441552</c:v>
                </c:pt>
                <c:pt idx="16728">
                  <c:v>21059.416468744901</c:v>
                </c:pt>
                <c:pt idx="16729">
                  <c:v>21059.565878334601</c:v>
                </c:pt>
                <c:pt idx="16730">
                  <c:v>21059.715272924299</c:v>
                </c:pt>
                <c:pt idx="16731">
                  <c:v>21059.864652513999</c:v>
                </c:pt>
                <c:pt idx="16732">
                  <c:v>21060.014017103698</c:v>
                </c:pt>
                <c:pt idx="16733">
                  <c:v>21060.163366693399</c:v>
                </c:pt>
                <c:pt idx="16734">
                  <c:v>21060.312701283201</c:v>
                </c:pt>
                <c:pt idx="16735">
                  <c:v>21060.462020872899</c:v>
                </c:pt>
                <c:pt idx="16736">
                  <c:v>21060.611325462702</c:v>
                </c:pt>
                <c:pt idx="16737">
                  <c:v>21060.760615052499</c:v>
                </c:pt>
                <c:pt idx="16738">
                  <c:v>21060.9098896422</c:v>
                </c:pt>
                <c:pt idx="16739">
                  <c:v>21061.059149232002</c:v>
                </c:pt>
                <c:pt idx="16740">
                  <c:v>21061.208393821798</c:v>
                </c:pt>
                <c:pt idx="16741">
                  <c:v>21061.357623411601</c:v>
                </c:pt>
                <c:pt idx="16742">
                  <c:v>21061.506838001402</c:v>
                </c:pt>
                <c:pt idx="16743">
                  <c:v>21061.656037591201</c:v>
                </c:pt>
                <c:pt idx="16744">
                  <c:v>21061.805222181101</c:v>
                </c:pt>
                <c:pt idx="16745">
                  <c:v>21061.954391770902</c:v>
                </c:pt>
                <c:pt idx="16746">
                  <c:v>21062.103546360799</c:v>
                </c:pt>
                <c:pt idx="16747">
                  <c:v>21062.2526859506</c:v>
                </c:pt>
                <c:pt idx="16748">
                  <c:v>21062.401810540501</c:v>
                </c:pt>
                <c:pt idx="16749">
                  <c:v>21062.550920130401</c:v>
                </c:pt>
                <c:pt idx="16750">
                  <c:v>21062.7000147203</c:v>
                </c:pt>
                <c:pt idx="16751">
                  <c:v>21062.849094310201</c:v>
                </c:pt>
                <c:pt idx="16752">
                  <c:v>21062.9981589001</c:v>
                </c:pt>
                <c:pt idx="16753">
                  <c:v>21063.147208490002</c:v>
                </c:pt>
                <c:pt idx="16754">
                  <c:v>21063.296243079902</c:v>
                </c:pt>
                <c:pt idx="16755">
                  <c:v>21063.4452626698</c:v>
                </c:pt>
                <c:pt idx="16756">
                  <c:v>21063.594267259799</c:v>
                </c:pt>
                <c:pt idx="16757">
                  <c:v>21063.743256849699</c:v>
                </c:pt>
                <c:pt idx="16758">
                  <c:v>21063.892231439699</c:v>
                </c:pt>
                <c:pt idx="16759">
                  <c:v>21064.041191029701</c:v>
                </c:pt>
                <c:pt idx="16760">
                  <c:v>21064.190135619599</c:v>
                </c:pt>
                <c:pt idx="16761">
                  <c:v>21064.339065209599</c:v>
                </c:pt>
                <c:pt idx="16762">
                  <c:v>21064.4879797996</c:v>
                </c:pt>
                <c:pt idx="16763">
                  <c:v>21064.6368793896</c:v>
                </c:pt>
                <c:pt idx="16764">
                  <c:v>21064.7857639797</c:v>
                </c:pt>
                <c:pt idx="16765">
                  <c:v>21064.934633569701</c:v>
                </c:pt>
                <c:pt idx="16766">
                  <c:v>21065.0834881597</c:v>
                </c:pt>
                <c:pt idx="16767">
                  <c:v>21065.2323277498</c:v>
                </c:pt>
                <c:pt idx="16768">
                  <c:v>21065.3811523398</c:v>
                </c:pt>
                <c:pt idx="16769">
                  <c:v>21065.5299619299</c:v>
                </c:pt>
                <c:pt idx="16770">
                  <c:v>21065.678756519999</c:v>
                </c:pt>
                <c:pt idx="16771">
                  <c:v>21065.827536109999</c:v>
                </c:pt>
                <c:pt idx="16772">
                  <c:v>21065.976300700098</c:v>
                </c:pt>
                <c:pt idx="16773">
                  <c:v>21066.1250502902</c:v>
                </c:pt>
                <c:pt idx="16774">
                  <c:v>21066.273784880301</c:v>
                </c:pt>
                <c:pt idx="16775">
                  <c:v>21066.422504470502</c:v>
                </c:pt>
                <c:pt idx="16776">
                  <c:v>21066.571209060599</c:v>
                </c:pt>
                <c:pt idx="16777">
                  <c:v>21066.719898650699</c:v>
                </c:pt>
                <c:pt idx="16778">
                  <c:v>21066.8685735293</c:v>
                </c:pt>
                <c:pt idx="16779">
                  <c:v>21067.017233622701</c:v>
                </c:pt>
                <c:pt idx="16780">
                  <c:v>21067.1658787253</c:v>
                </c:pt>
                <c:pt idx="16781">
                  <c:v>21067.314508837</c:v>
                </c:pt>
                <c:pt idx="16782">
                  <c:v>21067.463123957801</c:v>
                </c:pt>
                <c:pt idx="16783">
                  <c:v>21067.611724087801</c:v>
                </c:pt>
                <c:pt idx="16784">
                  <c:v>21067.7603092268</c:v>
                </c:pt>
                <c:pt idx="16785">
                  <c:v>21067.908879375002</c:v>
                </c:pt>
                <c:pt idx="16786">
                  <c:v>21068.0574345323</c:v>
                </c:pt>
                <c:pt idx="16787">
                  <c:v>21068.205974698802</c:v>
                </c:pt>
                <c:pt idx="16788">
                  <c:v>21068.354499874298</c:v>
                </c:pt>
                <c:pt idx="16789">
                  <c:v>21068.503010059099</c:v>
                </c:pt>
                <c:pt idx="16790">
                  <c:v>21068.651505252899</c:v>
                </c:pt>
                <c:pt idx="16791">
                  <c:v>21068.7999854558</c:v>
                </c:pt>
                <c:pt idx="16792">
                  <c:v>21068.9484506679</c:v>
                </c:pt>
                <c:pt idx="16793">
                  <c:v>21069.096900889101</c:v>
                </c:pt>
                <c:pt idx="16794">
                  <c:v>21069.245336119398</c:v>
                </c:pt>
                <c:pt idx="16795">
                  <c:v>21069.393756358899</c:v>
                </c:pt>
                <c:pt idx="16796">
                  <c:v>21069.5421616075</c:v>
                </c:pt>
                <c:pt idx="16797">
                  <c:v>21069.690551865198</c:v>
                </c:pt>
                <c:pt idx="16798">
                  <c:v>21069.838927132001</c:v>
                </c:pt>
                <c:pt idx="16799">
                  <c:v>21069.987287407901</c:v>
                </c:pt>
                <c:pt idx="16800">
                  <c:v>21070.135632693</c:v>
                </c:pt>
                <c:pt idx="16801">
                  <c:v>21070.2839629872</c:v>
                </c:pt>
                <c:pt idx="16802">
                  <c:v>21070.4322782905</c:v>
                </c:pt>
                <c:pt idx="16803">
                  <c:v>21070.580578603</c:v>
                </c:pt>
                <c:pt idx="16804">
                  <c:v>21070.7288639246</c:v>
                </c:pt>
                <c:pt idx="16805">
                  <c:v>21070.877134255301</c:v>
                </c:pt>
                <c:pt idx="16806">
                  <c:v>21071.025389595099</c:v>
                </c:pt>
                <c:pt idx="16807">
                  <c:v>21071.1736299441</c:v>
                </c:pt>
                <c:pt idx="16808">
                  <c:v>21071.3218553021</c:v>
                </c:pt>
                <c:pt idx="16809">
                  <c:v>21071.470065669298</c:v>
                </c:pt>
                <c:pt idx="16810">
                  <c:v>21071.6182610457</c:v>
                </c:pt>
                <c:pt idx="16811">
                  <c:v>21071.7664414311</c:v>
                </c:pt>
                <c:pt idx="16812">
                  <c:v>21071.9146068257</c:v>
                </c:pt>
                <c:pt idx="16813">
                  <c:v>21072.0627572294</c:v>
                </c:pt>
                <c:pt idx="16814">
                  <c:v>21072.210892642201</c:v>
                </c:pt>
                <c:pt idx="16815">
                  <c:v>21072.359013064201</c:v>
                </c:pt>
                <c:pt idx="16816">
                  <c:v>21072.507118495301</c:v>
                </c:pt>
                <c:pt idx="16817">
                  <c:v>21072.655208935499</c:v>
                </c:pt>
                <c:pt idx="16818">
                  <c:v>21072.803284384801</c:v>
                </c:pt>
                <c:pt idx="16819">
                  <c:v>21072.951344843299</c:v>
                </c:pt>
                <c:pt idx="16820">
                  <c:v>21073.099390310901</c:v>
                </c:pt>
                <c:pt idx="16821">
                  <c:v>21073.2474207876</c:v>
                </c:pt>
                <c:pt idx="16822">
                  <c:v>21073.3954362734</c:v>
                </c:pt>
                <c:pt idx="16823">
                  <c:v>21073.543436768399</c:v>
                </c:pt>
                <c:pt idx="16824">
                  <c:v>21073.691422272499</c:v>
                </c:pt>
                <c:pt idx="16825">
                  <c:v>21073.8393927857</c:v>
                </c:pt>
                <c:pt idx="16826">
                  <c:v>21073.987348308001</c:v>
                </c:pt>
                <c:pt idx="16827">
                  <c:v>21074.135288839501</c:v>
                </c:pt>
                <c:pt idx="16828">
                  <c:v>21074.283214380099</c:v>
                </c:pt>
                <c:pt idx="16829">
                  <c:v>21074.431124929801</c:v>
                </c:pt>
                <c:pt idx="16830">
                  <c:v>21074.5790204886</c:v>
                </c:pt>
                <c:pt idx="16831">
                  <c:v>21074.726901056601</c:v>
                </c:pt>
                <c:pt idx="16832">
                  <c:v>21074.8747666337</c:v>
                </c:pt>
                <c:pt idx="16833">
                  <c:v>21075.0226172199</c:v>
                </c:pt>
                <c:pt idx="16834">
                  <c:v>21075.1704528152</c:v>
                </c:pt>
                <c:pt idx="16835">
                  <c:v>21075.3182734197</c:v>
                </c:pt>
                <c:pt idx="16836">
                  <c:v>21075.466079033198</c:v>
                </c:pt>
                <c:pt idx="16837">
                  <c:v>21075.613869656001</c:v>
                </c:pt>
                <c:pt idx="16838">
                  <c:v>21075.761645287799</c:v>
                </c:pt>
                <c:pt idx="16839">
                  <c:v>21075.9094059288</c:v>
                </c:pt>
                <c:pt idx="16840">
                  <c:v>21076.057151578902</c:v>
                </c:pt>
                <c:pt idx="16841">
                  <c:v>21076.2048822381</c:v>
                </c:pt>
                <c:pt idx="16842">
                  <c:v>21076.352597906502</c:v>
                </c:pt>
                <c:pt idx="16843">
                  <c:v>21076.500298583898</c:v>
                </c:pt>
                <c:pt idx="16844">
                  <c:v>21076.647984270501</c:v>
                </c:pt>
                <c:pt idx="16845">
                  <c:v>21076.795654966201</c:v>
                </c:pt>
                <c:pt idx="16846">
                  <c:v>21076.9433106711</c:v>
                </c:pt>
                <c:pt idx="16847">
                  <c:v>21077.0909513851</c:v>
                </c:pt>
                <c:pt idx="16848">
                  <c:v>21077.238577108201</c:v>
                </c:pt>
                <c:pt idx="16849">
                  <c:v>21077.386187840399</c:v>
                </c:pt>
                <c:pt idx="16850">
                  <c:v>21077.533783581701</c:v>
                </c:pt>
                <c:pt idx="16851">
                  <c:v>21077.681364332198</c:v>
                </c:pt>
                <c:pt idx="16852">
                  <c:v>21077.8289300918</c:v>
                </c:pt>
                <c:pt idx="16853">
                  <c:v>21077.9764808605</c:v>
                </c:pt>
                <c:pt idx="16854">
                  <c:v>21078.124016638401</c:v>
                </c:pt>
                <c:pt idx="16855">
                  <c:v>21078.271537425298</c:v>
                </c:pt>
                <c:pt idx="16856">
                  <c:v>21078.419043221402</c:v>
                </c:pt>
                <c:pt idx="16857">
                  <c:v>21078.566534026701</c:v>
                </c:pt>
                <c:pt idx="16858">
                  <c:v>21078.714009840998</c:v>
                </c:pt>
                <c:pt idx="16859">
                  <c:v>21078.861470664498</c:v>
                </c:pt>
                <c:pt idx="16860">
                  <c:v>21079.0089164971</c:v>
                </c:pt>
                <c:pt idx="16861">
                  <c:v>21079.156347338801</c:v>
                </c:pt>
                <c:pt idx="16862">
                  <c:v>21079.303763189699</c:v>
                </c:pt>
                <c:pt idx="16863">
                  <c:v>21079.451164049598</c:v>
                </c:pt>
                <c:pt idx="16864">
                  <c:v>21079.598549918701</c:v>
                </c:pt>
                <c:pt idx="16865">
                  <c:v>21079.745920796999</c:v>
                </c:pt>
                <c:pt idx="16866">
                  <c:v>21079.893276684299</c:v>
                </c:pt>
                <c:pt idx="16867">
                  <c:v>21080.040617580798</c:v>
                </c:pt>
                <c:pt idx="16868">
                  <c:v>21080.187943486399</c:v>
                </c:pt>
                <c:pt idx="16869">
                  <c:v>21080.3352544011</c:v>
                </c:pt>
                <c:pt idx="16870">
                  <c:v>21080.482550324999</c:v>
                </c:pt>
                <c:pt idx="16871">
                  <c:v>21080.629831258</c:v>
                </c:pt>
                <c:pt idx="16872">
                  <c:v>21080.777097200102</c:v>
                </c:pt>
                <c:pt idx="16873">
                  <c:v>21080.9243481513</c:v>
                </c:pt>
                <c:pt idx="16874">
                  <c:v>21081.071584111702</c:v>
                </c:pt>
                <c:pt idx="16875">
                  <c:v>21081.2188050812</c:v>
                </c:pt>
                <c:pt idx="16876">
                  <c:v>21081.366011059799</c:v>
                </c:pt>
                <c:pt idx="16877">
                  <c:v>21081.513202047499</c:v>
                </c:pt>
                <c:pt idx="16878">
                  <c:v>21081.660378044398</c:v>
                </c:pt>
                <c:pt idx="16879">
                  <c:v>21081.8075390503</c:v>
                </c:pt>
                <c:pt idx="16880">
                  <c:v>21081.954685065401</c:v>
                </c:pt>
                <c:pt idx="16881">
                  <c:v>21082.1018160897</c:v>
                </c:pt>
                <c:pt idx="16882">
                  <c:v>21082.248932122999</c:v>
                </c:pt>
                <c:pt idx="16883">
                  <c:v>21082.3960331655</c:v>
                </c:pt>
                <c:pt idx="16884">
                  <c:v>21082.543119217102</c:v>
                </c:pt>
                <c:pt idx="16885">
                  <c:v>21082.690190277899</c:v>
                </c:pt>
                <c:pt idx="16886">
                  <c:v>21082.837251374502</c:v>
                </c:pt>
                <c:pt idx="16887">
                  <c:v>21082.984307997202</c:v>
                </c:pt>
                <c:pt idx="16888">
                  <c:v>21083.131349911899</c:v>
                </c:pt>
                <c:pt idx="16889">
                  <c:v>21083.2783771186</c:v>
                </c:pt>
                <c:pt idx="16890">
                  <c:v>21083.425389617201</c:v>
                </c:pt>
                <c:pt idx="16891">
                  <c:v>21083.572387407799</c:v>
                </c:pt>
                <c:pt idx="16892">
                  <c:v>21083.719370490398</c:v>
                </c:pt>
                <c:pt idx="16893">
                  <c:v>21083.8663388649</c:v>
                </c:pt>
                <c:pt idx="16894">
                  <c:v>21084.013292531399</c:v>
                </c:pt>
                <c:pt idx="16895">
                  <c:v>21084.160231489899</c:v>
                </c:pt>
                <c:pt idx="16896">
                  <c:v>21084.3071557404</c:v>
                </c:pt>
                <c:pt idx="16897">
                  <c:v>21084.4540652828</c:v>
                </c:pt>
                <c:pt idx="16898">
                  <c:v>21084.600960117201</c:v>
                </c:pt>
                <c:pt idx="16899">
                  <c:v>21084.747840243599</c:v>
                </c:pt>
                <c:pt idx="16900">
                  <c:v>21084.894705662002</c:v>
                </c:pt>
                <c:pt idx="16901">
                  <c:v>21085.0415563723</c:v>
                </c:pt>
                <c:pt idx="16902">
                  <c:v>21085.188392374599</c:v>
                </c:pt>
                <c:pt idx="16903">
                  <c:v>21085.335213668899</c:v>
                </c:pt>
                <c:pt idx="16904">
                  <c:v>21085.482020255102</c:v>
                </c:pt>
                <c:pt idx="16905">
                  <c:v>21085.628812133298</c:v>
                </c:pt>
                <c:pt idx="16906">
                  <c:v>21085.775589303499</c:v>
                </c:pt>
                <c:pt idx="16907">
                  <c:v>21085.922351765701</c:v>
                </c:pt>
                <c:pt idx="16908">
                  <c:v>21086.069099519798</c:v>
                </c:pt>
                <c:pt idx="16909">
                  <c:v>21086.2158325659</c:v>
                </c:pt>
                <c:pt idx="16910">
                  <c:v>21086.362550903999</c:v>
                </c:pt>
                <c:pt idx="16911">
                  <c:v>21086.509254534099</c:v>
                </c:pt>
                <c:pt idx="16912">
                  <c:v>21086.655943456099</c:v>
                </c:pt>
                <c:pt idx="16913">
                  <c:v>21086.802617670099</c:v>
                </c:pt>
                <c:pt idx="16914">
                  <c:v>21086.9492771761</c:v>
                </c:pt>
                <c:pt idx="16915">
                  <c:v>21087.095921974102</c:v>
                </c:pt>
                <c:pt idx="16916">
                  <c:v>21087.242552063999</c:v>
                </c:pt>
                <c:pt idx="16917">
                  <c:v>21087.389167445901</c:v>
                </c:pt>
                <c:pt idx="16918">
                  <c:v>21087.5357681198</c:v>
                </c:pt>
                <c:pt idx="16919">
                  <c:v>21087.682354085598</c:v>
                </c:pt>
                <c:pt idx="16920">
                  <c:v>21087.828925343401</c:v>
                </c:pt>
                <c:pt idx="16921">
                  <c:v>21087.975481893202</c:v>
                </c:pt>
                <c:pt idx="16922">
                  <c:v>21088.122023734999</c:v>
                </c:pt>
                <c:pt idx="16923">
                  <c:v>21088.268550868699</c:v>
                </c:pt>
                <c:pt idx="16924">
                  <c:v>21088.4150632944</c:v>
                </c:pt>
                <c:pt idx="16925">
                  <c:v>21088.561561012099</c:v>
                </c:pt>
                <c:pt idx="16926">
                  <c:v>21088.708044021801</c:v>
                </c:pt>
                <c:pt idx="16927">
                  <c:v>21088.8545123234</c:v>
                </c:pt>
                <c:pt idx="16928">
                  <c:v>21089.000965916999</c:v>
                </c:pt>
                <c:pt idx="16929">
                  <c:v>21089.147404802599</c:v>
                </c:pt>
                <c:pt idx="16930">
                  <c:v>21089.293828980099</c:v>
                </c:pt>
                <c:pt idx="16931">
                  <c:v>21089.440238449701</c:v>
                </c:pt>
                <c:pt idx="16932">
                  <c:v>21089.5866332111</c:v>
                </c:pt>
                <c:pt idx="16933">
                  <c:v>21089.733013264598</c:v>
                </c:pt>
                <c:pt idx="16934">
                  <c:v>21089.879378610101</c:v>
                </c:pt>
                <c:pt idx="16935">
                  <c:v>21090.0257292475</c:v>
                </c:pt>
                <c:pt idx="16936">
                  <c:v>21090.172065176899</c:v>
                </c:pt>
                <c:pt idx="16937">
                  <c:v>21090.318386398201</c:v>
                </c:pt>
                <c:pt idx="16938">
                  <c:v>21090.464692911599</c:v>
                </c:pt>
                <c:pt idx="16939">
                  <c:v>21090.610984716899</c:v>
                </c:pt>
                <c:pt idx="16940">
                  <c:v>21090.7572618142</c:v>
                </c:pt>
                <c:pt idx="16941">
                  <c:v>21090.903524203401</c:v>
                </c:pt>
                <c:pt idx="16942">
                  <c:v>21091.049771884602</c:v>
                </c:pt>
                <c:pt idx="16943">
                  <c:v>21091.1960048578</c:v>
                </c:pt>
                <c:pt idx="16944">
                  <c:v>21091.342223123</c:v>
                </c:pt>
                <c:pt idx="16945">
                  <c:v>21091.4884266802</c:v>
                </c:pt>
                <c:pt idx="16946">
                  <c:v>21091.634615529299</c:v>
                </c:pt>
                <c:pt idx="16947">
                  <c:v>21091.7807896704</c:v>
                </c:pt>
                <c:pt idx="16948">
                  <c:v>21091.926949103399</c:v>
                </c:pt>
                <c:pt idx="16949">
                  <c:v>21092.073093828501</c:v>
                </c:pt>
                <c:pt idx="16950">
                  <c:v>21092.219223845499</c:v>
                </c:pt>
                <c:pt idx="16951">
                  <c:v>21092.365339154501</c:v>
                </c:pt>
                <c:pt idx="16952">
                  <c:v>21092.511439755399</c:v>
                </c:pt>
                <c:pt idx="16953">
                  <c:v>21092.657525648399</c:v>
                </c:pt>
                <c:pt idx="16954">
                  <c:v>21092.803596833299</c:v>
                </c:pt>
                <c:pt idx="16955">
                  <c:v>21092.949653310101</c:v>
                </c:pt>
                <c:pt idx="16956">
                  <c:v>21093.095695078999</c:v>
                </c:pt>
                <c:pt idx="16957">
                  <c:v>21093.241722139799</c:v>
                </c:pt>
                <c:pt idx="16958">
                  <c:v>21093.3877344926</c:v>
                </c:pt>
                <c:pt idx="16959">
                  <c:v>21093.533732137399</c:v>
                </c:pt>
                <c:pt idx="16960">
                  <c:v>21093.6797150741</c:v>
                </c:pt>
                <c:pt idx="16961">
                  <c:v>21093.825683302901</c:v>
                </c:pt>
                <c:pt idx="16962">
                  <c:v>21093.971636823499</c:v>
                </c:pt>
                <c:pt idx="16963">
                  <c:v>21094.117575636199</c:v>
                </c:pt>
                <c:pt idx="16964">
                  <c:v>21094.263499740799</c:v>
                </c:pt>
                <c:pt idx="16965">
                  <c:v>21094.409409137501</c:v>
                </c:pt>
                <c:pt idx="16966">
                  <c:v>21094.555303826</c:v>
                </c:pt>
                <c:pt idx="16967">
                  <c:v>21094.701183806599</c:v>
                </c:pt>
                <c:pt idx="16968">
                  <c:v>21094.847049079101</c:v>
                </c:pt>
                <c:pt idx="16969">
                  <c:v>21094.992899643599</c:v>
                </c:pt>
                <c:pt idx="16970">
                  <c:v>21095.138735500099</c:v>
                </c:pt>
                <c:pt idx="16971">
                  <c:v>21095.284556648501</c:v>
                </c:pt>
                <c:pt idx="16972">
                  <c:v>21095.430363088999</c:v>
                </c:pt>
                <c:pt idx="16973">
                  <c:v>21095.5761548214</c:v>
                </c:pt>
                <c:pt idx="16974">
                  <c:v>21095.721931845699</c:v>
                </c:pt>
                <c:pt idx="16975">
                  <c:v>21095.867694162102</c:v>
                </c:pt>
                <c:pt idx="16976">
                  <c:v>21096.013441770399</c:v>
                </c:pt>
                <c:pt idx="16977">
                  <c:v>21096.159174670702</c:v>
                </c:pt>
                <c:pt idx="16978">
                  <c:v>21096.3048928629</c:v>
                </c:pt>
                <c:pt idx="16979">
                  <c:v>21096.4505963472</c:v>
                </c:pt>
                <c:pt idx="16980">
                  <c:v>21096.596285123302</c:v>
                </c:pt>
                <c:pt idx="16981">
                  <c:v>21096.741959191499</c:v>
                </c:pt>
                <c:pt idx="16982">
                  <c:v>21096.8876185517</c:v>
                </c:pt>
                <c:pt idx="16983">
                  <c:v>21097.033263203801</c:v>
                </c:pt>
                <c:pt idx="16984">
                  <c:v>21097.178893147899</c:v>
                </c:pt>
                <c:pt idx="16985">
                  <c:v>21097.324508384001</c:v>
                </c:pt>
                <c:pt idx="16986">
                  <c:v>21097.470108911999</c:v>
                </c:pt>
                <c:pt idx="16987">
                  <c:v>21097.6156947321</c:v>
                </c:pt>
                <c:pt idx="16988">
                  <c:v>21097.761265844099</c:v>
                </c:pt>
                <c:pt idx="16989">
                  <c:v>21097.906822247998</c:v>
                </c:pt>
                <c:pt idx="16990">
                  <c:v>21098.052363944</c:v>
                </c:pt>
                <c:pt idx="16991">
                  <c:v>21098.1978909319</c:v>
                </c:pt>
                <c:pt idx="16992">
                  <c:v>21098.343403211798</c:v>
                </c:pt>
                <c:pt idx="16993">
                  <c:v>21098.488900783599</c:v>
                </c:pt>
                <c:pt idx="16994">
                  <c:v>21098.634384099201</c:v>
                </c:pt>
                <c:pt idx="16995">
                  <c:v>21098.779858477999</c:v>
                </c:pt>
                <c:pt idx="16996">
                  <c:v>21098.9253182625</c:v>
                </c:pt>
                <c:pt idx="16997">
                  <c:v>21099.070763452699</c:v>
                </c:pt>
                <c:pt idx="16998">
                  <c:v>21099.216194048699</c:v>
                </c:pt>
                <c:pt idx="16999">
                  <c:v>21099.3616100504</c:v>
                </c:pt>
                <c:pt idx="17000">
                  <c:v>21099.507011457899</c:v>
                </c:pt>
                <c:pt idx="17001">
                  <c:v>21099.652398271101</c:v>
                </c:pt>
                <c:pt idx="17002">
                  <c:v>21099.79777049</c:v>
                </c:pt>
                <c:pt idx="17003">
                  <c:v>21099.943128114701</c:v>
                </c:pt>
                <c:pt idx="17004">
                  <c:v>21100.0884711451</c:v>
                </c:pt>
                <c:pt idx="17005">
                  <c:v>21100.233799581201</c:v>
                </c:pt>
                <c:pt idx="17006">
                  <c:v>21100.3791134231</c:v>
                </c:pt>
                <c:pt idx="17007">
                  <c:v>21100.524412670798</c:v>
                </c:pt>
                <c:pt idx="17008">
                  <c:v>21100.669697324101</c:v>
                </c:pt>
                <c:pt idx="17009">
                  <c:v>21100.814967383201</c:v>
                </c:pt>
                <c:pt idx="17010">
                  <c:v>21100.960222848102</c:v>
                </c:pt>
                <c:pt idx="17011">
                  <c:v>21101.105463718599</c:v>
                </c:pt>
                <c:pt idx="17012">
                  <c:v>21101.2506899949</c:v>
                </c:pt>
                <c:pt idx="17013">
                  <c:v>21101.395901676999</c:v>
                </c:pt>
                <c:pt idx="17014">
                  <c:v>21101.541098764799</c:v>
                </c:pt>
                <c:pt idx="17015">
                  <c:v>21101.686281258299</c:v>
                </c:pt>
                <c:pt idx="17016">
                  <c:v>21101.831449157598</c:v>
                </c:pt>
                <c:pt idx="17017">
                  <c:v>21101.976602462601</c:v>
                </c:pt>
                <c:pt idx="17018">
                  <c:v>21102.121741173301</c:v>
                </c:pt>
                <c:pt idx="17019">
                  <c:v>21102.266865289799</c:v>
                </c:pt>
                <c:pt idx="17020">
                  <c:v>21102.411974811999</c:v>
                </c:pt>
                <c:pt idx="17021">
                  <c:v>21102.557069739902</c:v>
                </c:pt>
                <c:pt idx="17022">
                  <c:v>21102.702150073601</c:v>
                </c:pt>
                <c:pt idx="17023">
                  <c:v>21102.847215813101</c:v>
                </c:pt>
                <c:pt idx="17024">
                  <c:v>21102.992266958201</c:v>
                </c:pt>
                <c:pt idx="17025">
                  <c:v>21103.137303509098</c:v>
                </c:pt>
                <c:pt idx="17026">
                  <c:v>21103.2823254658</c:v>
                </c:pt>
                <c:pt idx="17027">
                  <c:v>21103.4273328282</c:v>
                </c:pt>
                <c:pt idx="17028">
                  <c:v>21103.5723255962</c:v>
                </c:pt>
                <c:pt idx="17029">
                  <c:v>21103.7173037701</c:v>
                </c:pt>
                <c:pt idx="17030">
                  <c:v>21103.862267349701</c:v>
                </c:pt>
                <c:pt idx="17031">
                  <c:v>21104.0072163351</c:v>
                </c:pt>
                <c:pt idx="17032">
                  <c:v>21104.152150726099</c:v>
                </c:pt>
                <c:pt idx="17033">
                  <c:v>21104.297070522902</c:v>
                </c:pt>
                <c:pt idx="17034">
                  <c:v>21104.441975725498</c:v>
                </c:pt>
                <c:pt idx="17035">
                  <c:v>21104.586866333801</c:v>
                </c:pt>
                <c:pt idx="17036">
                  <c:v>21104.731742347802</c:v>
                </c:pt>
                <c:pt idx="17037">
                  <c:v>21104.876603767501</c:v>
                </c:pt>
                <c:pt idx="17038">
                  <c:v>21105.021450593002</c:v>
                </c:pt>
                <c:pt idx="17039">
                  <c:v>21105.166282824299</c:v>
                </c:pt>
                <c:pt idx="17040">
                  <c:v>21105.3111004612</c:v>
                </c:pt>
                <c:pt idx="17041">
                  <c:v>21105.455903503898</c:v>
                </c:pt>
                <c:pt idx="17042">
                  <c:v>21105.600691952401</c:v>
                </c:pt>
                <c:pt idx="17043">
                  <c:v>21105.745465806602</c:v>
                </c:pt>
                <c:pt idx="17044">
                  <c:v>21105.890225066501</c:v>
                </c:pt>
                <c:pt idx="17045">
                  <c:v>21106.034969732202</c:v>
                </c:pt>
                <c:pt idx="17046">
                  <c:v>21106.179699803601</c:v>
                </c:pt>
                <c:pt idx="17047">
                  <c:v>21106.324415280698</c:v>
                </c:pt>
                <c:pt idx="17048">
                  <c:v>21106.4691161636</c:v>
                </c:pt>
                <c:pt idx="17049">
                  <c:v>21106.613802452201</c:v>
                </c:pt>
                <c:pt idx="17050">
                  <c:v>21106.7584741465</c:v>
                </c:pt>
                <c:pt idx="17051">
                  <c:v>21106.9031312466</c:v>
                </c:pt>
                <c:pt idx="17052">
                  <c:v>21107.047773752402</c:v>
                </c:pt>
                <c:pt idx="17053">
                  <c:v>21107.192401664</c:v>
                </c:pt>
                <c:pt idx="17054">
                  <c:v>21107.337014981302</c:v>
                </c:pt>
                <c:pt idx="17055">
                  <c:v>21107.481613704302</c:v>
                </c:pt>
                <c:pt idx="17056">
                  <c:v>21107.626197833099</c:v>
                </c:pt>
                <c:pt idx="17057">
                  <c:v>21107.770767367601</c:v>
                </c:pt>
                <c:pt idx="17058">
                  <c:v>21107.915322307901</c:v>
                </c:pt>
                <c:pt idx="17059">
                  <c:v>21108.059862653899</c:v>
                </c:pt>
                <c:pt idx="17060">
                  <c:v>21108.2043884056</c:v>
                </c:pt>
                <c:pt idx="17061">
                  <c:v>21108.348899563101</c:v>
                </c:pt>
                <c:pt idx="17062">
                  <c:v>21108.493396126301</c:v>
                </c:pt>
                <c:pt idx="17063">
                  <c:v>21108.6378780952</c:v>
                </c:pt>
                <c:pt idx="17064">
                  <c:v>21108.782345469899</c:v>
                </c:pt>
                <c:pt idx="17065">
                  <c:v>21108.926798250301</c:v>
                </c:pt>
                <c:pt idx="17066">
                  <c:v>21109.071236436499</c:v>
                </c:pt>
                <c:pt idx="17067">
                  <c:v>21109.215660028301</c:v>
                </c:pt>
                <c:pt idx="17068">
                  <c:v>21109.360069025999</c:v>
                </c:pt>
                <c:pt idx="17069">
                  <c:v>21109.504463429301</c:v>
                </c:pt>
                <c:pt idx="17070">
                  <c:v>21109.648843238501</c:v>
                </c:pt>
                <c:pt idx="17071">
                  <c:v>21109.793208453299</c:v>
                </c:pt>
                <c:pt idx="17072">
                  <c:v>21109.9375590739</c:v>
                </c:pt>
                <c:pt idx="17073">
                  <c:v>21110.0818951002</c:v>
                </c:pt>
                <c:pt idx="17074">
                  <c:v>21110.226216532301</c:v>
                </c:pt>
                <c:pt idx="17075">
                  <c:v>21110.370523369998</c:v>
                </c:pt>
                <c:pt idx="17076">
                  <c:v>21110.5148156135</c:v>
                </c:pt>
                <c:pt idx="17077">
                  <c:v>21110.659093262799</c:v>
                </c:pt>
                <c:pt idx="17078">
                  <c:v>21110.803356317901</c:v>
                </c:pt>
                <c:pt idx="17079">
                  <c:v>21110.947604778601</c:v>
                </c:pt>
                <c:pt idx="17080">
                  <c:v>21111.091838645101</c:v>
                </c:pt>
                <c:pt idx="17081">
                  <c:v>21111.2360579173</c:v>
                </c:pt>
                <c:pt idx="17082">
                  <c:v>21111.380262595299</c:v>
                </c:pt>
                <c:pt idx="17083">
                  <c:v>21111.524452679001</c:v>
                </c:pt>
                <c:pt idx="17084">
                  <c:v>21111.668628168401</c:v>
                </c:pt>
                <c:pt idx="17085">
                  <c:v>21111.812789063599</c:v>
                </c:pt>
                <c:pt idx="17086">
                  <c:v>21111.956935364498</c:v>
                </c:pt>
                <c:pt idx="17087">
                  <c:v>21112.1010670711</c:v>
                </c:pt>
                <c:pt idx="17088">
                  <c:v>21112.245184183499</c:v>
                </c:pt>
                <c:pt idx="17089">
                  <c:v>21112.3892867016</c:v>
                </c:pt>
                <c:pt idx="17090">
                  <c:v>21112.533374625498</c:v>
                </c:pt>
                <c:pt idx="17091">
                  <c:v>21112.677447955099</c:v>
                </c:pt>
                <c:pt idx="17092">
                  <c:v>21112.821506690401</c:v>
                </c:pt>
                <c:pt idx="17093">
                  <c:v>21112.965550831501</c:v>
                </c:pt>
                <c:pt idx="17094">
                  <c:v>21113.109580378299</c:v>
                </c:pt>
                <c:pt idx="17095">
                  <c:v>21113.253595330902</c:v>
                </c:pt>
                <c:pt idx="17096">
                  <c:v>21113.397595689199</c:v>
                </c:pt>
                <c:pt idx="17097">
                  <c:v>21113.541581453199</c:v>
                </c:pt>
                <c:pt idx="17098">
                  <c:v>21113.685552622999</c:v>
                </c:pt>
                <c:pt idx="17099">
                  <c:v>21113.829509198498</c:v>
                </c:pt>
                <c:pt idx="17100">
                  <c:v>21113.9734511797</c:v>
                </c:pt>
                <c:pt idx="17101">
                  <c:v>21114.117378566702</c:v>
                </c:pt>
                <c:pt idx="17102">
                  <c:v>21114.261291359398</c:v>
                </c:pt>
                <c:pt idx="17103">
                  <c:v>21114.405196414798</c:v>
                </c:pt>
                <c:pt idx="17104">
                  <c:v>21114.549088528202</c:v>
                </c:pt>
                <c:pt idx="17105">
                  <c:v>21114.692966200699</c:v>
                </c:pt>
                <c:pt idx="17106">
                  <c:v>21114.836829432399</c:v>
                </c:pt>
                <c:pt idx="17107">
                  <c:v>21114.980678223401</c:v>
                </c:pt>
                <c:pt idx="17108">
                  <c:v>21115.1245125735</c:v>
                </c:pt>
                <c:pt idx="17109">
                  <c:v>21115.268332482901</c:v>
                </c:pt>
                <c:pt idx="17110">
                  <c:v>21115.4121379514</c:v>
                </c:pt>
                <c:pt idx="17111">
                  <c:v>21115.5559289792</c:v>
                </c:pt>
                <c:pt idx="17112">
                  <c:v>21115.699705566101</c:v>
                </c:pt>
                <c:pt idx="17113">
                  <c:v>21115.8434677123</c:v>
                </c:pt>
                <c:pt idx="17114">
                  <c:v>21115.987215417699</c:v>
                </c:pt>
                <c:pt idx="17115">
                  <c:v>21116.130948682301</c:v>
                </c:pt>
                <c:pt idx="17116">
                  <c:v>21116.274667506001</c:v>
                </c:pt>
                <c:pt idx="17117">
                  <c:v>21116.418371889002</c:v>
                </c:pt>
                <c:pt idx="17118">
                  <c:v>21116.562061831199</c:v>
                </c:pt>
                <c:pt idx="17119">
                  <c:v>21116.705737332599</c:v>
                </c:pt>
                <c:pt idx="17120">
                  <c:v>21116.849398393198</c:v>
                </c:pt>
                <c:pt idx="17121">
                  <c:v>21116.993045013001</c:v>
                </c:pt>
                <c:pt idx="17122">
                  <c:v>21117.136677192</c:v>
                </c:pt>
                <c:pt idx="17123">
                  <c:v>21117.280294930199</c:v>
                </c:pt>
                <c:pt idx="17124">
                  <c:v>21117.4238982276</c:v>
                </c:pt>
                <c:pt idx="17125">
                  <c:v>21117.567487084201</c:v>
                </c:pt>
                <c:pt idx="17126">
                  <c:v>21117.711061499998</c:v>
                </c:pt>
                <c:pt idx="17127">
                  <c:v>21117.8546214751</c:v>
                </c:pt>
                <c:pt idx="17128">
                  <c:v>21117.9981670093</c:v>
                </c:pt>
                <c:pt idx="17129">
                  <c:v>21118.1416981027</c:v>
                </c:pt>
                <c:pt idx="17130">
                  <c:v>21118.2852147554</c:v>
                </c:pt>
                <c:pt idx="17131">
                  <c:v>21118.428716967199</c:v>
                </c:pt>
                <c:pt idx="17132">
                  <c:v>21118.572204738299</c:v>
                </c:pt>
                <c:pt idx="17133">
                  <c:v>21118.7156780685</c:v>
                </c:pt>
                <c:pt idx="17134">
                  <c:v>21118.859136957999</c:v>
                </c:pt>
                <c:pt idx="17135">
                  <c:v>21119.002581406599</c:v>
                </c:pt>
                <c:pt idx="17136">
                  <c:v>21119.146011414501</c:v>
                </c:pt>
                <c:pt idx="17137">
                  <c:v>21119.289426981501</c:v>
                </c:pt>
                <c:pt idx="17138">
                  <c:v>21119.432828107801</c:v>
                </c:pt>
                <c:pt idx="17139">
                  <c:v>21119.576214793298</c:v>
                </c:pt>
                <c:pt idx="17140">
                  <c:v>21119.719587037998</c:v>
                </c:pt>
                <c:pt idx="17141">
                  <c:v>21119.8629448418</c:v>
                </c:pt>
                <c:pt idx="17142">
                  <c:v>21120.006288204899</c:v>
                </c:pt>
                <c:pt idx="17143">
                  <c:v>21120.149617127201</c:v>
                </c:pt>
                <c:pt idx="17144">
                  <c:v>21120.292931608699</c:v>
                </c:pt>
                <c:pt idx="17145">
                  <c:v>21120.436231649401</c:v>
                </c:pt>
                <c:pt idx="17146">
                  <c:v>21120.579517249302</c:v>
                </c:pt>
                <c:pt idx="17147">
                  <c:v>21120.722788408399</c:v>
                </c:pt>
                <c:pt idx="17148">
                  <c:v>21120.866045126699</c:v>
                </c:pt>
                <c:pt idx="17149">
                  <c:v>21121.009287404198</c:v>
                </c:pt>
                <c:pt idx="17150">
                  <c:v>21121.152515240999</c:v>
                </c:pt>
                <c:pt idx="17151">
                  <c:v>21121.295728636898</c:v>
                </c:pt>
                <c:pt idx="17152">
                  <c:v>21121.438927592</c:v>
                </c:pt>
                <c:pt idx="17153">
                  <c:v>21121.582112106302</c:v>
                </c:pt>
                <c:pt idx="17154">
                  <c:v>21121.725282179901</c:v>
                </c:pt>
                <c:pt idx="17155">
                  <c:v>21121.868437812602</c:v>
                </c:pt>
                <c:pt idx="17156">
                  <c:v>21122.011579004498</c:v>
                </c:pt>
                <c:pt idx="17157">
                  <c:v>21122.1547057557</c:v>
                </c:pt>
                <c:pt idx="17158">
                  <c:v>21122.297818066101</c:v>
                </c:pt>
                <c:pt idx="17159">
                  <c:v>21122.4409159356</c:v>
                </c:pt>
                <c:pt idx="17160">
                  <c:v>21122.5839993644</c:v>
                </c:pt>
                <c:pt idx="17161">
                  <c:v>21122.727068352298</c:v>
                </c:pt>
                <c:pt idx="17162">
                  <c:v>21122.870122899501</c:v>
                </c:pt>
                <c:pt idx="17163">
                  <c:v>21123.0131630059</c:v>
                </c:pt>
                <c:pt idx="17164">
                  <c:v>21123.156188671401</c:v>
                </c:pt>
                <c:pt idx="17165">
                  <c:v>21123.299199896199</c:v>
                </c:pt>
                <c:pt idx="17166">
                  <c:v>21123.4421966802</c:v>
                </c:pt>
                <c:pt idx="17167">
                  <c:v>21123.585179023401</c:v>
                </c:pt>
                <c:pt idx="17168">
                  <c:v>21123.728146925801</c:v>
                </c:pt>
                <c:pt idx="17169">
                  <c:v>21123.871100387401</c:v>
                </c:pt>
                <c:pt idx="17170">
                  <c:v>21124.014039408201</c:v>
                </c:pt>
                <c:pt idx="17171">
                  <c:v>21124.1569639882</c:v>
                </c:pt>
                <c:pt idx="17172">
                  <c:v>21124.299874127399</c:v>
                </c:pt>
                <c:pt idx="17173">
                  <c:v>21124.4427698258</c:v>
                </c:pt>
                <c:pt idx="17174">
                  <c:v>21124.585651083398</c:v>
                </c:pt>
                <c:pt idx="17175">
                  <c:v>21124.728517900199</c:v>
                </c:pt>
                <c:pt idx="17176">
                  <c:v>21124.871370276302</c:v>
                </c:pt>
                <c:pt idx="17177">
                  <c:v>21125.014208211502</c:v>
                </c:pt>
                <c:pt idx="17178">
                  <c:v>21125.157031705901</c:v>
                </c:pt>
                <c:pt idx="17179">
                  <c:v>21125.299840759599</c:v>
                </c:pt>
                <c:pt idx="17180">
                  <c:v>21125.442635372401</c:v>
                </c:pt>
                <c:pt idx="17181">
                  <c:v>21125.585415544501</c:v>
                </c:pt>
                <c:pt idx="17182">
                  <c:v>21125.728181275699</c:v>
                </c:pt>
                <c:pt idx="17183">
                  <c:v>21125.870932566198</c:v>
                </c:pt>
                <c:pt idx="17184">
                  <c:v>21126.013669415799</c:v>
                </c:pt>
                <c:pt idx="17185">
                  <c:v>21126.156391824701</c:v>
                </c:pt>
                <c:pt idx="17186">
                  <c:v>21126.299099792701</c:v>
                </c:pt>
                <c:pt idx="17187">
                  <c:v>21126.441793319998</c:v>
                </c:pt>
                <c:pt idx="17188">
                  <c:v>21126.584472406499</c:v>
                </c:pt>
                <c:pt idx="17189">
                  <c:v>21126.727137052199</c:v>
                </c:pt>
                <c:pt idx="17190">
                  <c:v>21126.869787257099</c:v>
                </c:pt>
                <c:pt idx="17191">
                  <c:v>21127.0124230211</c:v>
                </c:pt>
                <c:pt idx="17192">
                  <c:v>21127.155044344399</c:v>
                </c:pt>
                <c:pt idx="17193">
                  <c:v>21127.297651226902</c:v>
                </c:pt>
                <c:pt idx="17194">
                  <c:v>21127.4402436686</c:v>
                </c:pt>
                <c:pt idx="17195">
                  <c:v>21127.582821669501</c:v>
                </c:pt>
                <c:pt idx="17196">
                  <c:v>21127.725385229602</c:v>
                </c:pt>
                <c:pt idx="17197">
                  <c:v>21127.867934348898</c:v>
                </c:pt>
                <c:pt idx="17198">
                  <c:v>21128.0104690275</c:v>
                </c:pt>
                <c:pt idx="17199">
                  <c:v>21128.1529892652</c:v>
                </c:pt>
                <c:pt idx="17200">
                  <c:v>21128.295495062099</c:v>
                </c:pt>
                <c:pt idx="17201">
                  <c:v>21128.437986418201</c:v>
                </c:pt>
                <c:pt idx="17202">
                  <c:v>21128.580463333601</c:v>
                </c:pt>
                <c:pt idx="17203">
                  <c:v>21128.722925808099</c:v>
                </c:pt>
                <c:pt idx="17204">
                  <c:v>21128.8653738418</c:v>
                </c:pt>
                <c:pt idx="17205">
                  <c:v>21129.007807434798</c:v>
                </c:pt>
                <c:pt idx="17206">
                  <c:v>21129.150226586898</c:v>
                </c:pt>
                <c:pt idx="17207">
                  <c:v>21129.2926312983</c:v>
                </c:pt>
                <c:pt idx="17208">
                  <c:v>21129.435021568799</c:v>
                </c:pt>
                <c:pt idx="17209">
                  <c:v>21129.5773973986</c:v>
                </c:pt>
                <c:pt idx="17210">
                  <c:v>21129.7197587876</c:v>
                </c:pt>
                <c:pt idx="17211">
                  <c:v>21129.862114199099</c:v>
                </c:pt>
                <c:pt idx="17212">
                  <c:v>21130.004461894801</c:v>
                </c:pt>
                <c:pt idx="17213">
                  <c:v>21130.1467954248</c:v>
                </c:pt>
                <c:pt idx="17214">
                  <c:v>21130.289114789299</c:v>
                </c:pt>
                <c:pt idx="17215">
                  <c:v>21130.431419988199</c:v>
                </c:pt>
                <c:pt idx="17216">
                  <c:v>21130.5737110214</c:v>
                </c:pt>
                <c:pt idx="17217">
                  <c:v>21130.7159878891</c:v>
                </c:pt>
                <c:pt idx="17218">
                  <c:v>21130.8582505911</c:v>
                </c:pt>
                <c:pt idx="17219">
                  <c:v>21131.000499127498</c:v>
                </c:pt>
                <c:pt idx="17220">
                  <c:v>21131.142733498298</c:v>
                </c:pt>
                <c:pt idx="17221">
                  <c:v>21131.284953703602</c:v>
                </c:pt>
                <c:pt idx="17222">
                  <c:v>21131.427159743202</c:v>
                </c:pt>
                <c:pt idx="17223">
                  <c:v>21131.5693516172</c:v>
                </c:pt>
                <c:pt idx="17224">
                  <c:v>21131.711529325599</c:v>
                </c:pt>
                <c:pt idx="17225">
                  <c:v>21131.853692868401</c:v>
                </c:pt>
                <c:pt idx="17226">
                  <c:v>21131.995842245498</c:v>
                </c:pt>
                <c:pt idx="17227">
                  <c:v>21132.1379774571</c:v>
                </c:pt>
                <c:pt idx="17228">
                  <c:v>21132.280098503099</c:v>
                </c:pt>
                <c:pt idx="17229">
                  <c:v>21132.422205383398</c:v>
                </c:pt>
                <c:pt idx="17230">
                  <c:v>21132.564298098201</c:v>
                </c:pt>
                <c:pt idx="17231">
                  <c:v>21132.7063766473</c:v>
                </c:pt>
                <c:pt idx="17232">
                  <c:v>21132.848441030899</c:v>
                </c:pt>
                <c:pt idx="17233">
                  <c:v>21132.990491248798</c:v>
                </c:pt>
                <c:pt idx="17234">
                  <c:v>21133.132527301099</c:v>
                </c:pt>
                <c:pt idx="17235">
                  <c:v>21133.2745491879</c:v>
                </c:pt>
                <c:pt idx="17236">
                  <c:v>21133.416556909</c:v>
                </c:pt>
                <c:pt idx="17237">
                  <c:v>21133.558550464499</c:v>
                </c:pt>
                <c:pt idx="17238">
                  <c:v>21133.700529854399</c:v>
                </c:pt>
                <c:pt idx="17239">
                  <c:v>21133.842495078701</c:v>
                </c:pt>
                <c:pt idx="17240">
                  <c:v>21133.984446137401</c:v>
                </c:pt>
                <c:pt idx="17241">
                  <c:v>21134.126383030401</c:v>
                </c:pt>
                <c:pt idx="17242">
                  <c:v>21134.268305757902</c:v>
                </c:pt>
                <c:pt idx="17243">
                  <c:v>21134.4102143198</c:v>
                </c:pt>
                <c:pt idx="17244">
                  <c:v>21134.552108716001</c:v>
                </c:pt>
                <c:pt idx="17245">
                  <c:v>21134.693988946699</c:v>
                </c:pt>
                <c:pt idx="17246">
                  <c:v>21134.835855011701</c:v>
                </c:pt>
                <c:pt idx="17247">
                  <c:v>21134.977706911199</c:v>
                </c:pt>
                <c:pt idx="17248">
                  <c:v>21135.119544645</c:v>
                </c:pt>
                <c:pt idx="17249">
                  <c:v>21135.2613682132</c:v>
                </c:pt>
                <c:pt idx="17250">
                  <c:v>21135.403177615801</c:v>
                </c:pt>
                <c:pt idx="17251">
                  <c:v>21135.5449728528</c:v>
                </c:pt>
                <c:pt idx="17252">
                  <c:v>21135.686753924201</c:v>
                </c:pt>
                <c:pt idx="17253">
                  <c:v>21135.82852083</c:v>
                </c:pt>
                <c:pt idx="17254">
                  <c:v>21135.970273570201</c:v>
                </c:pt>
                <c:pt idx="17255">
                  <c:v>21136.1120121448</c:v>
                </c:pt>
                <c:pt idx="17256">
                  <c:v>21136.253736553801</c:v>
                </c:pt>
                <c:pt idx="17257">
                  <c:v>21136.395446797102</c:v>
                </c:pt>
                <c:pt idx="17258">
                  <c:v>21136.537142874899</c:v>
                </c:pt>
                <c:pt idx="17259">
                  <c:v>21136.678824787101</c:v>
                </c:pt>
                <c:pt idx="17260">
                  <c:v>21136.820492533599</c:v>
                </c:pt>
                <c:pt idx="17261">
                  <c:v>21136.9621461145</c:v>
                </c:pt>
                <c:pt idx="17262">
                  <c:v>21137.1037855299</c:v>
                </c:pt>
                <c:pt idx="17263">
                  <c:v>21137.2454107796</c:v>
                </c:pt>
                <c:pt idx="17264">
                  <c:v>21137.387021863698</c:v>
                </c:pt>
                <c:pt idx="17265">
                  <c:v>21137.528618782198</c:v>
                </c:pt>
                <c:pt idx="17266">
                  <c:v>21137.6702015351</c:v>
                </c:pt>
                <c:pt idx="17267">
                  <c:v>21137.8117701224</c:v>
                </c:pt>
                <c:pt idx="17268">
                  <c:v>21137.953324544102</c:v>
                </c:pt>
                <c:pt idx="17269">
                  <c:v>21138.094864800201</c:v>
                </c:pt>
                <c:pt idx="17270">
                  <c:v>21138.236390890699</c:v>
                </c:pt>
                <c:pt idx="17271">
                  <c:v>21138.377902815599</c:v>
                </c:pt>
                <c:pt idx="17272">
                  <c:v>21138.519400574802</c:v>
                </c:pt>
                <c:pt idx="17273">
                  <c:v>21138.660884168501</c:v>
                </c:pt>
                <c:pt idx="17274">
                  <c:v>21138.8023535965</c:v>
                </c:pt>
                <c:pt idx="17275">
                  <c:v>21138.943808859</c:v>
                </c:pt>
                <c:pt idx="17276">
                  <c:v>21139.085249955799</c:v>
                </c:pt>
                <c:pt idx="17277">
                  <c:v>21139.226676887101</c:v>
                </c:pt>
                <c:pt idx="17278">
                  <c:v>21139.3680896527</c:v>
                </c:pt>
                <c:pt idx="17279">
                  <c:v>21139.509488252701</c:v>
                </c:pt>
                <c:pt idx="17280">
                  <c:v>21139.6508726871</c:v>
                </c:pt>
                <c:pt idx="17281">
                  <c:v>21139.7922429559</c:v>
                </c:pt>
                <c:pt idx="17282">
                  <c:v>21139.933599059099</c:v>
                </c:pt>
                <c:pt idx="17283">
                  <c:v>21140.074940996699</c:v>
                </c:pt>
                <c:pt idx="17284">
                  <c:v>21140.216268768701</c:v>
                </c:pt>
                <c:pt idx="17285">
                  <c:v>21140.357582375102</c:v>
                </c:pt>
                <c:pt idx="17286">
                  <c:v>21140.498881815802</c:v>
                </c:pt>
                <c:pt idx="17287">
                  <c:v>21140.640167091002</c:v>
                </c:pt>
                <c:pt idx="17288">
                  <c:v>21140.781438200502</c:v>
                </c:pt>
                <c:pt idx="17289">
                  <c:v>21140.922695144502</c:v>
                </c:pt>
                <c:pt idx="17290">
                  <c:v>21141.063937922801</c:v>
                </c:pt>
                <c:pt idx="17291">
                  <c:v>21141.205166535601</c:v>
                </c:pt>
                <c:pt idx="17292">
                  <c:v>21141.346380982701</c:v>
                </c:pt>
                <c:pt idx="17293">
                  <c:v>21141.487581264199</c:v>
                </c:pt>
                <c:pt idx="17294">
                  <c:v>21141.628767380102</c:v>
                </c:pt>
                <c:pt idx="17295">
                  <c:v>21141.769939330399</c:v>
                </c:pt>
                <c:pt idx="17296">
                  <c:v>21141.911097115099</c:v>
                </c:pt>
                <c:pt idx="17297">
                  <c:v>21142.0522407342</c:v>
                </c:pt>
                <c:pt idx="17298">
                  <c:v>21142.193370187699</c:v>
                </c:pt>
                <c:pt idx="17299">
                  <c:v>21142.3344854756</c:v>
                </c:pt>
                <c:pt idx="17300">
                  <c:v>21142.475586597899</c:v>
                </c:pt>
                <c:pt idx="17301">
                  <c:v>21142.616673554501</c:v>
                </c:pt>
                <c:pt idx="17302">
                  <c:v>21142.7577463456</c:v>
                </c:pt>
                <c:pt idx="17303">
                  <c:v>21142.898804970999</c:v>
                </c:pt>
                <c:pt idx="17304">
                  <c:v>21143.039849430901</c:v>
                </c:pt>
                <c:pt idx="17305">
                  <c:v>21143.1808797251</c:v>
                </c:pt>
                <c:pt idx="17306">
                  <c:v>21143.321895853798</c:v>
                </c:pt>
                <c:pt idx="17307">
                  <c:v>21143.4628978168</c:v>
                </c:pt>
                <c:pt idx="17308">
                  <c:v>21143.6038856142</c:v>
                </c:pt>
                <c:pt idx="17309">
                  <c:v>21143.744859245999</c:v>
                </c:pt>
                <c:pt idx="17310">
                  <c:v>21143.885818712199</c:v>
                </c:pt>
                <c:pt idx="17311">
                  <c:v>21144.0267640128</c:v>
                </c:pt>
                <c:pt idx="17312">
                  <c:v>21144.1676951478</c:v>
                </c:pt>
                <c:pt idx="17313">
                  <c:v>21144.308612117198</c:v>
                </c:pt>
                <c:pt idx="17314">
                  <c:v>21144.449514921002</c:v>
                </c:pt>
                <c:pt idx="17315">
                  <c:v>21144.590403559101</c:v>
                </c:pt>
                <c:pt idx="17316">
                  <c:v>21144.731278031599</c:v>
                </c:pt>
                <c:pt idx="17317">
                  <c:v>21144.8721383386</c:v>
                </c:pt>
                <c:pt idx="17318">
                  <c:v>21145.012984479999</c:v>
                </c:pt>
                <c:pt idx="17319">
                  <c:v>21145.153816345701</c:v>
                </c:pt>
                <c:pt idx="17320">
                  <c:v>21145.294633798101</c:v>
                </c:pt>
                <c:pt idx="17321">
                  <c:v>21145.4354370783</c:v>
                </c:pt>
                <c:pt idx="17322">
                  <c:v>21145.5762261864</c:v>
                </c:pt>
                <c:pt idx="17323">
                  <c:v>21145.717001122401</c:v>
                </c:pt>
                <c:pt idx="17324">
                  <c:v>21145.857761886298</c:v>
                </c:pt>
                <c:pt idx="17325">
                  <c:v>21145.998508477998</c:v>
                </c:pt>
                <c:pt idx="17326">
                  <c:v>21146.139240897599</c:v>
                </c:pt>
                <c:pt idx="17327">
                  <c:v>21146.279959145199</c:v>
                </c:pt>
                <c:pt idx="17328">
                  <c:v>21146.420663220601</c:v>
                </c:pt>
                <c:pt idx="17329">
                  <c:v>21146.561353123801</c:v>
                </c:pt>
                <c:pt idx="17330">
                  <c:v>21146.702028855001</c:v>
                </c:pt>
                <c:pt idx="17331">
                  <c:v>21146.842690414</c:v>
                </c:pt>
                <c:pt idx="17332">
                  <c:v>21146.983337800899</c:v>
                </c:pt>
                <c:pt idx="17333">
                  <c:v>21147.123971015699</c:v>
                </c:pt>
                <c:pt idx="17334">
                  <c:v>21147.264590058399</c:v>
                </c:pt>
                <c:pt idx="17335">
                  <c:v>21147.405194929001</c:v>
                </c:pt>
                <c:pt idx="17336">
                  <c:v>21147.545785627401</c:v>
                </c:pt>
                <c:pt idx="17337">
                  <c:v>21147.686362153701</c:v>
                </c:pt>
                <c:pt idx="17338">
                  <c:v>21147.826924507899</c:v>
                </c:pt>
                <c:pt idx="17339">
                  <c:v>21147.967472690001</c:v>
                </c:pt>
                <c:pt idx="17340">
                  <c:v>21148.1080067</c:v>
                </c:pt>
                <c:pt idx="17341">
                  <c:v>21148.248526537802</c:v>
                </c:pt>
                <c:pt idx="17342">
                  <c:v>21148.3890322035</c:v>
                </c:pt>
                <c:pt idx="17343">
                  <c:v>21148.5295236971</c:v>
                </c:pt>
                <c:pt idx="17344">
                  <c:v>21148.6700010186</c:v>
                </c:pt>
                <c:pt idx="17345">
                  <c:v>21148.810464168</c:v>
                </c:pt>
                <c:pt idx="17346">
                  <c:v>21148.9509131452</c:v>
                </c:pt>
                <c:pt idx="17347">
                  <c:v>21149.0913479503</c:v>
                </c:pt>
                <c:pt idx="17348">
                  <c:v>21149.2317685833</c:v>
                </c:pt>
                <c:pt idx="17349">
                  <c:v>21149.372175044198</c:v>
                </c:pt>
                <c:pt idx="17350">
                  <c:v>21149.512567333</c:v>
                </c:pt>
                <c:pt idx="17351">
                  <c:v>21149.652945449699</c:v>
                </c:pt>
                <c:pt idx="17352">
                  <c:v>21149.793309394201</c:v>
                </c:pt>
                <c:pt idx="17353">
                  <c:v>21149.9336591666</c:v>
                </c:pt>
                <c:pt idx="17354">
                  <c:v>21150.073994766899</c:v>
                </c:pt>
                <c:pt idx="17355">
                  <c:v>21150.214316195001</c:v>
                </c:pt>
                <c:pt idx="17356">
                  <c:v>21150.354623451101</c:v>
                </c:pt>
                <c:pt idx="17357">
                  <c:v>21150.494916535001</c:v>
                </c:pt>
                <c:pt idx="17358">
                  <c:v>21150.635195446801</c:v>
                </c:pt>
                <c:pt idx="17359">
                  <c:v>21150.775460186502</c:v>
                </c:pt>
                <c:pt idx="17360">
                  <c:v>21150.9157107541</c:v>
                </c:pt>
                <c:pt idx="17361">
                  <c:v>21151.055947149602</c:v>
                </c:pt>
                <c:pt idx="17362">
                  <c:v>21151.196169372899</c:v>
                </c:pt>
                <c:pt idx="17363">
                  <c:v>21151.336377424101</c:v>
                </c:pt>
                <c:pt idx="17364">
                  <c:v>21151.476571303199</c:v>
                </c:pt>
                <c:pt idx="17365">
                  <c:v>21151.616751010199</c:v>
                </c:pt>
                <c:pt idx="17366">
                  <c:v>21151.756916545</c:v>
                </c:pt>
                <c:pt idx="17367">
                  <c:v>21151.897067907801</c:v>
                </c:pt>
                <c:pt idx="17368">
                  <c:v>21152.037205098401</c:v>
                </c:pt>
                <c:pt idx="17369">
                  <c:v>21152.177328116901</c:v>
                </c:pt>
                <c:pt idx="17370">
                  <c:v>21152.317436963302</c:v>
                </c:pt>
                <c:pt idx="17371">
                  <c:v>21152.457531637501</c:v>
                </c:pt>
                <c:pt idx="17372">
                  <c:v>21152.5976121397</c:v>
                </c:pt>
                <c:pt idx="17373">
                  <c:v>21152.737678469701</c:v>
                </c:pt>
                <c:pt idx="17374">
                  <c:v>21152.877730627599</c:v>
                </c:pt>
                <c:pt idx="17375">
                  <c:v>21153.017768613401</c:v>
                </c:pt>
                <c:pt idx="17376">
                  <c:v>21153.157792426999</c:v>
                </c:pt>
                <c:pt idx="17377">
                  <c:v>21153.297802068599</c:v>
                </c:pt>
                <c:pt idx="17378">
                  <c:v>21153.437797538001</c:v>
                </c:pt>
                <c:pt idx="17379">
                  <c:v>21153.577778835301</c:v>
                </c:pt>
                <c:pt idx="17380">
                  <c:v>21153.717745960501</c:v>
                </c:pt>
                <c:pt idx="17381">
                  <c:v>21153.857698913602</c:v>
                </c:pt>
                <c:pt idx="17382">
                  <c:v>21153.997637694501</c:v>
                </c:pt>
                <c:pt idx="17383">
                  <c:v>21154.137562303298</c:v>
                </c:pt>
                <c:pt idx="17384">
                  <c:v>21154.277472739999</c:v>
                </c:pt>
                <c:pt idx="17385">
                  <c:v>21154.417369004601</c:v>
                </c:pt>
                <c:pt idx="17386">
                  <c:v>21154.5572510971</c:v>
                </c:pt>
                <c:pt idx="17387">
                  <c:v>21154.697119017401</c:v>
                </c:pt>
                <c:pt idx="17388">
                  <c:v>21154.836972765701</c:v>
                </c:pt>
                <c:pt idx="17389">
                  <c:v>21154.9768123418</c:v>
                </c:pt>
                <c:pt idx="17390">
                  <c:v>21155.116637745799</c:v>
                </c:pt>
                <c:pt idx="17391">
                  <c:v>21155.256448977601</c:v>
                </c:pt>
                <c:pt idx="17392">
                  <c:v>21155.396246037399</c:v>
                </c:pt>
                <c:pt idx="17393">
                  <c:v>21155.536028924998</c:v>
                </c:pt>
                <c:pt idx="17394">
                  <c:v>21155.675797640499</c:v>
                </c:pt>
                <c:pt idx="17395">
                  <c:v>21155.8155521839</c:v>
                </c:pt>
                <c:pt idx="17396">
                  <c:v>21155.955292555202</c:v>
                </c:pt>
                <c:pt idx="17397">
                  <c:v>21156.0950187544</c:v>
                </c:pt>
                <c:pt idx="17398">
                  <c:v>21156.234730781402</c:v>
                </c:pt>
                <c:pt idx="17399">
                  <c:v>21156.3744286363</c:v>
                </c:pt>
                <c:pt idx="17400">
                  <c:v>21156.514112319099</c:v>
                </c:pt>
                <c:pt idx="17401">
                  <c:v>21156.653781829798</c:v>
                </c:pt>
                <c:pt idx="17402">
                  <c:v>21156.793437168399</c:v>
                </c:pt>
                <c:pt idx="17403">
                  <c:v>21156.933078334801</c:v>
                </c:pt>
                <c:pt idx="17404">
                  <c:v>21157.072705329101</c:v>
                </c:pt>
                <c:pt idx="17405">
                  <c:v>21157.212318151302</c:v>
                </c:pt>
                <c:pt idx="17406">
                  <c:v>21157.351916801399</c:v>
                </c:pt>
                <c:pt idx="17407">
                  <c:v>21157.491501279401</c:v>
                </c:pt>
                <c:pt idx="17408">
                  <c:v>21157.631071585201</c:v>
                </c:pt>
                <c:pt idx="17409">
                  <c:v>21157.770627718899</c:v>
                </c:pt>
                <c:pt idx="17410">
                  <c:v>21157.910169680501</c:v>
                </c:pt>
                <c:pt idx="17411">
                  <c:v>21158.04969747</c:v>
                </c:pt>
                <c:pt idx="17412">
                  <c:v>21158.189211087301</c:v>
                </c:pt>
                <c:pt idx="17413">
                  <c:v>21158.328710532602</c:v>
                </c:pt>
                <c:pt idx="17414">
                  <c:v>21158.468195805701</c:v>
                </c:pt>
                <c:pt idx="17415">
                  <c:v>21158.607666906799</c:v>
                </c:pt>
                <c:pt idx="17416">
                  <c:v>21158.747123835601</c:v>
                </c:pt>
                <c:pt idx="17417">
                  <c:v>21158.886566592399</c:v>
                </c:pt>
                <c:pt idx="17418">
                  <c:v>21159.0259951771</c:v>
                </c:pt>
                <c:pt idx="17419">
                  <c:v>21159.165409589601</c:v>
                </c:pt>
                <c:pt idx="17420">
                  <c:v>21159.304809829999</c:v>
                </c:pt>
                <c:pt idx="17421">
                  <c:v>21159.444195898301</c:v>
                </c:pt>
                <c:pt idx="17422">
                  <c:v>21159.5835677945</c:v>
                </c:pt>
                <c:pt idx="17423">
                  <c:v>21159.722925518501</c:v>
                </c:pt>
                <c:pt idx="17424">
                  <c:v>21159.8622690704</c:v>
                </c:pt>
                <c:pt idx="17425">
                  <c:v>21160.001598450199</c:v>
                </c:pt>
                <c:pt idx="17426">
                  <c:v>21160.140913657899</c:v>
                </c:pt>
                <c:pt idx="17427">
                  <c:v>21160.2802147166</c:v>
                </c:pt>
                <c:pt idx="17428">
                  <c:v>21160.419502045901</c:v>
                </c:pt>
                <c:pt idx="17429">
                  <c:v>21160.558775321198</c:v>
                </c:pt>
                <c:pt idx="17430">
                  <c:v>21160.6980345427</c:v>
                </c:pt>
                <c:pt idx="17431">
                  <c:v>21160.837279710398</c:v>
                </c:pt>
                <c:pt idx="17432">
                  <c:v>21160.976510824101</c:v>
                </c:pt>
                <c:pt idx="17433">
                  <c:v>21161.115727883898</c:v>
                </c:pt>
                <c:pt idx="17434">
                  <c:v>21161.254930949701</c:v>
                </c:pt>
                <c:pt idx="17435">
                  <c:v>21161.394120144701</c:v>
                </c:pt>
                <c:pt idx="17436">
                  <c:v>21161.533295344201</c:v>
                </c:pt>
                <c:pt idx="17437">
                  <c:v>21161.672456547902</c:v>
                </c:pt>
                <c:pt idx="17438">
                  <c:v>21161.811603755999</c:v>
                </c:pt>
                <c:pt idx="17439">
                  <c:v>21161.9507369684</c:v>
                </c:pt>
                <c:pt idx="17440">
                  <c:v>21162.089856185099</c:v>
                </c:pt>
                <c:pt idx="17441">
                  <c:v>21162.2289614527</c:v>
                </c:pt>
                <c:pt idx="17442">
                  <c:v>21162.368052785299</c:v>
                </c:pt>
                <c:pt idx="17443">
                  <c:v>21162.5071301465</c:v>
                </c:pt>
                <c:pt idx="17444">
                  <c:v>21162.646193536399</c:v>
                </c:pt>
                <c:pt idx="17445">
                  <c:v>21162.785242954898</c:v>
                </c:pt>
                <c:pt idx="17446">
                  <c:v>21162.924278401999</c:v>
                </c:pt>
                <c:pt idx="17447">
                  <c:v>21163.063299877798</c:v>
                </c:pt>
                <c:pt idx="17448">
                  <c:v>21163.202195115002</c:v>
                </c:pt>
                <c:pt idx="17449">
                  <c:v>21163.341053130302</c:v>
                </c:pt>
                <c:pt idx="17450">
                  <c:v>21163.479911145601</c:v>
                </c:pt>
                <c:pt idx="17451">
                  <c:v>21163.618769160999</c:v>
                </c:pt>
                <c:pt idx="17452">
                  <c:v>21163.757627176299</c:v>
                </c:pt>
                <c:pt idx="17453">
                  <c:v>21163.896485191599</c:v>
                </c:pt>
                <c:pt idx="17454">
                  <c:v>21164.035343206899</c:v>
                </c:pt>
                <c:pt idx="17455">
                  <c:v>21164.1742012223</c:v>
                </c:pt>
                <c:pt idx="17456">
                  <c:v>21164.3130592376</c:v>
                </c:pt>
                <c:pt idx="17457">
                  <c:v>21164.4519172529</c:v>
                </c:pt>
                <c:pt idx="17458">
                  <c:v>21164.590775268302</c:v>
                </c:pt>
                <c:pt idx="17459">
                  <c:v>21164.729489465601</c:v>
                </c:pt>
                <c:pt idx="17460">
                  <c:v>21164.868189692101</c:v>
                </c:pt>
                <c:pt idx="17461">
                  <c:v>21165.006889918601</c:v>
                </c:pt>
                <c:pt idx="17462">
                  <c:v>21165.145590145101</c:v>
                </c:pt>
                <c:pt idx="17463">
                  <c:v>21165.284290371699</c:v>
                </c:pt>
                <c:pt idx="17464">
                  <c:v>21165.422990598199</c:v>
                </c:pt>
                <c:pt idx="17465">
                  <c:v>21165.561690824699</c:v>
                </c:pt>
                <c:pt idx="17466">
                  <c:v>21165.700391051199</c:v>
                </c:pt>
                <c:pt idx="17467">
                  <c:v>21165.839091277801</c:v>
                </c:pt>
                <c:pt idx="17468">
                  <c:v>21165.977791504301</c:v>
                </c:pt>
                <c:pt idx="17469">
                  <c:v>21166.1164865463</c:v>
                </c:pt>
                <c:pt idx="17470">
                  <c:v>21166.255099862199</c:v>
                </c:pt>
                <c:pt idx="17471">
                  <c:v>21166.393703574999</c:v>
                </c:pt>
                <c:pt idx="17472">
                  <c:v>21166.532297684698</c:v>
                </c:pt>
                <c:pt idx="17473">
                  <c:v>21166.6708821912</c:v>
                </c:pt>
                <c:pt idx="17474">
                  <c:v>21166.809457094601</c:v>
                </c:pt>
                <c:pt idx="17475">
                  <c:v>21166.948022394899</c:v>
                </c:pt>
                <c:pt idx="17476">
                  <c:v>21167.086578092101</c:v>
                </c:pt>
                <c:pt idx="17477">
                  <c:v>21167.225124186101</c:v>
                </c:pt>
                <c:pt idx="17478">
                  <c:v>21167.363660677001</c:v>
                </c:pt>
                <c:pt idx="17479">
                  <c:v>21167.502187564802</c:v>
                </c:pt>
                <c:pt idx="17480">
                  <c:v>21167.640704849498</c:v>
                </c:pt>
                <c:pt idx="17481">
                  <c:v>21167.779212531001</c:v>
                </c:pt>
                <c:pt idx="17482">
                  <c:v>21167.917710609399</c:v>
                </c:pt>
                <c:pt idx="17483">
                  <c:v>21168.056199084702</c:v>
                </c:pt>
                <c:pt idx="17484">
                  <c:v>21168.194677956799</c:v>
                </c:pt>
                <c:pt idx="17485">
                  <c:v>21168.333147225901</c:v>
                </c:pt>
                <c:pt idx="17486">
                  <c:v>21168.471606891799</c:v>
                </c:pt>
                <c:pt idx="17487">
                  <c:v>21168.6100569546</c:v>
                </c:pt>
                <c:pt idx="17488">
                  <c:v>21168.748497414199</c:v>
                </c:pt>
                <c:pt idx="17489">
                  <c:v>21168.886928270698</c:v>
                </c:pt>
                <c:pt idx="17490">
                  <c:v>21169.025349524101</c:v>
                </c:pt>
                <c:pt idx="17491">
                  <c:v>21169.163761174401</c:v>
                </c:pt>
                <c:pt idx="17492">
                  <c:v>21169.3021632216</c:v>
                </c:pt>
                <c:pt idx="17493">
                  <c:v>21169.440555665598</c:v>
                </c:pt>
                <c:pt idx="17494">
                  <c:v>21169.5789385065</c:v>
                </c:pt>
                <c:pt idx="17495">
                  <c:v>21169.717311744302</c:v>
                </c:pt>
                <c:pt idx="17496">
                  <c:v>21169.855675378902</c:v>
                </c:pt>
                <c:pt idx="17497">
                  <c:v>21169.994029410402</c:v>
                </c:pt>
                <c:pt idx="17498">
                  <c:v>21170.132373838798</c:v>
                </c:pt>
                <c:pt idx="17499">
                  <c:v>21170.270708664098</c:v>
                </c:pt>
                <c:pt idx="17500">
                  <c:v>21170.409033886201</c:v>
                </c:pt>
                <c:pt idx="17501">
                  <c:v>21170.547349505301</c:v>
                </c:pt>
                <c:pt idx="17502">
                  <c:v>21170.6856555212</c:v>
                </c:pt>
                <c:pt idx="17503">
                  <c:v>21170.823937256398</c:v>
                </c:pt>
                <c:pt idx="17504">
                  <c:v>21170.962095591301</c:v>
                </c:pt>
                <c:pt idx="17505">
                  <c:v>21171.1002409953</c:v>
                </c:pt>
                <c:pt idx="17506">
                  <c:v>21171.238373468601</c:v>
                </c:pt>
                <c:pt idx="17507">
                  <c:v>21171.376493011099</c:v>
                </c:pt>
                <c:pt idx="17508">
                  <c:v>21171.514599622798</c:v>
                </c:pt>
                <c:pt idx="17509">
                  <c:v>21171.6526933038</c:v>
                </c:pt>
                <c:pt idx="17510">
                  <c:v>21171.790774053999</c:v>
                </c:pt>
                <c:pt idx="17511">
                  <c:v>21171.928841873501</c:v>
                </c:pt>
                <c:pt idx="17512">
                  <c:v>21172.066896762099</c:v>
                </c:pt>
                <c:pt idx="17513">
                  <c:v>21172.204938719999</c:v>
                </c:pt>
                <c:pt idx="17514">
                  <c:v>21172.342967747099</c:v>
                </c:pt>
                <c:pt idx="17515">
                  <c:v>21172.480983843401</c:v>
                </c:pt>
                <c:pt idx="17516">
                  <c:v>21172.618987008998</c:v>
                </c:pt>
                <c:pt idx="17517">
                  <c:v>21172.756977243698</c:v>
                </c:pt>
                <c:pt idx="17518">
                  <c:v>21172.894954547701</c:v>
                </c:pt>
                <c:pt idx="17519">
                  <c:v>21173.032918920999</c:v>
                </c:pt>
                <c:pt idx="17520">
                  <c:v>21173.170870363399</c:v>
                </c:pt>
                <c:pt idx="17521">
                  <c:v>21173.308808875099</c:v>
                </c:pt>
                <c:pt idx="17522">
                  <c:v>21173.446734456</c:v>
                </c:pt>
                <c:pt idx="17523">
                  <c:v>21173.5846471062</c:v>
                </c:pt>
                <c:pt idx="17524">
                  <c:v>21173.722546825498</c:v>
                </c:pt>
                <c:pt idx="17525">
                  <c:v>21173.8604336141</c:v>
                </c:pt>
                <c:pt idx="17526">
                  <c:v>21173.998307471898</c:v>
                </c:pt>
                <c:pt idx="17527">
                  <c:v>21174.136168399</c:v>
                </c:pt>
                <c:pt idx="17528">
                  <c:v>21174.2740163952</c:v>
                </c:pt>
                <c:pt idx="17529">
                  <c:v>21174.4118514607</c:v>
                </c:pt>
                <c:pt idx="17530">
                  <c:v>21174.549673595498</c:v>
                </c:pt>
                <c:pt idx="17531">
                  <c:v>21174.6874827994</c:v>
                </c:pt>
                <c:pt idx="17532">
                  <c:v>21174.8252790726</c:v>
                </c:pt>
                <c:pt idx="17533">
                  <c:v>21174.963062415001</c:v>
                </c:pt>
                <c:pt idx="17534">
                  <c:v>21175.1008328266</c:v>
                </c:pt>
                <c:pt idx="17535">
                  <c:v>21175.238590307501</c:v>
                </c:pt>
                <c:pt idx="17536">
                  <c:v>21175.376334857501</c:v>
                </c:pt>
                <c:pt idx="17537">
                  <c:v>21175.514066476801</c:v>
                </c:pt>
                <c:pt idx="17538">
                  <c:v>21175.651785165399</c:v>
                </c:pt>
                <c:pt idx="17539">
                  <c:v>21175.7894909231</c:v>
                </c:pt>
                <c:pt idx="17540">
                  <c:v>21175.9271837501</c:v>
                </c:pt>
                <c:pt idx="17541">
                  <c:v>21176.064863646301</c:v>
                </c:pt>
                <c:pt idx="17542">
                  <c:v>21176.202530611801</c:v>
                </c:pt>
                <c:pt idx="17543">
                  <c:v>21176.3401846464</c:v>
                </c:pt>
                <c:pt idx="17544">
                  <c:v>21176.477825750299</c:v>
                </c:pt>
                <c:pt idx="17545">
                  <c:v>21176.615453923401</c:v>
                </c:pt>
                <c:pt idx="17546">
                  <c:v>21176.753069165799</c:v>
                </c:pt>
                <c:pt idx="17547">
                  <c:v>21176.8906714773</c:v>
                </c:pt>
                <c:pt idx="17548">
                  <c:v>21177.0282608581</c:v>
                </c:pt>
                <c:pt idx="17549">
                  <c:v>21177.165837308101</c:v>
                </c:pt>
                <c:pt idx="17550">
                  <c:v>21177.303400827401</c:v>
                </c:pt>
                <c:pt idx="17551">
                  <c:v>21177.440951415902</c:v>
                </c:pt>
                <c:pt idx="17552">
                  <c:v>21177.578489073599</c:v>
                </c:pt>
                <c:pt idx="17553">
                  <c:v>21177.716013800498</c:v>
                </c:pt>
                <c:pt idx="17554">
                  <c:v>21177.853525596602</c:v>
                </c:pt>
                <c:pt idx="17555">
                  <c:v>21177.991024462</c:v>
                </c:pt>
                <c:pt idx="17556">
                  <c:v>21178.1285103966</c:v>
                </c:pt>
                <c:pt idx="17557">
                  <c:v>21178.265983400401</c:v>
                </c:pt>
                <c:pt idx="17558">
                  <c:v>21178.4034434735</c:v>
                </c:pt>
                <c:pt idx="17559">
                  <c:v>21178.540890615801</c:v>
                </c:pt>
                <c:pt idx="17560">
                  <c:v>21178.678324827299</c:v>
                </c:pt>
                <c:pt idx="17561">
                  <c:v>21178.815746108001</c:v>
                </c:pt>
                <c:pt idx="17562">
                  <c:v>21178.953154457999</c:v>
                </c:pt>
                <c:pt idx="17563">
                  <c:v>21179.090549877201</c:v>
                </c:pt>
                <c:pt idx="17564">
                  <c:v>21179.2279323656</c:v>
                </c:pt>
                <c:pt idx="17565">
                  <c:v>21179.365301923201</c:v>
                </c:pt>
                <c:pt idx="17566">
                  <c:v>21179.5026585501</c:v>
                </c:pt>
                <c:pt idx="17567">
                  <c:v>21179.6400022462</c:v>
                </c:pt>
                <c:pt idx="17568">
                  <c:v>21179.777333011501</c:v>
                </c:pt>
                <c:pt idx="17569">
                  <c:v>21179.914650846</c:v>
                </c:pt>
                <c:pt idx="17570">
                  <c:v>21180.051955749801</c:v>
                </c:pt>
                <c:pt idx="17571">
                  <c:v>21180.189247722799</c:v>
                </c:pt>
                <c:pt idx="17572">
                  <c:v>21180.326526764999</c:v>
                </c:pt>
                <c:pt idx="17573">
                  <c:v>21180.463792876501</c:v>
                </c:pt>
                <c:pt idx="17574">
                  <c:v>21180.601046057101</c:v>
                </c:pt>
                <c:pt idx="17575">
                  <c:v>21180.738286307002</c:v>
                </c:pt>
                <c:pt idx="17576">
                  <c:v>21180.875513626201</c:v>
                </c:pt>
                <c:pt idx="17577">
                  <c:v>21181.012728014499</c:v>
                </c:pt>
                <c:pt idx="17578">
                  <c:v>21181.1499294721</c:v>
                </c:pt>
                <c:pt idx="17579">
                  <c:v>21181.287115339801</c:v>
                </c:pt>
                <c:pt idx="17580">
                  <c:v>21181.424270363299</c:v>
                </c:pt>
                <c:pt idx="17581">
                  <c:v>21181.561411923401</c:v>
                </c:pt>
                <c:pt idx="17582">
                  <c:v>21181.698540019999</c:v>
                </c:pt>
                <c:pt idx="17583">
                  <c:v>21181.8356546533</c:v>
                </c:pt>
                <c:pt idx="17584">
                  <c:v>21181.972755823099</c:v>
                </c:pt>
                <c:pt idx="17585">
                  <c:v>21182.109843529499</c:v>
                </c:pt>
                <c:pt idx="17586">
                  <c:v>21182.2469177725</c:v>
                </c:pt>
                <c:pt idx="17587">
                  <c:v>21182.383978552101</c:v>
                </c:pt>
                <c:pt idx="17588">
                  <c:v>21182.5210258683</c:v>
                </c:pt>
                <c:pt idx="17589">
                  <c:v>21182.658059721001</c:v>
                </c:pt>
                <c:pt idx="17590">
                  <c:v>21182.7950801103</c:v>
                </c:pt>
                <c:pt idx="17591">
                  <c:v>21182.932087036301</c:v>
                </c:pt>
                <c:pt idx="17592">
                  <c:v>21183.069080498801</c:v>
                </c:pt>
                <c:pt idx="17593">
                  <c:v>21183.2060604978</c:v>
                </c:pt>
                <c:pt idx="17594">
                  <c:v>21183.343027033501</c:v>
                </c:pt>
                <c:pt idx="17595">
                  <c:v>21183.4799801058</c:v>
                </c:pt>
                <c:pt idx="17596">
                  <c:v>21183.616919714601</c:v>
                </c:pt>
                <c:pt idx="17597">
                  <c:v>21183.753845859999</c:v>
                </c:pt>
                <c:pt idx="17598">
                  <c:v>21183.890758541998</c:v>
                </c:pt>
                <c:pt idx="17599">
                  <c:v>21184.027657760598</c:v>
                </c:pt>
                <c:pt idx="17600">
                  <c:v>21184.164543515799</c:v>
                </c:pt>
                <c:pt idx="17601">
                  <c:v>21184.301415807498</c:v>
                </c:pt>
                <c:pt idx="17602">
                  <c:v>21184.438274635901</c:v>
                </c:pt>
                <c:pt idx="17603">
                  <c:v>21184.575120000802</c:v>
                </c:pt>
                <c:pt idx="17604">
                  <c:v>21184.7119519023</c:v>
                </c:pt>
                <c:pt idx="17605">
                  <c:v>21184.848770340399</c:v>
                </c:pt>
                <c:pt idx="17606">
                  <c:v>21184.985575315099</c:v>
                </c:pt>
                <c:pt idx="17607">
                  <c:v>21185.122366826301</c:v>
                </c:pt>
                <c:pt idx="17608">
                  <c:v>21185.259144874199</c:v>
                </c:pt>
                <c:pt idx="17609">
                  <c:v>21185.395909458599</c:v>
                </c:pt>
                <c:pt idx="17610">
                  <c:v>21185.5326605796</c:v>
                </c:pt>
                <c:pt idx="17611">
                  <c:v>21185.669398237202</c:v>
                </c:pt>
                <c:pt idx="17612">
                  <c:v>21185.806122431401</c:v>
                </c:pt>
                <c:pt idx="17613">
                  <c:v>21185.942833162098</c:v>
                </c:pt>
                <c:pt idx="17614">
                  <c:v>21186.079530429499</c:v>
                </c:pt>
                <c:pt idx="17615">
                  <c:v>21186.216214233398</c:v>
                </c:pt>
                <c:pt idx="17616">
                  <c:v>21186.352884573898</c:v>
                </c:pt>
                <c:pt idx="17617">
                  <c:v>21186.489541450999</c:v>
                </c:pt>
                <c:pt idx="17618">
                  <c:v>21186.626184864701</c:v>
                </c:pt>
                <c:pt idx="17619">
                  <c:v>21186.762814815</c:v>
                </c:pt>
                <c:pt idx="17620">
                  <c:v>21186.899431301801</c:v>
                </c:pt>
                <c:pt idx="17621">
                  <c:v>21187.0360343252</c:v>
                </c:pt>
                <c:pt idx="17622">
                  <c:v>21187.172623885301</c:v>
                </c:pt>
                <c:pt idx="17623">
                  <c:v>21187.309199981901</c:v>
                </c:pt>
                <c:pt idx="17624">
                  <c:v>21187.445762615</c:v>
                </c:pt>
                <c:pt idx="17625">
                  <c:v>21187.582311784801</c:v>
                </c:pt>
                <c:pt idx="17626">
                  <c:v>21187.7188474912</c:v>
                </c:pt>
                <c:pt idx="17627">
                  <c:v>21187.855369734101</c:v>
                </c:pt>
                <c:pt idx="17628">
                  <c:v>21187.9918785136</c:v>
                </c:pt>
                <c:pt idx="17629">
                  <c:v>21188.128373829699</c:v>
                </c:pt>
                <c:pt idx="17630">
                  <c:v>21188.264855682399</c:v>
                </c:pt>
                <c:pt idx="17631">
                  <c:v>21188.401324071699</c:v>
                </c:pt>
                <c:pt idx="17632">
                  <c:v>21188.537778997499</c:v>
                </c:pt>
                <c:pt idx="17633">
                  <c:v>21188.674220460001</c:v>
                </c:pt>
                <c:pt idx="17634">
                  <c:v>21188.810648458999</c:v>
                </c:pt>
                <c:pt idx="17635">
                  <c:v>21188.947062994601</c:v>
                </c:pt>
                <c:pt idx="17636">
                  <c:v>21189.0834640668</c:v>
                </c:pt>
                <c:pt idx="17637">
                  <c:v>21189.2198516756</c:v>
                </c:pt>
                <c:pt idx="17638">
                  <c:v>21189.356225820899</c:v>
                </c:pt>
                <c:pt idx="17639">
                  <c:v>21189.4925865029</c:v>
                </c:pt>
                <c:pt idx="17640">
                  <c:v>21189.6289337214</c:v>
                </c:pt>
                <c:pt idx="17641">
                  <c:v>21189.765267476501</c:v>
                </c:pt>
                <c:pt idx="17642">
                  <c:v>21189.9015877682</c:v>
                </c:pt>
                <c:pt idx="17643">
                  <c:v>21190.037894596499</c:v>
                </c:pt>
                <c:pt idx="17644">
                  <c:v>21190.1741879613</c:v>
                </c:pt>
                <c:pt idx="17645">
                  <c:v>21190.310467862801</c:v>
                </c:pt>
                <c:pt idx="17646">
                  <c:v>21190.4467343008</c:v>
                </c:pt>
                <c:pt idx="17647">
                  <c:v>21190.5829872754</c:v>
                </c:pt>
                <c:pt idx="17648">
                  <c:v>21190.719226786601</c:v>
                </c:pt>
                <c:pt idx="17649">
                  <c:v>21190.855452834399</c:v>
                </c:pt>
                <c:pt idx="17650">
                  <c:v>21190.9916654187</c:v>
                </c:pt>
                <c:pt idx="17651">
                  <c:v>21191.1278645397</c:v>
                </c:pt>
                <c:pt idx="17652">
                  <c:v>21191.264050197198</c:v>
                </c:pt>
                <c:pt idx="17653">
                  <c:v>21191.400222391301</c:v>
                </c:pt>
                <c:pt idx="17654">
                  <c:v>21191.536381122001</c:v>
                </c:pt>
                <c:pt idx="17655">
                  <c:v>21191.6725254671</c:v>
                </c:pt>
                <c:pt idx="17656">
                  <c:v>21191.808650878302</c:v>
                </c:pt>
                <c:pt idx="17657">
                  <c:v>21191.944762660602</c:v>
                </c:pt>
                <c:pt idx="17658">
                  <c:v>21192.080860814</c:v>
                </c:pt>
                <c:pt idx="17659">
                  <c:v>21192.216945338601</c:v>
                </c:pt>
                <c:pt idx="17660">
                  <c:v>21192.353016234301</c:v>
                </c:pt>
                <c:pt idx="17661">
                  <c:v>21192.489073501201</c:v>
                </c:pt>
                <c:pt idx="17662">
                  <c:v>21192.6251171392</c:v>
                </c:pt>
                <c:pt idx="17663">
                  <c:v>21192.7611471483</c:v>
                </c:pt>
                <c:pt idx="17664">
                  <c:v>21192.8971635286</c:v>
                </c:pt>
                <c:pt idx="17665">
                  <c:v>21193.033166280002</c:v>
                </c:pt>
                <c:pt idx="17666">
                  <c:v>21193.169155402498</c:v>
                </c:pt>
                <c:pt idx="17667">
                  <c:v>21193.305130896199</c:v>
                </c:pt>
                <c:pt idx="17668">
                  <c:v>21193.441092761001</c:v>
                </c:pt>
                <c:pt idx="17669">
                  <c:v>21193.577040996999</c:v>
                </c:pt>
                <c:pt idx="17670">
                  <c:v>21193.712975604001</c:v>
                </c:pt>
                <c:pt idx="17671">
                  <c:v>21193.848896582302</c:v>
                </c:pt>
                <c:pt idx="17672">
                  <c:v>21193.984803931598</c:v>
                </c:pt>
                <c:pt idx="17673">
                  <c:v>21194.120697652099</c:v>
                </c:pt>
                <c:pt idx="17674">
                  <c:v>21194.256577743701</c:v>
                </c:pt>
                <c:pt idx="17675">
                  <c:v>21194.3924442065</c:v>
                </c:pt>
                <c:pt idx="17676">
                  <c:v>21194.528297040401</c:v>
                </c:pt>
                <c:pt idx="17677">
                  <c:v>21194.664136245399</c:v>
                </c:pt>
                <c:pt idx="17678">
                  <c:v>21194.799961821602</c:v>
                </c:pt>
                <c:pt idx="17679">
                  <c:v>21194.935773768899</c:v>
                </c:pt>
                <c:pt idx="17680">
                  <c:v>21195.0715720874</c:v>
                </c:pt>
                <c:pt idx="17681">
                  <c:v>21195.2073567769</c:v>
                </c:pt>
                <c:pt idx="17682">
                  <c:v>21195.343127837699</c:v>
                </c:pt>
                <c:pt idx="17683">
                  <c:v>21195.478885269498</c:v>
                </c:pt>
                <c:pt idx="17684">
                  <c:v>21195.614629072501</c:v>
                </c:pt>
                <c:pt idx="17685">
                  <c:v>21195.750359246598</c:v>
                </c:pt>
                <c:pt idx="17686">
                  <c:v>21195.886075791899</c:v>
                </c:pt>
                <c:pt idx="17687">
                  <c:v>21196.021778708298</c:v>
                </c:pt>
                <c:pt idx="17688">
                  <c:v>21196.157467995799</c:v>
                </c:pt>
                <c:pt idx="17689">
                  <c:v>21196.2931436545</c:v>
                </c:pt>
                <c:pt idx="17690">
                  <c:v>21196.4288056843</c:v>
                </c:pt>
                <c:pt idx="17691">
                  <c:v>21196.564454085299</c:v>
                </c:pt>
                <c:pt idx="17692">
                  <c:v>21196.700088857298</c:v>
                </c:pt>
                <c:pt idx="17693">
                  <c:v>21196.8357100006</c:v>
                </c:pt>
                <c:pt idx="17694">
                  <c:v>21196.971317514901</c:v>
                </c:pt>
                <c:pt idx="17695">
                  <c:v>21197.106911400399</c:v>
                </c:pt>
                <c:pt idx="17696">
                  <c:v>21197.242491657002</c:v>
                </c:pt>
                <c:pt idx="17697">
                  <c:v>21197.378058284801</c:v>
                </c:pt>
                <c:pt idx="17698">
                  <c:v>21197.513611283699</c:v>
                </c:pt>
                <c:pt idx="17699">
                  <c:v>21197.649150653699</c:v>
                </c:pt>
                <c:pt idx="17700">
                  <c:v>21197.784676394898</c:v>
                </c:pt>
                <c:pt idx="17701">
                  <c:v>21197.9201885072</c:v>
                </c:pt>
                <c:pt idx="17702">
                  <c:v>21198.055686990701</c:v>
                </c:pt>
                <c:pt idx="17703">
                  <c:v>21198.191171845199</c:v>
                </c:pt>
                <c:pt idx="17704">
                  <c:v>21198.326643070999</c:v>
                </c:pt>
                <c:pt idx="17705">
                  <c:v>21198.462100667799</c:v>
                </c:pt>
                <c:pt idx="17706">
                  <c:v>21198.597544635799</c:v>
                </c:pt>
                <c:pt idx="17707">
                  <c:v>21198.732974974901</c:v>
                </c:pt>
                <c:pt idx="17708">
                  <c:v>21198.868391685199</c:v>
                </c:pt>
                <c:pt idx="17709">
                  <c:v>21199.003794766599</c:v>
                </c:pt>
                <c:pt idx="17710">
                  <c:v>21199.139184219101</c:v>
                </c:pt>
                <c:pt idx="17711">
                  <c:v>21199.274560042799</c:v>
                </c:pt>
                <c:pt idx="17712">
                  <c:v>21199.409922237599</c:v>
                </c:pt>
                <c:pt idx="17713">
                  <c:v>21199.545270803599</c:v>
                </c:pt>
                <c:pt idx="17714">
                  <c:v>21199.680605740701</c:v>
                </c:pt>
                <c:pt idx="17715">
                  <c:v>21199.815927048901</c:v>
                </c:pt>
                <c:pt idx="17716">
                  <c:v>21199.9512347282</c:v>
                </c:pt>
                <c:pt idx="17717">
                  <c:v>21200.086528778698</c:v>
                </c:pt>
                <c:pt idx="17718">
                  <c:v>21200.221809200299</c:v>
                </c:pt>
                <c:pt idx="17719">
                  <c:v>21200.357075993099</c:v>
                </c:pt>
                <c:pt idx="17720">
                  <c:v>21200.492329157001</c:v>
                </c:pt>
                <c:pt idx="17721">
                  <c:v>21200.627568692002</c:v>
                </c:pt>
                <c:pt idx="17722">
                  <c:v>21200.762794598199</c:v>
                </c:pt>
                <c:pt idx="17723">
                  <c:v>21200.898006875501</c:v>
                </c:pt>
                <c:pt idx="17724">
                  <c:v>21201.033205524</c:v>
                </c:pt>
                <c:pt idx="17725">
                  <c:v>21201.1683905436</c:v>
                </c:pt>
                <c:pt idx="17726">
                  <c:v>21201.303561934299</c:v>
                </c:pt>
                <c:pt idx="17727">
                  <c:v>21201.4387196961</c:v>
                </c:pt>
                <c:pt idx="17728">
                  <c:v>21201.5738638291</c:v>
                </c:pt>
                <c:pt idx="17729">
                  <c:v>21201.708994333199</c:v>
                </c:pt>
                <c:pt idx="17730">
                  <c:v>21201.844111208498</c:v>
                </c:pt>
                <c:pt idx="17731">
                  <c:v>21201.9792144329</c:v>
                </c:pt>
                <c:pt idx="17732">
                  <c:v>21202.114303911902</c:v>
                </c:pt>
                <c:pt idx="17733">
                  <c:v>21202.249379758599</c:v>
                </c:pt>
                <c:pt idx="17734">
                  <c:v>21202.384441972801</c:v>
                </c:pt>
                <c:pt idx="17735">
                  <c:v>21202.519490554601</c:v>
                </c:pt>
                <c:pt idx="17736">
                  <c:v>21202.654525503898</c:v>
                </c:pt>
                <c:pt idx="17737">
                  <c:v>21202.789546820699</c:v>
                </c:pt>
                <c:pt idx="17738">
                  <c:v>21202.9245545052</c:v>
                </c:pt>
                <c:pt idx="17739">
                  <c:v>21203.059548557099</c:v>
                </c:pt>
                <c:pt idx="17740">
                  <c:v>21203.194528976699</c:v>
                </c:pt>
                <c:pt idx="17741">
                  <c:v>21203.329495763799</c:v>
                </c:pt>
                <c:pt idx="17742">
                  <c:v>21203.464448918399</c:v>
                </c:pt>
                <c:pt idx="17743">
                  <c:v>21203.599388440602</c:v>
                </c:pt>
                <c:pt idx="17744">
                  <c:v>21203.734314330399</c:v>
                </c:pt>
                <c:pt idx="17745">
                  <c:v>21203.8692265877</c:v>
                </c:pt>
                <c:pt idx="17746">
                  <c:v>21204.004125212501</c:v>
                </c:pt>
                <c:pt idx="17747">
                  <c:v>21204.139010204901</c:v>
                </c:pt>
                <c:pt idx="17748">
                  <c:v>21204.273881564899</c:v>
                </c:pt>
                <c:pt idx="17749">
                  <c:v>21204.408739292401</c:v>
                </c:pt>
                <c:pt idx="17750">
                  <c:v>21204.543583387502</c:v>
                </c:pt>
                <c:pt idx="17751">
                  <c:v>21204.678413850099</c:v>
                </c:pt>
                <c:pt idx="17752">
                  <c:v>21204.813230680302</c:v>
                </c:pt>
                <c:pt idx="17753">
                  <c:v>21204.9480338781</c:v>
                </c:pt>
                <c:pt idx="17754">
                  <c:v>21205.082823443401</c:v>
                </c:pt>
                <c:pt idx="17755">
                  <c:v>21205.217599376199</c:v>
                </c:pt>
                <c:pt idx="17756">
                  <c:v>21205.3523616766</c:v>
                </c:pt>
                <c:pt idx="17757">
                  <c:v>21205.487110344598</c:v>
                </c:pt>
                <c:pt idx="17758">
                  <c:v>21205.621845380101</c:v>
                </c:pt>
                <c:pt idx="17759">
                  <c:v>21205.756566783199</c:v>
                </c:pt>
                <c:pt idx="17760">
                  <c:v>21205.8912745538</c:v>
                </c:pt>
                <c:pt idx="17761">
                  <c:v>21206.025968692</c:v>
                </c:pt>
                <c:pt idx="17762">
                  <c:v>21206.160649197798</c:v>
                </c:pt>
                <c:pt idx="17763">
                  <c:v>21206.295316070999</c:v>
                </c:pt>
                <c:pt idx="17764">
                  <c:v>21206.429969311899</c:v>
                </c:pt>
                <c:pt idx="17765">
                  <c:v>21206.5646089203</c:v>
                </c:pt>
                <c:pt idx="17766">
                  <c:v>21206.699234896201</c:v>
                </c:pt>
                <c:pt idx="17767">
                  <c:v>21206.833847239799</c:v>
                </c:pt>
                <c:pt idx="17768">
                  <c:v>21206.968445950799</c:v>
                </c:pt>
                <c:pt idx="17769">
                  <c:v>21207.103031029401</c:v>
                </c:pt>
                <c:pt idx="17770">
                  <c:v>21207.237602475601</c:v>
                </c:pt>
                <c:pt idx="17771">
                  <c:v>21207.3721602894</c:v>
                </c:pt>
                <c:pt idx="17772">
                  <c:v>21207.506704470601</c:v>
                </c:pt>
                <c:pt idx="17773">
                  <c:v>21207.641235019499</c:v>
                </c:pt>
                <c:pt idx="17774">
                  <c:v>21207.7757519359</c:v>
                </c:pt>
                <c:pt idx="17775">
                  <c:v>21207.910255219798</c:v>
                </c:pt>
                <c:pt idx="17776">
                  <c:v>21208.044744871298</c:v>
                </c:pt>
                <c:pt idx="17777">
                  <c:v>21208.179220890401</c:v>
                </c:pt>
                <c:pt idx="17778">
                  <c:v>21208.313683277</c:v>
                </c:pt>
                <c:pt idx="17779">
                  <c:v>21208.448132031201</c:v>
                </c:pt>
                <c:pt idx="17780">
                  <c:v>21208.582567152898</c:v>
                </c:pt>
                <c:pt idx="17781">
                  <c:v>21208.716988642202</c:v>
                </c:pt>
                <c:pt idx="17782">
                  <c:v>21208.851396499002</c:v>
                </c:pt>
                <c:pt idx="17783">
                  <c:v>21208.9857907234</c:v>
                </c:pt>
                <c:pt idx="17784">
                  <c:v>21209.120171315299</c:v>
                </c:pt>
                <c:pt idx="17785">
                  <c:v>21209.254538274799</c:v>
                </c:pt>
                <c:pt idx="17786">
                  <c:v>21209.388891601899</c:v>
                </c:pt>
                <c:pt idx="17787">
                  <c:v>21209.523231296502</c:v>
                </c:pt>
                <c:pt idx="17788">
                  <c:v>21209.6575573587</c:v>
                </c:pt>
                <c:pt idx="17789">
                  <c:v>21209.791869788402</c:v>
                </c:pt>
                <c:pt idx="17790">
                  <c:v>21209.9261685856</c:v>
                </c:pt>
                <c:pt idx="17791">
                  <c:v>21210.060453750499</c:v>
                </c:pt>
                <c:pt idx="17792">
                  <c:v>21210.194725282901</c:v>
                </c:pt>
                <c:pt idx="17793">
                  <c:v>21210.328983182801</c:v>
                </c:pt>
                <c:pt idx="17794">
                  <c:v>21210.463227450298</c:v>
                </c:pt>
                <c:pt idx="17795">
                  <c:v>21210.5974580853</c:v>
                </c:pt>
                <c:pt idx="17796">
                  <c:v>21210.7316750879</c:v>
                </c:pt>
                <c:pt idx="17797">
                  <c:v>21210.865878458098</c:v>
                </c:pt>
                <c:pt idx="17798">
                  <c:v>21211.000068195801</c:v>
                </c:pt>
                <c:pt idx="17799">
                  <c:v>21211.134244301102</c:v>
                </c:pt>
                <c:pt idx="17800">
                  <c:v>21211.268406773899</c:v>
                </c:pt>
                <c:pt idx="17801">
                  <c:v>21211.402555614299</c:v>
                </c:pt>
                <c:pt idx="17802">
                  <c:v>21211.536690822199</c:v>
                </c:pt>
                <c:pt idx="17803">
                  <c:v>21211.670812397701</c:v>
                </c:pt>
                <c:pt idx="17804">
                  <c:v>21211.804920340699</c:v>
                </c:pt>
                <c:pt idx="17805">
                  <c:v>21211.9390146513</c:v>
                </c:pt>
                <c:pt idx="17806">
                  <c:v>21212.073095329401</c:v>
                </c:pt>
                <c:pt idx="17807">
                  <c:v>21212.207162802399</c:v>
                </c:pt>
                <c:pt idx="17808">
                  <c:v>21212.3412186676</c:v>
                </c:pt>
                <c:pt idx="17809">
                  <c:v>21212.475260963802</c:v>
                </c:pt>
                <c:pt idx="17810">
                  <c:v>21212.609289690899</c:v>
                </c:pt>
                <c:pt idx="17811">
                  <c:v>21212.743304848998</c:v>
                </c:pt>
                <c:pt idx="17812">
                  <c:v>21212.877306438</c:v>
                </c:pt>
                <c:pt idx="17813">
                  <c:v>21213.011294458</c:v>
                </c:pt>
                <c:pt idx="17814">
                  <c:v>21213.145268909</c:v>
                </c:pt>
                <c:pt idx="17815">
                  <c:v>21213.2792297909</c:v>
                </c:pt>
                <c:pt idx="17816">
                  <c:v>21213.413177103801</c:v>
                </c:pt>
                <c:pt idx="17817">
                  <c:v>21213.5471108477</c:v>
                </c:pt>
                <c:pt idx="17818">
                  <c:v>21213.681031022501</c:v>
                </c:pt>
                <c:pt idx="17819">
                  <c:v>21213.8149376283</c:v>
                </c:pt>
                <c:pt idx="17820">
                  <c:v>21213.948830664998</c:v>
                </c:pt>
                <c:pt idx="17821">
                  <c:v>21214.082710132701</c:v>
                </c:pt>
                <c:pt idx="17822">
                  <c:v>21214.216576031398</c:v>
                </c:pt>
                <c:pt idx="17823">
                  <c:v>21214.3504283611</c:v>
                </c:pt>
                <c:pt idx="17824">
                  <c:v>21214.484267121701</c:v>
                </c:pt>
                <c:pt idx="17825">
                  <c:v>21214.618092313201</c:v>
                </c:pt>
                <c:pt idx="17826">
                  <c:v>21214.751903935699</c:v>
                </c:pt>
                <c:pt idx="17827">
                  <c:v>21214.885701989198</c:v>
                </c:pt>
                <c:pt idx="17828">
                  <c:v>21215.019486473699</c:v>
                </c:pt>
                <c:pt idx="17829">
                  <c:v>21215.153257389102</c:v>
                </c:pt>
                <c:pt idx="17830">
                  <c:v>21215.287014735499</c:v>
                </c:pt>
                <c:pt idx="17831">
                  <c:v>21215.420758512799</c:v>
                </c:pt>
                <c:pt idx="17832">
                  <c:v>21215.5544887211</c:v>
                </c:pt>
                <c:pt idx="17833">
                  <c:v>21215.688205360399</c:v>
                </c:pt>
                <c:pt idx="17834">
                  <c:v>21215.8219084306</c:v>
                </c:pt>
                <c:pt idx="17835">
                  <c:v>21215.955597931799</c:v>
                </c:pt>
                <c:pt idx="17836">
                  <c:v>21216.089273863901</c:v>
                </c:pt>
                <c:pt idx="17837">
                  <c:v>21216.222936227001</c:v>
                </c:pt>
                <c:pt idx="17838">
                  <c:v>21216.356585021102</c:v>
                </c:pt>
                <c:pt idx="17839">
                  <c:v>21216.490220246102</c:v>
                </c:pt>
                <c:pt idx="17840">
                  <c:v>21216.623841902099</c:v>
                </c:pt>
                <c:pt idx="17841">
                  <c:v>21216.757449989102</c:v>
                </c:pt>
                <c:pt idx="17842">
                  <c:v>21216.891044507</c:v>
                </c:pt>
                <c:pt idx="17843">
                  <c:v>21217.024625455899</c:v>
                </c:pt>
                <c:pt idx="17844">
                  <c:v>21217.158192835701</c:v>
                </c:pt>
                <c:pt idx="17845">
                  <c:v>21217.291746646599</c:v>
                </c:pt>
                <c:pt idx="17846">
                  <c:v>21217.4252868884</c:v>
                </c:pt>
                <c:pt idx="17847">
                  <c:v>21217.5588135611</c:v>
                </c:pt>
                <c:pt idx="17848">
                  <c:v>21217.692326664801</c:v>
                </c:pt>
                <c:pt idx="17849">
                  <c:v>21217.8258261995</c:v>
                </c:pt>
                <c:pt idx="17850">
                  <c:v>21217.959312165101</c:v>
                </c:pt>
                <c:pt idx="17851">
                  <c:v>21218.092784561701</c:v>
                </c:pt>
                <c:pt idx="17852">
                  <c:v>21218.226243389199</c:v>
                </c:pt>
                <c:pt idx="17853">
                  <c:v>21218.359688647699</c:v>
                </c:pt>
                <c:pt idx="17854">
                  <c:v>21218.4931203372</c:v>
                </c:pt>
                <c:pt idx="17855">
                  <c:v>21218.626538457698</c:v>
                </c:pt>
                <c:pt idx="17856">
                  <c:v>21218.7599430091</c:v>
                </c:pt>
                <c:pt idx="17857">
                  <c:v>21218.8933339914</c:v>
                </c:pt>
                <c:pt idx="17858">
                  <c:v>21219.0267114048</c:v>
                </c:pt>
                <c:pt idx="17859">
                  <c:v>21219.160075249001</c:v>
                </c:pt>
                <c:pt idx="17860">
                  <c:v>21219.293425524302</c:v>
                </c:pt>
                <c:pt idx="17861">
                  <c:v>21219.426762230501</c:v>
                </c:pt>
                <c:pt idx="17862">
                  <c:v>21219.560085367699</c:v>
                </c:pt>
                <c:pt idx="17863">
                  <c:v>21219.693394935799</c:v>
                </c:pt>
                <c:pt idx="17864">
                  <c:v>21219.8266909349</c:v>
                </c:pt>
                <c:pt idx="17865">
                  <c:v>21219.959973364999</c:v>
                </c:pt>
                <c:pt idx="17866">
                  <c:v>21220.093242226001</c:v>
                </c:pt>
                <c:pt idx="17867">
                  <c:v>21220.226497518001</c:v>
                </c:pt>
                <c:pt idx="17868">
                  <c:v>21220.359739241001</c:v>
                </c:pt>
                <c:pt idx="17869">
                  <c:v>21220.492967394901</c:v>
                </c:pt>
                <c:pt idx="17870">
                  <c:v>21220.626181979798</c:v>
                </c:pt>
                <c:pt idx="17871">
                  <c:v>21220.759382995599</c:v>
                </c:pt>
                <c:pt idx="17872">
                  <c:v>21220.8925704424</c:v>
                </c:pt>
                <c:pt idx="17873">
                  <c:v>21221.025744320199</c:v>
                </c:pt>
                <c:pt idx="17874">
                  <c:v>21221.158904628901</c:v>
                </c:pt>
                <c:pt idx="17875">
                  <c:v>21221.2920513686</c:v>
                </c:pt>
                <c:pt idx="17876">
                  <c:v>21221.425184539301</c:v>
                </c:pt>
                <c:pt idx="17877">
                  <c:v>21221.558304140901</c:v>
                </c:pt>
                <c:pt idx="17878">
                  <c:v>21221.691410173498</c:v>
                </c:pt>
                <c:pt idx="17879">
                  <c:v>21221.824502636999</c:v>
                </c:pt>
                <c:pt idx="17880">
                  <c:v>21221.9575815315</c:v>
                </c:pt>
                <c:pt idx="17881">
                  <c:v>21222.090646856999</c:v>
                </c:pt>
                <c:pt idx="17882">
                  <c:v>21222.223698613401</c:v>
                </c:pt>
                <c:pt idx="17883">
                  <c:v>21222.3567372219</c:v>
                </c:pt>
                <c:pt idx="17884">
                  <c:v>21222.489764065402</c:v>
                </c:pt>
                <c:pt idx="17885">
                  <c:v>21222.622777397399</c:v>
                </c:pt>
                <c:pt idx="17886">
                  <c:v>21222.755777217899</c:v>
                </c:pt>
                <c:pt idx="17887">
                  <c:v>21222.888763526898</c:v>
                </c:pt>
                <c:pt idx="17888">
                  <c:v>21223.021736324299</c:v>
                </c:pt>
                <c:pt idx="17889">
                  <c:v>21223.154695610199</c:v>
                </c:pt>
                <c:pt idx="17890">
                  <c:v>21223.287641384599</c:v>
                </c:pt>
                <c:pt idx="17891">
                  <c:v>21223.420573647501</c:v>
                </c:pt>
                <c:pt idx="17892">
                  <c:v>21223.5534923989</c:v>
                </c:pt>
                <c:pt idx="17893">
                  <c:v>21223.686397638801</c:v>
                </c:pt>
                <c:pt idx="17894">
                  <c:v>21223.8192893671</c:v>
                </c:pt>
                <c:pt idx="17895">
                  <c:v>21223.952167584001</c:v>
                </c:pt>
                <c:pt idx="17896">
                  <c:v>21224.085032289298</c:v>
                </c:pt>
                <c:pt idx="17897">
                  <c:v>21224.217883483099</c:v>
                </c:pt>
                <c:pt idx="17898">
                  <c:v>21224.3507211654</c:v>
                </c:pt>
                <c:pt idx="17899">
                  <c:v>21224.483545336101</c:v>
                </c:pt>
                <c:pt idx="17900">
                  <c:v>21224.6163559954</c:v>
                </c:pt>
                <c:pt idx="17901">
                  <c:v>21224.749153143101</c:v>
                </c:pt>
                <c:pt idx="17902">
                  <c:v>21224.8819367793</c:v>
                </c:pt>
                <c:pt idx="17903">
                  <c:v>21225.014706903999</c:v>
                </c:pt>
                <c:pt idx="17904">
                  <c:v>21225.147463517202</c:v>
                </c:pt>
                <c:pt idx="17905">
                  <c:v>21225.2802066189</c:v>
                </c:pt>
                <c:pt idx="17906">
                  <c:v>21225.412936208999</c:v>
                </c:pt>
                <c:pt idx="17907">
                  <c:v>21225.545652287601</c:v>
                </c:pt>
                <c:pt idx="17908">
                  <c:v>21225.678354854801</c:v>
                </c:pt>
                <c:pt idx="17909">
                  <c:v>21225.8110439103</c:v>
                </c:pt>
                <c:pt idx="17910">
                  <c:v>21225.943719454401</c:v>
                </c:pt>
                <c:pt idx="17911">
                  <c:v>21226.076381487001</c:v>
                </c:pt>
                <c:pt idx="17912">
                  <c:v>21226.209030008002</c:v>
                </c:pt>
                <c:pt idx="17913">
                  <c:v>21226.3416650176</c:v>
                </c:pt>
                <c:pt idx="17914">
                  <c:v>21226.4742865156</c:v>
                </c:pt>
                <c:pt idx="17915">
                  <c:v>21226.6068945021</c:v>
                </c:pt>
                <c:pt idx="17916">
                  <c:v>21226.739488977099</c:v>
                </c:pt>
                <c:pt idx="17917">
                  <c:v>21226.872069940498</c:v>
                </c:pt>
                <c:pt idx="17918">
                  <c:v>21227.0046373925</c:v>
                </c:pt>
                <c:pt idx="17919">
                  <c:v>21227.137191332899</c:v>
                </c:pt>
                <c:pt idx="17920">
                  <c:v>21227.2697317618</c:v>
                </c:pt>
                <c:pt idx="17921">
                  <c:v>21227.402258679202</c:v>
                </c:pt>
                <c:pt idx="17922">
                  <c:v>21227.534772085099</c:v>
                </c:pt>
                <c:pt idx="17923">
                  <c:v>21227.667271979401</c:v>
                </c:pt>
                <c:pt idx="17924">
                  <c:v>21227.7997583623</c:v>
                </c:pt>
                <c:pt idx="17925">
                  <c:v>21227.932231233601</c:v>
                </c:pt>
                <c:pt idx="17926">
                  <c:v>21228.064690593401</c:v>
                </c:pt>
                <c:pt idx="17927">
                  <c:v>21228.1971364417</c:v>
                </c:pt>
                <c:pt idx="17928">
                  <c:v>21228.329568778499</c:v>
                </c:pt>
                <c:pt idx="17929">
                  <c:v>21228.461987603801</c:v>
                </c:pt>
                <c:pt idx="17930">
                  <c:v>21228.594392917501</c:v>
                </c:pt>
                <c:pt idx="17931">
                  <c:v>21228.7267847197</c:v>
                </c:pt>
                <c:pt idx="17932">
                  <c:v>21228.859163010398</c:v>
                </c:pt>
                <c:pt idx="17933">
                  <c:v>21228.9915277896</c:v>
                </c:pt>
                <c:pt idx="17934">
                  <c:v>21229.123879057301</c:v>
                </c:pt>
                <c:pt idx="17935">
                  <c:v>21229.256216813501</c:v>
                </c:pt>
                <c:pt idx="17936">
                  <c:v>21229.388541058099</c:v>
                </c:pt>
                <c:pt idx="17937">
                  <c:v>21229.5208517912</c:v>
                </c:pt>
                <c:pt idx="17938">
                  <c:v>21229.6531490128</c:v>
                </c:pt>
                <c:pt idx="17939">
                  <c:v>21229.7854327229</c:v>
                </c:pt>
                <c:pt idx="17940">
                  <c:v>21229.917702921499</c:v>
                </c:pt>
                <c:pt idx="17941">
                  <c:v>21230.049959608601</c:v>
                </c:pt>
                <c:pt idx="17942">
                  <c:v>21230.182202784101</c:v>
                </c:pt>
                <c:pt idx="17943">
                  <c:v>21230.3144324481</c:v>
                </c:pt>
                <c:pt idx="17944">
                  <c:v>21230.4466486007</c:v>
                </c:pt>
                <c:pt idx="17945">
                  <c:v>21230.578851241698</c:v>
                </c:pt>
                <c:pt idx="17946">
                  <c:v>21230.711040371101</c:v>
                </c:pt>
                <c:pt idx="17947">
                  <c:v>21230.843215989102</c:v>
                </c:pt>
                <c:pt idx="17948">
                  <c:v>21230.9753780955</c:v>
                </c:pt>
                <c:pt idx="17949">
                  <c:v>21231.107526690499</c:v>
                </c:pt>
                <c:pt idx="17950">
                  <c:v>21231.2396617739</c:v>
                </c:pt>
                <c:pt idx="17951">
                  <c:v>21231.371783345799</c:v>
                </c:pt>
                <c:pt idx="17952">
                  <c:v>21231.503891406101</c:v>
                </c:pt>
                <c:pt idx="17953">
                  <c:v>21231.635985954999</c:v>
                </c:pt>
                <c:pt idx="17954">
                  <c:v>21231.768066992299</c:v>
                </c:pt>
                <c:pt idx="17955">
                  <c:v>21231.900134518201</c:v>
                </c:pt>
                <c:pt idx="17956">
                  <c:v>21232.032188532499</c:v>
                </c:pt>
                <c:pt idx="17957">
                  <c:v>21232.164229035301</c:v>
                </c:pt>
                <c:pt idx="17958">
                  <c:v>21232.2962560265</c:v>
                </c:pt>
                <c:pt idx="17959">
                  <c:v>21232.428270579599</c:v>
                </c:pt>
                <c:pt idx="17960">
                  <c:v>21232.56027577</c:v>
                </c:pt>
                <c:pt idx="17961">
                  <c:v>21232.692267528899</c:v>
                </c:pt>
                <c:pt idx="17962">
                  <c:v>21232.824245856398</c:v>
                </c:pt>
                <c:pt idx="17963">
                  <c:v>21232.956210752502</c:v>
                </c:pt>
                <c:pt idx="17964">
                  <c:v>21233.088162217002</c:v>
                </c:pt>
                <c:pt idx="17965">
                  <c:v>21233.220100250201</c:v>
                </c:pt>
                <c:pt idx="17966">
                  <c:v>21233.352024851902</c:v>
                </c:pt>
                <c:pt idx="17967">
                  <c:v>21233.483936022199</c:v>
                </c:pt>
                <c:pt idx="17968">
                  <c:v>21233.615833761</c:v>
                </c:pt>
                <c:pt idx="17969">
                  <c:v>21233.7477180684</c:v>
                </c:pt>
                <c:pt idx="17970">
                  <c:v>21233.879588944299</c:v>
                </c:pt>
                <c:pt idx="17971">
                  <c:v>21234.011446388799</c:v>
                </c:pt>
                <c:pt idx="17972">
                  <c:v>21234.143290401898</c:v>
                </c:pt>
                <c:pt idx="17973">
                  <c:v>21234.275120983501</c:v>
                </c:pt>
                <c:pt idx="17974">
                  <c:v>21234.406938133601</c:v>
                </c:pt>
                <c:pt idx="17975">
                  <c:v>21234.538741852401</c:v>
                </c:pt>
                <c:pt idx="17976">
                  <c:v>21234.670532139698</c:v>
                </c:pt>
                <c:pt idx="17977">
                  <c:v>21234.802308995499</c:v>
                </c:pt>
                <c:pt idx="17978">
                  <c:v>21234.934072419899</c:v>
                </c:pt>
                <c:pt idx="17979">
                  <c:v>21235.065822412798</c:v>
                </c:pt>
                <c:pt idx="17980">
                  <c:v>21235.197558974302</c:v>
                </c:pt>
                <c:pt idx="17981">
                  <c:v>21235.329282104401</c:v>
                </c:pt>
                <c:pt idx="17982">
                  <c:v>21235.460991803</c:v>
                </c:pt>
                <c:pt idx="17983">
                  <c:v>21235.592688070199</c:v>
                </c:pt>
                <c:pt idx="17984">
                  <c:v>21235.7243709059</c:v>
                </c:pt>
                <c:pt idx="17985">
                  <c:v>21235.856040310198</c:v>
                </c:pt>
                <c:pt idx="17986">
                  <c:v>21235.9876962831</c:v>
                </c:pt>
                <c:pt idx="17987">
                  <c:v>21236.119338824501</c:v>
                </c:pt>
                <c:pt idx="17988">
                  <c:v>21236.2509679344</c:v>
                </c:pt>
                <c:pt idx="17989">
                  <c:v>21236.382583613002</c:v>
                </c:pt>
                <c:pt idx="17990">
                  <c:v>21236.51418586</c:v>
                </c:pt>
                <c:pt idx="17991">
                  <c:v>21236.645774675701</c:v>
                </c:pt>
                <c:pt idx="17992">
                  <c:v>21236.7773500599</c:v>
                </c:pt>
                <c:pt idx="17993">
                  <c:v>21236.908912012601</c:v>
                </c:pt>
                <c:pt idx="17994">
                  <c:v>21237.040460533899</c:v>
                </c:pt>
                <c:pt idx="17995">
                  <c:v>21237.171995623801</c:v>
                </c:pt>
                <c:pt idx="17996">
                  <c:v>21237.303517282198</c:v>
                </c:pt>
                <c:pt idx="17997">
                  <c:v>21237.435025509199</c:v>
                </c:pt>
                <c:pt idx="17998">
                  <c:v>21237.566520304699</c:v>
                </c:pt>
                <c:pt idx="17999">
                  <c:v>21237.698001668799</c:v>
                </c:pt>
                <c:pt idx="18000">
                  <c:v>21237.829469601402</c:v>
                </c:pt>
                <c:pt idx="18001">
                  <c:v>21237.960924102601</c:v>
                </c:pt>
                <c:pt idx="18002">
                  <c:v>21238.092365172401</c:v>
                </c:pt>
                <c:pt idx="18003">
                  <c:v>21238.223792810699</c:v>
                </c:pt>
                <c:pt idx="18004">
                  <c:v>21238.355207017601</c:v>
                </c:pt>
                <c:pt idx="18005">
                  <c:v>21238.486607792998</c:v>
                </c:pt>
                <c:pt idx="18006">
                  <c:v>21238.617995137</c:v>
                </c:pt>
                <c:pt idx="18007">
                  <c:v>21238.749369049499</c:v>
                </c:pt>
                <c:pt idx="18008">
                  <c:v>21238.8807295306</c:v>
                </c:pt>
                <c:pt idx="18009">
                  <c:v>21239.0120765803</c:v>
                </c:pt>
                <c:pt idx="18010">
                  <c:v>21239.1434101985</c:v>
                </c:pt>
                <c:pt idx="18011">
                  <c:v>21239.274730385201</c:v>
                </c:pt>
                <c:pt idx="18012">
                  <c:v>21239.406037140601</c:v>
                </c:pt>
                <c:pt idx="18013">
                  <c:v>21239.5373304645</c:v>
                </c:pt>
                <c:pt idx="18014">
                  <c:v>21239.668610356901</c:v>
                </c:pt>
                <c:pt idx="18015">
                  <c:v>21239.799876817899</c:v>
                </c:pt>
                <c:pt idx="18016">
                  <c:v>21239.931129847399</c:v>
                </c:pt>
                <c:pt idx="18017">
                  <c:v>21240.062369445601</c:v>
                </c:pt>
                <c:pt idx="18018">
                  <c:v>21240.1935956122</c:v>
                </c:pt>
                <c:pt idx="18019">
                  <c:v>21240.324808347399</c:v>
                </c:pt>
                <c:pt idx="18020">
                  <c:v>21240.456007651199</c:v>
                </c:pt>
                <c:pt idx="18021">
                  <c:v>21240.587193523599</c:v>
                </c:pt>
                <c:pt idx="18022">
                  <c:v>21240.718365964502</c:v>
                </c:pt>
                <c:pt idx="18023">
                  <c:v>21240.849524973899</c:v>
                </c:pt>
                <c:pt idx="18024">
                  <c:v>21240.9806705519</c:v>
                </c:pt>
                <c:pt idx="18025">
                  <c:v>21241.111802698499</c:v>
                </c:pt>
                <c:pt idx="18026">
                  <c:v>21241.242921413599</c:v>
                </c:pt>
                <c:pt idx="18027">
                  <c:v>21241.3740266973</c:v>
                </c:pt>
                <c:pt idx="18028">
                  <c:v>21241.505118549499</c:v>
                </c:pt>
                <c:pt idx="18029">
                  <c:v>21241.636196970299</c:v>
                </c:pt>
                <c:pt idx="18030">
                  <c:v>21241.7672619597</c:v>
                </c:pt>
                <c:pt idx="18031">
                  <c:v>21241.898313517599</c:v>
                </c:pt>
                <c:pt idx="18032">
                  <c:v>21242.029351644</c:v>
                </c:pt>
                <c:pt idx="18033">
                  <c:v>21242.160376339099</c:v>
                </c:pt>
                <c:pt idx="18034">
                  <c:v>21242.2913876026</c:v>
                </c:pt>
                <c:pt idx="18035">
                  <c:v>21242.422385434798</c:v>
                </c:pt>
                <c:pt idx="18036">
                  <c:v>21242.553369835401</c:v>
                </c:pt>
                <c:pt idx="18037">
                  <c:v>21242.684340804699</c:v>
                </c:pt>
                <c:pt idx="18038">
                  <c:v>21242.815298342499</c:v>
                </c:pt>
                <c:pt idx="18039">
                  <c:v>21242.946242448899</c:v>
                </c:pt>
                <c:pt idx="18040">
                  <c:v>21243.077173123798</c:v>
                </c:pt>
                <c:pt idx="18041">
                  <c:v>21243.208090367301</c:v>
                </c:pt>
                <c:pt idx="18042">
                  <c:v>21243.338994179299</c:v>
                </c:pt>
                <c:pt idx="18043">
                  <c:v>21243.469884559901</c:v>
                </c:pt>
                <c:pt idx="18044">
                  <c:v>21243.600761508998</c:v>
                </c:pt>
                <c:pt idx="18045">
                  <c:v>21243.731625026699</c:v>
                </c:pt>
                <c:pt idx="18046">
                  <c:v>21243.862475113001</c:v>
                </c:pt>
                <c:pt idx="18047">
                  <c:v>21243.993311767801</c:v>
                </c:pt>
                <c:pt idx="18048">
                  <c:v>21244.124134991202</c:v>
                </c:pt>
                <c:pt idx="18049">
                  <c:v>21244.254944783101</c:v>
                </c:pt>
                <c:pt idx="18050">
                  <c:v>21244.3857411436</c:v>
                </c:pt>
                <c:pt idx="18051">
                  <c:v>21244.516524072598</c:v>
                </c:pt>
                <c:pt idx="18052">
                  <c:v>21244.6472935702</c:v>
                </c:pt>
                <c:pt idx="18053">
                  <c:v>21244.778049636399</c:v>
                </c:pt>
                <c:pt idx="18054">
                  <c:v>21244.908792271101</c:v>
                </c:pt>
                <c:pt idx="18055">
                  <c:v>21245.039521474398</c:v>
                </c:pt>
                <c:pt idx="18056">
                  <c:v>21245.170237246199</c:v>
                </c:pt>
                <c:pt idx="18057">
                  <c:v>21245.300939586599</c:v>
                </c:pt>
                <c:pt idx="18058">
                  <c:v>21245.431628495498</c:v>
                </c:pt>
                <c:pt idx="18059">
                  <c:v>21245.562303973002</c:v>
                </c:pt>
                <c:pt idx="18060">
                  <c:v>21245.692966019102</c:v>
                </c:pt>
                <c:pt idx="18061">
                  <c:v>21245.8236146337</c:v>
                </c:pt>
                <c:pt idx="18062">
                  <c:v>21245.954249816801</c:v>
                </c:pt>
                <c:pt idx="18063">
                  <c:v>21246.084871568601</c:v>
                </c:pt>
                <c:pt idx="18064">
                  <c:v>21246.215479888899</c:v>
                </c:pt>
                <c:pt idx="18065">
                  <c:v>21246.346074777699</c:v>
                </c:pt>
                <c:pt idx="18066">
                  <c:v>21246.4766562351</c:v>
                </c:pt>
                <c:pt idx="18067">
                  <c:v>21246.607224260999</c:v>
                </c:pt>
                <c:pt idx="18068">
                  <c:v>21246.7377788556</c:v>
                </c:pt>
                <c:pt idx="18069">
                  <c:v>21246.868320018599</c:v>
                </c:pt>
                <c:pt idx="18070">
                  <c:v>21246.998847750201</c:v>
                </c:pt>
                <c:pt idx="18071">
                  <c:v>21247.1293620504</c:v>
                </c:pt>
                <c:pt idx="18072">
                  <c:v>21247.2598629192</c:v>
                </c:pt>
                <c:pt idx="18073">
                  <c:v>21247.390350356502</c:v>
                </c:pt>
                <c:pt idx="18074">
                  <c:v>21247.520824362298</c:v>
                </c:pt>
                <c:pt idx="18075">
                  <c:v>21247.651284936699</c:v>
                </c:pt>
                <c:pt idx="18076">
                  <c:v>21247.7817320797</c:v>
                </c:pt>
                <c:pt idx="18077">
                  <c:v>21247.9121657912</c:v>
                </c:pt>
                <c:pt idx="18078">
                  <c:v>21248.0425860713</c:v>
                </c:pt>
                <c:pt idx="18079">
                  <c:v>21248.172992919899</c:v>
                </c:pt>
                <c:pt idx="18080">
                  <c:v>21248.303386337098</c:v>
                </c:pt>
                <c:pt idx="18081">
                  <c:v>21248.4337663228</c:v>
                </c:pt>
                <c:pt idx="18082">
                  <c:v>21248.5641328772</c:v>
                </c:pt>
                <c:pt idx="18083">
                  <c:v>21248.694486</c:v>
                </c:pt>
                <c:pt idx="18084">
                  <c:v>21248.824825691401</c:v>
                </c:pt>
                <c:pt idx="18085">
                  <c:v>21248.955151951399</c:v>
                </c:pt>
                <c:pt idx="18086">
                  <c:v>21249.085464779899</c:v>
                </c:pt>
                <c:pt idx="18087">
                  <c:v>21249.215764176999</c:v>
                </c:pt>
                <c:pt idx="18088">
                  <c:v>21249.346052911598</c:v>
                </c:pt>
                <c:pt idx="18089">
                  <c:v>21249.4763401581</c:v>
                </c:pt>
                <c:pt idx="18090">
                  <c:v>21249.606614100801</c:v>
                </c:pt>
                <c:pt idx="18091">
                  <c:v>21249.7368747398</c:v>
                </c:pt>
                <c:pt idx="18092">
                  <c:v>21249.867122075</c:v>
                </c:pt>
                <c:pt idx="18093">
                  <c:v>21249.9973561064</c:v>
                </c:pt>
                <c:pt idx="18094">
                  <c:v>21250.1275768341</c:v>
                </c:pt>
                <c:pt idx="18095">
                  <c:v>21250.257784257999</c:v>
                </c:pt>
                <c:pt idx="18096">
                  <c:v>21250.387978378101</c:v>
                </c:pt>
                <c:pt idx="18097">
                  <c:v>21250.5181591945</c:v>
                </c:pt>
                <c:pt idx="18098">
                  <c:v>21250.648326707102</c:v>
                </c:pt>
                <c:pt idx="18099">
                  <c:v>21250.778480915898</c:v>
                </c:pt>
                <c:pt idx="18100">
                  <c:v>21250.908621821</c:v>
                </c:pt>
                <c:pt idx="18101">
                  <c:v>21251.0387494223</c:v>
                </c:pt>
                <c:pt idx="18102">
                  <c:v>21251.168863719799</c:v>
                </c:pt>
                <c:pt idx="18103">
                  <c:v>21251.298964713598</c:v>
                </c:pt>
                <c:pt idx="18104">
                  <c:v>21251.429052403601</c:v>
                </c:pt>
                <c:pt idx="18105">
                  <c:v>21251.559126789802</c:v>
                </c:pt>
                <c:pt idx="18106">
                  <c:v>21251.689187872202</c:v>
                </c:pt>
                <c:pt idx="18107">
                  <c:v>21251.819235650899</c:v>
                </c:pt>
                <c:pt idx="18108">
                  <c:v>21251.949270125901</c:v>
                </c:pt>
                <c:pt idx="18109">
                  <c:v>21252.079291296999</c:v>
                </c:pt>
                <c:pt idx="18110">
                  <c:v>21252.209299164399</c:v>
                </c:pt>
                <c:pt idx="18111">
                  <c:v>21252.339293728</c:v>
                </c:pt>
                <c:pt idx="18112">
                  <c:v>21252.4692749879</c:v>
                </c:pt>
                <c:pt idx="18113">
                  <c:v>21252.599242944001</c:v>
                </c:pt>
                <c:pt idx="18114">
                  <c:v>21252.729197596302</c:v>
                </c:pt>
                <c:pt idx="18115">
                  <c:v>21252.859138944801</c:v>
                </c:pt>
                <c:pt idx="18116">
                  <c:v>21252.989066989601</c:v>
                </c:pt>
                <c:pt idx="18117">
                  <c:v>21253.118981730699</c:v>
                </c:pt>
                <c:pt idx="18118">
                  <c:v>21253.2488831679</c:v>
                </c:pt>
                <c:pt idx="18119">
                  <c:v>21253.378771301399</c:v>
                </c:pt>
                <c:pt idx="18120">
                  <c:v>21253.5086461311</c:v>
                </c:pt>
                <c:pt idx="18121">
                  <c:v>21253.638507657</c:v>
                </c:pt>
                <c:pt idx="18122">
                  <c:v>21253.768355879201</c:v>
                </c:pt>
                <c:pt idx="18123">
                  <c:v>21253.898190797601</c:v>
                </c:pt>
                <c:pt idx="18124">
                  <c:v>21254.028012412298</c:v>
                </c:pt>
                <c:pt idx="18125">
                  <c:v>21254.157820723201</c:v>
                </c:pt>
                <c:pt idx="18126">
                  <c:v>21254.2876157303</c:v>
                </c:pt>
                <c:pt idx="18127">
                  <c:v>21254.417397433601</c:v>
                </c:pt>
                <c:pt idx="18128">
                  <c:v>21254.547165833199</c:v>
                </c:pt>
                <c:pt idx="18129">
                  <c:v>21254.676920929</c:v>
                </c:pt>
                <c:pt idx="18130">
                  <c:v>21254.806662720999</c:v>
                </c:pt>
                <c:pt idx="18131">
                  <c:v>21254.936391209299</c:v>
                </c:pt>
                <c:pt idx="18132">
                  <c:v>21255.066106393799</c:v>
                </c:pt>
                <c:pt idx="18133">
                  <c:v>21255.195808274599</c:v>
                </c:pt>
                <c:pt idx="18134">
                  <c:v>21255.325496851499</c:v>
                </c:pt>
                <c:pt idx="18135">
                  <c:v>21255.455172124701</c:v>
                </c:pt>
                <c:pt idx="18136">
                  <c:v>21255.584834094199</c:v>
                </c:pt>
                <c:pt idx="18137">
                  <c:v>21255.714482759799</c:v>
                </c:pt>
                <c:pt idx="18138">
                  <c:v>21255.844118121699</c:v>
                </c:pt>
                <c:pt idx="18139">
                  <c:v>21255.973740179899</c:v>
                </c:pt>
                <c:pt idx="18140">
                  <c:v>21256.103348934201</c:v>
                </c:pt>
                <c:pt idx="18141">
                  <c:v>21256.232944384799</c:v>
                </c:pt>
                <c:pt idx="18142">
                  <c:v>21256.362526531699</c:v>
                </c:pt>
                <c:pt idx="18143">
                  <c:v>21256.492095374699</c:v>
                </c:pt>
                <c:pt idx="18144">
                  <c:v>21256.621650913999</c:v>
                </c:pt>
                <c:pt idx="18145">
                  <c:v>21256.751193149601</c:v>
                </c:pt>
                <c:pt idx="18146">
                  <c:v>21256.8807220813</c:v>
                </c:pt>
                <c:pt idx="18147">
                  <c:v>21257.010237709299</c:v>
                </c:pt>
                <c:pt idx="18148">
                  <c:v>21257.139740033501</c:v>
                </c:pt>
                <c:pt idx="18149">
                  <c:v>21257.269229054</c:v>
                </c:pt>
                <c:pt idx="18150">
                  <c:v>21257.398704770701</c:v>
                </c:pt>
                <c:pt idx="18151">
                  <c:v>21257.528167183598</c:v>
                </c:pt>
                <c:pt idx="18152">
                  <c:v>21257.6576162928</c:v>
                </c:pt>
                <c:pt idx="18153">
                  <c:v>21257.7870520982</c:v>
                </c:pt>
                <c:pt idx="18154">
                  <c:v>21257.916474599799</c:v>
                </c:pt>
                <c:pt idx="18155">
                  <c:v>21258.0458837976</c:v>
                </c:pt>
                <c:pt idx="18156">
                  <c:v>21258.175279691699</c:v>
                </c:pt>
                <c:pt idx="18157">
                  <c:v>21258.304662282</c:v>
                </c:pt>
                <c:pt idx="18158">
                  <c:v>21258.434031568599</c:v>
                </c:pt>
                <c:pt idx="18159">
                  <c:v>21258.5633875514</c:v>
                </c:pt>
                <c:pt idx="18160">
                  <c:v>21258.692730230399</c:v>
                </c:pt>
                <c:pt idx="18161">
                  <c:v>21258.822059605602</c:v>
                </c:pt>
                <c:pt idx="18162">
                  <c:v>21258.951375677101</c:v>
                </c:pt>
                <c:pt idx="18163">
                  <c:v>21259.0806784448</c:v>
                </c:pt>
                <c:pt idx="18164">
                  <c:v>21259.209967908799</c:v>
                </c:pt>
                <c:pt idx="18165">
                  <c:v>21259.339244069</c:v>
                </c:pt>
                <c:pt idx="18166">
                  <c:v>21259.468506925401</c:v>
                </c:pt>
                <c:pt idx="18167">
                  <c:v>21259.597756478001</c:v>
                </c:pt>
                <c:pt idx="18168">
                  <c:v>21259.726992726901</c:v>
                </c:pt>
                <c:pt idx="18169">
                  <c:v>21259.856215672</c:v>
                </c:pt>
                <c:pt idx="18170">
                  <c:v>21259.9854253134</c:v>
                </c:pt>
                <c:pt idx="18171">
                  <c:v>21260.114621650901</c:v>
                </c:pt>
                <c:pt idx="18172">
                  <c:v>21260.243804684698</c:v>
                </c:pt>
                <c:pt idx="18173">
                  <c:v>21260.3729744148</c:v>
                </c:pt>
                <c:pt idx="18174">
                  <c:v>21260.502130841101</c:v>
                </c:pt>
                <c:pt idx="18175">
                  <c:v>21260.631273963601</c:v>
                </c:pt>
                <c:pt idx="18176">
                  <c:v>21260.7604037823</c:v>
                </c:pt>
                <c:pt idx="18177">
                  <c:v>21260.8895202973</c:v>
                </c:pt>
                <c:pt idx="18178">
                  <c:v>21261.018623508498</c:v>
                </c:pt>
                <c:pt idx="18179">
                  <c:v>21261.147713415899</c:v>
                </c:pt>
                <c:pt idx="18180">
                  <c:v>21261.276790019499</c:v>
                </c:pt>
                <c:pt idx="18181">
                  <c:v>21261.405853319498</c:v>
                </c:pt>
                <c:pt idx="18182">
                  <c:v>21261.534903315602</c:v>
                </c:pt>
                <c:pt idx="18183">
                  <c:v>21261.663940007998</c:v>
                </c:pt>
                <c:pt idx="18184">
                  <c:v>21261.792963396601</c:v>
                </c:pt>
                <c:pt idx="18185">
                  <c:v>21261.9219734814</c:v>
                </c:pt>
                <c:pt idx="18186">
                  <c:v>21262.050970262499</c:v>
                </c:pt>
                <c:pt idx="18187">
                  <c:v>21262.1799537398</c:v>
                </c:pt>
                <c:pt idx="18188">
                  <c:v>21262.308923913301</c:v>
                </c:pt>
                <c:pt idx="18189">
                  <c:v>21262.437880783102</c:v>
                </c:pt>
                <c:pt idx="18190">
                  <c:v>21262.566824349</c:v>
                </c:pt>
                <c:pt idx="18191">
                  <c:v>21262.695754611301</c:v>
                </c:pt>
                <c:pt idx="18192">
                  <c:v>21262.824671569699</c:v>
                </c:pt>
                <c:pt idx="18193">
                  <c:v>21262.953575224401</c:v>
                </c:pt>
                <c:pt idx="18194">
                  <c:v>21263.082465575299</c:v>
                </c:pt>
                <c:pt idx="18195">
                  <c:v>21263.211342622501</c:v>
                </c:pt>
                <c:pt idx="18196">
                  <c:v>21263.340206365901</c:v>
                </c:pt>
                <c:pt idx="18197">
                  <c:v>21263.469056805501</c:v>
                </c:pt>
                <c:pt idx="18198">
                  <c:v>21263.597893941402</c:v>
                </c:pt>
                <c:pt idx="18199">
                  <c:v>21263.726717773501</c:v>
                </c:pt>
                <c:pt idx="18200">
                  <c:v>21263.855528301799</c:v>
                </c:pt>
                <c:pt idx="18201">
                  <c:v>21263.9843255263</c:v>
                </c:pt>
                <c:pt idx="18202">
                  <c:v>21264.113109447098</c:v>
                </c:pt>
                <c:pt idx="18203">
                  <c:v>21264.241880064099</c:v>
                </c:pt>
                <c:pt idx="18204">
                  <c:v>21264.3706373774</c:v>
                </c:pt>
                <c:pt idx="18205">
                  <c:v>21264.499381386799</c:v>
                </c:pt>
                <c:pt idx="18206">
                  <c:v>21264.6281120926</c:v>
                </c:pt>
                <c:pt idx="18207">
                  <c:v>21264.756829494501</c:v>
                </c:pt>
                <c:pt idx="18208">
                  <c:v>21264.8855335927</c:v>
                </c:pt>
                <c:pt idx="18209">
                  <c:v>21265.014224387101</c:v>
                </c:pt>
                <c:pt idx="18210">
                  <c:v>21265.142901877702</c:v>
                </c:pt>
                <c:pt idx="18211">
                  <c:v>21265.271566064599</c:v>
                </c:pt>
                <c:pt idx="18212">
                  <c:v>21265.400216947699</c:v>
                </c:pt>
                <c:pt idx="18213">
                  <c:v>21265.5288545271</c:v>
                </c:pt>
                <c:pt idx="18214">
                  <c:v>21265.657478802601</c:v>
                </c:pt>
                <c:pt idx="18215">
                  <c:v>21265.786089774501</c:v>
                </c:pt>
                <c:pt idx="18216">
                  <c:v>21265.914687442499</c:v>
                </c:pt>
                <c:pt idx="18217">
                  <c:v>21266.0432718068</c:v>
                </c:pt>
                <c:pt idx="18218">
                  <c:v>21266.171842867301</c:v>
                </c:pt>
                <c:pt idx="18219">
                  <c:v>21266.300400624001</c:v>
                </c:pt>
                <c:pt idx="18220">
                  <c:v>21266.428945077001</c:v>
                </c:pt>
                <c:pt idx="18221">
                  <c:v>21266.5574762262</c:v>
                </c:pt>
                <c:pt idx="18222">
                  <c:v>21266.685994071599</c:v>
                </c:pt>
                <c:pt idx="18223">
                  <c:v>21266.814498613301</c:v>
                </c:pt>
                <c:pt idx="18224">
                  <c:v>21266.942989851199</c:v>
                </c:pt>
                <c:pt idx="18225">
                  <c:v>21267.071467785299</c:v>
                </c:pt>
                <c:pt idx="18226">
                  <c:v>21267.1999324157</c:v>
                </c:pt>
                <c:pt idx="18227">
                  <c:v>21267.328383742301</c:v>
                </c:pt>
                <c:pt idx="18228">
                  <c:v>21267.456821765099</c:v>
                </c:pt>
                <c:pt idx="18229">
                  <c:v>21267.585246484199</c:v>
                </c:pt>
                <c:pt idx="18230">
                  <c:v>21267.713657899501</c:v>
                </c:pt>
                <c:pt idx="18231">
                  <c:v>21267.842056010999</c:v>
                </c:pt>
                <c:pt idx="18232">
                  <c:v>21267.970440818801</c:v>
                </c:pt>
                <c:pt idx="18233">
                  <c:v>21268.0988123227</c:v>
                </c:pt>
                <c:pt idx="18234">
                  <c:v>21268.227170523001</c:v>
                </c:pt>
                <c:pt idx="18235">
                  <c:v>21268.3555154194</c:v>
                </c:pt>
                <c:pt idx="18236">
                  <c:v>21268.483847012099</c:v>
                </c:pt>
                <c:pt idx="18237">
                  <c:v>21268.612165301001</c:v>
                </c:pt>
                <c:pt idx="18238">
                  <c:v>21268.7404702862</c:v>
                </c:pt>
                <c:pt idx="18239">
                  <c:v>21268.868761967598</c:v>
                </c:pt>
                <c:pt idx="18240">
                  <c:v>21268.997040345199</c:v>
                </c:pt>
                <c:pt idx="18241">
                  <c:v>21269.1253054191</c:v>
                </c:pt>
                <c:pt idx="18242">
                  <c:v>21269.253557189099</c:v>
                </c:pt>
                <c:pt idx="18243">
                  <c:v>21269.381795655499</c:v>
                </c:pt>
                <c:pt idx="18244">
                  <c:v>21269.510020818001</c:v>
                </c:pt>
                <c:pt idx="18245">
                  <c:v>21269.6382326768</c:v>
                </c:pt>
                <c:pt idx="18246">
                  <c:v>21269.766431231801</c:v>
                </c:pt>
                <c:pt idx="18247">
                  <c:v>21269.8946164831</c:v>
                </c:pt>
                <c:pt idx="18248">
                  <c:v>21270.022788430499</c:v>
                </c:pt>
                <c:pt idx="18249">
                  <c:v>21270.1509470743</c:v>
                </c:pt>
                <c:pt idx="18250">
                  <c:v>21270.279092414199</c:v>
                </c:pt>
                <c:pt idx="18251">
                  <c:v>21270.407224450399</c:v>
                </c:pt>
                <c:pt idx="18252">
                  <c:v>21270.535343182801</c:v>
                </c:pt>
                <c:pt idx="18253">
                  <c:v>21270.663448611402</c:v>
                </c:pt>
                <c:pt idx="18254">
                  <c:v>21270.7915407363</c:v>
                </c:pt>
                <c:pt idx="18255">
                  <c:v>21270.9196195574</c:v>
                </c:pt>
                <c:pt idx="18256">
                  <c:v>21271.047685074798</c:v>
                </c:pt>
                <c:pt idx="18257">
                  <c:v>21271.1757372883</c:v>
                </c:pt>
                <c:pt idx="18258">
                  <c:v>21271.3037761981</c:v>
                </c:pt>
                <c:pt idx="18259">
                  <c:v>21271.431801804199</c:v>
                </c:pt>
                <c:pt idx="18260">
                  <c:v>21271.559814106498</c:v>
                </c:pt>
                <c:pt idx="18261">
                  <c:v>21271.687813105</c:v>
                </c:pt>
                <c:pt idx="18262">
                  <c:v>21271.8157987997</c:v>
                </c:pt>
                <c:pt idx="18263">
                  <c:v>21271.943771190701</c:v>
                </c:pt>
                <c:pt idx="18264">
                  <c:v>21272.071730277901</c:v>
                </c:pt>
                <c:pt idx="18265">
                  <c:v>21272.1996760613</c:v>
                </c:pt>
                <c:pt idx="18266">
                  <c:v>21272.327608541</c:v>
                </c:pt>
                <c:pt idx="18267">
                  <c:v>21272.455527716898</c:v>
                </c:pt>
                <c:pt idx="18268">
                  <c:v>21272.583433588999</c:v>
                </c:pt>
                <c:pt idx="18269">
                  <c:v>21272.711326157401</c:v>
                </c:pt>
                <c:pt idx="18270">
                  <c:v>21272.839205421998</c:v>
                </c:pt>
                <c:pt idx="18271">
                  <c:v>21272.967071382802</c:v>
                </c:pt>
                <c:pt idx="18272">
                  <c:v>21273.094924039899</c:v>
                </c:pt>
                <c:pt idx="18273">
                  <c:v>21273.222763393202</c:v>
                </c:pt>
                <c:pt idx="18274">
                  <c:v>21273.3505894427</c:v>
                </c:pt>
                <c:pt idx="18275">
                  <c:v>21273.478402188401</c:v>
                </c:pt>
                <c:pt idx="18276">
                  <c:v>21273.606201630399</c:v>
                </c:pt>
                <c:pt idx="18277">
                  <c:v>21273.733987768701</c:v>
                </c:pt>
                <c:pt idx="18278">
                  <c:v>21273.8617606031</c:v>
                </c:pt>
                <c:pt idx="18279">
                  <c:v>21273.9895201338</c:v>
                </c:pt>
                <c:pt idx="18280">
                  <c:v>21274.117266360699</c:v>
                </c:pt>
                <c:pt idx="18281">
                  <c:v>21274.244999283899</c:v>
                </c:pt>
                <c:pt idx="18282">
                  <c:v>21274.372718903302</c:v>
                </c:pt>
                <c:pt idx="18283">
                  <c:v>21274.500425218899</c:v>
                </c:pt>
                <c:pt idx="18284">
                  <c:v>21274.628118230699</c:v>
                </c:pt>
                <c:pt idx="18285">
                  <c:v>21274.7557979388</c:v>
                </c:pt>
                <c:pt idx="18286">
                  <c:v>21274.8834643431</c:v>
                </c:pt>
                <c:pt idx="18287">
                  <c:v>21275.011117443701</c:v>
                </c:pt>
                <c:pt idx="18288">
                  <c:v>21275.1387572405</c:v>
                </c:pt>
                <c:pt idx="18289">
                  <c:v>21275.266383733499</c:v>
                </c:pt>
                <c:pt idx="18290">
                  <c:v>21275.393996922699</c:v>
                </c:pt>
                <c:pt idx="18291">
                  <c:v>21275.521596808201</c:v>
                </c:pt>
                <c:pt idx="18292">
                  <c:v>21275.649183389902</c:v>
                </c:pt>
                <c:pt idx="18293">
                  <c:v>21275.776756667899</c:v>
                </c:pt>
                <c:pt idx="18294">
                  <c:v>21275.9043166421</c:v>
                </c:pt>
                <c:pt idx="18295">
                  <c:v>21276.031863312499</c:v>
                </c:pt>
                <c:pt idx="18296">
                  <c:v>21276.159396679101</c:v>
                </c:pt>
                <c:pt idx="18297">
                  <c:v>21276.286916741999</c:v>
                </c:pt>
                <c:pt idx="18298">
                  <c:v>21276.414423501101</c:v>
                </c:pt>
                <c:pt idx="18299">
                  <c:v>21276.541916956401</c:v>
                </c:pt>
                <c:pt idx="18300">
                  <c:v>21276.669397107999</c:v>
                </c:pt>
                <c:pt idx="18301">
                  <c:v>21276.796863955798</c:v>
                </c:pt>
                <c:pt idx="18302">
                  <c:v>21276.924317499801</c:v>
                </c:pt>
                <c:pt idx="18303">
                  <c:v>21277.051757740101</c:v>
                </c:pt>
                <c:pt idx="18304">
                  <c:v>21277.179184676599</c:v>
                </c:pt>
                <c:pt idx="18305">
                  <c:v>21277.306598309398</c:v>
                </c:pt>
                <c:pt idx="18306">
                  <c:v>21277.433998638298</c:v>
                </c:pt>
                <c:pt idx="18307">
                  <c:v>21277.561385663499</c:v>
                </c:pt>
                <c:pt idx="18308">
                  <c:v>21277.688759385001</c:v>
                </c:pt>
                <c:pt idx="18309">
                  <c:v>21277.816119802599</c:v>
                </c:pt>
                <c:pt idx="18310">
                  <c:v>21277.943466916498</c:v>
                </c:pt>
                <c:pt idx="18311">
                  <c:v>21278.070800726699</c:v>
                </c:pt>
                <c:pt idx="18312">
                  <c:v>21278.198121232999</c:v>
                </c:pt>
                <c:pt idx="18313">
                  <c:v>21278.325428435601</c:v>
                </c:pt>
                <c:pt idx="18314">
                  <c:v>21278.452722334499</c:v>
                </c:pt>
                <c:pt idx="18315">
                  <c:v>21278.580002929499</c:v>
                </c:pt>
                <c:pt idx="18316">
                  <c:v>21278.707270220799</c:v>
                </c:pt>
                <c:pt idx="18317">
                  <c:v>21278.834526069099</c:v>
                </c:pt>
                <c:pt idx="18318">
                  <c:v>21278.9617847505</c:v>
                </c:pt>
                <c:pt idx="18319">
                  <c:v>21279.089030284402</c:v>
                </c:pt>
                <c:pt idx="18320">
                  <c:v>21279.216262670801</c:v>
                </c:pt>
                <c:pt idx="18321">
                  <c:v>21279.3434819098</c:v>
                </c:pt>
                <c:pt idx="18322">
                  <c:v>21279.4706880013</c:v>
                </c:pt>
                <c:pt idx="18323">
                  <c:v>21279.597880945301</c:v>
                </c:pt>
                <c:pt idx="18324">
                  <c:v>21279.725060741901</c:v>
                </c:pt>
                <c:pt idx="18325">
                  <c:v>21279.852227390998</c:v>
                </c:pt>
                <c:pt idx="18326">
                  <c:v>21279.979380892601</c:v>
                </c:pt>
                <c:pt idx="18327">
                  <c:v>21280.106521246798</c:v>
                </c:pt>
                <c:pt idx="18328">
                  <c:v>21280.233648453501</c:v>
                </c:pt>
                <c:pt idx="18329">
                  <c:v>21280.360762512799</c:v>
                </c:pt>
                <c:pt idx="18330">
                  <c:v>21280.4878634245</c:v>
                </c:pt>
                <c:pt idx="18331">
                  <c:v>21280.614951188902</c:v>
                </c:pt>
                <c:pt idx="18332">
                  <c:v>21280.742025805699</c:v>
                </c:pt>
                <c:pt idx="18333">
                  <c:v>21280.869087275099</c:v>
                </c:pt>
                <c:pt idx="18334">
                  <c:v>21280.996135597001</c:v>
                </c:pt>
                <c:pt idx="18335">
                  <c:v>21281.1231707714</c:v>
                </c:pt>
                <c:pt idx="18336">
                  <c:v>21281.250192798401</c:v>
                </c:pt>
                <c:pt idx="18337">
                  <c:v>21281.3772016779</c:v>
                </c:pt>
                <c:pt idx="18338">
                  <c:v>21281.504197409999</c:v>
                </c:pt>
                <c:pt idx="18339">
                  <c:v>21281.631179994602</c:v>
                </c:pt>
                <c:pt idx="18340">
                  <c:v>21281.758149431698</c:v>
                </c:pt>
                <c:pt idx="18341">
                  <c:v>21281.8851057213</c:v>
                </c:pt>
                <c:pt idx="18342">
                  <c:v>21282.0120488635</c:v>
                </c:pt>
                <c:pt idx="18343">
                  <c:v>21282.1389788583</c:v>
                </c:pt>
                <c:pt idx="18344">
                  <c:v>21282.265895705499</c:v>
                </c:pt>
                <c:pt idx="18345">
                  <c:v>21282.392799405301</c:v>
                </c:pt>
                <c:pt idx="18346">
                  <c:v>21282.5196899576</c:v>
                </c:pt>
                <c:pt idx="18347">
                  <c:v>21282.646567362499</c:v>
                </c:pt>
                <c:pt idx="18348">
                  <c:v>21282.773431619898</c:v>
                </c:pt>
                <c:pt idx="18349">
                  <c:v>21282.900282729799</c:v>
                </c:pt>
                <c:pt idx="18350">
                  <c:v>21283.027120692299</c:v>
                </c:pt>
                <c:pt idx="18351">
                  <c:v>21283.1539455073</c:v>
                </c:pt>
                <c:pt idx="18352">
                  <c:v>21283.280757174802</c:v>
                </c:pt>
                <c:pt idx="18353">
                  <c:v>21283.407555694899</c:v>
                </c:pt>
                <c:pt idx="18354">
                  <c:v>21283.534341067501</c:v>
                </c:pt>
                <c:pt idx="18355">
                  <c:v>21283.661113292601</c:v>
                </c:pt>
                <c:pt idx="18356">
                  <c:v>21283.7878723703</c:v>
                </c:pt>
                <c:pt idx="18357">
                  <c:v>21283.9146183005</c:v>
                </c:pt>
                <c:pt idx="18358">
                  <c:v>21284.0413510832</c:v>
                </c:pt>
                <c:pt idx="18359">
                  <c:v>21284.168070718501</c:v>
                </c:pt>
                <c:pt idx="18360">
                  <c:v>21284.294777206302</c:v>
                </c:pt>
                <c:pt idx="18361">
                  <c:v>21284.4214705466</c:v>
                </c:pt>
                <c:pt idx="18362">
                  <c:v>21284.548150739502</c:v>
                </c:pt>
                <c:pt idx="18363">
                  <c:v>21284.6748177849</c:v>
                </c:pt>
                <c:pt idx="18364">
                  <c:v>21284.8014716828</c:v>
                </c:pt>
                <c:pt idx="18365">
                  <c:v>21284.928112433299</c:v>
                </c:pt>
                <c:pt idx="18366">
                  <c:v>21285.054740036299</c:v>
                </c:pt>
                <c:pt idx="18367">
                  <c:v>21285.181354491899</c:v>
                </c:pt>
                <c:pt idx="18368">
                  <c:v>21285.307955799901</c:v>
                </c:pt>
                <c:pt idx="18369">
                  <c:v>21285.4345439606</c:v>
                </c:pt>
                <c:pt idx="18370">
                  <c:v>21285.561118973699</c:v>
                </c:pt>
                <c:pt idx="18371">
                  <c:v>21285.687680839401</c:v>
                </c:pt>
                <c:pt idx="18372">
                  <c:v>21285.8142295576</c:v>
                </c:pt>
                <c:pt idx="18373">
                  <c:v>21285.940765128398</c:v>
                </c:pt>
                <c:pt idx="18374">
                  <c:v>21286.067287551599</c:v>
                </c:pt>
                <c:pt idx="18375">
                  <c:v>21286.193796827502</c:v>
                </c:pt>
                <c:pt idx="18376">
                  <c:v>21286.320292955799</c:v>
                </c:pt>
                <c:pt idx="18377">
                  <c:v>21286.4467759367</c:v>
                </c:pt>
                <c:pt idx="18378">
                  <c:v>21286.573245770101</c:v>
                </c:pt>
                <c:pt idx="18379">
                  <c:v>21286.699702456099</c:v>
                </c:pt>
                <c:pt idx="18380">
                  <c:v>21286.826145994601</c:v>
                </c:pt>
                <c:pt idx="18381">
                  <c:v>21286.9525763856</c:v>
                </c:pt>
                <c:pt idx="18382">
                  <c:v>21287.078993629199</c:v>
                </c:pt>
                <c:pt idx="18383">
                  <c:v>21287.205397725302</c:v>
                </c:pt>
                <c:pt idx="18384">
                  <c:v>21287.331788673899</c:v>
                </c:pt>
                <c:pt idx="18385">
                  <c:v>21287.458166475</c:v>
                </c:pt>
                <c:pt idx="18386">
                  <c:v>21287.584531128701</c:v>
                </c:pt>
                <c:pt idx="18387">
                  <c:v>21287.710882635001</c:v>
                </c:pt>
                <c:pt idx="18388">
                  <c:v>21287.837220993701</c:v>
                </c:pt>
                <c:pt idx="18389">
                  <c:v>21287.963546204999</c:v>
                </c:pt>
                <c:pt idx="18390">
                  <c:v>21288.089858268901</c:v>
                </c:pt>
                <c:pt idx="18391">
                  <c:v>21288.216157185201</c:v>
                </c:pt>
                <c:pt idx="18392">
                  <c:v>21288.342442954101</c:v>
                </c:pt>
                <c:pt idx="18393">
                  <c:v>21288.4687155756</c:v>
                </c:pt>
                <c:pt idx="18394">
                  <c:v>21288.594975049498</c:v>
                </c:pt>
                <c:pt idx="18395">
                  <c:v>21288.721221376101</c:v>
                </c:pt>
                <c:pt idx="18396">
                  <c:v>21288.8474545551</c:v>
                </c:pt>
                <c:pt idx="18397">
                  <c:v>21288.973674586701</c:v>
                </c:pt>
                <c:pt idx="18398">
                  <c:v>21289.0998814708</c:v>
                </c:pt>
                <c:pt idx="18399">
                  <c:v>21289.2260752074</c:v>
                </c:pt>
                <c:pt idx="18400">
                  <c:v>21289.352255796599</c:v>
                </c:pt>
                <c:pt idx="18401">
                  <c:v>21289.478423238299</c:v>
                </c:pt>
                <c:pt idx="18402">
                  <c:v>21289.604577532598</c:v>
                </c:pt>
                <c:pt idx="18403">
                  <c:v>21289.7307186793</c:v>
                </c:pt>
                <c:pt idx="18404">
                  <c:v>21289.856846678598</c:v>
                </c:pt>
                <c:pt idx="18405">
                  <c:v>21289.982961530499</c:v>
                </c:pt>
                <c:pt idx="18406">
                  <c:v>21290.109063234901</c:v>
                </c:pt>
                <c:pt idx="18407">
                  <c:v>21290.2351517918</c:v>
                </c:pt>
                <c:pt idx="18408">
                  <c:v>21290.3612272012</c:v>
                </c:pt>
                <c:pt idx="18409">
                  <c:v>21290.487289463199</c:v>
                </c:pt>
                <c:pt idx="18410">
                  <c:v>21290.613338577801</c:v>
                </c:pt>
                <c:pt idx="18411">
                  <c:v>21290.739374544799</c:v>
                </c:pt>
                <c:pt idx="18412">
                  <c:v>21290.8653973644</c:v>
                </c:pt>
                <c:pt idx="18413">
                  <c:v>21290.991407036501</c:v>
                </c:pt>
                <c:pt idx="18414">
                  <c:v>21291.117403561198</c:v>
                </c:pt>
                <c:pt idx="18415">
                  <c:v>21291.2433869384</c:v>
                </c:pt>
                <c:pt idx="18416">
                  <c:v>21291.3693571681</c:v>
                </c:pt>
                <c:pt idx="18417">
                  <c:v>21291.495314250398</c:v>
                </c:pt>
                <c:pt idx="18418">
                  <c:v>21291.6212581851</c:v>
                </c:pt>
                <c:pt idx="18419">
                  <c:v>21291.747188972498</c:v>
                </c:pt>
                <c:pt idx="18420">
                  <c:v>21291.8731066123</c:v>
                </c:pt>
                <c:pt idx="18421">
                  <c:v>21291.999011104701</c:v>
                </c:pt>
                <c:pt idx="18422">
                  <c:v>21292.124902449701</c:v>
                </c:pt>
                <c:pt idx="18423">
                  <c:v>21292.2507806471</c:v>
                </c:pt>
                <c:pt idx="18424">
                  <c:v>21292.376645697099</c:v>
                </c:pt>
                <c:pt idx="18425">
                  <c:v>21292.5024975997</c:v>
                </c:pt>
                <c:pt idx="18426">
                  <c:v>21292.628336354701</c:v>
                </c:pt>
                <c:pt idx="18427">
                  <c:v>21292.754161962301</c:v>
                </c:pt>
                <c:pt idx="18428">
                  <c:v>21292.8799744225</c:v>
                </c:pt>
                <c:pt idx="18429">
                  <c:v>21293.005773735102</c:v>
                </c:pt>
                <c:pt idx="18430">
                  <c:v>21293.131559900401</c:v>
                </c:pt>
                <c:pt idx="18431">
                  <c:v>21293.2573329181</c:v>
                </c:pt>
                <c:pt idx="18432">
                  <c:v>21293.383092788401</c:v>
                </c:pt>
                <c:pt idx="18433">
                  <c:v>21293.5088395112</c:v>
                </c:pt>
                <c:pt idx="18434">
                  <c:v>21293.6345730865</c:v>
                </c:pt>
                <c:pt idx="18435">
                  <c:v>21293.760293514399</c:v>
                </c:pt>
                <c:pt idx="18436">
                  <c:v>21293.886000794799</c:v>
                </c:pt>
                <c:pt idx="18437">
                  <c:v>21294.011694927802</c:v>
                </c:pt>
                <c:pt idx="18438">
                  <c:v>21294.1373759132</c:v>
                </c:pt>
                <c:pt idx="18439">
                  <c:v>21294.2630437513</c:v>
                </c:pt>
                <c:pt idx="18440">
                  <c:v>21294.388698441799</c:v>
                </c:pt>
                <c:pt idx="18441">
                  <c:v>21294.5143399849</c:v>
                </c:pt>
                <c:pt idx="18442">
                  <c:v>21294.639968380499</c:v>
                </c:pt>
                <c:pt idx="18443">
                  <c:v>21294.765583628701</c:v>
                </c:pt>
                <c:pt idx="18444">
                  <c:v>21294.891185729299</c:v>
                </c:pt>
                <c:pt idx="18445">
                  <c:v>21295.016774682601</c:v>
                </c:pt>
                <c:pt idx="18446">
                  <c:v>21295.142350488299</c:v>
                </c:pt>
                <c:pt idx="18447">
                  <c:v>21295.267913146599</c:v>
                </c:pt>
                <c:pt idx="18448">
                  <c:v>21295.393462657401</c:v>
                </c:pt>
                <c:pt idx="18449">
                  <c:v>21295.518999020798</c:v>
                </c:pt>
                <c:pt idx="18450">
                  <c:v>21295.6445222367</c:v>
                </c:pt>
                <c:pt idx="18451">
                  <c:v>21295.770032305099</c:v>
                </c:pt>
                <c:pt idx="18452">
                  <c:v>21295.895529226102</c:v>
                </c:pt>
                <c:pt idx="18453">
                  <c:v>21296.021012999601</c:v>
                </c:pt>
                <c:pt idx="18454">
                  <c:v>21296.146483625598</c:v>
                </c:pt>
                <c:pt idx="18455">
                  <c:v>21296.271941104202</c:v>
                </c:pt>
                <c:pt idx="18456">
                  <c:v>21296.397385435299</c:v>
                </c:pt>
                <c:pt idx="18457">
                  <c:v>21296.522816618901</c:v>
                </c:pt>
                <c:pt idx="18458">
                  <c:v>21296.648234655</c:v>
                </c:pt>
                <c:pt idx="18459">
                  <c:v>21296.773639543699</c:v>
                </c:pt>
                <c:pt idx="18460">
                  <c:v>21296.899031285</c:v>
                </c:pt>
                <c:pt idx="18461">
                  <c:v>21297.024409878799</c:v>
                </c:pt>
                <c:pt idx="18462">
                  <c:v>21297.149775325099</c:v>
                </c:pt>
                <c:pt idx="18463">
                  <c:v>21297.2751276239</c:v>
                </c:pt>
                <c:pt idx="18464">
                  <c:v>21297.4004667753</c:v>
                </c:pt>
                <c:pt idx="18465">
                  <c:v>21297.525792779201</c:v>
                </c:pt>
                <c:pt idx="18466">
                  <c:v>21297.651105635599</c:v>
                </c:pt>
                <c:pt idx="18467">
                  <c:v>21297.776405344601</c:v>
                </c:pt>
                <c:pt idx="18468">
                  <c:v>21297.9016919061</c:v>
                </c:pt>
                <c:pt idx="18469">
                  <c:v>21298.026965320099</c:v>
                </c:pt>
                <c:pt idx="18470">
                  <c:v>21298.152225586698</c:v>
                </c:pt>
                <c:pt idx="18471">
                  <c:v>21298.277472705799</c:v>
                </c:pt>
                <c:pt idx="18472">
                  <c:v>21298.402706677502</c:v>
                </c:pt>
                <c:pt idx="18473">
                  <c:v>21298.527927501698</c:v>
                </c:pt>
                <c:pt idx="18474">
                  <c:v>21298.6531351784</c:v>
                </c:pt>
                <c:pt idx="18475">
                  <c:v>21298.778329707598</c:v>
                </c:pt>
                <c:pt idx="18476">
                  <c:v>21298.9035110894</c:v>
                </c:pt>
                <c:pt idx="18477">
                  <c:v>21299.028679323699</c:v>
                </c:pt>
                <c:pt idx="18478">
                  <c:v>21299.153834410601</c:v>
                </c:pt>
                <c:pt idx="18479">
                  <c:v>21299.27897635</c:v>
                </c:pt>
                <c:pt idx="18480">
                  <c:v>21299.404105141901</c:v>
                </c:pt>
                <c:pt idx="18481">
                  <c:v>21299.529220786299</c:v>
                </c:pt>
                <c:pt idx="18482">
                  <c:v>21299.654323283299</c:v>
                </c:pt>
                <c:pt idx="18483">
                  <c:v>21299.779412632899</c:v>
                </c:pt>
                <c:pt idx="18484">
                  <c:v>21299.904488834902</c:v>
                </c:pt>
                <c:pt idx="18485">
                  <c:v>21300.0295518895</c:v>
                </c:pt>
                <c:pt idx="18486">
                  <c:v>21300.154601796599</c:v>
                </c:pt>
                <c:pt idx="18487">
                  <c:v>21300.279638556302</c:v>
                </c:pt>
                <c:pt idx="18488">
                  <c:v>21300.404662168501</c:v>
                </c:pt>
                <c:pt idx="18489">
                  <c:v>21300.529672633202</c:v>
                </c:pt>
                <c:pt idx="18490">
                  <c:v>21300.654669950502</c:v>
                </c:pt>
                <c:pt idx="18491">
                  <c:v>21300.779654120299</c:v>
                </c:pt>
                <c:pt idx="18492">
                  <c:v>21300.904625142601</c:v>
                </c:pt>
                <c:pt idx="18493">
                  <c:v>21301.029583017498</c:v>
                </c:pt>
                <c:pt idx="18494">
                  <c:v>21301.1545277449</c:v>
                </c:pt>
                <c:pt idx="18495">
                  <c:v>21301.2794593248</c:v>
                </c:pt>
                <c:pt idx="18496">
                  <c:v>21301.404377757299</c:v>
                </c:pt>
                <c:pt idx="18497">
                  <c:v>21301.529283042299</c:v>
                </c:pt>
                <c:pt idx="18498">
                  <c:v>21301.654175179799</c:v>
                </c:pt>
                <c:pt idx="18499">
                  <c:v>21301.7790541699</c:v>
                </c:pt>
                <c:pt idx="18500">
                  <c:v>21301.903920012501</c:v>
                </c:pt>
                <c:pt idx="18501">
                  <c:v>21302.028772707701</c:v>
                </c:pt>
                <c:pt idx="18502">
                  <c:v>21302.153612255301</c:v>
                </c:pt>
                <c:pt idx="18503">
                  <c:v>21302.278438655499</c:v>
                </c:pt>
                <c:pt idx="18504">
                  <c:v>21302.403251908301</c:v>
                </c:pt>
                <c:pt idx="18505">
                  <c:v>21302.5280520136</c:v>
                </c:pt>
                <c:pt idx="18506">
                  <c:v>21302.6528389714</c:v>
                </c:pt>
                <c:pt idx="18507">
                  <c:v>21302.777612781701</c:v>
                </c:pt>
                <c:pt idx="18508">
                  <c:v>21302.902373444598</c:v>
                </c:pt>
                <c:pt idx="18509">
                  <c:v>21303.02712096</c:v>
                </c:pt>
                <c:pt idx="18510">
                  <c:v>21303.151855328</c:v>
                </c:pt>
                <c:pt idx="18511">
                  <c:v>21303.2765765484</c:v>
                </c:pt>
                <c:pt idx="18512">
                  <c:v>21303.401284621501</c:v>
                </c:pt>
                <c:pt idx="18513">
                  <c:v>21303.525979547001</c:v>
                </c:pt>
                <c:pt idx="18514">
                  <c:v>21303.6506613251</c:v>
                </c:pt>
                <c:pt idx="18515">
                  <c:v>21303.775329955701</c:v>
                </c:pt>
                <c:pt idx="18516">
                  <c:v>21303.8999854389</c:v>
                </c:pt>
                <c:pt idx="18517">
                  <c:v>21304.024627774601</c:v>
                </c:pt>
                <c:pt idx="18518">
                  <c:v>21304.149256962799</c:v>
                </c:pt>
                <c:pt idx="18519">
                  <c:v>21304.2738730036</c:v>
                </c:pt>
                <c:pt idx="18520">
                  <c:v>21304.3984758968</c:v>
                </c:pt>
                <c:pt idx="18521">
                  <c:v>21304.523065642701</c:v>
                </c:pt>
                <c:pt idx="18522">
                  <c:v>21304.647642241001</c:v>
                </c:pt>
                <c:pt idx="18523">
                  <c:v>21304.772205691901</c:v>
                </c:pt>
                <c:pt idx="18524">
                  <c:v>21304.8967559954</c:v>
                </c:pt>
                <c:pt idx="18525">
                  <c:v>21305.021293151302</c:v>
                </c:pt>
                <c:pt idx="18526">
                  <c:v>21305.145817159799</c:v>
                </c:pt>
                <c:pt idx="18527">
                  <c:v>21305.270328020899</c:v>
                </c:pt>
                <c:pt idx="18528">
                  <c:v>21305.394825734398</c:v>
                </c:pt>
                <c:pt idx="18529">
                  <c:v>21305.5193103005</c:v>
                </c:pt>
                <c:pt idx="18530">
                  <c:v>21305.643781719202</c:v>
                </c:pt>
                <c:pt idx="18531">
                  <c:v>21305.768239990299</c:v>
                </c:pt>
                <c:pt idx="18532">
                  <c:v>21305.892685113999</c:v>
                </c:pt>
                <c:pt idx="18533">
                  <c:v>21306.017117090301</c:v>
                </c:pt>
                <c:pt idx="18534">
                  <c:v>21306.141535919101</c:v>
                </c:pt>
                <c:pt idx="18535">
                  <c:v>21306.265941600399</c:v>
                </c:pt>
                <c:pt idx="18536">
                  <c:v>21306.390334134201</c:v>
                </c:pt>
                <c:pt idx="18537">
                  <c:v>21306.514713520599</c:v>
                </c:pt>
                <c:pt idx="18538">
                  <c:v>21306.639079759501</c:v>
                </c:pt>
                <c:pt idx="18539">
                  <c:v>21306.763432850901</c:v>
                </c:pt>
                <c:pt idx="18540">
                  <c:v>21306.8877727949</c:v>
                </c:pt>
                <c:pt idx="18541">
                  <c:v>21307.0120995914</c:v>
                </c:pt>
                <c:pt idx="18542">
                  <c:v>21307.1364132405</c:v>
                </c:pt>
                <c:pt idx="18543">
                  <c:v>21307.2607137421</c:v>
                </c:pt>
                <c:pt idx="18544">
                  <c:v>21307.385001096201</c:v>
                </c:pt>
                <c:pt idx="18545">
                  <c:v>21307.5092753028</c:v>
                </c:pt>
                <c:pt idx="18546">
                  <c:v>21307.6335366983</c:v>
                </c:pt>
                <c:pt idx="18547">
                  <c:v>21307.757802767101</c:v>
                </c:pt>
                <c:pt idx="18548">
                  <c:v>21307.882055846199</c:v>
                </c:pt>
                <c:pt idx="18549">
                  <c:v>21308.006295935698</c:v>
                </c:pt>
                <c:pt idx="18550">
                  <c:v>21308.130523035499</c:v>
                </c:pt>
                <c:pt idx="18551">
                  <c:v>21308.254737145598</c:v>
                </c:pt>
                <c:pt idx="18552">
                  <c:v>21308.378938266102</c:v>
                </c:pt>
                <c:pt idx="18553">
                  <c:v>21308.503126396899</c:v>
                </c:pt>
                <c:pt idx="18554">
                  <c:v>21308.627301538101</c:v>
                </c:pt>
                <c:pt idx="18555">
                  <c:v>21308.751463689601</c:v>
                </c:pt>
                <c:pt idx="18556">
                  <c:v>21308.8756128514</c:v>
                </c:pt>
                <c:pt idx="18557">
                  <c:v>21308.999749023598</c:v>
                </c:pt>
                <c:pt idx="18558">
                  <c:v>21309.123872206099</c:v>
                </c:pt>
                <c:pt idx="18559">
                  <c:v>21309.247982398902</c:v>
                </c:pt>
                <c:pt idx="18560">
                  <c:v>21309.372079602101</c:v>
                </c:pt>
                <c:pt idx="18561">
                  <c:v>21309.496163815598</c:v>
                </c:pt>
                <c:pt idx="18562">
                  <c:v>21309.6202350395</c:v>
                </c:pt>
                <c:pt idx="18563">
                  <c:v>21309.744293273699</c:v>
                </c:pt>
                <c:pt idx="18564">
                  <c:v>21309.868338518201</c:v>
                </c:pt>
                <c:pt idx="18565">
                  <c:v>21309.9923707731</c:v>
                </c:pt>
                <c:pt idx="18566">
                  <c:v>21310.1163900383</c:v>
                </c:pt>
                <c:pt idx="18567">
                  <c:v>21310.2403963139</c:v>
                </c:pt>
                <c:pt idx="18568">
                  <c:v>21310.364389599799</c:v>
                </c:pt>
                <c:pt idx="18569">
                  <c:v>21310.488369896</c:v>
                </c:pt>
                <c:pt idx="18570">
                  <c:v>21310.612337202601</c:v>
                </c:pt>
                <c:pt idx="18571">
                  <c:v>21310.736291519501</c:v>
                </c:pt>
                <c:pt idx="18572">
                  <c:v>21310.860232846699</c:v>
                </c:pt>
                <c:pt idx="18573">
                  <c:v>21310.9841611843</c:v>
                </c:pt>
                <c:pt idx="18574">
                  <c:v>21311.1080765322</c:v>
                </c:pt>
                <c:pt idx="18575">
                  <c:v>21311.231978890501</c:v>
                </c:pt>
                <c:pt idx="18576">
                  <c:v>21311.355868259099</c:v>
                </c:pt>
                <c:pt idx="18577">
                  <c:v>21311.479744638</c:v>
                </c:pt>
                <c:pt idx="18578">
                  <c:v>21311.603608027301</c:v>
                </c:pt>
                <c:pt idx="18579">
                  <c:v>21311.7274584269</c:v>
                </c:pt>
                <c:pt idx="18580">
                  <c:v>21311.851295836801</c:v>
                </c:pt>
                <c:pt idx="18581">
                  <c:v>21311.975120257099</c:v>
                </c:pt>
                <c:pt idx="18582">
                  <c:v>21312.098931687698</c:v>
                </c:pt>
                <c:pt idx="18583">
                  <c:v>21312.222730128698</c:v>
                </c:pt>
                <c:pt idx="18584">
                  <c:v>21312.34651558</c:v>
                </c:pt>
                <c:pt idx="18585">
                  <c:v>21312.470288041601</c:v>
                </c:pt>
                <c:pt idx="18586">
                  <c:v>21312.594047513601</c:v>
                </c:pt>
                <c:pt idx="18587">
                  <c:v>21312.7177939959</c:v>
                </c:pt>
                <c:pt idx="18588">
                  <c:v>21312.841527488501</c:v>
                </c:pt>
                <c:pt idx="18589">
                  <c:v>21312.965247991498</c:v>
                </c:pt>
                <c:pt idx="18590">
                  <c:v>21313.088955504802</c:v>
                </c:pt>
                <c:pt idx="18591">
                  <c:v>21313.212650028501</c:v>
                </c:pt>
                <c:pt idx="18592">
                  <c:v>21313.336331562499</c:v>
                </c:pt>
                <c:pt idx="18593">
                  <c:v>21313.460000106799</c:v>
                </c:pt>
                <c:pt idx="18594">
                  <c:v>21313.5836556615</c:v>
                </c:pt>
                <c:pt idx="18595">
                  <c:v>21313.707298226502</c:v>
                </c:pt>
                <c:pt idx="18596">
                  <c:v>21313.830927801901</c:v>
                </c:pt>
                <c:pt idx="18597">
                  <c:v>21313.954544387499</c:v>
                </c:pt>
                <c:pt idx="18598">
                  <c:v>21314.078147983601</c:v>
                </c:pt>
                <c:pt idx="18599">
                  <c:v>21314.201738589902</c:v>
                </c:pt>
                <c:pt idx="18600">
                  <c:v>21314.325316206599</c:v>
                </c:pt>
                <c:pt idx="18601">
                  <c:v>21314.448880833701</c:v>
                </c:pt>
                <c:pt idx="18602">
                  <c:v>21314.572432471101</c:v>
                </c:pt>
                <c:pt idx="18603">
                  <c:v>21314.695971118799</c:v>
                </c:pt>
                <c:pt idx="18604">
                  <c:v>21314.819496776799</c:v>
                </c:pt>
                <c:pt idx="18605">
                  <c:v>21314.9430094452</c:v>
                </c:pt>
                <c:pt idx="18606">
                  <c:v>21315.066509123899</c:v>
                </c:pt>
                <c:pt idx="18607">
                  <c:v>21315.189995813002</c:v>
                </c:pt>
                <c:pt idx="18608">
                  <c:v>21315.313469512399</c:v>
                </c:pt>
                <c:pt idx="18609">
                  <c:v>21315.436930222098</c:v>
                </c:pt>
                <c:pt idx="18610">
                  <c:v>21315.560377942202</c:v>
                </c:pt>
                <c:pt idx="18611">
                  <c:v>21315.6838126726</c:v>
                </c:pt>
                <c:pt idx="18612">
                  <c:v>21315.807234413402</c:v>
                </c:pt>
                <c:pt idx="18613">
                  <c:v>21315.930643164502</c:v>
                </c:pt>
                <c:pt idx="18614">
                  <c:v>21316.0540389259</c:v>
                </c:pt>
                <c:pt idx="18615">
                  <c:v>21316.177421697699</c:v>
                </c:pt>
                <c:pt idx="18616">
                  <c:v>21316.3007914798</c:v>
                </c:pt>
                <c:pt idx="18617">
                  <c:v>21316.424148272301</c:v>
                </c:pt>
                <c:pt idx="18618">
                  <c:v>21316.547492074998</c:v>
                </c:pt>
                <c:pt idx="18619">
                  <c:v>21316.670822888202</c:v>
                </c:pt>
                <c:pt idx="18620">
                  <c:v>21316.794140711601</c:v>
                </c:pt>
                <c:pt idx="18621">
                  <c:v>21316.917445545401</c:v>
                </c:pt>
                <c:pt idx="18622">
                  <c:v>21317.0407373895</c:v>
                </c:pt>
                <c:pt idx="18623">
                  <c:v>21317.164016244002</c:v>
                </c:pt>
                <c:pt idx="18624">
                  <c:v>21317.287282108799</c:v>
                </c:pt>
                <c:pt idx="18625">
                  <c:v>21317.410534983999</c:v>
                </c:pt>
                <c:pt idx="18626">
                  <c:v>21317.533774869498</c:v>
                </c:pt>
                <c:pt idx="18627">
                  <c:v>21317.657001765299</c:v>
                </c:pt>
                <c:pt idx="18628">
                  <c:v>21317.780215671399</c:v>
                </c:pt>
                <c:pt idx="18629">
                  <c:v>21317.903416587898</c:v>
                </c:pt>
                <c:pt idx="18630">
                  <c:v>21318.026604514798</c:v>
                </c:pt>
                <c:pt idx="18631">
                  <c:v>21318.149779452</c:v>
                </c:pt>
                <c:pt idx="18632">
                  <c:v>21318.2729413995</c:v>
                </c:pt>
                <c:pt idx="18633">
                  <c:v>21318.396090357299</c:v>
                </c:pt>
                <c:pt idx="18634">
                  <c:v>21318.519226325501</c:v>
                </c:pt>
                <c:pt idx="18635">
                  <c:v>21318.642349303998</c:v>
                </c:pt>
                <c:pt idx="18636">
                  <c:v>21318.765459292899</c:v>
                </c:pt>
                <c:pt idx="18637">
                  <c:v>21318.888556292099</c:v>
                </c:pt>
                <c:pt idx="18638">
                  <c:v>21319.0116403016</c:v>
                </c:pt>
                <c:pt idx="18639">
                  <c:v>21319.134711321502</c:v>
                </c:pt>
                <c:pt idx="18640">
                  <c:v>21319.257769351701</c:v>
                </c:pt>
                <c:pt idx="18641">
                  <c:v>21319.380814392302</c:v>
                </c:pt>
                <c:pt idx="18642">
                  <c:v>21319.5038464432</c:v>
                </c:pt>
                <c:pt idx="18643">
                  <c:v>21319.6268655044</c:v>
                </c:pt>
                <c:pt idx="18644">
                  <c:v>21319.749871576001</c:v>
                </c:pt>
                <c:pt idx="18645">
                  <c:v>21319.8728646579</c:v>
                </c:pt>
                <c:pt idx="18646">
                  <c:v>21319.995844750101</c:v>
                </c:pt>
                <c:pt idx="18647">
                  <c:v>21320.118811852699</c:v>
                </c:pt>
                <c:pt idx="18648">
                  <c:v>21320.241765965598</c:v>
                </c:pt>
                <c:pt idx="18649">
                  <c:v>21320.364707088898</c:v>
                </c:pt>
                <c:pt idx="18650">
                  <c:v>21320.4876352225</c:v>
                </c:pt>
                <c:pt idx="18651">
                  <c:v>21320.6105503664</c:v>
                </c:pt>
                <c:pt idx="18652">
                  <c:v>21320.733452520701</c:v>
                </c:pt>
                <c:pt idx="18653">
                  <c:v>21320.856341685299</c:v>
                </c:pt>
                <c:pt idx="18654">
                  <c:v>21320.9792178602</c:v>
                </c:pt>
                <c:pt idx="18655">
                  <c:v>21321.102081045501</c:v>
                </c:pt>
                <c:pt idx="18656">
                  <c:v>21321.2249312411</c:v>
                </c:pt>
                <c:pt idx="18657">
                  <c:v>21321.3477684471</c:v>
                </c:pt>
                <c:pt idx="18658">
                  <c:v>21321.470592663401</c:v>
                </c:pt>
                <c:pt idx="18659">
                  <c:v>21321.593403890001</c:v>
                </c:pt>
                <c:pt idx="18660">
                  <c:v>21321.716202127001</c:v>
                </c:pt>
                <c:pt idx="18661">
                  <c:v>21321.8389873743</c:v>
                </c:pt>
                <c:pt idx="18662">
                  <c:v>21321.961759631999</c:v>
                </c:pt>
                <c:pt idx="18663">
                  <c:v>21322.084518899999</c:v>
                </c:pt>
                <c:pt idx="18664">
                  <c:v>21322.207265178298</c:v>
                </c:pt>
                <c:pt idx="18665">
                  <c:v>21322.329998466899</c:v>
                </c:pt>
                <c:pt idx="18666">
                  <c:v>21322.4527187659</c:v>
                </c:pt>
                <c:pt idx="18667">
                  <c:v>21322.575426075298</c:v>
                </c:pt>
                <c:pt idx="18668">
                  <c:v>21322.698120395002</c:v>
                </c:pt>
                <c:pt idx="18669">
                  <c:v>21322.820801725</c:v>
                </c:pt>
                <c:pt idx="18670">
                  <c:v>21322.9434700653</c:v>
                </c:pt>
                <c:pt idx="18671">
                  <c:v>21323.066125416</c:v>
                </c:pt>
                <c:pt idx="18672">
                  <c:v>21323.188767776999</c:v>
                </c:pt>
                <c:pt idx="18673">
                  <c:v>21323.311397148402</c:v>
                </c:pt>
                <c:pt idx="18674">
                  <c:v>21323.434013530099</c:v>
                </c:pt>
                <c:pt idx="18675">
                  <c:v>21323.556616922098</c:v>
                </c:pt>
                <c:pt idx="18676">
                  <c:v>21323.679207324501</c:v>
                </c:pt>
                <c:pt idx="18677">
                  <c:v>21323.801784737199</c:v>
                </c:pt>
                <c:pt idx="18678">
                  <c:v>21323.924349160301</c:v>
                </c:pt>
                <c:pt idx="18679">
                  <c:v>21324.046900593701</c:v>
                </c:pt>
                <c:pt idx="18680">
                  <c:v>21324.1694390374</c:v>
                </c:pt>
                <c:pt idx="18681">
                  <c:v>21324.291964491498</c:v>
                </c:pt>
                <c:pt idx="18682">
                  <c:v>21324.414476955899</c:v>
                </c:pt>
                <c:pt idx="18683">
                  <c:v>21324.536976430601</c:v>
                </c:pt>
                <c:pt idx="18684">
                  <c:v>21324.659462915701</c:v>
                </c:pt>
                <c:pt idx="18685">
                  <c:v>21324.781936411098</c:v>
                </c:pt>
                <c:pt idx="18686">
                  <c:v>21324.9043969169</c:v>
                </c:pt>
                <c:pt idx="18687">
                  <c:v>21325.026844432999</c:v>
                </c:pt>
                <c:pt idx="18688">
                  <c:v>21325.149278959401</c:v>
                </c:pt>
                <c:pt idx="18689">
                  <c:v>21325.2717004962</c:v>
                </c:pt>
                <c:pt idx="18690">
                  <c:v>21325.3941090433</c:v>
                </c:pt>
                <c:pt idx="18691">
                  <c:v>21325.516504600801</c:v>
                </c:pt>
                <c:pt idx="18692">
                  <c:v>21325.638887168501</c:v>
                </c:pt>
                <c:pt idx="18693">
                  <c:v>21325.7612567467</c:v>
                </c:pt>
                <c:pt idx="18694">
                  <c:v>21325.8836133351</c:v>
                </c:pt>
                <c:pt idx="18695">
                  <c:v>21326.005956933899</c:v>
                </c:pt>
                <c:pt idx="18696">
                  <c:v>21326.128287543099</c:v>
                </c:pt>
                <c:pt idx="18697">
                  <c:v>21326.250605162499</c:v>
                </c:pt>
                <c:pt idx="18698">
                  <c:v>21326.372909792401</c:v>
                </c:pt>
                <c:pt idx="18699">
                  <c:v>21326.495201432499</c:v>
                </c:pt>
                <c:pt idx="18700">
                  <c:v>21326.617480083001</c:v>
                </c:pt>
                <c:pt idx="18701">
                  <c:v>21326.739745743798</c:v>
                </c:pt>
                <c:pt idx="18702">
                  <c:v>21326.861998414999</c:v>
                </c:pt>
                <c:pt idx="18703">
                  <c:v>21326.984238096498</c:v>
                </c:pt>
                <c:pt idx="18704">
                  <c:v>21327.106464788299</c:v>
                </c:pt>
                <c:pt idx="18705">
                  <c:v>21327.228678490501</c:v>
                </c:pt>
                <c:pt idx="18706">
                  <c:v>21327.350879203001</c:v>
                </c:pt>
                <c:pt idx="18707">
                  <c:v>21327.473066925901</c:v>
                </c:pt>
                <c:pt idx="18708">
                  <c:v>21327.595241659001</c:v>
                </c:pt>
                <c:pt idx="18709">
                  <c:v>21327.717403402599</c:v>
                </c:pt>
                <c:pt idx="18710">
                  <c:v>21327.8395521565</c:v>
                </c:pt>
                <c:pt idx="18711">
                  <c:v>21327.961687920699</c:v>
                </c:pt>
                <c:pt idx="18712">
                  <c:v>21328.0838106952</c:v>
                </c:pt>
                <c:pt idx="18713">
                  <c:v>21328.205920480101</c:v>
                </c:pt>
                <c:pt idx="18714">
                  <c:v>21328.3280172753</c:v>
                </c:pt>
                <c:pt idx="18715">
                  <c:v>21328.4501010809</c:v>
                </c:pt>
                <c:pt idx="18716">
                  <c:v>21328.5721718967</c:v>
                </c:pt>
                <c:pt idx="18717">
                  <c:v>21328.694229723002</c:v>
                </c:pt>
                <c:pt idx="18718">
                  <c:v>21328.816274559598</c:v>
                </c:pt>
                <c:pt idx="18719">
                  <c:v>21328.9383064065</c:v>
                </c:pt>
                <c:pt idx="18720">
                  <c:v>21329.060325263701</c:v>
                </c:pt>
                <c:pt idx="18721">
                  <c:v>21329.182331131298</c:v>
                </c:pt>
                <c:pt idx="18722">
                  <c:v>21329.304324009201</c:v>
                </c:pt>
                <c:pt idx="18723">
                  <c:v>21329.4263038975</c:v>
                </c:pt>
                <c:pt idx="18724">
                  <c:v>21329.548270796098</c:v>
                </c:pt>
                <c:pt idx="18725">
                  <c:v>21329.670224705002</c:v>
                </c:pt>
                <c:pt idx="18726">
                  <c:v>21329.792165624302</c:v>
                </c:pt>
                <c:pt idx="18727">
                  <c:v>21329.9140935539</c:v>
                </c:pt>
                <c:pt idx="18728">
                  <c:v>21330.0360084938</c:v>
                </c:pt>
                <c:pt idx="18729">
                  <c:v>21330.157910444101</c:v>
                </c:pt>
                <c:pt idx="18730">
                  <c:v>21330.2797994047</c:v>
                </c:pt>
                <c:pt idx="18731">
                  <c:v>21330.401675375699</c:v>
                </c:pt>
                <c:pt idx="18732">
                  <c:v>21330.523538357</c:v>
                </c:pt>
                <c:pt idx="18733">
                  <c:v>21330.645388348599</c:v>
                </c:pt>
                <c:pt idx="18734">
                  <c:v>21330.767225350599</c:v>
                </c:pt>
                <c:pt idx="18735">
                  <c:v>21330.889049362901</c:v>
                </c:pt>
                <c:pt idx="18736">
                  <c:v>21331.010860385599</c:v>
                </c:pt>
                <c:pt idx="18737">
                  <c:v>21331.132658418599</c:v>
                </c:pt>
                <c:pt idx="18738">
                  <c:v>21331.254443461901</c:v>
                </c:pt>
                <c:pt idx="18739">
                  <c:v>21331.3762155156</c:v>
                </c:pt>
                <c:pt idx="18740">
                  <c:v>21331.497974579601</c:v>
                </c:pt>
                <c:pt idx="18741">
                  <c:v>21331.6197206539</c:v>
                </c:pt>
                <c:pt idx="18742">
                  <c:v>21331.741453738599</c:v>
                </c:pt>
                <c:pt idx="18743">
                  <c:v>21331.863173833601</c:v>
                </c:pt>
                <c:pt idx="18744">
                  <c:v>21331.984880938999</c:v>
                </c:pt>
                <c:pt idx="18745">
                  <c:v>21332.1065750546</c:v>
                </c:pt>
                <c:pt idx="18746">
                  <c:v>21332.228256180701</c:v>
                </c:pt>
                <c:pt idx="18747">
                  <c:v>21332.349924317001</c:v>
                </c:pt>
                <c:pt idx="18748">
                  <c:v>21332.471579463701</c:v>
                </c:pt>
                <c:pt idx="18749">
                  <c:v>21332.593221620798</c:v>
                </c:pt>
                <c:pt idx="18750">
                  <c:v>21332.714850788201</c:v>
                </c:pt>
                <c:pt idx="18751">
                  <c:v>21332.836466965899</c:v>
                </c:pt>
                <c:pt idx="18752">
                  <c:v>21332.958070154</c:v>
                </c:pt>
                <c:pt idx="18753">
                  <c:v>21333.079660352301</c:v>
                </c:pt>
                <c:pt idx="18754">
                  <c:v>21333.201237561101</c:v>
                </c:pt>
                <c:pt idx="18755">
                  <c:v>21333.322801780101</c:v>
                </c:pt>
                <c:pt idx="18756">
                  <c:v>21333.444353009501</c:v>
                </c:pt>
                <c:pt idx="18757">
                  <c:v>21333.565891249302</c:v>
                </c:pt>
                <c:pt idx="18758">
                  <c:v>21333.687416499401</c:v>
                </c:pt>
                <c:pt idx="18759">
                  <c:v>21333.808928759801</c:v>
                </c:pt>
                <c:pt idx="18760">
                  <c:v>21333.930428030599</c:v>
                </c:pt>
                <c:pt idx="18761">
                  <c:v>21334.051914311702</c:v>
                </c:pt>
                <c:pt idx="18762">
                  <c:v>21334.173387603099</c:v>
                </c:pt>
                <c:pt idx="18763">
                  <c:v>21334.294847904901</c:v>
                </c:pt>
                <c:pt idx="18764">
                  <c:v>21334.416295217001</c:v>
                </c:pt>
                <c:pt idx="18765">
                  <c:v>21334.537729539399</c:v>
                </c:pt>
                <c:pt idx="18766">
                  <c:v>21334.659150872201</c:v>
                </c:pt>
                <c:pt idx="18767">
                  <c:v>21334.7805592154</c:v>
                </c:pt>
                <c:pt idx="18768">
                  <c:v>21334.901954568799</c:v>
                </c:pt>
                <c:pt idx="18769">
                  <c:v>21335.023336932602</c:v>
                </c:pt>
                <c:pt idx="18770">
                  <c:v>21335.144706306801</c:v>
                </c:pt>
                <c:pt idx="18771">
                  <c:v>21335.2660626912</c:v>
                </c:pt>
                <c:pt idx="18772">
                  <c:v>21335.387406086</c:v>
                </c:pt>
                <c:pt idx="18773">
                  <c:v>21335.5087364912</c:v>
                </c:pt>
                <c:pt idx="18774">
                  <c:v>21335.630053906702</c:v>
                </c:pt>
                <c:pt idx="18775">
                  <c:v>21335.751358332502</c:v>
                </c:pt>
                <c:pt idx="18776">
                  <c:v>21335.8726659368</c:v>
                </c:pt>
                <c:pt idx="18777">
                  <c:v>21335.993961852299</c:v>
                </c:pt>
                <c:pt idx="18778">
                  <c:v>21336.115244928798</c:v>
                </c:pt>
                <c:pt idx="18779">
                  <c:v>21336.236515166202</c:v>
                </c:pt>
                <c:pt idx="18780">
                  <c:v>21336.357772564599</c:v>
                </c:pt>
                <c:pt idx="18781">
                  <c:v>21336.4790171239</c:v>
                </c:pt>
                <c:pt idx="18782">
                  <c:v>21336.600248844199</c:v>
                </c:pt>
                <c:pt idx="18783">
                  <c:v>21336.7214677255</c:v>
                </c:pt>
                <c:pt idx="18784">
                  <c:v>21336.8426737677</c:v>
                </c:pt>
                <c:pt idx="18785">
                  <c:v>21336.963866970898</c:v>
                </c:pt>
                <c:pt idx="18786">
                  <c:v>21337.085047335098</c:v>
                </c:pt>
                <c:pt idx="18787">
                  <c:v>21337.206214860202</c:v>
                </c:pt>
                <c:pt idx="18788">
                  <c:v>21337.327369546299</c:v>
                </c:pt>
                <c:pt idx="18789">
                  <c:v>21337.448511393301</c:v>
                </c:pt>
                <c:pt idx="18790">
                  <c:v>21337.5696404013</c:v>
                </c:pt>
                <c:pt idx="18791">
                  <c:v>21337.6907565703</c:v>
                </c:pt>
                <c:pt idx="18792">
                  <c:v>21337.811859900299</c:v>
                </c:pt>
                <c:pt idx="18793">
                  <c:v>21337.932950391201</c:v>
                </c:pt>
                <c:pt idx="18794">
                  <c:v>21338.054028043</c:v>
                </c:pt>
                <c:pt idx="18795">
                  <c:v>21338.175092855901</c:v>
                </c:pt>
                <c:pt idx="18796">
                  <c:v>21338.296144829699</c:v>
                </c:pt>
                <c:pt idx="18797">
                  <c:v>21338.4171839644</c:v>
                </c:pt>
                <c:pt idx="18798">
                  <c:v>21338.538210260202</c:v>
                </c:pt>
                <c:pt idx="18799">
                  <c:v>21338.659223716899</c:v>
                </c:pt>
                <c:pt idx="18800">
                  <c:v>21338.7802243345</c:v>
                </c:pt>
                <c:pt idx="18801">
                  <c:v>21338.901212113102</c:v>
                </c:pt>
                <c:pt idx="18802">
                  <c:v>21339.022187052698</c:v>
                </c:pt>
                <c:pt idx="18803">
                  <c:v>21339.143149153198</c:v>
                </c:pt>
                <c:pt idx="18804">
                  <c:v>21339.2640984147</c:v>
                </c:pt>
                <c:pt idx="18805">
                  <c:v>21339.3850348372</c:v>
                </c:pt>
                <c:pt idx="18806">
                  <c:v>21339.505958420701</c:v>
                </c:pt>
                <c:pt idx="18807">
                  <c:v>21339.626869165098</c:v>
                </c:pt>
                <c:pt idx="18808">
                  <c:v>21339.747767070399</c:v>
                </c:pt>
                <c:pt idx="18809">
                  <c:v>21339.868652136702</c:v>
                </c:pt>
                <c:pt idx="18810">
                  <c:v>21339.989524363998</c:v>
                </c:pt>
                <c:pt idx="18811">
                  <c:v>21340.110383752301</c:v>
                </c:pt>
                <c:pt idx="18812">
                  <c:v>21340.231230301499</c:v>
                </c:pt>
                <c:pt idx="18813">
                  <c:v>21340.352064011699</c:v>
                </c:pt>
                <c:pt idx="18814">
                  <c:v>21340.472884882802</c:v>
                </c:pt>
                <c:pt idx="18815">
                  <c:v>21340.593692914899</c:v>
                </c:pt>
                <c:pt idx="18816">
                  <c:v>21340.714488107998</c:v>
                </c:pt>
                <c:pt idx="18817">
                  <c:v>21340.835270462099</c:v>
                </c:pt>
                <c:pt idx="18818">
                  <c:v>21340.9560399771</c:v>
                </c:pt>
                <c:pt idx="18819">
                  <c:v>21341.076796653</c:v>
                </c:pt>
                <c:pt idx="18820">
                  <c:v>21341.197540489899</c:v>
                </c:pt>
                <c:pt idx="18821">
                  <c:v>21341.318271487798</c:v>
                </c:pt>
                <c:pt idx="18822">
                  <c:v>21341.4389896467</c:v>
                </c:pt>
                <c:pt idx="18823">
                  <c:v>21341.559694966501</c:v>
                </c:pt>
                <c:pt idx="18824">
                  <c:v>21341.680387447301</c:v>
                </c:pt>
                <c:pt idx="18825">
                  <c:v>21341.801067089</c:v>
                </c:pt>
                <c:pt idx="18826">
                  <c:v>21341.921733891799</c:v>
                </c:pt>
                <c:pt idx="18827">
                  <c:v>21342.042387855399</c:v>
                </c:pt>
                <c:pt idx="18828">
                  <c:v>21342.1630289801</c:v>
                </c:pt>
                <c:pt idx="18829">
                  <c:v>21342.2836572657</c:v>
                </c:pt>
                <c:pt idx="18830">
                  <c:v>21342.4042727122</c:v>
                </c:pt>
                <c:pt idx="18831">
                  <c:v>21342.524875319799</c:v>
                </c:pt>
                <c:pt idx="18832">
                  <c:v>21342.645465088299</c:v>
                </c:pt>
                <c:pt idx="18833">
                  <c:v>21342.766042017702</c:v>
                </c:pt>
                <c:pt idx="18834">
                  <c:v>21342.886606108099</c:v>
                </c:pt>
                <c:pt idx="18835">
                  <c:v>21343.007157359501</c:v>
                </c:pt>
                <c:pt idx="18836">
                  <c:v>21343.127695771898</c:v>
                </c:pt>
                <c:pt idx="18837">
                  <c:v>21343.248221345199</c:v>
                </c:pt>
                <c:pt idx="18838">
                  <c:v>21343.3687340795</c:v>
                </c:pt>
                <c:pt idx="18839">
                  <c:v>21343.489233974698</c:v>
                </c:pt>
                <c:pt idx="18840">
                  <c:v>21343.609721030902</c:v>
                </c:pt>
                <c:pt idx="18841">
                  <c:v>21343.730195248099</c:v>
                </c:pt>
                <c:pt idx="18842">
                  <c:v>21343.8506566262</c:v>
                </c:pt>
                <c:pt idx="18843">
                  <c:v>21343.971105165299</c:v>
                </c:pt>
                <c:pt idx="18844">
                  <c:v>21344.091540865302</c:v>
                </c:pt>
                <c:pt idx="18845">
                  <c:v>21344.2119637264</c:v>
                </c:pt>
                <c:pt idx="18846">
                  <c:v>21344.332373748399</c:v>
                </c:pt>
                <c:pt idx="18847">
                  <c:v>21344.452770931301</c:v>
                </c:pt>
                <c:pt idx="18848">
                  <c:v>21344.5731552752</c:v>
                </c:pt>
                <c:pt idx="18849">
                  <c:v>21344.693526780098</c:v>
                </c:pt>
                <c:pt idx="18850">
                  <c:v>21344.813885445899</c:v>
                </c:pt>
                <c:pt idx="18851">
                  <c:v>21344.934231272699</c:v>
                </c:pt>
                <c:pt idx="18852">
                  <c:v>21345.054564260499</c:v>
                </c:pt>
                <c:pt idx="18853">
                  <c:v>21345.1748844092</c:v>
                </c:pt>
                <c:pt idx="18854">
                  <c:v>21345.295191718898</c:v>
                </c:pt>
                <c:pt idx="18855">
                  <c:v>21345.415486189599</c:v>
                </c:pt>
                <c:pt idx="18856">
                  <c:v>21345.535767821199</c:v>
                </c:pt>
                <c:pt idx="18857">
                  <c:v>21345.6560366138</c:v>
                </c:pt>
                <c:pt idx="18858">
                  <c:v>21345.7762925674</c:v>
                </c:pt>
                <c:pt idx="18859">
                  <c:v>21345.896535681899</c:v>
                </c:pt>
                <c:pt idx="18860">
                  <c:v>21346.016765957302</c:v>
                </c:pt>
                <c:pt idx="18861">
                  <c:v>21346.136983393801</c:v>
                </c:pt>
                <c:pt idx="18862">
                  <c:v>21346.257187991199</c:v>
                </c:pt>
                <c:pt idx="18863">
                  <c:v>21346.3773797496</c:v>
                </c:pt>
                <c:pt idx="18864">
                  <c:v>21346.4975586689</c:v>
                </c:pt>
                <c:pt idx="18865">
                  <c:v>21346.617724749201</c:v>
                </c:pt>
                <c:pt idx="18866">
                  <c:v>21346.737877990501</c:v>
                </c:pt>
                <c:pt idx="18867">
                  <c:v>21346.858018392701</c:v>
                </c:pt>
                <c:pt idx="18868">
                  <c:v>21346.978145955902</c:v>
                </c:pt>
                <c:pt idx="18869">
                  <c:v>21347.098260679999</c:v>
                </c:pt>
                <c:pt idx="18870">
                  <c:v>21347.218362565101</c:v>
                </c:pt>
                <c:pt idx="18871">
                  <c:v>21347.338451611198</c:v>
                </c:pt>
                <c:pt idx="18872">
                  <c:v>21347.4585278183</c:v>
                </c:pt>
                <c:pt idx="18873">
                  <c:v>21347.578591186299</c:v>
                </c:pt>
                <c:pt idx="18874">
                  <c:v>21347.6986417152</c:v>
                </c:pt>
                <c:pt idx="18875">
                  <c:v>21347.818679405202</c:v>
                </c:pt>
                <c:pt idx="18876">
                  <c:v>21347.938704256099</c:v>
                </c:pt>
                <c:pt idx="18877">
                  <c:v>21348.0587162679</c:v>
                </c:pt>
                <c:pt idx="18878">
                  <c:v>21348.178715440801</c:v>
                </c:pt>
                <c:pt idx="18879">
                  <c:v>21348.298701774602</c:v>
                </c:pt>
                <c:pt idx="18880">
                  <c:v>21348.418675269299</c:v>
                </c:pt>
                <c:pt idx="18881">
                  <c:v>21348.538635925001</c:v>
                </c:pt>
                <c:pt idx="18882">
                  <c:v>21348.658583741701</c:v>
                </c:pt>
                <c:pt idx="18883">
                  <c:v>21348.7785187193</c:v>
                </c:pt>
                <c:pt idx="18884">
                  <c:v>21348.898440858</c:v>
                </c:pt>
                <c:pt idx="18885">
                  <c:v>21349.018350157501</c:v>
                </c:pt>
                <c:pt idx="18886">
                  <c:v>21349.138246618098</c:v>
                </c:pt>
                <c:pt idx="18887">
                  <c:v>21349.258130239599</c:v>
                </c:pt>
                <c:pt idx="18888">
                  <c:v>21349.378001022</c:v>
                </c:pt>
                <c:pt idx="18889">
                  <c:v>21349.4978589655</c:v>
                </c:pt>
                <c:pt idx="18890">
                  <c:v>21349.617704069798</c:v>
                </c:pt>
                <c:pt idx="18891">
                  <c:v>21349.7375363352</c:v>
                </c:pt>
                <c:pt idx="18892">
                  <c:v>21349.857355761498</c:v>
                </c:pt>
                <c:pt idx="18893">
                  <c:v>21349.977162348801</c:v>
                </c:pt>
                <c:pt idx="18894">
                  <c:v>21350.096956097099</c:v>
                </c:pt>
                <c:pt idx="18895">
                  <c:v>21350.2167370063</c:v>
                </c:pt>
                <c:pt idx="18896">
                  <c:v>21350.3365050764</c:v>
                </c:pt>
                <c:pt idx="18897">
                  <c:v>21350.456260307601</c:v>
                </c:pt>
                <c:pt idx="18898">
                  <c:v>21350.576002699701</c:v>
                </c:pt>
                <c:pt idx="18899">
                  <c:v>21350.695732252701</c:v>
                </c:pt>
                <c:pt idx="18900">
                  <c:v>21350.815448966699</c:v>
                </c:pt>
                <c:pt idx="18901">
                  <c:v>21350.935152841801</c:v>
                </c:pt>
                <c:pt idx="18902">
                  <c:v>21351.0548438777</c:v>
                </c:pt>
                <c:pt idx="18903">
                  <c:v>21351.174522074602</c:v>
                </c:pt>
                <c:pt idx="18904">
                  <c:v>21351.294187432501</c:v>
                </c:pt>
                <c:pt idx="18905">
                  <c:v>21351.413839951401</c:v>
                </c:pt>
                <c:pt idx="18906">
                  <c:v>21351.533479631202</c:v>
                </c:pt>
                <c:pt idx="18907">
                  <c:v>21351.653106472</c:v>
                </c:pt>
                <c:pt idx="18908">
                  <c:v>21351.772720473698</c:v>
                </c:pt>
                <c:pt idx="18909">
                  <c:v>21351.892321636398</c:v>
                </c:pt>
                <c:pt idx="18910">
                  <c:v>21352.0119099601</c:v>
                </c:pt>
                <c:pt idx="18911">
                  <c:v>21352.131485444701</c:v>
                </c:pt>
                <c:pt idx="18912">
                  <c:v>21352.2510480903</c:v>
                </c:pt>
                <c:pt idx="18913">
                  <c:v>21352.370597896799</c:v>
                </c:pt>
                <c:pt idx="18914">
                  <c:v>21352.490134864402</c:v>
                </c:pt>
                <c:pt idx="18915">
                  <c:v>21352.609658992798</c:v>
                </c:pt>
                <c:pt idx="18916">
                  <c:v>21352.729170282299</c:v>
                </c:pt>
                <c:pt idx="18917">
                  <c:v>21352.848668732699</c:v>
                </c:pt>
                <c:pt idx="18918">
                  <c:v>21352.9681543441</c:v>
                </c:pt>
                <c:pt idx="18919">
                  <c:v>21353.087627116402</c:v>
                </c:pt>
                <c:pt idx="18920">
                  <c:v>21353.207087049701</c:v>
                </c:pt>
                <c:pt idx="18921">
                  <c:v>21353.326534143998</c:v>
                </c:pt>
                <c:pt idx="18922">
                  <c:v>21353.445968399199</c:v>
                </c:pt>
                <c:pt idx="18923">
                  <c:v>21353.565389815401</c:v>
                </c:pt>
                <c:pt idx="18924">
                  <c:v>21353.684798392602</c:v>
                </c:pt>
                <c:pt idx="18925">
                  <c:v>21353.804194130698</c:v>
                </c:pt>
                <c:pt idx="18926">
                  <c:v>21353.9235770298</c:v>
                </c:pt>
                <c:pt idx="18927">
                  <c:v>21354.042947089802</c:v>
                </c:pt>
                <c:pt idx="18928">
                  <c:v>21354.162304310899</c:v>
                </c:pt>
                <c:pt idx="18929">
                  <c:v>21354.281648692799</c:v>
                </c:pt>
                <c:pt idx="18930">
                  <c:v>21354.400980235801</c:v>
                </c:pt>
                <c:pt idx="18931">
                  <c:v>21354.5202989397</c:v>
                </c:pt>
                <c:pt idx="18932">
                  <c:v>21354.639604804601</c:v>
                </c:pt>
                <c:pt idx="18933">
                  <c:v>21354.758897830401</c:v>
                </c:pt>
                <c:pt idx="18934">
                  <c:v>21354.878178017199</c:v>
                </c:pt>
                <c:pt idx="18935">
                  <c:v>21354.997445364901</c:v>
                </c:pt>
                <c:pt idx="18936">
                  <c:v>21355.116699873699</c:v>
                </c:pt>
                <c:pt idx="18937">
                  <c:v>21355.2359415434</c:v>
                </c:pt>
                <c:pt idx="18938">
                  <c:v>21355.355170374001</c:v>
                </c:pt>
                <c:pt idx="18939">
                  <c:v>21355.4743863656</c:v>
                </c:pt>
                <c:pt idx="18940">
                  <c:v>21355.593589518201</c:v>
                </c:pt>
                <c:pt idx="18941">
                  <c:v>21355.712779831701</c:v>
                </c:pt>
                <c:pt idx="18942">
                  <c:v>21355.831957306302</c:v>
                </c:pt>
                <c:pt idx="18943">
                  <c:v>21355.9511219417</c:v>
                </c:pt>
                <c:pt idx="18944">
                  <c:v>21356.070273738202</c:v>
                </c:pt>
                <c:pt idx="18945">
                  <c:v>21356.189412695599</c:v>
                </c:pt>
                <c:pt idx="18946">
                  <c:v>21356.308538813901</c:v>
                </c:pt>
                <c:pt idx="18947">
                  <c:v>21356.4276520932</c:v>
                </c:pt>
                <c:pt idx="18948">
                  <c:v>21356.546752533501</c:v>
                </c:pt>
                <c:pt idx="18949">
                  <c:v>21356.6658401348</c:v>
                </c:pt>
                <c:pt idx="18950">
                  <c:v>21356.784914897002</c:v>
                </c:pt>
                <c:pt idx="18951">
                  <c:v>21356.903976820198</c:v>
                </c:pt>
                <c:pt idx="18952">
                  <c:v>21357.023025904298</c:v>
                </c:pt>
                <c:pt idx="18953">
                  <c:v>21357.1420621494</c:v>
                </c:pt>
                <c:pt idx="18954">
                  <c:v>21357.261085555499</c:v>
                </c:pt>
                <c:pt idx="18955">
                  <c:v>21357.380096122499</c:v>
                </c:pt>
                <c:pt idx="18956">
                  <c:v>21357.4990938505</c:v>
                </c:pt>
                <c:pt idx="18957">
                  <c:v>21357.618078739499</c:v>
                </c:pt>
                <c:pt idx="18958">
                  <c:v>21357.737050789401</c:v>
                </c:pt>
                <c:pt idx="18959">
                  <c:v>21357.856010000301</c:v>
                </c:pt>
                <c:pt idx="18960">
                  <c:v>21357.9749563722</c:v>
                </c:pt>
                <c:pt idx="18961">
                  <c:v>21358.093889905002</c:v>
                </c:pt>
                <c:pt idx="18962">
                  <c:v>21358.212810598801</c:v>
                </c:pt>
                <c:pt idx="18963">
                  <c:v>21358.331718453501</c:v>
                </c:pt>
                <c:pt idx="18964">
                  <c:v>21358.450613469198</c:v>
                </c:pt>
                <c:pt idx="18965">
                  <c:v>21358.569495645901</c:v>
                </c:pt>
                <c:pt idx="18966">
                  <c:v>21358.6883649835</c:v>
                </c:pt>
                <c:pt idx="18967">
                  <c:v>21358.807221482199</c:v>
                </c:pt>
                <c:pt idx="18968">
                  <c:v>21358.926065141699</c:v>
                </c:pt>
                <c:pt idx="18969">
                  <c:v>21359.044895962201</c:v>
                </c:pt>
                <c:pt idx="18970">
                  <c:v>21359.163713943701</c:v>
                </c:pt>
                <c:pt idx="18971">
                  <c:v>21359.282519086199</c:v>
                </c:pt>
                <c:pt idx="18972">
                  <c:v>21359.4013113896</c:v>
                </c:pt>
                <c:pt idx="18973">
                  <c:v>21359.520090853999</c:v>
                </c:pt>
                <c:pt idx="18974">
                  <c:v>21359.638857479302</c:v>
                </c:pt>
                <c:pt idx="18975">
                  <c:v>21359.757611265701</c:v>
                </c:pt>
                <c:pt idx="18976">
                  <c:v>21359.876352212901</c:v>
                </c:pt>
                <c:pt idx="18977">
                  <c:v>21359.995080321201</c:v>
                </c:pt>
                <c:pt idx="18978">
                  <c:v>21360.113795590401</c:v>
                </c:pt>
                <c:pt idx="18979">
                  <c:v>21360.232498020501</c:v>
                </c:pt>
                <c:pt idx="18980">
                  <c:v>21360.351187611701</c:v>
                </c:pt>
                <c:pt idx="18981">
                  <c:v>21360.4698643638</c:v>
                </c:pt>
                <c:pt idx="18982">
                  <c:v>21360.588528276799</c:v>
                </c:pt>
                <c:pt idx="18983">
                  <c:v>21360.7071793508</c:v>
                </c:pt>
                <c:pt idx="18984">
                  <c:v>21360.825817585799</c:v>
                </c:pt>
                <c:pt idx="18985">
                  <c:v>21360.9444429818</c:v>
                </c:pt>
                <c:pt idx="18986">
                  <c:v>21361.0630555387</c:v>
                </c:pt>
                <c:pt idx="18987">
                  <c:v>21361.181655256602</c:v>
                </c:pt>
                <c:pt idx="18988">
                  <c:v>21361.300242135399</c:v>
                </c:pt>
                <c:pt idx="18989">
                  <c:v>21361.418816175199</c:v>
                </c:pt>
                <c:pt idx="18990">
                  <c:v>21361.537377376</c:v>
                </c:pt>
                <c:pt idx="18991">
                  <c:v>21361.655925737701</c:v>
                </c:pt>
                <c:pt idx="18992">
                  <c:v>21361.7744612604</c:v>
                </c:pt>
                <c:pt idx="18993">
                  <c:v>21361.892983944101</c:v>
                </c:pt>
                <c:pt idx="18994">
                  <c:v>21362.011493788701</c:v>
                </c:pt>
                <c:pt idx="18995">
                  <c:v>21362.129990794299</c:v>
                </c:pt>
                <c:pt idx="18996">
                  <c:v>21362.248474960801</c:v>
                </c:pt>
                <c:pt idx="18997">
                  <c:v>21362.366946288301</c:v>
                </c:pt>
                <c:pt idx="18998">
                  <c:v>21362.485404776799</c:v>
                </c:pt>
                <c:pt idx="18999">
                  <c:v>21362.6038504262</c:v>
                </c:pt>
                <c:pt idx="19000">
                  <c:v>21362.722283236599</c:v>
                </c:pt>
                <c:pt idx="19001">
                  <c:v>21362.840703207999</c:v>
                </c:pt>
                <c:pt idx="19002">
                  <c:v>21362.959110340398</c:v>
                </c:pt>
                <c:pt idx="19003">
                  <c:v>21363.077504633598</c:v>
                </c:pt>
                <c:pt idx="19004">
                  <c:v>21363.195886087899</c:v>
                </c:pt>
                <c:pt idx="19005">
                  <c:v>21363.3142681842</c:v>
                </c:pt>
                <c:pt idx="19006">
                  <c:v>21363.4326400061</c:v>
                </c:pt>
                <c:pt idx="19007">
                  <c:v>21363.550999150099</c:v>
                </c:pt>
                <c:pt idx="19008">
                  <c:v>21363.669345616599</c:v>
                </c:pt>
                <c:pt idx="19009">
                  <c:v>21363.787679405799</c:v>
                </c:pt>
                <c:pt idx="19010">
                  <c:v>21363.906000518102</c:v>
                </c:pt>
                <c:pt idx="19011">
                  <c:v>21364.0243089537</c:v>
                </c:pt>
                <c:pt idx="19012">
                  <c:v>21364.142604712899</c:v>
                </c:pt>
                <c:pt idx="19013">
                  <c:v>21364.260887796099</c:v>
                </c:pt>
                <c:pt idx="19014">
                  <c:v>21364.379158203399</c:v>
                </c:pt>
                <c:pt idx="19015">
                  <c:v>21364.497415935301</c:v>
                </c:pt>
                <c:pt idx="19016">
                  <c:v>21364.615660992</c:v>
                </c:pt>
                <c:pt idx="19017">
                  <c:v>21364.733893373799</c:v>
                </c:pt>
                <c:pt idx="19018">
                  <c:v>21364.852113080899</c:v>
                </c:pt>
                <c:pt idx="19019">
                  <c:v>21364.9703201138</c:v>
                </c:pt>
                <c:pt idx="19020">
                  <c:v>21365.0885144727</c:v>
                </c:pt>
                <c:pt idx="19021">
                  <c:v>21365.206696157798</c:v>
                </c:pt>
                <c:pt idx="19022">
                  <c:v>21365.324865169499</c:v>
                </c:pt>
                <c:pt idx="19023">
                  <c:v>21365.443021507999</c:v>
                </c:pt>
                <c:pt idx="19024">
                  <c:v>21365.561165173702</c:v>
                </c:pt>
                <c:pt idx="19025">
                  <c:v>21365.679296166902</c:v>
                </c:pt>
                <c:pt idx="19026">
                  <c:v>21365.797414487799</c:v>
                </c:pt>
                <c:pt idx="19027">
                  <c:v>21365.915520136801</c:v>
                </c:pt>
                <c:pt idx="19028">
                  <c:v>21366.033613114101</c:v>
                </c:pt>
                <c:pt idx="19029">
                  <c:v>21366.151693420001</c:v>
                </c:pt>
                <c:pt idx="19030">
                  <c:v>21366.269761054798</c:v>
                </c:pt>
                <c:pt idx="19031">
                  <c:v>21366.387816018902</c:v>
                </c:pt>
                <c:pt idx="19032">
                  <c:v>21366.505858312401</c:v>
                </c:pt>
                <c:pt idx="19033">
                  <c:v>21366.623887935799</c:v>
                </c:pt>
                <c:pt idx="19034">
                  <c:v>21366.741904889299</c:v>
                </c:pt>
                <c:pt idx="19035">
                  <c:v>21366.859909173101</c:v>
                </c:pt>
                <c:pt idx="19036">
                  <c:v>21366.9779007877</c:v>
                </c:pt>
                <c:pt idx="19037">
                  <c:v>21367.095879733199</c:v>
                </c:pt>
                <c:pt idx="19038">
                  <c:v>21367.21384601</c:v>
                </c:pt>
                <c:pt idx="19039">
                  <c:v>21367.331799618401</c:v>
                </c:pt>
                <c:pt idx="19040">
                  <c:v>21367.449740558601</c:v>
                </c:pt>
                <c:pt idx="19041">
                  <c:v>21367.567668831001</c:v>
                </c:pt>
                <c:pt idx="19042">
                  <c:v>21367.685584435902</c:v>
                </c:pt>
                <c:pt idx="19043">
                  <c:v>21367.803487373501</c:v>
                </c:pt>
                <c:pt idx="19044">
                  <c:v>21367.921377644099</c:v>
                </c:pt>
                <c:pt idx="19045">
                  <c:v>21368.039255248099</c:v>
                </c:pt>
                <c:pt idx="19046">
                  <c:v>21368.1571201857</c:v>
                </c:pt>
                <c:pt idx="19047">
                  <c:v>21368.274972457199</c:v>
                </c:pt>
                <c:pt idx="19048">
                  <c:v>21368.392812062899</c:v>
                </c:pt>
                <c:pt idx="19049">
                  <c:v>21368.510639003202</c:v>
                </c:pt>
                <c:pt idx="19050">
                  <c:v>21368.628453278201</c:v>
                </c:pt>
                <c:pt idx="19051">
                  <c:v>21368.7462548884</c:v>
                </c:pt>
                <c:pt idx="19052">
                  <c:v>21368.864043833899</c:v>
                </c:pt>
                <c:pt idx="19053">
                  <c:v>21368.981820115201</c:v>
                </c:pt>
                <c:pt idx="19054">
                  <c:v>21369.099583732401</c:v>
                </c:pt>
                <c:pt idx="19055">
                  <c:v>21369.217334685902</c:v>
                </c:pt>
                <c:pt idx="19056">
                  <c:v>21369.3350729759</c:v>
                </c:pt>
                <c:pt idx="19057">
                  <c:v>21369.452798602899</c:v>
                </c:pt>
                <c:pt idx="19058">
                  <c:v>21369.570511566901</c:v>
                </c:pt>
                <c:pt idx="19059">
                  <c:v>21369.688211868499</c:v>
                </c:pt>
                <c:pt idx="19060">
                  <c:v>21369.805899507799</c:v>
                </c:pt>
                <c:pt idx="19061">
                  <c:v>21369.923574485099</c:v>
                </c:pt>
                <c:pt idx="19062">
                  <c:v>21370.041236800698</c:v>
                </c:pt>
                <c:pt idx="19063">
                  <c:v>21370.158886454999</c:v>
                </c:pt>
                <c:pt idx="19064">
                  <c:v>21370.276523448199</c:v>
                </c:pt>
                <c:pt idx="19065">
                  <c:v>21370.3941477806</c:v>
                </c:pt>
                <c:pt idx="19066">
                  <c:v>21370.511759452598</c:v>
                </c:pt>
                <c:pt idx="19067">
                  <c:v>21370.629358464299</c:v>
                </c:pt>
                <c:pt idx="19068">
                  <c:v>21370.746944816099</c:v>
                </c:pt>
                <c:pt idx="19069">
                  <c:v>21370.864518508399</c:v>
                </c:pt>
                <c:pt idx="19070">
                  <c:v>21370.9820795413</c:v>
                </c:pt>
                <c:pt idx="19071">
                  <c:v>21371.099627915199</c:v>
                </c:pt>
                <c:pt idx="19072">
                  <c:v>21371.217163630401</c:v>
                </c:pt>
                <c:pt idx="19073">
                  <c:v>21371.3346866871</c:v>
                </c:pt>
                <c:pt idx="19074">
                  <c:v>21371.452197085699</c:v>
                </c:pt>
                <c:pt idx="19075">
                  <c:v>21371.569694826499</c:v>
                </c:pt>
                <c:pt idx="19076">
                  <c:v>21371.687179909699</c:v>
                </c:pt>
                <c:pt idx="19077">
                  <c:v>21371.804652335599</c:v>
                </c:pt>
                <c:pt idx="19078">
                  <c:v>21371.922112104599</c:v>
                </c:pt>
                <c:pt idx="19079">
                  <c:v>21372.039559216999</c:v>
                </c:pt>
                <c:pt idx="19080">
                  <c:v>21372.156993672899</c:v>
                </c:pt>
                <c:pt idx="19081">
                  <c:v>21372.274415472799</c:v>
                </c:pt>
                <c:pt idx="19082">
                  <c:v>21372.391824616901</c:v>
                </c:pt>
                <c:pt idx="19083">
                  <c:v>21372.509221105502</c:v>
                </c:pt>
                <c:pt idx="19084">
                  <c:v>21372.626604939</c:v>
                </c:pt>
                <c:pt idx="19085">
                  <c:v>21372.743976117501</c:v>
                </c:pt>
                <c:pt idx="19086">
                  <c:v>21372.861334641399</c:v>
                </c:pt>
                <c:pt idx="19087">
                  <c:v>21372.978680511002</c:v>
                </c:pt>
                <c:pt idx="19088">
                  <c:v>21373.096013726601</c:v>
                </c:pt>
                <c:pt idx="19089">
                  <c:v>21373.213334288401</c:v>
                </c:pt>
                <c:pt idx="19090">
                  <c:v>21373.330642196801</c:v>
                </c:pt>
                <c:pt idx="19091">
                  <c:v>21373.4479374521</c:v>
                </c:pt>
                <c:pt idx="19092">
                  <c:v>21373.565220054501</c:v>
                </c:pt>
                <c:pt idx="19093">
                  <c:v>21373.682490004499</c:v>
                </c:pt>
                <c:pt idx="19094">
                  <c:v>21373.799747302099</c:v>
                </c:pt>
                <c:pt idx="19095">
                  <c:v>21373.916991947801</c:v>
                </c:pt>
                <c:pt idx="19096">
                  <c:v>21374.034223941799</c:v>
                </c:pt>
                <c:pt idx="19097">
                  <c:v>21374.1514432845</c:v>
                </c:pt>
                <c:pt idx="19098">
                  <c:v>21374.268649975998</c:v>
                </c:pt>
                <c:pt idx="19099">
                  <c:v>21374.385844016801</c:v>
                </c:pt>
                <c:pt idx="19100">
                  <c:v>21374.503025407099</c:v>
                </c:pt>
                <c:pt idx="19101">
                  <c:v>21374.620194147199</c:v>
                </c:pt>
                <c:pt idx="19102">
                  <c:v>21374.737350237399</c:v>
                </c:pt>
                <c:pt idx="19103">
                  <c:v>21374.854493678002</c:v>
                </c:pt>
                <c:pt idx="19104">
                  <c:v>21374.971624469301</c:v>
                </c:pt>
                <c:pt idx="19105">
                  <c:v>21375.0887426115</c:v>
                </c:pt>
                <c:pt idx="19106">
                  <c:v>21375.205848105099</c:v>
                </c:pt>
                <c:pt idx="19107">
                  <c:v>21375.322940950198</c:v>
                </c:pt>
                <c:pt idx="19108">
                  <c:v>21375.4400211471</c:v>
                </c:pt>
                <c:pt idx="19109">
                  <c:v>21375.5570886963</c:v>
                </c:pt>
                <c:pt idx="19110">
                  <c:v>21375.6741435978</c:v>
                </c:pt>
                <c:pt idx="19111">
                  <c:v>21375.791185852198</c:v>
                </c:pt>
                <c:pt idx="19112">
                  <c:v>21375.908215459502</c:v>
                </c:pt>
                <c:pt idx="19113">
                  <c:v>21376.025232420201</c:v>
                </c:pt>
                <c:pt idx="19114">
                  <c:v>21376.1422367345</c:v>
                </c:pt>
                <c:pt idx="19115">
                  <c:v>21376.2592284028</c:v>
                </c:pt>
                <c:pt idx="19116">
                  <c:v>21376.376207425299</c:v>
                </c:pt>
                <c:pt idx="19117">
                  <c:v>21376.493173802199</c:v>
                </c:pt>
                <c:pt idx="19118">
                  <c:v>21376.610127534001</c:v>
                </c:pt>
                <c:pt idx="19119">
                  <c:v>21376.727068620901</c:v>
                </c:pt>
                <c:pt idx="19120">
                  <c:v>21376.843997063101</c:v>
                </c:pt>
                <c:pt idx="19121">
                  <c:v>21376.960912861101</c:v>
                </c:pt>
                <c:pt idx="19122">
                  <c:v>21377.077816015</c:v>
                </c:pt>
                <c:pt idx="19123">
                  <c:v>21377.194706525301</c:v>
                </c:pt>
                <c:pt idx="19124">
                  <c:v>21377.311584391999</c:v>
                </c:pt>
                <c:pt idx="19125">
                  <c:v>21377.428449615702</c:v>
                </c:pt>
                <c:pt idx="19126">
                  <c:v>21377.5453021965</c:v>
                </c:pt>
                <c:pt idx="19127">
                  <c:v>21377.662142134701</c:v>
                </c:pt>
                <c:pt idx="19128">
                  <c:v>21377.778969430699</c:v>
                </c:pt>
                <c:pt idx="19129">
                  <c:v>21377.895784084802</c:v>
                </c:pt>
                <c:pt idx="19130">
                  <c:v>21378.0125860972</c:v>
                </c:pt>
                <c:pt idx="19131">
                  <c:v>21378.129375468201</c:v>
                </c:pt>
                <c:pt idx="19132">
                  <c:v>21378.246152198099</c:v>
                </c:pt>
                <c:pt idx="19133">
                  <c:v>21378.362916287198</c:v>
                </c:pt>
                <c:pt idx="19134">
                  <c:v>21378.479667735901</c:v>
                </c:pt>
                <c:pt idx="19135">
                  <c:v>21378.5964065443</c:v>
                </c:pt>
                <c:pt idx="19136">
                  <c:v>21378.713132712899</c:v>
                </c:pt>
                <c:pt idx="19137">
                  <c:v>21378.829846241799</c:v>
                </c:pt>
                <c:pt idx="19138">
                  <c:v>21378.946547131502</c:v>
                </c:pt>
                <c:pt idx="19139">
                  <c:v>21379.063235382098</c:v>
                </c:pt>
                <c:pt idx="19140">
                  <c:v>21379.179910994</c:v>
                </c:pt>
                <c:pt idx="19141">
                  <c:v>21379.2965739674</c:v>
                </c:pt>
                <c:pt idx="19142">
                  <c:v>21379.4132243028</c:v>
                </c:pt>
                <c:pt idx="19143">
                  <c:v>21379.529862000301</c:v>
                </c:pt>
                <c:pt idx="19144">
                  <c:v>21379.646487060199</c:v>
                </c:pt>
                <c:pt idx="19145">
                  <c:v>21379.763099482901</c:v>
                </c:pt>
                <c:pt idx="19146">
                  <c:v>21379.8796992686</c:v>
                </c:pt>
                <c:pt idx="19147">
                  <c:v>21379.996286417601</c:v>
                </c:pt>
                <c:pt idx="19148">
                  <c:v>21380.112860930301</c:v>
                </c:pt>
                <c:pt idx="19149">
                  <c:v>21380.2294228069</c:v>
                </c:pt>
                <c:pt idx="19150">
                  <c:v>21380.3459720477</c:v>
                </c:pt>
                <c:pt idx="19151">
                  <c:v>21380.462508653101</c:v>
                </c:pt>
                <c:pt idx="19152">
                  <c:v>21380.579032623202</c:v>
                </c:pt>
                <c:pt idx="19153">
                  <c:v>21380.695543958402</c:v>
                </c:pt>
                <c:pt idx="19154">
                  <c:v>21380.812042659101</c:v>
                </c:pt>
                <c:pt idx="19155">
                  <c:v>21380.928528725399</c:v>
                </c:pt>
                <c:pt idx="19156">
                  <c:v>21381.045002157702</c:v>
                </c:pt>
                <c:pt idx="19157">
                  <c:v>21381.161462956199</c:v>
                </c:pt>
                <c:pt idx="19158">
                  <c:v>21381.2779111214</c:v>
                </c:pt>
                <c:pt idx="19159">
                  <c:v>21381.3943466534</c:v>
                </c:pt>
                <c:pt idx="19160">
                  <c:v>21381.5107695525</c:v>
                </c:pt>
                <c:pt idx="19161">
                  <c:v>21381.627179819101</c:v>
                </c:pt>
                <c:pt idx="19162">
                  <c:v>21381.743577453501</c:v>
                </c:pt>
                <c:pt idx="19163">
                  <c:v>21381.859962455899</c:v>
                </c:pt>
                <c:pt idx="19164">
                  <c:v>21381.976334826599</c:v>
                </c:pt>
                <c:pt idx="19165">
                  <c:v>21382.092694565999</c:v>
                </c:pt>
                <c:pt idx="19166">
                  <c:v>21382.209041674199</c:v>
                </c:pt>
                <c:pt idx="19167">
                  <c:v>21382.325376151701</c:v>
                </c:pt>
                <c:pt idx="19168">
                  <c:v>21382.4416979987</c:v>
                </c:pt>
                <c:pt idx="19169">
                  <c:v>21382.558007215499</c:v>
                </c:pt>
                <c:pt idx="19170">
                  <c:v>21382.674303802502</c:v>
                </c:pt>
                <c:pt idx="19171">
                  <c:v>21382.790587759799</c:v>
                </c:pt>
                <c:pt idx="19172">
                  <c:v>21382.9068590877</c:v>
                </c:pt>
                <c:pt idx="19173">
                  <c:v>21383.023117786699</c:v>
                </c:pt>
                <c:pt idx="19174">
                  <c:v>21383.139363857001</c:v>
                </c:pt>
                <c:pt idx="19175">
                  <c:v>21383.255597298801</c:v>
                </c:pt>
                <c:pt idx="19176">
                  <c:v>21383.371818112399</c:v>
                </c:pt>
                <c:pt idx="19177">
                  <c:v>21383.488026298299</c:v>
                </c:pt>
                <c:pt idx="19178">
                  <c:v>21383.6042218566</c:v>
                </c:pt>
                <c:pt idx="19179">
                  <c:v>21383.7204047876</c:v>
                </c:pt>
                <c:pt idx="19180">
                  <c:v>21383.8365750917</c:v>
                </c:pt>
                <c:pt idx="19181">
                  <c:v>21383.952732769099</c:v>
                </c:pt>
                <c:pt idx="19182">
                  <c:v>21384.0688778201</c:v>
                </c:pt>
                <c:pt idx="19183">
                  <c:v>21384.185010245099</c:v>
                </c:pt>
                <c:pt idx="19184">
                  <c:v>21384.301130044201</c:v>
                </c:pt>
                <c:pt idx="19185">
                  <c:v>21384.417237217898</c:v>
                </c:pt>
                <c:pt idx="19186">
                  <c:v>21384.533331766401</c:v>
                </c:pt>
                <c:pt idx="19187">
                  <c:v>21384.64941369</c:v>
                </c:pt>
                <c:pt idx="19188">
                  <c:v>21384.7654829889</c:v>
                </c:pt>
                <c:pt idx="19189">
                  <c:v>21384.881539663598</c:v>
                </c:pt>
                <c:pt idx="19190">
                  <c:v>21384.997583714299</c:v>
                </c:pt>
                <c:pt idx="19191">
                  <c:v>21385.113615141199</c:v>
                </c:pt>
                <c:pt idx="19192">
                  <c:v>21385.229633944698</c:v>
                </c:pt>
                <c:pt idx="19193">
                  <c:v>21385.345640125001</c:v>
                </c:pt>
                <c:pt idx="19194">
                  <c:v>21385.461633682498</c:v>
                </c:pt>
                <c:pt idx="19195">
                  <c:v>21385.577614617501</c:v>
                </c:pt>
                <c:pt idx="19196">
                  <c:v>21385.693582930198</c:v>
                </c:pt>
                <c:pt idx="19197">
                  <c:v>21385.809538620899</c:v>
                </c:pt>
                <c:pt idx="19198">
                  <c:v>21385.925481689999</c:v>
                </c:pt>
                <c:pt idx="19199">
                  <c:v>21386.0414121377</c:v>
                </c:pt>
                <c:pt idx="19200">
                  <c:v>21386.157329964299</c:v>
                </c:pt>
                <c:pt idx="19201">
                  <c:v>21386.2732351702</c:v>
                </c:pt>
                <c:pt idx="19202">
                  <c:v>21386.389127755501</c:v>
                </c:pt>
                <c:pt idx="19203">
                  <c:v>21386.505007720702</c:v>
                </c:pt>
                <c:pt idx="19204">
                  <c:v>21386.620875065899</c:v>
                </c:pt>
                <c:pt idx="19205">
                  <c:v>21386.736729791599</c:v>
                </c:pt>
                <c:pt idx="19206">
                  <c:v>21386.8525718979</c:v>
                </c:pt>
                <c:pt idx="19207">
                  <c:v>21386.968401385198</c:v>
                </c:pt>
                <c:pt idx="19208">
                  <c:v>21387.0842182538</c:v>
                </c:pt>
                <c:pt idx="19209">
                  <c:v>21387.200022503999</c:v>
                </c:pt>
                <c:pt idx="19210">
                  <c:v>21387.315814136</c:v>
                </c:pt>
                <c:pt idx="19211">
                  <c:v>21387.431593150199</c:v>
                </c:pt>
                <c:pt idx="19212">
                  <c:v>21387.547359546799</c:v>
                </c:pt>
                <c:pt idx="19213">
                  <c:v>21387.663113326202</c:v>
                </c:pt>
                <c:pt idx="19214">
                  <c:v>21387.778854488599</c:v>
                </c:pt>
                <c:pt idx="19215">
                  <c:v>21387.894583034398</c:v>
                </c:pt>
                <c:pt idx="19216">
                  <c:v>21388.010298963702</c:v>
                </c:pt>
                <c:pt idx="19217">
                  <c:v>21388.126002277098</c:v>
                </c:pt>
                <c:pt idx="19218">
                  <c:v>21388.2416929746</c:v>
                </c:pt>
                <c:pt idx="19219">
                  <c:v>21388.357371056602</c:v>
                </c:pt>
                <c:pt idx="19220">
                  <c:v>21388.473036523399</c:v>
                </c:pt>
                <c:pt idx="19221">
                  <c:v>21388.5886893754</c:v>
                </c:pt>
                <c:pt idx="19222">
                  <c:v>21388.704329612701</c:v>
                </c:pt>
                <c:pt idx="19223">
                  <c:v>21388.819957235701</c:v>
                </c:pt>
                <c:pt idx="19224">
                  <c:v>21388.9355722447</c:v>
                </c:pt>
                <c:pt idx="19225">
                  <c:v>21389.051174639899</c:v>
                </c:pt>
                <c:pt idx="19226">
                  <c:v>21389.1667644218</c:v>
                </c:pt>
                <c:pt idx="19227">
                  <c:v>21389.2823415905</c:v>
                </c:pt>
                <c:pt idx="19228">
                  <c:v>21389.3979061463</c:v>
                </c:pt>
                <c:pt idx="19229">
                  <c:v>21389.513458089601</c:v>
                </c:pt>
                <c:pt idx="19230">
                  <c:v>21389.628997420699</c:v>
                </c:pt>
                <c:pt idx="19231">
                  <c:v>21389.744524139802</c:v>
                </c:pt>
                <c:pt idx="19232">
                  <c:v>21389.8600382472</c:v>
                </c:pt>
                <c:pt idx="19233">
                  <c:v>21389.975539743202</c:v>
                </c:pt>
                <c:pt idx="19234">
                  <c:v>21390.091028628201</c:v>
                </c:pt>
                <c:pt idx="19235">
                  <c:v>21390.206504902399</c:v>
                </c:pt>
                <c:pt idx="19236">
                  <c:v>21390.321968566099</c:v>
                </c:pt>
                <c:pt idx="19237">
                  <c:v>21390.4374196196</c:v>
                </c:pt>
                <c:pt idx="19238">
                  <c:v>21390.552858063202</c:v>
                </c:pt>
                <c:pt idx="19239">
                  <c:v>21390.668283897201</c:v>
                </c:pt>
                <c:pt idx="19240">
                  <c:v>21390.7836971219</c:v>
                </c:pt>
                <c:pt idx="19241">
                  <c:v>21390.8990977375</c:v>
                </c:pt>
                <c:pt idx="19242">
                  <c:v>21391.014485744501</c:v>
                </c:pt>
                <c:pt idx="19243">
                  <c:v>21391.129861142999</c:v>
                </c:pt>
                <c:pt idx="19244">
                  <c:v>21391.2452239333</c:v>
                </c:pt>
                <c:pt idx="19245">
                  <c:v>21391.360574115799</c:v>
                </c:pt>
                <c:pt idx="19246">
                  <c:v>21391.475911690799</c:v>
                </c:pt>
                <c:pt idx="19247">
                  <c:v>21391.5912366585</c:v>
                </c:pt>
                <c:pt idx="19248">
                  <c:v>21391.706549019302</c:v>
                </c:pt>
                <c:pt idx="19249">
                  <c:v>21391.821848773401</c:v>
                </c:pt>
                <c:pt idx="19250">
                  <c:v>21391.9371359211</c:v>
                </c:pt>
                <c:pt idx="19251">
                  <c:v>21392.052410462798</c:v>
                </c:pt>
                <c:pt idx="19252">
                  <c:v>21392.167672398598</c:v>
                </c:pt>
                <c:pt idx="19253">
                  <c:v>21392.282921728998</c:v>
                </c:pt>
                <c:pt idx="19254">
                  <c:v>21392.398158454202</c:v>
                </c:pt>
                <c:pt idx="19255">
                  <c:v>21392.513382574401</c:v>
                </c:pt>
                <c:pt idx="19256">
                  <c:v>21392.6285940901</c:v>
                </c:pt>
                <c:pt idx="19257">
                  <c:v>21392.743793001398</c:v>
                </c:pt>
                <c:pt idx="19258">
                  <c:v>21392.858979308799</c:v>
                </c:pt>
                <c:pt idx="19259">
                  <c:v>21392.974153012401</c:v>
                </c:pt>
                <c:pt idx="19260">
                  <c:v>21393.089314112502</c:v>
                </c:pt>
                <c:pt idx="19261">
                  <c:v>21393.204462609599</c:v>
                </c:pt>
                <c:pt idx="19262">
                  <c:v>21393.3195985038</c:v>
                </c:pt>
                <c:pt idx="19263">
                  <c:v>21393.434721795398</c:v>
                </c:pt>
                <c:pt idx="19264">
                  <c:v>21393.549832484801</c:v>
                </c:pt>
                <c:pt idx="19265">
                  <c:v>21393.664930572199</c:v>
                </c:pt>
                <c:pt idx="19266">
                  <c:v>21393.780016058001</c:v>
                </c:pt>
                <c:pt idx="19267">
                  <c:v>21393.895088942401</c:v>
                </c:pt>
                <c:pt idx="19268">
                  <c:v>21394.010149225702</c:v>
                </c:pt>
                <c:pt idx="19269">
                  <c:v>21394.1251969082</c:v>
                </c:pt>
                <c:pt idx="19270">
                  <c:v>21394.240231990301</c:v>
                </c:pt>
                <c:pt idx="19271">
                  <c:v>21394.355254472099</c:v>
                </c:pt>
                <c:pt idx="19272">
                  <c:v>21394.470264354</c:v>
                </c:pt>
                <c:pt idx="19273">
                  <c:v>21394.585261636399</c:v>
                </c:pt>
                <c:pt idx="19274">
                  <c:v>21394.7002463194</c:v>
                </c:pt>
                <c:pt idx="19275">
                  <c:v>21394.815218403401</c:v>
                </c:pt>
                <c:pt idx="19276">
                  <c:v>21394.930177888698</c:v>
                </c:pt>
                <c:pt idx="19277">
                  <c:v>21395.045124775501</c:v>
                </c:pt>
                <c:pt idx="19278">
                  <c:v>21395.160059064201</c:v>
                </c:pt>
                <c:pt idx="19279">
                  <c:v>21395.274980755101</c:v>
                </c:pt>
                <c:pt idx="19280">
                  <c:v>21395.3898898484</c:v>
                </c:pt>
                <c:pt idx="19281">
                  <c:v>21395.504786344402</c:v>
                </c:pt>
                <c:pt idx="19282">
                  <c:v>21395.619670243501</c:v>
                </c:pt>
                <c:pt idx="19283">
                  <c:v>21395.734541546</c:v>
                </c:pt>
                <c:pt idx="19284">
                  <c:v>21395.849400251998</c:v>
                </c:pt>
                <c:pt idx="19285">
                  <c:v>21395.964246362</c:v>
                </c:pt>
                <c:pt idx="19286">
                  <c:v>21396.079079876199</c:v>
                </c:pt>
                <c:pt idx="19287">
                  <c:v>21396.1939007949</c:v>
                </c:pt>
                <c:pt idx="19288">
                  <c:v>21396.308709118399</c:v>
                </c:pt>
                <c:pt idx="19289">
                  <c:v>21396.423504847</c:v>
                </c:pt>
                <c:pt idx="19290">
                  <c:v>21396.538287980999</c:v>
                </c:pt>
                <c:pt idx="19291">
                  <c:v>21396.6530585207</c:v>
                </c:pt>
                <c:pt idx="19292">
                  <c:v>21396.767816466399</c:v>
                </c:pt>
                <c:pt idx="19293">
                  <c:v>21396.8825618183</c:v>
                </c:pt>
                <c:pt idx="19294">
                  <c:v>21396.997294576799</c:v>
                </c:pt>
                <c:pt idx="19295">
                  <c:v>21397.112014742201</c:v>
                </c:pt>
                <c:pt idx="19296">
                  <c:v>21397.226722314699</c:v>
                </c:pt>
                <c:pt idx="19297">
                  <c:v>21397.341417294701</c:v>
                </c:pt>
                <c:pt idx="19298">
                  <c:v>21397.4560996824</c:v>
                </c:pt>
                <c:pt idx="19299">
                  <c:v>21397.5707694782</c:v>
                </c:pt>
                <c:pt idx="19300">
                  <c:v>21397.685426682299</c:v>
                </c:pt>
                <c:pt idx="19301">
                  <c:v>21397.800071295002</c:v>
                </c:pt>
                <c:pt idx="19302">
                  <c:v>21397.914703316699</c:v>
                </c:pt>
                <c:pt idx="19303">
                  <c:v>21398.029322747501</c:v>
                </c:pt>
                <c:pt idx="19304">
                  <c:v>21398.143929587899</c:v>
                </c:pt>
                <c:pt idx="19305">
                  <c:v>21398.2585238381</c:v>
                </c:pt>
                <c:pt idx="19306">
                  <c:v>21398.3731054983</c:v>
                </c:pt>
                <c:pt idx="19307">
                  <c:v>21398.487674569002</c:v>
                </c:pt>
                <c:pt idx="19308">
                  <c:v>21398.602231050401</c:v>
                </c:pt>
                <c:pt idx="19309">
                  <c:v>21398.716774942699</c:v>
                </c:pt>
                <c:pt idx="19310">
                  <c:v>21398.831306246298</c:v>
                </c:pt>
                <c:pt idx="19311">
                  <c:v>21398.945824961502</c:v>
                </c:pt>
                <c:pt idx="19312">
                  <c:v>21399.060331088502</c:v>
                </c:pt>
                <c:pt idx="19313">
                  <c:v>21399.174824627698</c:v>
                </c:pt>
                <c:pt idx="19314">
                  <c:v>21399.289305579401</c:v>
                </c:pt>
                <c:pt idx="19315">
                  <c:v>21399.403773943799</c:v>
                </c:pt>
                <c:pt idx="19316">
                  <c:v>21399.518229721201</c:v>
                </c:pt>
                <c:pt idx="19317">
                  <c:v>21399.632672911899</c:v>
                </c:pt>
                <c:pt idx="19318">
                  <c:v>21399.7471035163</c:v>
                </c:pt>
                <c:pt idx="19319">
                  <c:v>21399.8615215346</c:v>
                </c:pt>
                <c:pt idx="19320">
                  <c:v>21399.975926967199</c:v>
                </c:pt>
                <c:pt idx="19321">
                  <c:v>21400.0903198142</c:v>
                </c:pt>
                <c:pt idx="19322">
                  <c:v>21400.204700076101</c:v>
                </c:pt>
                <c:pt idx="19323">
                  <c:v>21400.319067753</c:v>
                </c:pt>
                <c:pt idx="19324">
                  <c:v>21400.433422845301</c:v>
                </c:pt>
                <c:pt idx="19325">
                  <c:v>21400.547765353302</c:v>
                </c:pt>
                <c:pt idx="19326">
                  <c:v>21400.662095277301</c:v>
                </c:pt>
                <c:pt idx="19327">
                  <c:v>21400.776412617601</c:v>
                </c:pt>
                <c:pt idx="19328">
                  <c:v>21400.890717374499</c:v>
                </c:pt>
                <c:pt idx="19329">
                  <c:v>21401.0050095482</c:v>
                </c:pt>
                <c:pt idx="19330">
                  <c:v>21401.119289138998</c:v>
                </c:pt>
                <c:pt idx="19331">
                  <c:v>21401.233556147301</c:v>
                </c:pt>
                <c:pt idx="19332">
                  <c:v>21401.347810573399</c:v>
                </c:pt>
                <c:pt idx="19333">
                  <c:v>21401.462052417501</c:v>
                </c:pt>
                <c:pt idx="19334">
                  <c:v>21401.5762816799</c:v>
                </c:pt>
                <c:pt idx="19335">
                  <c:v>21401.690498361</c:v>
                </c:pt>
                <c:pt idx="19336">
                  <c:v>21401.8047024609</c:v>
                </c:pt>
                <c:pt idx="19337">
                  <c:v>21401.918893980099</c:v>
                </c:pt>
                <c:pt idx="19338">
                  <c:v>21402.033072918799</c:v>
                </c:pt>
                <c:pt idx="19339">
                  <c:v>21402.147239277299</c:v>
                </c:pt>
                <c:pt idx="19340">
                  <c:v>21402.261393055898</c:v>
                </c:pt>
                <c:pt idx="19341">
                  <c:v>21402.375534254901</c:v>
                </c:pt>
                <c:pt idx="19342">
                  <c:v>21402.489662874599</c:v>
                </c:pt>
                <c:pt idx="19343">
                  <c:v>21402.603778915302</c:v>
                </c:pt>
                <c:pt idx="19344">
                  <c:v>21402.717882377201</c:v>
                </c:pt>
                <c:pt idx="19345">
                  <c:v>21402.831973260701</c:v>
                </c:pt>
                <c:pt idx="19346">
                  <c:v>21402.946051566101</c:v>
                </c:pt>
                <c:pt idx="19347">
                  <c:v>21403.0601172936</c:v>
                </c:pt>
                <c:pt idx="19348">
                  <c:v>21403.174170443599</c:v>
                </c:pt>
                <c:pt idx="19349">
                  <c:v>21403.288211016301</c:v>
                </c:pt>
                <c:pt idx="19350">
                  <c:v>21403.402239012099</c:v>
                </c:pt>
                <c:pt idx="19351">
                  <c:v>21403.516254431201</c:v>
                </c:pt>
                <c:pt idx="19352">
                  <c:v>21403.6302572739</c:v>
                </c:pt>
                <c:pt idx="19353">
                  <c:v>21403.744247540501</c:v>
                </c:pt>
                <c:pt idx="19354">
                  <c:v>21403.858225231401</c:v>
                </c:pt>
                <c:pt idx="19355">
                  <c:v>21403.9721903467</c:v>
                </c:pt>
                <c:pt idx="19356">
                  <c:v>21404.086142886899</c:v>
                </c:pt>
                <c:pt idx="19357">
                  <c:v>21404.2000828522</c:v>
                </c:pt>
                <c:pt idx="19358">
                  <c:v>21404.314010242801</c:v>
                </c:pt>
                <c:pt idx="19359">
                  <c:v>21404.427925059201</c:v>
                </c:pt>
                <c:pt idx="19360">
                  <c:v>21404.541827301498</c:v>
                </c:pt>
                <c:pt idx="19361">
                  <c:v>21404.655716970101</c:v>
                </c:pt>
                <c:pt idx="19362">
                  <c:v>21404.769594065299</c:v>
                </c:pt>
                <c:pt idx="19363">
                  <c:v>21404.883458587301</c:v>
                </c:pt>
                <c:pt idx="19364">
                  <c:v>21404.997310536499</c:v>
                </c:pt>
                <c:pt idx="19365">
                  <c:v>21405.1111499131</c:v>
                </c:pt>
                <c:pt idx="19366">
                  <c:v>21405.224976717502</c:v>
                </c:pt>
                <c:pt idx="19367">
                  <c:v>21405.3387909499</c:v>
                </c:pt>
                <c:pt idx="19368">
                  <c:v>21405.452592610702</c:v>
                </c:pt>
                <c:pt idx="19369">
                  <c:v>21405.5663817001</c:v>
                </c:pt>
                <c:pt idx="19370">
                  <c:v>21405.680158218402</c:v>
                </c:pt>
                <c:pt idx="19371">
                  <c:v>21405.7939221659</c:v>
                </c:pt>
                <c:pt idx="19372">
                  <c:v>21405.907673542901</c:v>
                </c:pt>
                <c:pt idx="19373">
                  <c:v>21406.021412349801</c:v>
                </c:pt>
                <c:pt idx="19374">
                  <c:v>21406.135138586698</c:v>
                </c:pt>
                <c:pt idx="19375">
                  <c:v>21406.248852254001</c:v>
                </c:pt>
                <c:pt idx="19376">
                  <c:v>21406.362553351999</c:v>
                </c:pt>
                <c:pt idx="19377">
                  <c:v>21406.476241880999</c:v>
                </c:pt>
                <c:pt idx="19378">
                  <c:v>21406.589917841298</c:v>
                </c:pt>
                <c:pt idx="19379">
                  <c:v>21406.703581233101</c:v>
                </c:pt>
                <c:pt idx="19380">
                  <c:v>21406.817232056801</c:v>
                </c:pt>
                <c:pt idx="19381">
                  <c:v>21406.930870312601</c:v>
                </c:pt>
                <c:pt idx="19382">
                  <c:v>21407.044501789798</c:v>
                </c:pt>
                <c:pt idx="19383">
                  <c:v>21407.1581250337</c:v>
                </c:pt>
                <c:pt idx="19384">
                  <c:v>21407.2717357908</c:v>
                </c:pt>
                <c:pt idx="19385">
                  <c:v>21407.385334061499</c:v>
                </c:pt>
                <c:pt idx="19386">
                  <c:v>21407.498919846501</c:v>
                </c:pt>
                <c:pt idx="19387">
                  <c:v>21407.6124931462</c:v>
                </c:pt>
                <c:pt idx="19388">
                  <c:v>21407.726053961</c:v>
                </c:pt>
                <c:pt idx="19389">
                  <c:v>21407.839602291599</c:v>
                </c:pt>
                <c:pt idx="19390">
                  <c:v>21407.9531381384</c:v>
                </c:pt>
                <c:pt idx="19391">
                  <c:v>21408.0666615019</c:v>
                </c:pt>
                <c:pt idx="19392">
                  <c:v>21408.180172382701</c:v>
                </c:pt>
                <c:pt idx="19393">
                  <c:v>21408.2936707812</c:v>
                </c:pt>
                <c:pt idx="19394">
                  <c:v>21408.4071566979</c:v>
                </c:pt>
                <c:pt idx="19395">
                  <c:v>21408.5206301334</c:v>
                </c:pt>
                <c:pt idx="19396">
                  <c:v>21408.634091088101</c:v>
                </c:pt>
                <c:pt idx="19397">
                  <c:v>21408.747539562599</c:v>
                </c:pt>
                <c:pt idx="19398">
                  <c:v>21408.860975557302</c:v>
                </c:pt>
                <c:pt idx="19399">
                  <c:v>21408.974399072798</c:v>
                </c:pt>
                <c:pt idx="19400">
                  <c:v>21409.087810109599</c:v>
                </c:pt>
                <c:pt idx="19401">
                  <c:v>21409.201208668201</c:v>
                </c:pt>
                <c:pt idx="19402">
                  <c:v>21409.314594749001</c:v>
                </c:pt>
                <c:pt idx="19403">
                  <c:v>21409.427968352698</c:v>
                </c:pt>
                <c:pt idx="19404">
                  <c:v>21409.541329479602</c:v>
                </c:pt>
                <c:pt idx="19405">
                  <c:v>21409.654678130399</c:v>
                </c:pt>
                <c:pt idx="19406">
                  <c:v>21409.768014305399</c:v>
                </c:pt>
                <c:pt idx="19407">
                  <c:v>21409.8813380053</c:v>
                </c:pt>
                <c:pt idx="19408">
                  <c:v>21409.994649230499</c:v>
                </c:pt>
                <c:pt idx="19409">
                  <c:v>21410.107947981502</c:v>
                </c:pt>
                <c:pt idx="19410">
                  <c:v>21410.221234258799</c:v>
                </c:pt>
                <c:pt idx="19411">
                  <c:v>21410.334508062999</c:v>
                </c:pt>
                <c:pt idx="19412">
                  <c:v>21410.447769394501</c:v>
                </c:pt>
                <c:pt idx="19413">
                  <c:v>21410.561018253899</c:v>
                </c:pt>
                <c:pt idx="19414">
                  <c:v>21410.674254641599</c:v>
                </c:pt>
                <c:pt idx="19415">
                  <c:v>21410.787478558199</c:v>
                </c:pt>
                <c:pt idx="19416">
                  <c:v>21410.900690004099</c:v>
                </c:pt>
                <c:pt idx="19417">
                  <c:v>21411.013888979898</c:v>
                </c:pt>
                <c:pt idx="19418">
                  <c:v>21411.1270754861</c:v>
                </c:pt>
                <c:pt idx="19419">
                  <c:v>21411.240249523202</c:v>
                </c:pt>
                <c:pt idx="19420">
                  <c:v>21411.353411091699</c:v>
                </c:pt>
                <c:pt idx="19421">
                  <c:v>21411.466560191999</c:v>
                </c:pt>
                <c:pt idx="19422">
                  <c:v>21411.5796968248</c:v>
                </c:pt>
                <c:pt idx="19423">
                  <c:v>21411.6928209904</c:v>
                </c:pt>
                <c:pt idx="19424">
                  <c:v>21411.805932689502</c:v>
                </c:pt>
                <c:pt idx="19425">
                  <c:v>21411.919031922502</c:v>
                </c:pt>
                <c:pt idx="19426">
                  <c:v>21412.032118689898</c:v>
                </c:pt>
                <c:pt idx="19427">
                  <c:v>21412.1451929922</c:v>
                </c:pt>
                <c:pt idx="19428">
                  <c:v>21412.258254830002</c:v>
                </c:pt>
                <c:pt idx="19429">
                  <c:v>21412.371304203702</c:v>
                </c:pt>
                <c:pt idx="19430">
                  <c:v>21412.484341113799</c:v>
                </c:pt>
                <c:pt idx="19431">
                  <c:v>21412.597365560901</c:v>
                </c:pt>
                <c:pt idx="19432">
                  <c:v>21412.7103775455</c:v>
                </c:pt>
                <c:pt idx="19433">
                  <c:v>21412.823377068002</c:v>
                </c:pt>
                <c:pt idx="19434">
                  <c:v>21412.936364129</c:v>
                </c:pt>
                <c:pt idx="19435">
                  <c:v>21413.049338728899</c:v>
                </c:pt>
                <c:pt idx="19436">
                  <c:v>21413.162300868298</c:v>
                </c:pt>
                <c:pt idx="19437">
                  <c:v>21413.275250547798</c:v>
                </c:pt>
                <c:pt idx="19438">
                  <c:v>21413.388187767701</c:v>
                </c:pt>
                <c:pt idx="19439">
                  <c:v>21413.5011125286</c:v>
                </c:pt>
                <c:pt idx="19440">
                  <c:v>21413.614024831</c:v>
                </c:pt>
                <c:pt idx="19441">
                  <c:v>21413.7269246754</c:v>
                </c:pt>
                <c:pt idx="19442">
                  <c:v>21413.839812062299</c:v>
                </c:pt>
                <c:pt idx="19443">
                  <c:v>21413.952686992201</c:v>
                </c:pt>
                <c:pt idx="19444">
                  <c:v>21414.0655494657</c:v>
                </c:pt>
                <c:pt idx="19445">
                  <c:v>21414.178399483098</c:v>
                </c:pt>
                <c:pt idx="19446">
                  <c:v>21414.2912370452</c:v>
                </c:pt>
                <c:pt idx="19447">
                  <c:v>21414.4040621522</c:v>
                </c:pt>
                <c:pt idx="19448">
                  <c:v>21414.516874804802</c:v>
                </c:pt>
                <c:pt idx="19449">
                  <c:v>21414.6296750035</c:v>
                </c:pt>
                <c:pt idx="19450">
                  <c:v>21414.742462748702</c:v>
                </c:pt>
                <c:pt idx="19451">
                  <c:v>21414.855238041</c:v>
                </c:pt>
                <c:pt idx="19452">
                  <c:v>21414.968000880799</c:v>
                </c:pt>
                <c:pt idx="19453">
                  <c:v>21415.080751268801</c:v>
                </c:pt>
                <c:pt idx="19454">
                  <c:v>21415.1934892053</c:v>
                </c:pt>
                <c:pt idx="19455">
                  <c:v>21415.306214690801</c:v>
                </c:pt>
                <c:pt idx="19456">
                  <c:v>21415.418927726001</c:v>
                </c:pt>
                <c:pt idx="19457">
                  <c:v>21415.531628311299</c:v>
                </c:pt>
                <c:pt idx="19458">
                  <c:v>21415.6443164472</c:v>
                </c:pt>
                <c:pt idx="19459">
                  <c:v>21415.7569921342</c:v>
                </c:pt>
                <c:pt idx="19460">
                  <c:v>21415.8696553728</c:v>
                </c:pt>
                <c:pt idx="19461">
                  <c:v>21415.9823061635</c:v>
                </c:pt>
                <c:pt idx="19462">
                  <c:v>21416.0949445068</c:v>
                </c:pt>
                <c:pt idx="19463">
                  <c:v>21416.207570403301</c:v>
                </c:pt>
                <c:pt idx="19464">
                  <c:v>21416.320183853401</c:v>
                </c:pt>
                <c:pt idx="19465">
                  <c:v>21416.432784857701</c:v>
                </c:pt>
                <c:pt idx="19466">
                  <c:v>21416.5453734166</c:v>
                </c:pt>
                <c:pt idx="19467">
                  <c:v>21416.6579495306</c:v>
                </c:pt>
                <c:pt idx="19468">
                  <c:v>21416.770513200299</c:v>
                </c:pt>
                <c:pt idx="19469">
                  <c:v>21416.883064426202</c:v>
                </c:pt>
                <c:pt idx="19470">
                  <c:v>21416.995603208801</c:v>
                </c:pt>
                <c:pt idx="19471">
                  <c:v>21417.108129548498</c:v>
                </c:pt>
                <c:pt idx="19472">
                  <c:v>21417.2206434459</c:v>
                </c:pt>
                <c:pt idx="19473">
                  <c:v>21417.333144901499</c:v>
                </c:pt>
                <c:pt idx="19474">
                  <c:v>21417.445633915799</c:v>
                </c:pt>
                <c:pt idx="19475">
                  <c:v>21417.558110489299</c:v>
                </c:pt>
                <c:pt idx="19476">
                  <c:v>21417.670574622502</c:v>
                </c:pt>
                <c:pt idx="19477">
                  <c:v>21417.783026315901</c:v>
                </c:pt>
                <c:pt idx="19478">
                  <c:v>21417.89546557</c:v>
                </c:pt>
                <c:pt idx="19479">
                  <c:v>21418.0078923853</c:v>
                </c:pt>
                <c:pt idx="19480">
                  <c:v>21418.120306762401</c:v>
                </c:pt>
                <c:pt idx="19481">
                  <c:v>21418.2327087017</c:v>
                </c:pt>
                <c:pt idx="19482">
                  <c:v>21418.345098203801</c:v>
                </c:pt>
                <c:pt idx="19483">
                  <c:v>21418.457475268999</c:v>
                </c:pt>
                <c:pt idx="19484">
                  <c:v>21418.5698398981</c:v>
                </c:pt>
                <c:pt idx="19485">
                  <c:v>21418.682192091401</c:v>
                </c:pt>
                <c:pt idx="19486">
                  <c:v>21418.794531849398</c:v>
                </c:pt>
                <c:pt idx="19487">
                  <c:v>21418.906859172701</c:v>
                </c:pt>
                <c:pt idx="19488">
                  <c:v>21419.019174061799</c:v>
                </c:pt>
                <c:pt idx="19489">
                  <c:v>21419.131476517199</c:v>
                </c:pt>
                <c:pt idx="19490">
                  <c:v>21419.243766539301</c:v>
                </c:pt>
                <c:pt idx="19491">
                  <c:v>21419.356044128799</c:v>
                </c:pt>
                <c:pt idx="19492">
                  <c:v>21419.468309286</c:v>
                </c:pt>
                <c:pt idx="19493">
                  <c:v>21419.580562011499</c:v>
                </c:pt>
                <c:pt idx="19494">
                  <c:v>21419.692802305901</c:v>
                </c:pt>
                <c:pt idx="19495">
                  <c:v>21419.8050301695</c:v>
                </c:pt>
                <c:pt idx="19496">
                  <c:v>21419.917245602999</c:v>
                </c:pt>
                <c:pt idx="19497">
                  <c:v>21420.029448606801</c:v>
                </c:pt>
                <c:pt idx="19498">
                  <c:v>21420.141639181398</c:v>
                </c:pt>
                <c:pt idx="19499">
                  <c:v>21420.253817327401</c:v>
                </c:pt>
                <c:pt idx="19500">
                  <c:v>21420.365983045202</c:v>
                </c:pt>
                <c:pt idx="19501">
                  <c:v>21420.478136335299</c:v>
                </c:pt>
                <c:pt idx="19502">
                  <c:v>21420.590277198298</c:v>
                </c:pt>
                <c:pt idx="19503">
                  <c:v>21420.7024056347</c:v>
                </c:pt>
                <c:pt idx="19504">
                  <c:v>21420.814521644901</c:v>
                </c:pt>
                <c:pt idx="19505">
                  <c:v>21420.926625229498</c:v>
                </c:pt>
                <c:pt idx="19506">
                  <c:v>21421.038716389001</c:v>
                </c:pt>
                <c:pt idx="19507">
                  <c:v>21421.150795123802</c:v>
                </c:pt>
                <c:pt idx="19508">
                  <c:v>21421.262861434501</c:v>
                </c:pt>
                <c:pt idx="19509">
                  <c:v>21421.374915321601</c:v>
                </c:pt>
                <c:pt idx="19510">
                  <c:v>21421.486956785699</c:v>
                </c:pt>
                <c:pt idx="19511">
                  <c:v>21421.598985827099</c:v>
                </c:pt>
                <c:pt idx="19512">
                  <c:v>21421.711002446398</c:v>
                </c:pt>
                <c:pt idx="19513">
                  <c:v>21421.823006644099</c:v>
                </c:pt>
                <c:pt idx="19514">
                  <c:v>21421.934998420798</c:v>
                </c:pt>
                <c:pt idx="19515">
                  <c:v>21422.046977776899</c:v>
                </c:pt>
                <c:pt idx="19516">
                  <c:v>21422.158944712901</c:v>
                </c:pt>
                <c:pt idx="19517">
                  <c:v>21422.270899229399</c:v>
                </c:pt>
                <c:pt idx="19518">
                  <c:v>21422.3828413267</c:v>
                </c:pt>
                <c:pt idx="19519">
                  <c:v>21422.4947710056</c:v>
                </c:pt>
                <c:pt idx="19520">
                  <c:v>21422.606688266402</c:v>
                </c:pt>
                <c:pt idx="19521">
                  <c:v>21422.718593109599</c:v>
                </c:pt>
                <c:pt idx="19522">
                  <c:v>21422.830485535898</c:v>
                </c:pt>
                <c:pt idx="19523">
                  <c:v>21422.942365545601</c:v>
                </c:pt>
                <c:pt idx="19524">
                  <c:v>21423.054233139199</c:v>
                </c:pt>
                <c:pt idx="19525">
                  <c:v>21423.166088317401</c:v>
                </c:pt>
                <c:pt idx="19526">
                  <c:v>21423.277931080502</c:v>
                </c:pt>
                <c:pt idx="19527">
                  <c:v>21423.389761429102</c:v>
                </c:pt>
                <c:pt idx="19528">
                  <c:v>21423.501579363801</c:v>
                </c:pt>
                <c:pt idx="19529">
                  <c:v>21423.613384884899</c:v>
                </c:pt>
                <c:pt idx="19530">
                  <c:v>21423.725177993099</c:v>
                </c:pt>
                <c:pt idx="19531">
                  <c:v>21423.836958688698</c:v>
                </c:pt>
                <c:pt idx="19532">
                  <c:v>21423.948726972401</c:v>
                </c:pt>
                <c:pt idx="19533">
                  <c:v>21424.060482844601</c:v>
                </c:pt>
                <c:pt idx="19534">
                  <c:v>21424.1722263058</c:v>
                </c:pt>
                <c:pt idx="19535">
                  <c:v>21424.283957356602</c:v>
                </c:pt>
                <c:pt idx="19536">
                  <c:v>21424.395675997399</c:v>
                </c:pt>
                <c:pt idx="19537">
                  <c:v>21424.5073822288</c:v>
                </c:pt>
                <c:pt idx="19538">
                  <c:v>21424.619076051302</c:v>
                </c:pt>
                <c:pt idx="19539">
                  <c:v>21424.7307574652</c:v>
                </c:pt>
                <c:pt idx="19540">
                  <c:v>21424.842426471299</c:v>
                </c:pt>
                <c:pt idx="19541">
                  <c:v>21424.954083069901</c:v>
                </c:pt>
                <c:pt idx="19542">
                  <c:v>21425.065727261601</c:v>
                </c:pt>
                <c:pt idx="19543">
                  <c:v>21425.177359046898</c:v>
                </c:pt>
                <c:pt idx="19544">
                  <c:v>21425.288978426299</c:v>
                </c:pt>
                <c:pt idx="19545">
                  <c:v>21425.400585400301</c:v>
                </c:pt>
                <c:pt idx="19546">
                  <c:v>21425.512179969399</c:v>
                </c:pt>
                <c:pt idx="19547">
                  <c:v>21425.623762134099</c:v>
                </c:pt>
                <c:pt idx="19548">
                  <c:v>21425.735331894899</c:v>
                </c:pt>
                <c:pt idx="19549">
                  <c:v>21425.846889252301</c:v>
                </c:pt>
                <c:pt idx="19550">
                  <c:v>21425.958434206801</c:v>
                </c:pt>
                <c:pt idx="19551">
                  <c:v>21426.069966759002</c:v>
                </c:pt>
                <c:pt idx="19552">
                  <c:v>21426.1814869093</c:v>
                </c:pt>
                <c:pt idx="19553">
                  <c:v>21426.292994658201</c:v>
                </c:pt>
                <c:pt idx="19554">
                  <c:v>21426.404490006302</c:v>
                </c:pt>
                <c:pt idx="19555">
                  <c:v>21426.515972954101</c:v>
                </c:pt>
                <c:pt idx="19556">
                  <c:v>21426.627443501999</c:v>
                </c:pt>
                <c:pt idx="19557">
                  <c:v>21426.7389016505</c:v>
                </c:pt>
                <c:pt idx="19558">
                  <c:v>21426.850347400301</c:v>
                </c:pt>
                <c:pt idx="19559">
                  <c:v>21426.961780751699</c:v>
                </c:pt>
                <c:pt idx="19560">
                  <c:v>21427.0732017052</c:v>
                </c:pt>
                <c:pt idx="19561">
                  <c:v>21427.184610261502</c:v>
                </c:pt>
                <c:pt idx="19562">
                  <c:v>21427.296006420998</c:v>
                </c:pt>
                <c:pt idx="19563">
                  <c:v>21427.4073901841</c:v>
                </c:pt>
                <c:pt idx="19564">
                  <c:v>21427.518761551499</c:v>
                </c:pt>
                <c:pt idx="19565">
                  <c:v>21427.630120523601</c:v>
                </c:pt>
                <c:pt idx="19566">
                  <c:v>21427.741467100899</c:v>
                </c:pt>
                <c:pt idx="19567">
                  <c:v>21427.852801283901</c:v>
                </c:pt>
                <c:pt idx="19568">
                  <c:v>21427.964123073099</c:v>
                </c:pt>
                <c:pt idx="19569">
                  <c:v>21428.075432469101</c:v>
                </c:pt>
                <c:pt idx="19570">
                  <c:v>21428.186729472302</c:v>
                </c:pt>
                <c:pt idx="19571">
                  <c:v>21428.298014083201</c:v>
                </c:pt>
                <c:pt idx="19572">
                  <c:v>21428.409286302402</c:v>
                </c:pt>
                <c:pt idx="19573">
                  <c:v>21428.520546130301</c:v>
                </c:pt>
                <c:pt idx="19574">
                  <c:v>21428.6317935675</c:v>
                </c:pt>
                <c:pt idx="19575">
                  <c:v>21428.743028614499</c:v>
                </c:pt>
                <c:pt idx="19576">
                  <c:v>21428.854251271699</c:v>
                </c:pt>
                <c:pt idx="19577">
                  <c:v>21428.965461539701</c:v>
                </c:pt>
                <c:pt idx="19578">
                  <c:v>21429.076659418999</c:v>
                </c:pt>
                <c:pt idx="19579">
                  <c:v>21429.187844910099</c:v>
                </c:pt>
                <c:pt idx="19580">
                  <c:v>21429.299018013498</c:v>
                </c:pt>
                <c:pt idx="19581">
                  <c:v>21429.4101787297</c:v>
                </c:pt>
                <c:pt idx="19582">
                  <c:v>21429.521327059199</c:v>
                </c:pt>
                <c:pt idx="19583">
                  <c:v>21429.632463002501</c:v>
                </c:pt>
                <c:pt idx="19584">
                  <c:v>21429.7435865601</c:v>
                </c:pt>
                <c:pt idx="19585">
                  <c:v>21429.854697732499</c:v>
                </c:pt>
                <c:pt idx="19586">
                  <c:v>21429.965796520199</c:v>
                </c:pt>
                <c:pt idx="19587">
                  <c:v>21430.0768829238</c:v>
                </c:pt>
                <c:pt idx="19588">
                  <c:v>21430.187956943799</c:v>
                </c:pt>
                <c:pt idx="19589">
                  <c:v>21430.299018580499</c:v>
                </c:pt>
                <c:pt idx="19590">
                  <c:v>21430.410067834699</c:v>
                </c:pt>
                <c:pt idx="19591">
                  <c:v>21430.5211047066</c:v>
                </c:pt>
                <c:pt idx="19592">
                  <c:v>21430.632129197002</c:v>
                </c:pt>
                <c:pt idx="19593">
                  <c:v>21430.7431413062</c:v>
                </c:pt>
                <c:pt idx="19594">
                  <c:v>21430.854141034801</c:v>
                </c:pt>
                <c:pt idx="19595">
                  <c:v>21430.965128383199</c:v>
                </c:pt>
                <c:pt idx="19596">
                  <c:v>21431.076103352101</c:v>
                </c:pt>
                <c:pt idx="19597">
                  <c:v>21431.187065941798</c:v>
                </c:pt>
                <c:pt idx="19598">
                  <c:v>21431.298016152901</c:v>
                </c:pt>
                <c:pt idx="19599">
                  <c:v>21431.408953985901</c:v>
                </c:pt>
                <c:pt idx="19600">
                  <c:v>21431.519879441399</c:v>
                </c:pt>
                <c:pt idx="19601">
                  <c:v>21431.6307925197</c:v>
                </c:pt>
                <c:pt idx="19602">
                  <c:v>21431.741693221498</c:v>
                </c:pt>
                <c:pt idx="19603">
                  <c:v>21431.852581547198</c:v>
                </c:pt>
                <c:pt idx="19604">
                  <c:v>21431.963457497299</c:v>
                </c:pt>
                <c:pt idx="19605">
                  <c:v>21432.074321072301</c:v>
                </c:pt>
                <c:pt idx="19606">
                  <c:v>21432.185172272799</c:v>
                </c:pt>
                <c:pt idx="19607">
                  <c:v>21432.296011099301</c:v>
                </c:pt>
                <c:pt idx="19608">
                  <c:v>21432.4068375522</c:v>
                </c:pt>
                <c:pt idx="19609">
                  <c:v>21432.517651631999</c:v>
                </c:pt>
                <c:pt idx="19610">
                  <c:v>21432.628453339301</c:v>
                </c:pt>
                <c:pt idx="19611">
                  <c:v>21432.739242674601</c:v>
                </c:pt>
                <c:pt idx="19612">
                  <c:v>21432.850019638401</c:v>
                </c:pt>
                <c:pt idx="19613">
                  <c:v>21432.960784231102</c:v>
                </c:pt>
                <c:pt idx="19614">
                  <c:v>21433.071536453299</c:v>
                </c:pt>
                <c:pt idx="19615">
                  <c:v>21433.182276305499</c:v>
                </c:pt>
                <c:pt idx="19616">
                  <c:v>21433.2930037882</c:v>
                </c:pt>
                <c:pt idx="19617">
                  <c:v>21433.4037189019</c:v>
                </c:pt>
                <c:pt idx="19618">
                  <c:v>21433.5144216472</c:v>
                </c:pt>
                <c:pt idx="19619">
                  <c:v>21433.625112024401</c:v>
                </c:pt>
                <c:pt idx="19620">
                  <c:v>21433.735790034101</c:v>
                </c:pt>
                <c:pt idx="19621">
                  <c:v>21433.846455676899</c:v>
                </c:pt>
                <c:pt idx="19622">
                  <c:v>21433.957108953298</c:v>
                </c:pt>
                <c:pt idx="19623">
                  <c:v>21434.0677498636</c:v>
                </c:pt>
                <c:pt idx="19624">
                  <c:v>21434.178378408498</c:v>
                </c:pt>
                <c:pt idx="19625">
                  <c:v>21434.288994588402</c:v>
                </c:pt>
                <c:pt idx="19626">
                  <c:v>21434.399598403899</c:v>
                </c:pt>
                <c:pt idx="19627">
                  <c:v>21434.5101898555</c:v>
                </c:pt>
                <c:pt idx="19628">
                  <c:v>21434.620768943601</c:v>
                </c:pt>
                <c:pt idx="19629">
                  <c:v>21434.731335668799</c:v>
                </c:pt>
                <c:pt idx="19630">
                  <c:v>21434.841890031501</c:v>
                </c:pt>
                <c:pt idx="19631">
                  <c:v>21434.952432032402</c:v>
                </c:pt>
                <c:pt idx="19632">
                  <c:v>21435.0629616718</c:v>
                </c:pt>
                <c:pt idx="19633">
                  <c:v>21435.173478950401</c:v>
                </c:pt>
                <c:pt idx="19634">
                  <c:v>21435.283983868499</c:v>
                </c:pt>
                <c:pt idx="19635">
                  <c:v>21435.3944764267</c:v>
                </c:pt>
                <c:pt idx="19636">
                  <c:v>21435.504956625598</c:v>
                </c:pt>
                <c:pt idx="19637">
                  <c:v>21435.615424465501</c:v>
                </c:pt>
                <c:pt idx="19638">
                  <c:v>21435.725879947098</c:v>
                </c:pt>
                <c:pt idx="19639">
                  <c:v>21435.836323070798</c:v>
                </c:pt>
                <c:pt idx="19640">
                  <c:v>21435.946753837201</c:v>
                </c:pt>
                <c:pt idx="19641">
                  <c:v>21436.057172246601</c:v>
                </c:pt>
                <c:pt idx="19642">
                  <c:v>21436.167578299799</c:v>
                </c:pt>
                <c:pt idx="19643">
                  <c:v>21436.277971996999</c:v>
                </c:pt>
                <c:pt idx="19644">
                  <c:v>21436.388353339</c:v>
                </c:pt>
                <c:pt idx="19645">
                  <c:v>21436.498722326101</c:v>
                </c:pt>
                <c:pt idx="19646">
                  <c:v>21436.609078958802</c:v>
                </c:pt>
                <c:pt idx="19647">
                  <c:v>21436.719423237701</c:v>
                </c:pt>
                <c:pt idx="19648">
                  <c:v>21436.829755163399</c:v>
                </c:pt>
                <c:pt idx="19649">
                  <c:v>21436.9400747361</c:v>
                </c:pt>
                <c:pt idx="19650">
                  <c:v>21437.0503819566</c:v>
                </c:pt>
                <c:pt idx="19651">
                  <c:v>21437.1606768253</c:v>
                </c:pt>
                <c:pt idx="19652">
                  <c:v>21437.270959342699</c:v>
                </c:pt>
                <c:pt idx="19653">
                  <c:v>21437.381229509301</c:v>
                </c:pt>
                <c:pt idx="19654">
                  <c:v>21437.491487325598</c:v>
                </c:pt>
                <c:pt idx="19655">
                  <c:v>21437.6017327921</c:v>
                </c:pt>
                <c:pt idx="19656">
                  <c:v>21437.7119659093</c:v>
                </c:pt>
                <c:pt idx="19657">
                  <c:v>21437.8221866778</c:v>
                </c:pt>
                <c:pt idx="19658">
                  <c:v>21437.932395098</c:v>
                </c:pt>
                <c:pt idx="19659">
                  <c:v>21438.042591170499</c:v>
                </c:pt>
                <c:pt idx="19660">
                  <c:v>21438.1527748956</c:v>
                </c:pt>
                <c:pt idx="19661">
                  <c:v>21438.262946274099</c:v>
                </c:pt>
                <c:pt idx="19662">
                  <c:v>21438.373105306298</c:v>
                </c:pt>
                <c:pt idx="19663">
                  <c:v>21438.483251992799</c:v>
                </c:pt>
                <c:pt idx="19664">
                  <c:v>21438.593386334</c:v>
                </c:pt>
                <c:pt idx="19665">
                  <c:v>21438.703508330502</c:v>
                </c:pt>
                <c:pt idx="19666">
                  <c:v>21438.8136179828</c:v>
                </c:pt>
                <c:pt idx="19667">
                  <c:v>21438.923715291399</c:v>
                </c:pt>
                <c:pt idx="19668">
                  <c:v>21439.0338002567</c:v>
                </c:pt>
                <c:pt idx="19669">
                  <c:v>21439.143872879398</c:v>
                </c:pt>
                <c:pt idx="19670">
                  <c:v>21439.2539331599</c:v>
                </c:pt>
                <c:pt idx="19671">
                  <c:v>21439.363981098599</c:v>
                </c:pt>
                <c:pt idx="19672">
                  <c:v>21439.4740166962</c:v>
                </c:pt>
                <c:pt idx="19673">
                  <c:v>21439.584039953101</c:v>
                </c:pt>
                <c:pt idx="19674">
                  <c:v>21439.694050869901</c:v>
                </c:pt>
                <c:pt idx="19675">
                  <c:v>21439.804049446899</c:v>
                </c:pt>
                <c:pt idx="19676">
                  <c:v>21439.9140356848</c:v>
                </c:pt>
                <c:pt idx="19677">
                  <c:v>21440.0240095841</c:v>
                </c:pt>
                <c:pt idx="19678">
                  <c:v>21440.133971145198</c:v>
                </c:pt>
                <c:pt idx="19679">
                  <c:v>21440.243920368601</c:v>
                </c:pt>
                <c:pt idx="19680">
                  <c:v>21440.353857254901</c:v>
                </c:pt>
                <c:pt idx="19681">
                  <c:v>21440.463781804599</c:v>
                </c:pt>
                <c:pt idx="19682">
                  <c:v>21440.5736940182</c:v>
                </c:pt>
                <c:pt idx="19683">
                  <c:v>21440.683593896101</c:v>
                </c:pt>
                <c:pt idx="19684">
                  <c:v>21440.793481438901</c:v>
                </c:pt>
                <c:pt idx="19685">
                  <c:v>21440.903356647101</c:v>
                </c:pt>
                <c:pt idx="19686">
                  <c:v>21441.013219521199</c:v>
                </c:pt>
                <c:pt idx="19687">
                  <c:v>21441.1230700616</c:v>
                </c:pt>
                <c:pt idx="19688">
                  <c:v>21441.232908269001</c:v>
                </c:pt>
                <c:pt idx="19689">
                  <c:v>21441.3427341438</c:v>
                </c:pt>
                <c:pt idx="19690">
                  <c:v>21441.452547686498</c:v>
                </c:pt>
                <c:pt idx="19691">
                  <c:v>21441.5623488977</c:v>
                </c:pt>
                <c:pt idx="19692">
                  <c:v>21441.672137777801</c:v>
                </c:pt>
                <c:pt idx="19693">
                  <c:v>21441.781914327199</c:v>
                </c:pt>
                <c:pt idx="19694">
                  <c:v>21441.891678546701</c:v>
                </c:pt>
                <c:pt idx="19695">
                  <c:v>21442.001430436601</c:v>
                </c:pt>
                <c:pt idx="19696">
                  <c:v>21442.111169997399</c:v>
                </c:pt>
                <c:pt idx="19697">
                  <c:v>21442.220897229701</c:v>
                </c:pt>
                <c:pt idx="19698">
                  <c:v>21442.330612133901</c:v>
                </c:pt>
                <c:pt idx="19699">
                  <c:v>21442.4403147107</c:v>
                </c:pt>
                <c:pt idx="19700">
                  <c:v>21442.5500049603</c:v>
                </c:pt>
                <c:pt idx="19701">
                  <c:v>21442.659682883499</c:v>
                </c:pt>
                <c:pt idx="19702">
                  <c:v>21442.769348480699</c:v>
                </c:pt>
                <c:pt idx="19703">
                  <c:v>21442.879001752299</c:v>
                </c:pt>
                <c:pt idx="19704">
                  <c:v>21442.9886426989</c:v>
                </c:pt>
                <c:pt idx="19705">
                  <c:v>21443.098271321101</c:v>
                </c:pt>
                <c:pt idx="19706">
                  <c:v>21443.207887619199</c:v>
                </c:pt>
                <c:pt idx="19707">
                  <c:v>21443.317491593902</c:v>
                </c:pt>
                <c:pt idx="19708">
                  <c:v>21443.427083245599</c:v>
                </c:pt>
                <c:pt idx="19709">
                  <c:v>21443.536662574799</c:v>
                </c:pt>
                <c:pt idx="19710">
                  <c:v>21443.646229581998</c:v>
                </c:pt>
                <c:pt idx="19711">
                  <c:v>21443.755784267702</c:v>
                </c:pt>
                <c:pt idx="19712">
                  <c:v>21443.865326632498</c:v>
                </c:pt>
                <c:pt idx="19713">
                  <c:v>21443.974856676901</c:v>
                </c:pt>
                <c:pt idx="19714">
                  <c:v>21444.0843744013</c:v>
                </c:pt>
                <c:pt idx="19715">
                  <c:v>21444.193879806298</c:v>
                </c:pt>
                <c:pt idx="19716">
                  <c:v>21444.3033728923</c:v>
                </c:pt>
                <c:pt idx="19717">
                  <c:v>21444.412853659898</c:v>
                </c:pt>
                <c:pt idx="19718">
                  <c:v>21444.522322109598</c:v>
                </c:pt>
                <c:pt idx="19719">
                  <c:v>21444.631778241801</c:v>
                </c:pt>
                <c:pt idx="19720">
                  <c:v>21444.741222057099</c:v>
                </c:pt>
                <c:pt idx="19721">
                  <c:v>21444.850653556099</c:v>
                </c:pt>
                <c:pt idx="19722">
                  <c:v>21444.960072739101</c:v>
                </c:pt>
                <c:pt idx="19723">
                  <c:v>21445.0694796067</c:v>
                </c:pt>
                <c:pt idx="19724">
                  <c:v>21445.178874159399</c:v>
                </c:pt>
                <c:pt idx="19725">
                  <c:v>21445.288256397798</c:v>
                </c:pt>
                <c:pt idx="19726">
                  <c:v>21445.397626322301</c:v>
                </c:pt>
                <c:pt idx="19727">
                  <c:v>21445.506983933399</c:v>
                </c:pt>
                <c:pt idx="19728">
                  <c:v>21445.616329231601</c:v>
                </c:pt>
                <c:pt idx="19729">
                  <c:v>21445.725662217501</c:v>
                </c:pt>
                <c:pt idx="19730">
                  <c:v>21445.834982891502</c:v>
                </c:pt>
                <c:pt idx="19731">
                  <c:v>21445.944291254102</c:v>
                </c:pt>
                <c:pt idx="19732">
                  <c:v>21446.053587305902</c:v>
                </c:pt>
                <c:pt idx="19733">
                  <c:v>21446.1628710474</c:v>
                </c:pt>
                <c:pt idx="19734">
                  <c:v>21446.272142479</c:v>
                </c:pt>
                <c:pt idx="19735">
                  <c:v>21446.381401601298</c:v>
                </c:pt>
                <c:pt idx="19736">
                  <c:v>21446.490648414801</c:v>
                </c:pt>
                <c:pt idx="19737">
                  <c:v>21446.59988292</c:v>
                </c:pt>
                <c:pt idx="19738">
                  <c:v>21446.709105117301</c:v>
                </c:pt>
                <c:pt idx="19739">
                  <c:v>21446.8183150074</c:v>
                </c:pt>
                <c:pt idx="19740">
                  <c:v>21446.927512590599</c:v>
                </c:pt>
                <c:pt idx="19741">
                  <c:v>21447.036697867599</c:v>
                </c:pt>
                <c:pt idx="19742">
                  <c:v>21447.1458708387</c:v>
                </c:pt>
                <c:pt idx="19743">
                  <c:v>21447.255031504599</c:v>
                </c:pt>
                <c:pt idx="19744">
                  <c:v>21447.364179865701</c:v>
                </c:pt>
                <c:pt idx="19745">
                  <c:v>21447.4733159225</c:v>
                </c:pt>
                <c:pt idx="19746">
                  <c:v>21447.5824396756</c:v>
                </c:pt>
                <c:pt idx="19747">
                  <c:v>21447.691551125401</c:v>
                </c:pt>
                <c:pt idx="19748">
                  <c:v>21447.800650272398</c:v>
                </c:pt>
                <c:pt idx="19749">
                  <c:v>21447.909737117199</c:v>
                </c:pt>
                <c:pt idx="19750">
                  <c:v>21448.018811660299</c:v>
                </c:pt>
                <c:pt idx="19751">
                  <c:v>21448.1278739021</c:v>
                </c:pt>
                <c:pt idx="19752">
                  <c:v>21448.2369238432</c:v>
                </c:pt>
                <c:pt idx="19753">
                  <c:v>21448.345961483999</c:v>
                </c:pt>
                <c:pt idx="19754">
                  <c:v>21448.4549868252</c:v>
                </c:pt>
                <c:pt idx="19755">
                  <c:v>21448.563999867099</c:v>
                </c:pt>
                <c:pt idx="19756">
                  <c:v>21448.673000610299</c:v>
                </c:pt>
                <c:pt idx="19757">
                  <c:v>21448.7819890553</c:v>
                </c:pt>
                <c:pt idx="19758">
                  <c:v>21448.890965202601</c:v>
                </c:pt>
                <c:pt idx="19759">
                  <c:v>21448.999929998801</c:v>
                </c:pt>
                <c:pt idx="19760">
                  <c:v>21449.108884692501</c:v>
                </c:pt>
                <c:pt idx="19761">
                  <c:v>21449.2178271148</c:v>
                </c:pt>
                <c:pt idx="19762">
                  <c:v>21449.326757266401</c:v>
                </c:pt>
                <c:pt idx="19763">
                  <c:v>21449.435675148001</c:v>
                </c:pt>
                <c:pt idx="19764">
                  <c:v>21449.544580759899</c:v>
                </c:pt>
                <c:pt idx="19765">
                  <c:v>21449.653474102801</c:v>
                </c:pt>
                <c:pt idx="19766">
                  <c:v>21449.762355177299</c:v>
                </c:pt>
                <c:pt idx="19767">
                  <c:v>21449.871223983999</c:v>
                </c:pt>
                <c:pt idx="19768">
                  <c:v>21449.980080523299</c:v>
                </c:pt>
                <c:pt idx="19769">
                  <c:v>21450.088924796</c:v>
                </c:pt>
                <c:pt idx="19770">
                  <c:v>21450.197756802499</c:v>
                </c:pt>
                <c:pt idx="19771">
                  <c:v>21450.3065765434</c:v>
                </c:pt>
                <c:pt idx="19772">
                  <c:v>21450.415384019401</c:v>
                </c:pt>
                <c:pt idx="19773">
                  <c:v>21450.524179230899</c:v>
                </c:pt>
                <c:pt idx="19774">
                  <c:v>21450.632962178599</c:v>
                </c:pt>
                <c:pt idx="19775">
                  <c:v>21450.741732862902</c:v>
                </c:pt>
                <c:pt idx="19776">
                  <c:v>21450.8504912846</c:v>
                </c:pt>
                <c:pt idx="19777">
                  <c:v>21450.959237444102</c:v>
                </c:pt>
                <c:pt idx="19778">
                  <c:v>21451.067971342101</c:v>
                </c:pt>
                <c:pt idx="19779">
                  <c:v>21451.176692978999</c:v>
                </c:pt>
                <c:pt idx="19780">
                  <c:v>21451.285402355599</c:v>
                </c:pt>
                <c:pt idx="19781">
                  <c:v>21451.3940994722</c:v>
                </c:pt>
                <c:pt idx="19782">
                  <c:v>21451.502784329601</c:v>
                </c:pt>
                <c:pt idx="19783">
                  <c:v>21451.611456928302</c:v>
                </c:pt>
                <c:pt idx="19784">
                  <c:v>21451.7201172688</c:v>
                </c:pt>
                <c:pt idx="19785">
                  <c:v>21451.828765351798</c:v>
                </c:pt>
                <c:pt idx="19786">
                  <c:v>21451.9374011777</c:v>
                </c:pt>
                <c:pt idx="19787">
                  <c:v>21452.046024747298</c:v>
                </c:pt>
                <c:pt idx="19788">
                  <c:v>21452.154636061001</c:v>
                </c:pt>
                <c:pt idx="19789">
                  <c:v>21452.263235119401</c:v>
                </c:pt>
                <c:pt idx="19790">
                  <c:v>21452.371821923</c:v>
                </c:pt>
                <c:pt idx="19791">
                  <c:v>21452.480396472602</c:v>
                </c:pt>
                <c:pt idx="19792">
                  <c:v>21452.5889587686</c:v>
                </c:pt>
                <c:pt idx="19793">
                  <c:v>21452.6975088115</c:v>
                </c:pt>
                <c:pt idx="19794">
                  <c:v>21452.806046602102</c:v>
                </c:pt>
                <c:pt idx="19795">
                  <c:v>21452.914572140799</c:v>
                </c:pt>
                <c:pt idx="19796">
                  <c:v>21453.023085428202</c:v>
                </c:pt>
                <c:pt idx="19797">
                  <c:v>21453.1315864649</c:v>
                </c:pt>
                <c:pt idx="19798">
                  <c:v>21453.2400752514</c:v>
                </c:pt>
                <c:pt idx="19799">
                  <c:v>21453.3485517884</c:v>
                </c:pt>
                <c:pt idx="19800">
                  <c:v>21453.457016076401</c:v>
                </c:pt>
                <c:pt idx="19801">
                  <c:v>21453.565468115899</c:v>
                </c:pt>
                <c:pt idx="19802">
                  <c:v>21453.673907907702</c:v>
                </c:pt>
                <c:pt idx="19803">
                  <c:v>21453.782335452099</c:v>
                </c:pt>
                <c:pt idx="19804">
                  <c:v>21453.890750749801</c:v>
                </c:pt>
                <c:pt idx="19805">
                  <c:v>21453.999153801298</c:v>
                </c:pt>
                <c:pt idx="19806">
                  <c:v>21454.107544607301</c:v>
                </c:pt>
                <c:pt idx="19807">
                  <c:v>21454.2159231683</c:v>
                </c:pt>
                <c:pt idx="19808">
                  <c:v>21454.324289484899</c:v>
                </c:pt>
                <c:pt idx="19809">
                  <c:v>21454.4326435576</c:v>
                </c:pt>
                <c:pt idx="19810">
                  <c:v>21454.540985387001</c:v>
                </c:pt>
                <c:pt idx="19811">
                  <c:v>21454.6493149737</c:v>
                </c:pt>
                <c:pt idx="19812">
                  <c:v>21454.757632318298</c:v>
                </c:pt>
                <c:pt idx="19813">
                  <c:v>21454.865937421298</c:v>
                </c:pt>
                <c:pt idx="19814">
                  <c:v>21454.9742302833</c:v>
                </c:pt>
                <c:pt idx="19815">
                  <c:v>21455.0825109049</c:v>
                </c:pt>
                <c:pt idx="19816">
                  <c:v>21455.1907792866</c:v>
                </c:pt>
                <c:pt idx="19817">
                  <c:v>21455.2990354291</c:v>
                </c:pt>
                <c:pt idx="19818">
                  <c:v>21455.407279332801</c:v>
                </c:pt>
                <c:pt idx="19819">
                  <c:v>21455.515510998401</c:v>
                </c:pt>
                <c:pt idx="19820">
                  <c:v>21455.6237304264</c:v>
                </c:pt>
                <c:pt idx="19821">
                  <c:v>21455.731937617398</c:v>
                </c:pt>
                <c:pt idx="19822">
                  <c:v>21455.840132572001</c:v>
                </c:pt>
                <c:pt idx="19823">
                  <c:v>21455.948315290701</c:v>
                </c:pt>
                <c:pt idx="19824">
                  <c:v>21456.056485774199</c:v>
                </c:pt>
                <c:pt idx="19825">
                  <c:v>21456.164644022901</c:v>
                </c:pt>
                <c:pt idx="19826">
                  <c:v>21456.272790037499</c:v>
                </c:pt>
                <c:pt idx="19827">
                  <c:v>21456.380923818499</c:v>
                </c:pt>
                <c:pt idx="19828">
                  <c:v>21456.489045366499</c:v>
                </c:pt>
                <c:pt idx="19829">
                  <c:v>21456.597154682098</c:v>
                </c:pt>
                <c:pt idx="19830">
                  <c:v>21456.705251765899</c:v>
                </c:pt>
                <c:pt idx="19831">
                  <c:v>21456.813336618299</c:v>
                </c:pt>
                <c:pt idx="19832">
                  <c:v>21456.921409240102</c:v>
                </c:pt>
                <c:pt idx="19833">
                  <c:v>21457.0294696317</c:v>
                </c:pt>
                <c:pt idx="19834">
                  <c:v>21457.137517793701</c:v>
                </c:pt>
                <c:pt idx="19835">
                  <c:v>21457.245553726701</c:v>
                </c:pt>
                <c:pt idx="19836">
                  <c:v>21457.3535774314</c:v>
                </c:pt>
                <c:pt idx="19837">
                  <c:v>21457.4615889081</c:v>
                </c:pt>
                <c:pt idx="19838">
                  <c:v>21457.569588157599</c:v>
                </c:pt>
                <c:pt idx="19839">
                  <c:v>21457.6775751803</c:v>
                </c:pt>
                <c:pt idx="19840">
                  <c:v>21457.785549976899</c:v>
                </c:pt>
                <c:pt idx="19841">
                  <c:v>21457.893512547998</c:v>
                </c:pt>
                <c:pt idx="19842">
                  <c:v>21458.001462894001</c:v>
                </c:pt>
                <c:pt idx="19843">
                  <c:v>21458.109401015601</c:v>
                </c:pt>
                <c:pt idx="19844">
                  <c:v>21458.2173269134</c:v>
                </c:pt>
                <c:pt idx="19845">
                  <c:v>21458.325240587899</c:v>
                </c:pt>
                <c:pt idx="19846">
                  <c:v>21458.433142039699</c:v>
                </c:pt>
                <c:pt idx="19847">
                  <c:v>21458.541031269298</c:v>
                </c:pt>
                <c:pt idx="19848">
                  <c:v>21458.648908277301</c:v>
                </c:pt>
                <c:pt idx="19849">
                  <c:v>21458.7567730644</c:v>
                </c:pt>
                <c:pt idx="19850">
                  <c:v>21458.864625630998</c:v>
                </c:pt>
                <c:pt idx="19851">
                  <c:v>21458.9724659778</c:v>
                </c:pt>
                <c:pt idx="19852">
                  <c:v>21459.080294105301</c:v>
                </c:pt>
                <c:pt idx="19853">
                  <c:v>21459.1881100141</c:v>
                </c:pt>
                <c:pt idx="19854">
                  <c:v>21459.2959137047</c:v>
                </c:pt>
                <c:pt idx="19855">
                  <c:v>21459.403705177701</c:v>
                </c:pt>
                <c:pt idx="19856">
                  <c:v>21459.511484433799</c:v>
                </c:pt>
                <c:pt idx="19857">
                  <c:v>21459.619251473501</c:v>
                </c:pt>
                <c:pt idx="19858">
                  <c:v>21459.727006297198</c:v>
                </c:pt>
                <c:pt idx="19859">
                  <c:v>21459.834748905701</c:v>
                </c:pt>
                <c:pt idx="19860">
                  <c:v>21459.942479299501</c:v>
                </c:pt>
                <c:pt idx="19861">
                  <c:v>21460.050197479199</c:v>
                </c:pt>
                <c:pt idx="19862">
                  <c:v>21460.157903445201</c:v>
                </c:pt>
                <c:pt idx="19863">
                  <c:v>21460.2655971983</c:v>
                </c:pt>
                <c:pt idx="19864">
                  <c:v>21460.373278739</c:v>
                </c:pt>
                <c:pt idx="19865">
                  <c:v>21460.480948067801</c:v>
                </c:pt>
                <c:pt idx="19866">
                  <c:v>21460.588605185301</c:v>
                </c:pt>
                <c:pt idx="19867">
                  <c:v>21460.6962500921</c:v>
                </c:pt>
                <c:pt idx="19868">
                  <c:v>21460.803882788699</c:v>
                </c:pt>
                <c:pt idx="19869">
                  <c:v>21460.911503275802</c:v>
                </c:pt>
                <c:pt idx="19870">
                  <c:v>21461.019111553898</c:v>
                </c:pt>
                <c:pt idx="19871">
                  <c:v>21461.126707623502</c:v>
                </c:pt>
                <c:pt idx="19872">
                  <c:v>21461.2342914853</c:v>
                </c:pt>
                <c:pt idx="19873">
                  <c:v>21461.3418631399</c:v>
                </c:pt>
                <c:pt idx="19874">
                  <c:v>21461.449422587699</c:v>
                </c:pt>
                <c:pt idx="19875">
                  <c:v>21461.5569698293</c:v>
                </c:pt>
                <c:pt idx="19876">
                  <c:v>21461.664504865399</c:v>
                </c:pt>
                <c:pt idx="19877">
                  <c:v>21461.772027696501</c:v>
                </c:pt>
                <c:pt idx="19878">
                  <c:v>21461.879538323199</c:v>
                </c:pt>
                <c:pt idx="19879">
                  <c:v>21461.987036745999</c:v>
                </c:pt>
                <c:pt idx="19880">
                  <c:v>21462.094522965501</c:v>
                </c:pt>
                <c:pt idx="19881">
                  <c:v>21462.201996982301</c:v>
                </c:pt>
                <c:pt idx="19882">
                  <c:v>21462.309458797001</c:v>
                </c:pt>
                <c:pt idx="19883">
                  <c:v>21462.416908410101</c:v>
                </c:pt>
                <c:pt idx="19884">
                  <c:v>21462.524345822199</c:v>
                </c:pt>
                <c:pt idx="19885">
                  <c:v>21462.631771033899</c:v>
                </c:pt>
                <c:pt idx="19886">
                  <c:v>21462.739184045698</c:v>
                </c:pt>
                <c:pt idx="19887">
                  <c:v>21462.8465848583</c:v>
                </c:pt>
                <c:pt idx="19888">
                  <c:v>21462.9539734721</c:v>
                </c:pt>
                <c:pt idx="19889">
                  <c:v>21463.061349887801</c:v>
                </c:pt>
                <c:pt idx="19890">
                  <c:v>21463.168714105901</c:v>
                </c:pt>
                <c:pt idx="19891">
                  <c:v>21463.276066127</c:v>
                </c:pt>
                <c:pt idx="19892">
                  <c:v>21463.383405951699</c:v>
                </c:pt>
                <c:pt idx="19893">
                  <c:v>21463.4907335805</c:v>
                </c:pt>
                <c:pt idx="19894">
                  <c:v>21463.598049014101</c:v>
                </c:pt>
                <c:pt idx="19895">
                  <c:v>21463.705352252899</c:v>
                </c:pt>
                <c:pt idx="19896">
                  <c:v>21463.812643297599</c:v>
                </c:pt>
                <c:pt idx="19897">
                  <c:v>21463.9199221487</c:v>
                </c:pt>
                <c:pt idx="19898">
                  <c:v>21464.0271888069</c:v>
                </c:pt>
                <c:pt idx="19899">
                  <c:v>21464.1344432726</c:v>
                </c:pt>
                <c:pt idx="19900">
                  <c:v>21464.2416855464</c:v>
                </c:pt>
                <c:pt idx="19901">
                  <c:v>21464.348915629002</c:v>
                </c:pt>
                <c:pt idx="19902">
                  <c:v>21464.456133520802</c:v>
                </c:pt>
                <c:pt idx="19903">
                  <c:v>21464.563339222499</c:v>
                </c:pt>
                <c:pt idx="19904">
                  <c:v>21464.670532734599</c:v>
                </c:pt>
                <c:pt idx="19905">
                  <c:v>21464.7777140578</c:v>
                </c:pt>
                <c:pt idx="19906">
                  <c:v>21464.884883192499</c:v>
                </c:pt>
                <c:pt idx="19907">
                  <c:v>21464.992040139299</c:v>
                </c:pt>
                <c:pt idx="19908">
                  <c:v>21465.0991848989</c:v>
                </c:pt>
                <c:pt idx="19909">
                  <c:v>21465.206317471799</c:v>
                </c:pt>
                <c:pt idx="19910">
                  <c:v>21465.313437858498</c:v>
                </c:pt>
                <c:pt idx="19911">
                  <c:v>21465.420546059599</c:v>
                </c:pt>
                <c:pt idx="19912">
                  <c:v>21465.527642075798</c:v>
                </c:pt>
                <c:pt idx="19913">
                  <c:v>21465.634725907501</c:v>
                </c:pt>
                <c:pt idx="19914">
                  <c:v>21465.741797555402</c:v>
                </c:pt>
                <c:pt idx="19915">
                  <c:v>21465.848857019901</c:v>
                </c:pt>
                <c:pt idx="19916">
                  <c:v>21465.955904301802</c:v>
                </c:pt>
                <c:pt idx="19917">
                  <c:v>21466.062939401501</c:v>
                </c:pt>
                <c:pt idx="19918">
                  <c:v>21466.169962319698</c:v>
                </c:pt>
                <c:pt idx="19919">
                  <c:v>21466.2769730568</c:v>
                </c:pt>
                <c:pt idx="19920">
                  <c:v>21466.383971613599</c:v>
                </c:pt>
                <c:pt idx="19921">
                  <c:v>21466.490957990402</c:v>
                </c:pt>
                <c:pt idx="19922">
                  <c:v>21466.597932188</c:v>
                </c:pt>
                <c:pt idx="19923">
                  <c:v>21466.704894206901</c:v>
                </c:pt>
                <c:pt idx="19924">
                  <c:v>21466.811844047599</c:v>
                </c:pt>
                <c:pt idx="19925">
                  <c:v>21466.9187817108</c:v>
                </c:pt>
                <c:pt idx="19926">
                  <c:v>21467.025707197001</c:v>
                </c:pt>
                <c:pt idx="19927">
                  <c:v>21467.132620506702</c:v>
                </c:pt>
                <c:pt idx="19928">
                  <c:v>21467.2395216406</c:v>
                </c:pt>
                <c:pt idx="19929">
                  <c:v>21467.346410599199</c:v>
                </c:pt>
                <c:pt idx="19930">
                  <c:v>21467.453287383101</c:v>
                </c:pt>
                <c:pt idx="19931">
                  <c:v>21467.560151992799</c:v>
                </c:pt>
                <c:pt idx="19932">
                  <c:v>21467.667004429</c:v>
                </c:pt>
                <c:pt idx="19933">
                  <c:v>21467.773844692201</c:v>
                </c:pt>
                <c:pt idx="19934">
                  <c:v>21467.8806727829</c:v>
                </c:pt>
                <c:pt idx="19935">
                  <c:v>21467.987488701801</c:v>
                </c:pt>
                <c:pt idx="19936">
                  <c:v>21468.094292449401</c:v>
                </c:pt>
                <c:pt idx="19937">
                  <c:v>21468.201084026299</c:v>
                </c:pt>
                <c:pt idx="19938">
                  <c:v>21468.3078634331</c:v>
                </c:pt>
                <c:pt idx="19939">
                  <c:v>21468.414630670301</c:v>
                </c:pt>
                <c:pt idx="19940">
                  <c:v>21468.521385738499</c:v>
                </c:pt>
                <c:pt idx="19941">
                  <c:v>21468.6281286382</c:v>
                </c:pt>
                <c:pt idx="19942">
                  <c:v>21468.734859370099</c:v>
                </c:pt>
                <c:pt idx="19943">
                  <c:v>21468.841577934701</c:v>
                </c:pt>
                <c:pt idx="19944">
                  <c:v>21468.9482843326</c:v>
                </c:pt>
                <c:pt idx="19945">
                  <c:v>21469.0549785644</c:v>
                </c:pt>
                <c:pt idx="19946">
                  <c:v>21469.161660630602</c:v>
                </c:pt>
                <c:pt idx="19947">
                  <c:v>21469.268330531799</c:v>
                </c:pt>
                <c:pt idx="19948">
                  <c:v>21469.374988268599</c:v>
                </c:pt>
                <c:pt idx="19949">
                  <c:v>21469.4816338415</c:v>
                </c:pt>
                <c:pt idx="19950">
                  <c:v>21469.5882672511</c:v>
                </c:pt>
                <c:pt idx="19951">
                  <c:v>21469.694888498001</c:v>
                </c:pt>
                <c:pt idx="19952">
                  <c:v>21469.801497582801</c:v>
                </c:pt>
                <c:pt idx="19953">
                  <c:v>21469.908094506001</c:v>
                </c:pt>
                <c:pt idx="19954">
                  <c:v>21470.014679268199</c:v>
                </c:pt>
                <c:pt idx="19955">
                  <c:v>21470.121251870001</c:v>
                </c:pt>
                <c:pt idx="19956">
                  <c:v>21470.227812311899</c:v>
                </c:pt>
                <c:pt idx="19957">
                  <c:v>21470.334360594599</c:v>
                </c:pt>
                <c:pt idx="19958">
                  <c:v>21470.440896718501</c:v>
                </c:pt>
                <c:pt idx="19959">
                  <c:v>21470.547420684299</c:v>
                </c:pt>
                <c:pt idx="19960">
                  <c:v>21470.6539324925</c:v>
                </c:pt>
                <c:pt idx="19961">
                  <c:v>21470.760432143699</c:v>
                </c:pt>
                <c:pt idx="19962">
                  <c:v>21470.866919638502</c:v>
                </c:pt>
                <c:pt idx="19963">
                  <c:v>21470.973394977402</c:v>
                </c:pt>
                <c:pt idx="19964">
                  <c:v>21471.079858161102</c:v>
                </c:pt>
                <c:pt idx="19965">
                  <c:v>21471.186309190001</c:v>
                </c:pt>
                <c:pt idx="19966">
                  <c:v>21471.2927480648</c:v>
                </c:pt>
                <c:pt idx="19967">
                  <c:v>21471.399174785998</c:v>
                </c:pt>
                <c:pt idx="19968">
                  <c:v>21471.505589354299</c:v>
                </c:pt>
                <c:pt idx="19969">
                  <c:v>21471.6119917701</c:v>
                </c:pt>
                <c:pt idx="19970">
                  <c:v>21471.718382034</c:v>
                </c:pt>
                <c:pt idx="19971">
                  <c:v>21471.824760146701</c:v>
                </c:pt>
                <c:pt idx="19972">
                  <c:v>21471.9311261086</c:v>
                </c:pt>
                <c:pt idx="19973">
                  <c:v>21472.0374799204</c:v>
                </c:pt>
                <c:pt idx="19974">
                  <c:v>21472.1438215827</c:v>
                </c:pt>
                <c:pt idx="19975">
                  <c:v>21472.250151095901</c:v>
                </c:pt>
                <c:pt idx="19976">
                  <c:v>21472.356468460701</c:v>
                </c:pt>
                <c:pt idx="19977">
                  <c:v>21472.4627736777</c:v>
                </c:pt>
                <c:pt idx="19978">
                  <c:v>21472.569066747299</c:v>
                </c:pt>
                <c:pt idx="19979">
                  <c:v>21472.675347670302</c:v>
                </c:pt>
                <c:pt idx="19980">
                  <c:v>21472.781616447101</c:v>
                </c:pt>
                <c:pt idx="19981">
                  <c:v>21472.8878730783</c:v>
                </c:pt>
                <c:pt idx="19982">
                  <c:v>21472.994117564602</c:v>
                </c:pt>
                <c:pt idx="19983">
                  <c:v>21473.100349906399</c:v>
                </c:pt>
                <c:pt idx="19984">
                  <c:v>21473.206570104401</c:v>
                </c:pt>
                <c:pt idx="19985">
                  <c:v>21473.312778159099</c:v>
                </c:pt>
                <c:pt idx="19986">
                  <c:v>21473.418974070999</c:v>
                </c:pt>
                <c:pt idx="19987">
                  <c:v>21473.525157840799</c:v>
                </c:pt>
                <c:pt idx="19988">
                  <c:v>21473.631329469099</c:v>
                </c:pt>
                <c:pt idx="19989">
                  <c:v>21473.737488956402</c:v>
                </c:pt>
                <c:pt idx="19990">
                  <c:v>21473.843636303201</c:v>
                </c:pt>
                <c:pt idx="19991">
                  <c:v>21473.949771510201</c:v>
                </c:pt>
                <c:pt idx="19992">
                  <c:v>21474.055894577901</c:v>
                </c:pt>
                <c:pt idx="19993">
                  <c:v>21474.162005506802</c:v>
                </c:pt>
                <c:pt idx="19994">
                  <c:v>21474.268104297698</c:v>
                </c:pt>
                <c:pt idx="19995">
                  <c:v>21474.374190950901</c:v>
                </c:pt>
                <c:pt idx="19996">
                  <c:v>21474.480265467198</c:v>
                </c:pt>
                <c:pt idx="19997">
                  <c:v>21474.586327846999</c:v>
                </c:pt>
                <c:pt idx="19998">
                  <c:v>21474.692378091</c:v>
                </c:pt>
                <c:pt idx="19999">
                  <c:v>21474.798416199701</c:v>
                </c:pt>
                <c:pt idx="20000">
                  <c:v>21474.904442173702</c:v>
                </c:pt>
                <c:pt idx="20001">
                  <c:v>21475.010456013599</c:v>
                </c:pt>
                <c:pt idx="20002">
                  <c:v>21475.1164577198</c:v>
                </c:pt>
                <c:pt idx="20003">
                  <c:v>21475.222447293101</c:v>
                </c:pt>
                <c:pt idx="20004">
                  <c:v>21475.3284247339</c:v>
                </c:pt>
                <c:pt idx="20005">
                  <c:v>21475.434390042999</c:v>
                </c:pt>
                <c:pt idx="20006">
                  <c:v>21475.540343220699</c:v>
                </c:pt>
                <c:pt idx="20007">
                  <c:v>21475.646284267699</c:v>
                </c:pt>
                <c:pt idx="20008">
                  <c:v>21475.7522131845</c:v>
                </c:pt>
                <c:pt idx="20009">
                  <c:v>21475.858129971799</c:v>
                </c:pt>
                <c:pt idx="20010">
                  <c:v>21475.964034630098</c:v>
                </c:pt>
                <c:pt idx="20011">
                  <c:v>21476.069927159999</c:v>
                </c:pt>
                <c:pt idx="20012">
                  <c:v>21476.175807561998</c:v>
                </c:pt>
                <c:pt idx="20013">
                  <c:v>21476.281675836701</c:v>
                </c:pt>
                <c:pt idx="20014">
                  <c:v>21476.387531984699</c:v>
                </c:pt>
                <c:pt idx="20015">
                  <c:v>21476.493376006601</c:v>
                </c:pt>
                <c:pt idx="20016">
                  <c:v>21476.5992079028</c:v>
                </c:pt>
                <c:pt idx="20017">
                  <c:v>21476.705027674099</c:v>
                </c:pt>
                <c:pt idx="20018">
                  <c:v>21476.810835321001</c:v>
                </c:pt>
                <c:pt idx="20019">
                  <c:v>21476.916630844</c:v>
                </c:pt>
                <c:pt idx="20020">
                  <c:v>21477.022414243798</c:v>
                </c:pt>
                <c:pt idx="20021">
                  <c:v>21477.1281855208</c:v>
                </c:pt>
                <c:pt idx="20022">
                  <c:v>21477.2339446757</c:v>
                </c:pt>
                <c:pt idx="20023">
                  <c:v>21477.339691708999</c:v>
                </c:pt>
                <c:pt idx="20024">
                  <c:v>21477.4454266213</c:v>
                </c:pt>
                <c:pt idx="20025">
                  <c:v>21477.551149413099</c:v>
                </c:pt>
                <c:pt idx="20026">
                  <c:v>21477.656860085201</c:v>
                </c:pt>
                <c:pt idx="20027">
                  <c:v>21477.7625586379</c:v>
                </c:pt>
                <c:pt idx="20028">
                  <c:v>21477.868245071899</c:v>
                </c:pt>
                <c:pt idx="20029">
                  <c:v>21477.973919387801</c:v>
                </c:pt>
                <c:pt idx="20030">
                  <c:v>21478.079581586098</c:v>
                </c:pt>
                <c:pt idx="20031">
                  <c:v>21478.185231667499</c:v>
                </c:pt>
                <c:pt idx="20032">
                  <c:v>21478.290869632299</c:v>
                </c:pt>
                <c:pt idx="20033">
                  <c:v>21478.3964954814</c:v>
                </c:pt>
                <c:pt idx="20034">
                  <c:v>21478.5021092151</c:v>
                </c:pt>
                <c:pt idx="20035">
                  <c:v>21478.6077108342</c:v>
                </c:pt>
                <c:pt idx="20036">
                  <c:v>21478.713300339099</c:v>
                </c:pt>
                <c:pt idx="20037">
                  <c:v>21478.818877730399</c:v>
                </c:pt>
                <c:pt idx="20038">
                  <c:v>21478.924443008698</c:v>
                </c:pt>
                <c:pt idx="20039">
                  <c:v>21479.029996174599</c:v>
                </c:pt>
                <c:pt idx="20040">
                  <c:v>21479.1355372287</c:v>
                </c:pt>
                <c:pt idx="20041">
                  <c:v>21479.241066171398</c:v>
                </c:pt>
                <c:pt idx="20042">
                  <c:v>21479.346583003498</c:v>
                </c:pt>
                <c:pt idx="20043">
                  <c:v>21479.4520877254</c:v>
                </c:pt>
                <c:pt idx="20044">
                  <c:v>21479.5575803377</c:v>
                </c:pt>
                <c:pt idx="20045">
                  <c:v>21479.663060841001</c:v>
                </c:pt>
                <c:pt idx="20046">
                  <c:v>21479.768529236</c:v>
                </c:pt>
                <c:pt idx="20047">
                  <c:v>21479.873985523001</c:v>
                </c:pt>
                <c:pt idx="20048">
                  <c:v>21479.979429702798</c:v>
                </c:pt>
                <c:pt idx="20049">
                  <c:v>21480.084861775798</c:v>
                </c:pt>
                <c:pt idx="20050">
                  <c:v>21480.190281742802</c:v>
                </c:pt>
                <c:pt idx="20051">
                  <c:v>21480.2956896041</c:v>
                </c:pt>
                <c:pt idx="20052">
                  <c:v>21480.401085360401</c:v>
                </c:pt>
                <c:pt idx="20053">
                  <c:v>21480.506469012402</c:v>
                </c:pt>
                <c:pt idx="20054">
                  <c:v>21480.611840560399</c:v>
                </c:pt>
                <c:pt idx="20055">
                  <c:v>21480.717200005201</c:v>
                </c:pt>
                <c:pt idx="20056">
                  <c:v>21480.822547347299</c:v>
                </c:pt>
                <c:pt idx="20057">
                  <c:v>21480.927882587199</c:v>
                </c:pt>
                <c:pt idx="20058">
                  <c:v>21481.033205725598</c:v>
                </c:pt>
                <c:pt idx="20059">
                  <c:v>21481.138516762901</c:v>
                </c:pt>
                <c:pt idx="20060">
                  <c:v>21481.243815699901</c:v>
                </c:pt>
                <c:pt idx="20061">
                  <c:v>21481.3491025369</c:v>
                </c:pt>
                <c:pt idx="20062">
                  <c:v>21481.454377274698</c:v>
                </c:pt>
                <c:pt idx="20063">
                  <c:v>21481.559639913801</c:v>
                </c:pt>
                <c:pt idx="20064">
                  <c:v>21481.6648904547</c:v>
                </c:pt>
                <c:pt idx="20065">
                  <c:v>21481.770128898101</c:v>
                </c:pt>
                <c:pt idx="20066">
                  <c:v>21481.875355244501</c:v>
                </c:pt>
                <c:pt idx="20067">
                  <c:v>21481.980569494401</c:v>
                </c:pt>
                <c:pt idx="20068">
                  <c:v>21482.085771648501</c:v>
                </c:pt>
                <c:pt idx="20069">
                  <c:v>21482.1909617073</c:v>
                </c:pt>
                <c:pt idx="20070">
                  <c:v>21482.296139671402</c:v>
                </c:pt>
                <c:pt idx="20071">
                  <c:v>21482.401305541302</c:v>
                </c:pt>
                <c:pt idx="20072">
                  <c:v>21482.506459317701</c:v>
                </c:pt>
                <c:pt idx="20073">
                  <c:v>21482.611601001099</c:v>
                </c:pt>
                <c:pt idx="20074">
                  <c:v>21482.716730592001</c:v>
                </c:pt>
                <c:pt idx="20075">
                  <c:v>21482.821848091098</c:v>
                </c:pt>
                <c:pt idx="20076">
                  <c:v>21482.9269534989</c:v>
                </c:pt>
                <c:pt idx="20077">
                  <c:v>21483.032046815999</c:v>
                </c:pt>
                <c:pt idx="20078">
                  <c:v>21483.137128042999</c:v>
                </c:pt>
                <c:pt idx="20079">
                  <c:v>21483.2421971804</c:v>
                </c:pt>
                <c:pt idx="20080">
                  <c:v>21483.3472542288</c:v>
                </c:pt>
                <c:pt idx="20081">
                  <c:v>21483.452299188699</c:v>
                </c:pt>
                <c:pt idx="20082">
                  <c:v>21483.557332060798</c:v>
                </c:pt>
                <c:pt idx="20083">
                  <c:v>21483.6623528456</c:v>
                </c:pt>
                <c:pt idx="20084">
                  <c:v>21483.7673615438</c:v>
                </c:pt>
                <c:pt idx="20085">
                  <c:v>21483.872358155699</c:v>
                </c:pt>
                <c:pt idx="20086">
                  <c:v>21483.977342682101</c:v>
                </c:pt>
                <c:pt idx="20087">
                  <c:v>21484.082315123502</c:v>
                </c:pt>
                <c:pt idx="20088">
                  <c:v>21484.187275480501</c:v>
                </c:pt>
                <c:pt idx="20089">
                  <c:v>21484.2922237536</c:v>
                </c:pt>
                <c:pt idx="20090">
                  <c:v>21484.397159943401</c:v>
                </c:pt>
                <c:pt idx="20091">
                  <c:v>21484.502084050499</c:v>
                </c:pt>
                <c:pt idx="20092">
                  <c:v>21484.606996075501</c:v>
                </c:pt>
                <c:pt idx="20093">
                  <c:v>21484.7118960189</c:v>
                </c:pt>
                <c:pt idx="20094">
                  <c:v>21484.816783881299</c:v>
                </c:pt>
                <c:pt idx="20095">
                  <c:v>21484.921659663301</c:v>
                </c:pt>
                <c:pt idx="20096">
                  <c:v>21485.026523365399</c:v>
                </c:pt>
                <c:pt idx="20097">
                  <c:v>21485.131374988301</c:v>
                </c:pt>
                <c:pt idx="20098">
                  <c:v>21485.2362145324</c:v>
                </c:pt>
                <c:pt idx="20099">
                  <c:v>21485.341041998399</c:v>
                </c:pt>
                <c:pt idx="20100">
                  <c:v>21485.4458573868</c:v>
                </c:pt>
                <c:pt idx="20101">
                  <c:v>21485.550660698202</c:v>
                </c:pt>
                <c:pt idx="20102">
                  <c:v>21485.655451933198</c:v>
                </c:pt>
                <c:pt idx="20103">
                  <c:v>21485.760231092401</c:v>
                </c:pt>
                <c:pt idx="20104">
                  <c:v>21485.864998176199</c:v>
                </c:pt>
                <c:pt idx="20105">
                  <c:v>21485.969753185302</c:v>
                </c:pt>
                <c:pt idx="20106">
                  <c:v>21486.074496120302</c:v>
                </c:pt>
                <c:pt idx="20107">
                  <c:v>21486.1792269818</c:v>
                </c:pt>
                <c:pt idx="20108">
                  <c:v>21486.283945770199</c:v>
                </c:pt>
                <c:pt idx="20109">
                  <c:v>21486.388652486199</c:v>
                </c:pt>
                <c:pt idx="20110">
                  <c:v>21486.493347130301</c:v>
                </c:pt>
                <c:pt idx="20111">
                  <c:v>21486.5980297032</c:v>
                </c:pt>
                <c:pt idx="20112">
                  <c:v>21486.7027002053</c:v>
                </c:pt>
                <c:pt idx="20113">
                  <c:v>21486.807358637299</c:v>
                </c:pt>
                <c:pt idx="20114">
                  <c:v>21486.912004999798</c:v>
                </c:pt>
                <c:pt idx="20115">
                  <c:v>21487.016639293201</c:v>
                </c:pt>
                <c:pt idx="20116">
                  <c:v>21487.121261518201</c:v>
                </c:pt>
                <c:pt idx="20117">
                  <c:v>21487.2258716754</c:v>
                </c:pt>
                <c:pt idx="20118">
                  <c:v>21487.3304697653</c:v>
                </c:pt>
                <c:pt idx="20119">
                  <c:v>21487.435055788399</c:v>
                </c:pt>
                <c:pt idx="20120">
                  <c:v>21487.539629745399</c:v>
                </c:pt>
                <c:pt idx="20121">
                  <c:v>21487.6441916369</c:v>
                </c:pt>
                <c:pt idx="20122">
                  <c:v>21487.7487414633</c:v>
                </c:pt>
                <c:pt idx="20123">
                  <c:v>21487.853279225299</c:v>
                </c:pt>
                <c:pt idx="20124">
                  <c:v>21487.957804923499</c:v>
                </c:pt>
                <c:pt idx="20125">
                  <c:v>21488.062318558401</c:v>
                </c:pt>
                <c:pt idx="20126">
                  <c:v>21488.166820130598</c:v>
                </c:pt>
                <c:pt idx="20127">
                  <c:v>21488.271309640601</c:v>
                </c:pt>
                <c:pt idx="20128">
                  <c:v>21488.375787089</c:v>
                </c:pt>
                <c:pt idx="20129">
                  <c:v>21488.4802524765</c:v>
                </c:pt>
                <c:pt idx="20130">
                  <c:v>21488.5847058035</c:v>
                </c:pt>
                <c:pt idx="20131">
                  <c:v>21488.689147070701</c:v>
                </c:pt>
                <c:pt idx="20132">
                  <c:v>21488.7935762786</c:v>
                </c:pt>
                <c:pt idx="20133">
                  <c:v>21488.8979934278</c:v>
                </c:pt>
                <c:pt idx="20134">
                  <c:v>21489.002398518802</c:v>
                </c:pt>
                <c:pt idx="20135">
                  <c:v>21489.106791552302</c:v>
                </c:pt>
                <c:pt idx="20136">
                  <c:v>21489.211172535801</c:v>
                </c:pt>
                <c:pt idx="20137">
                  <c:v>21489.315541689</c:v>
                </c:pt>
                <c:pt idx="20138">
                  <c:v>21489.419898788201</c:v>
                </c:pt>
                <c:pt idx="20139">
                  <c:v>21489.524243833999</c:v>
                </c:pt>
                <c:pt idx="20140">
                  <c:v>21489.628576826999</c:v>
                </c:pt>
                <c:pt idx="20141">
                  <c:v>21489.732897767601</c:v>
                </c:pt>
                <c:pt idx="20142">
                  <c:v>21489.837206656601</c:v>
                </c:pt>
                <c:pt idx="20143">
                  <c:v>21489.941503494501</c:v>
                </c:pt>
                <c:pt idx="20144">
                  <c:v>21490.045788281801</c:v>
                </c:pt>
                <c:pt idx="20145">
                  <c:v>21490.1500610191</c:v>
                </c:pt>
                <c:pt idx="20146">
                  <c:v>21490.254321707002</c:v>
                </c:pt>
                <c:pt idx="20147">
                  <c:v>21490.358570346201</c:v>
                </c:pt>
                <c:pt idx="20148">
                  <c:v>21490.462806937001</c:v>
                </c:pt>
                <c:pt idx="20149">
                  <c:v>21490.567031480299</c:v>
                </c:pt>
                <c:pt idx="20150">
                  <c:v>21490.671243976401</c:v>
                </c:pt>
                <c:pt idx="20151">
                  <c:v>21490.775444425999</c:v>
                </c:pt>
                <c:pt idx="20152">
                  <c:v>21490.879632829699</c:v>
                </c:pt>
                <c:pt idx="20153">
                  <c:v>21490.983809188001</c:v>
                </c:pt>
                <c:pt idx="20154">
                  <c:v>21491.087973501501</c:v>
                </c:pt>
                <c:pt idx="20155">
                  <c:v>21491.1921257709</c:v>
                </c:pt>
                <c:pt idx="20156">
                  <c:v>21491.2962659966</c:v>
                </c:pt>
                <c:pt idx="20157">
                  <c:v>21491.4003941792</c:v>
                </c:pt>
                <c:pt idx="20158">
                  <c:v>21491.504510319399</c:v>
                </c:pt>
                <c:pt idx="20159">
                  <c:v>21491.608614417699</c:v>
                </c:pt>
                <c:pt idx="20160">
                  <c:v>21491.712706474598</c:v>
                </c:pt>
                <c:pt idx="20161">
                  <c:v>21491.816786490799</c:v>
                </c:pt>
                <c:pt idx="20162">
                  <c:v>21491.9208544668</c:v>
                </c:pt>
                <c:pt idx="20163">
                  <c:v>21492.024910403299</c:v>
                </c:pt>
                <c:pt idx="20164">
                  <c:v>21492.128954300701</c:v>
                </c:pt>
                <c:pt idx="20165">
                  <c:v>21492.232986159601</c:v>
                </c:pt>
                <c:pt idx="20166">
                  <c:v>21492.337005980698</c:v>
                </c:pt>
                <c:pt idx="20167">
                  <c:v>21492.441013764499</c:v>
                </c:pt>
                <c:pt idx="20168">
                  <c:v>21492.545009511599</c:v>
                </c:pt>
                <c:pt idx="20169">
                  <c:v>21492.6489932226</c:v>
                </c:pt>
                <c:pt idx="20170">
                  <c:v>21492.752964898002</c:v>
                </c:pt>
                <c:pt idx="20171">
                  <c:v>21492.856924538399</c:v>
                </c:pt>
                <c:pt idx="20172">
                  <c:v>21492.960872144398</c:v>
                </c:pt>
                <c:pt idx="20173">
                  <c:v>21493.064807716499</c:v>
                </c:pt>
                <c:pt idx="20174">
                  <c:v>21493.168731255399</c:v>
                </c:pt>
                <c:pt idx="20175">
                  <c:v>21493.272642761702</c:v>
                </c:pt>
                <c:pt idx="20176">
                  <c:v>21493.376542235801</c:v>
                </c:pt>
                <c:pt idx="20177">
                  <c:v>21493.480429678399</c:v>
                </c:pt>
                <c:pt idx="20178">
                  <c:v>21493.58430509</c:v>
                </c:pt>
                <c:pt idx="20179">
                  <c:v>21493.688168471301</c:v>
                </c:pt>
                <c:pt idx="20180">
                  <c:v>21493.792019822798</c:v>
                </c:pt>
                <c:pt idx="20181">
                  <c:v>21493.895859144999</c:v>
                </c:pt>
                <c:pt idx="20182">
                  <c:v>21493.999686438601</c:v>
                </c:pt>
                <c:pt idx="20183">
                  <c:v>21494.103501704099</c:v>
                </c:pt>
                <c:pt idx="20184">
                  <c:v>21494.2073049422</c:v>
                </c:pt>
                <c:pt idx="20185">
                  <c:v>21494.311096153298</c:v>
                </c:pt>
                <c:pt idx="20186">
                  <c:v>21494.414875338101</c:v>
                </c:pt>
                <c:pt idx="20187">
                  <c:v>21494.5186424971</c:v>
                </c:pt>
                <c:pt idx="20188">
                  <c:v>21494.622397630901</c:v>
                </c:pt>
                <c:pt idx="20189">
                  <c:v>21494.726140740098</c:v>
                </c:pt>
                <c:pt idx="20190">
                  <c:v>21494.829871825299</c:v>
                </c:pt>
                <c:pt idx="20191">
                  <c:v>21494.933590887002</c:v>
                </c:pt>
                <c:pt idx="20192">
                  <c:v>21495.037297925901</c:v>
                </c:pt>
                <c:pt idx="20193">
                  <c:v>21495.140992942401</c:v>
                </c:pt>
                <c:pt idx="20194">
                  <c:v>21495.2446759372</c:v>
                </c:pt>
                <c:pt idx="20195">
                  <c:v>21495.348346910901</c:v>
                </c:pt>
                <c:pt idx="20196">
                  <c:v>21495.452005863899</c:v>
                </c:pt>
                <c:pt idx="20197">
                  <c:v>21495.555652797</c:v>
                </c:pt>
                <c:pt idx="20198">
                  <c:v>21495.659287710601</c:v>
                </c:pt>
                <c:pt idx="20199">
                  <c:v>21495.762910605401</c:v>
                </c:pt>
                <c:pt idx="20200">
                  <c:v>21495.866521481999</c:v>
                </c:pt>
                <c:pt idx="20201">
                  <c:v>21495.9701203408</c:v>
                </c:pt>
                <c:pt idx="20202">
                  <c:v>21496.073707182499</c:v>
                </c:pt>
                <c:pt idx="20203">
                  <c:v>21496.177282007699</c:v>
                </c:pt>
                <c:pt idx="20204">
                  <c:v>21496.280844816902</c:v>
                </c:pt>
                <c:pt idx="20205">
                  <c:v>21496.384395610701</c:v>
                </c:pt>
                <c:pt idx="20206">
                  <c:v>21496.487934389701</c:v>
                </c:pt>
                <c:pt idx="20207">
                  <c:v>21496.591461154399</c:v>
                </c:pt>
                <c:pt idx="20208">
                  <c:v>21496.694975905499</c:v>
                </c:pt>
                <c:pt idx="20209">
                  <c:v>21496.798478643501</c:v>
                </c:pt>
                <c:pt idx="20210">
                  <c:v>21496.901969368999</c:v>
                </c:pt>
                <c:pt idx="20211">
                  <c:v>21497.0054480826</c:v>
                </c:pt>
                <c:pt idx="20212">
                  <c:v>21497.1089147848</c:v>
                </c:pt>
                <c:pt idx="20213">
                  <c:v>21497.212369476201</c:v>
                </c:pt>
                <c:pt idx="20214">
                  <c:v>21497.3158121575</c:v>
                </c:pt>
                <c:pt idx="20215">
                  <c:v>21497.419242829099</c:v>
                </c:pt>
                <c:pt idx="20216">
                  <c:v>21497.522661491599</c:v>
                </c:pt>
                <c:pt idx="20217">
                  <c:v>21497.626068145699</c:v>
                </c:pt>
                <c:pt idx="20218">
                  <c:v>21497.7294627919</c:v>
                </c:pt>
                <c:pt idx="20219">
                  <c:v>21497.832845430701</c:v>
                </c:pt>
                <c:pt idx="20220">
                  <c:v>21497.936216062801</c:v>
                </c:pt>
                <c:pt idx="20221">
                  <c:v>21498.039574688799</c:v>
                </c:pt>
                <c:pt idx="20222">
                  <c:v>21498.1429213091</c:v>
                </c:pt>
                <c:pt idx="20223">
                  <c:v>21498.2462559245</c:v>
                </c:pt>
                <c:pt idx="20224">
                  <c:v>21498.349578535301</c:v>
                </c:pt>
                <c:pt idx="20225">
                  <c:v>21498.452889142402</c:v>
                </c:pt>
                <c:pt idx="20226">
                  <c:v>21498.5561877461</c:v>
                </c:pt>
                <c:pt idx="20227">
                  <c:v>21498.6594743471</c:v>
                </c:pt>
                <c:pt idx="20228">
                  <c:v>21498.762748945999</c:v>
                </c:pt>
                <c:pt idx="20229">
                  <c:v>21498.8660115434</c:v>
                </c:pt>
                <c:pt idx="20230">
                  <c:v>21498.969262139701</c:v>
                </c:pt>
                <c:pt idx="20231">
                  <c:v>21499.0725007357</c:v>
                </c:pt>
                <c:pt idx="20232">
                  <c:v>21499.1757273318</c:v>
                </c:pt>
                <c:pt idx="20233">
                  <c:v>21499.278941928598</c:v>
                </c:pt>
                <c:pt idx="20234">
                  <c:v>21499.3821445268</c:v>
                </c:pt>
                <c:pt idx="20235">
                  <c:v>21499.485335126901</c:v>
                </c:pt>
                <c:pt idx="20236">
                  <c:v>21499.588513729399</c:v>
                </c:pt>
                <c:pt idx="20237">
                  <c:v>21499.691680335101</c:v>
                </c:pt>
                <c:pt idx="20238">
                  <c:v>21499.7948349443</c:v>
                </c:pt>
                <c:pt idx="20239">
                  <c:v>21499.897977557699</c:v>
                </c:pt>
                <c:pt idx="20240">
                  <c:v>21500.001108175999</c:v>
                </c:pt>
                <c:pt idx="20241">
                  <c:v>21500.1042267995</c:v>
                </c:pt>
                <c:pt idx="20242">
                  <c:v>21500.207333429102</c:v>
                </c:pt>
                <c:pt idx="20243">
                  <c:v>21500.310428065099</c:v>
                </c:pt>
                <c:pt idx="20244">
                  <c:v>21500.4135107082</c:v>
                </c:pt>
                <c:pt idx="20245">
                  <c:v>21500.516581358999</c:v>
                </c:pt>
                <c:pt idx="20246">
                  <c:v>21500.619640018002</c:v>
                </c:pt>
                <c:pt idx="20247">
                  <c:v>21500.7226866858</c:v>
                </c:pt>
                <c:pt idx="20248">
                  <c:v>21500.825721362999</c:v>
                </c:pt>
                <c:pt idx="20249">
                  <c:v>21500.928744050201</c:v>
                </c:pt>
                <c:pt idx="20250">
                  <c:v>21501.031754747899</c:v>
                </c:pt>
                <c:pt idx="20251">
                  <c:v>21501.134753456801</c:v>
                </c:pt>
                <c:pt idx="20252">
                  <c:v>21501.237740177301</c:v>
                </c:pt>
                <c:pt idx="20253">
                  <c:v>21501.3407149101</c:v>
                </c:pt>
                <c:pt idx="20254">
                  <c:v>21501.4436776558</c:v>
                </c:pt>
                <c:pt idx="20255">
                  <c:v>21501.546628414901</c:v>
                </c:pt>
                <c:pt idx="20256">
                  <c:v>21501.649567188</c:v>
                </c:pt>
                <c:pt idx="20257">
                  <c:v>21501.752493975699</c:v>
                </c:pt>
                <c:pt idx="20258">
                  <c:v>21501.855408778501</c:v>
                </c:pt>
                <c:pt idx="20259">
                  <c:v>21501.958311597002</c:v>
                </c:pt>
                <c:pt idx="20260">
                  <c:v>21502.061202431902</c:v>
                </c:pt>
                <c:pt idx="20261">
                  <c:v>21502.164081283699</c:v>
                </c:pt>
                <c:pt idx="20262">
                  <c:v>21502.266948152901</c:v>
                </c:pt>
                <c:pt idx="20263">
                  <c:v>21502.369803040099</c:v>
                </c:pt>
                <c:pt idx="20264">
                  <c:v>21502.472645946</c:v>
                </c:pt>
                <c:pt idx="20265">
                  <c:v>21502.575476870999</c:v>
                </c:pt>
                <c:pt idx="20266">
                  <c:v>21502.6782958158</c:v>
                </c:pt>
                <c:pt idx="20267">
                  <c:v>21502.781102780998</c:v>
                </c:pt>
                <c:pt idx="20268">
                  <c:v>21502.883897766998</c:v>
                </c:pt>
                <c:pt idx="20269">
                  <c:v>21502.9866807746</c:v>
                </c:pt>
                <c:pt idx="20270">
                  <c:v>21503.089451804201</c:v>
                </c:pt>
                <c:pt idx="20271">
                  <c:v>21503.192210856501</c:v>
                </c:pt>
                <c:pt idx="20272">
                  <c:v>21503.294957932001</c:v>
                </c:pt>
                <c:pt idx="20273">
                  <c:v>21503.3976930313</c:v>
                </c:pt>
                <c:pt idx="20274">
                  <c:v>21503.500416154999</c:v>
                </c:pt>
                <c:pt idx="20275">
                  <c:v>21503.603127303599</c:v>
                </c:pt>
                <c:pt idx="20276">
                  <c:v>21503.705826477799</c:v>
                </c:pt>
                <c:pt idx="20277">
                  <c:v>21503.808513678101</c:v>
                </c:pt>
                <c:pt idx="20278">
                  <c:v>21503.911188905</c:v>
                </c:pt>
                <c:pt idx="20279">
                  <c:v>21504.013852159202</c:v>
                </c:pt>
                <c:pt idx="20280">
                  <c:v>21504.116503441299</c:v>
                </c:pt>
                <c:pt idx="20281">
                  <c:v>21504.219142751699</c:v>
                </c:pt>
                <c:pt idx="20282">
                  <c:v>21504.321770091101</c:v>
                </c:pt>
                <c:pt idx="20283">
                  <c:v>21504.424385460101</c:v>
                </c:pt>
                <c:pt idx="20284">
                  <c:v>21504.526988859299</c:v>
                </c:pt>
                <c:pt idx="20285">
                  <c:v>21504.6295802891</c:v>
                </c:pt>
                <c:pt idx="20286">
                  <c:v>21504.7321597503</c:v>
                </c:pt>
                <c:pt idx="20287">
                  <c:v>21504.834727243298</c:v>
                </c:pt>
                <c:pt idx="20288">
                  <c:v>21504.9372827687</c:v>
                </c:pt>
                <c:pt idx="20289">
                  <c:v>21505.0398263272</c:v>
                </c:pt>
                <c:pt idx="20290">
                  <c:v>21505.1423579193</c:v>
                </c:pt>
                <c:pt idx="20291">
                  <c:v>21505.244877545501</c:v>
                </c:pt>
                <c:pt idx="20292">
                  <c:v>21505.3473852065</c:v>
                </c:pt>
                <c:pt idx="20293">
                  <c:v>21505.449880902801</c:v>
                </c:pt>
                <c:pt idx="20294">
                  <c:v>21505.552364635001</c:v>
                </c:pt>
                <c:pt idx="20295">
                  <c:v>21505.654836403701</c:v>
                </c:pt>
                <c:pt idx="20296">
                  <c:v>21505.7572962095</c:v>
                </c:pt>
                <c:pt idx="20297">
                  <c:v>21505.859744052901</c:v>
                </c:pt>
                <c:pt idx="20298">
                  <c:v>21505.9621799345</c:v>
                </c:pt>
                <c:pt idx="20299">
                  <c:v>21506.064603854898</c:v>
                </c:pt>
                <c:pt idx="20300">
                  <c:v>21506.167015814601</c:v>
                </c:pt>
                <c:pt idx="20301">
                  <c:v>21506.269415814299</c:v>
                </c:pt>
                <c:pt idx="20302">
                  <c:v>21506.371803854501</c:v>
                </c:pt>
                <c:pt idx="20303">
                  <c:v>21506.4741799357</c:v>
                </c:pt>
                <c:pt idx="20304">
                  <c:v>21506.576544058698</c:v>
                </c:pt>
                <c:pt idx="20305">
                  <c:v>21506.678896223901</c:v>
                </c:pt>
                <c:pt idx="20306">
                  <c:v>21506.7812364319</c:v>
                </c:pt>
                <c:pt idx="20307">
                  <c:v>21506.883564683201</c:v>
                </c:pt>
                <c:pt idx="20308">
                  <c:v>21506.985880978598</c:v>
                </c:pt>
                <c:pt idx="20309">
                  <c:v>21507.088185318498</c:v>
                </c:pt>
                <c:pt idx="20310">
                  <c:v>21507.1904777036</c:v>
                </c:pt>
                <c:pt idx="20311">
                  <c:v>21507.292758134299</c:v>
                </c:pt>
                <c:pt idx="20312">
                  <c:v>21507.395026611299</c:v>
                </c:pt>
                <c:pt idx="20313">
                  <c:v>21507.497283135199</c:v>
                </c:pt>
                <c:pt idx="20314">
                  <c:v>21507.599527706501</c:v>
                </c:pt>
                <c:pt idx="20315">
                  <c:v>21507.701760325799</c:v>
                </c:pt>
                <c:pt idx="20316">
                  <c:v>21507.803980993602</c:v>
                </c:pt>
                <c:pt idx="20317">
                  <c:v>21507.906189710699</c:v>
                </c:pt>
                <c:pt idx="20318">
                  <c:v>21508.008386477501</c:v>
                </c:pt>
                <c:pt idx="20319">
                  <c:v>21508.110571294499</c:v>
                </c:pt>
                <c:pt idx="20320">
                  <c:v>21508.212744162502</c:v>
                </c:pt>
                <c:pt idx="20321">
                  <c:v>21508.314905081901</c:v>
                </c:pt>
                <c:pt idx="20322">
                  <c:v>21508.4170540534</c:v>
                </c:pt>
                <c:pt idx="20323">
                  <c:v>21508.519191077499</c:v>
                </c:pt>
                <c:pt idx="20324">
                  <c:v>21508.6213161548</c:v>
                </c:pt>
                <c:pt idx="20325">
                  <c:v>21508.723429285801</c:v>
                </c:pt>
                <c:pt idx="20326">
                  <c:v>21508.8255304712</c:v>
                </c:pt>
                <c:pt idx="20327">
                  <c:v>21508.9276197115</c:v>
                </c:pt>
                <c:pt idx="20328">
                  <c:v>21509.0296970073</c:v>
                </c:pt>
                <c:pt idx="20329">
                  <c:v>21509.1317623592</c:v>
                </c:pt>
                <c:pt idx="20330">
                  <c:v>21509.2338157677</c:v>
                </c:pt>
                <c:pt idx="20331">
                  <c:v>21509.335857233498</c:v>
                </c:pt>
                <c:pt idx="20332">
                  <c:v>21509.437886757001</c:v>
                </c:pt>
                <c:pt idx="20333">
                  <c:v>21509.539904338999</c:v>
                </c:pt>
                <c:pt idx="20334">
                  <c:v>21509.641909979899</c:v>
                </c:pt>
                <c:pt idx="20335">
                  <c:v>21509.743903680301</c:v>
                </c:pt>
                <c:pt idx="20336">
                  <c:v>21509.845885440802</c:v>
                </c:pt>
                <c:pt idx="20337">
                  <c:v>21509.947855261998</c:v>
                </c:pt>
                <c:pt idx="20338">
                  <c:v>21510.049813144498</c:v>
                </c:pt>
                <c:pt idx="20339">
                  <c:v>21510.1517590888</c:v>
                </c:pt>
                <c:pt idx="20340">
                  <c:v>21510.253693095499</c:v>
                </c:pt>
                <c:pt idx="20341">
                  <c:v>21510.355615165299</c:v>
                </c:pt>
                <c:pt idx="20342">
                  <c:v>21510.4575252986</c:v>
                </c:pt>
                <c:pt idx="20343">
                  <c:v>21510.559423496001</c:v>
                </c:pt>
                <c:pt idx="20344">
                  <c:v>21510.661309758099</c:v>
                </c:pt>
                <c:pt idx="20345">
                  <c:v>21510.763184085601</c:v>
                </c:pt>
                <c:pt idx="20346">
                  <c:v>21510.865046478899</c:v>
                </c:pt>
                <c:pt idx="20347">
                  <c:v>21510.9668969386</c:v>
                </c:pt>
                <c:pt idx="20348">
                  <c:v>21511.0687354654</c:v>
                </c:pt>
                <c:pt idx="20349">
                  <c:v>21511.1705620598</c:v>
                </c:pt>
                <c:pt idx="20350">
                  <c:v>21511.2723767223</c:v>
                </c:pt>
                <c:pt idx="20351">
                  <c:v>21511.3741794536</c:v>
                </c:pt>
                <c:pt idx="20352">
                  <c:v>21511.475970254302</c:v>
                </c:pt>
                <c:pt idx="20353">
                  <c:v>21511.577749124801</c:v>
                </c:pt>
                <c:pt idx="20354">
                  <c:v>21511.6795160658</c:v>
                </c:pt>
                <c:pt idx="20355">
                  <c:v>21511.7812710779</c:v>
                </c:pt>
                <c:pt idx="20356">
                  <c:v>21511.883014161602</c:v>
                </c:pt>
                <c:pt idx="20357">
                  <c:v>21511.984745317601</c:v>
                </c:pt>
                <c:pt idx="20358">
                  <c:v>21512.086464546301</c:v>
                </c:pt>
                <c:pt idx="20359">
                  <c:v>21512.1881718484</c:v>
                </c:pt>
                <c:pt idx="20360">
                  <c:v>21512.289867224401</c:v>
                </c:pt>
                <c:pt idx="20361">
                  <c:v>21512.3915506749</c:v>
                </c:pt>
                <c:pt idx="20362">
                  <c:v>21512.493222200501</c:v>
                </c:pt>
                <c:pt idx="20363">
                  <c:v>21512.594881801801</c:v>
                </c:pt>
                <c:pt idx="20364">
                  <c:v>21512.696529479301</c:v>
                </c:pt>
                <c:pt idx="20365">
                  <c:v>21512.7981652337</c:v>
                </c:pt>
                <c:pt idx="20366">
                  <c:v>21512.899789065501</c:v>
                </c:pt>
                <c:pt idx="20367">
                  <c:v>21513.001400975201</c:v>
                </c:pt>
                <c:pt idx="20368">
                  <c:v>21513.1030009635</c:v>
                </c:pt>
                <c:pt idx="20369">
                  <c:v>21513.204589030898</c:v>
                </c:pt>
                <c:pt idx="20370">
                  <c:v>21513.306165178001</c:v>
                </c:pt>
                <c:pt idx="20371">
                  <c:v>21513.4077294054</c:v>
                </c:pt>
                <c:pt idx="20372">
                  <c:v>21513.509281713599</c:v>
                </c:pt>
                <c:pt idx="20373">
                  <c:v>21513.610822103299</c:v>
                </c:pt>
                <c:pt idx="20374">
                  <c:v>21513.712350574999</c:v>
                </c:pt>
                <c:pt idx="20375">
                  <c:v>21513.8138671292</c:v>
                </c:pt>
                <c:pt idx="20376">
                  <c:v>21513.915371766601</c:v>
                </c:pt>
                <c:pt idx="20377">
                  <c:v>21514.016864487799</c:v>
                </c:pt>
                <c:pt idx="20378">
                  <c:v>21514.1183452933</c:v>
                </c:pt>
                <c:pt idx="20379">
                  <c:v>21514.2198141837</c:v>
                </c:pt>
                <c:pt idx="20380">
                  <c:v>21514.321271159501</c:v>
                </c:pt>
                <c:pt idx="20381">
                  <c:v>21514.422716221401</c:v>
                </c:pt>
                <c:pt idx="20382">
                  <c:v>21514.5241493699</c:v>
                </c:pt>
                <c:pt idx="20383">
                  <c:v>21514.625570605502</c:v>
                </c:pt>
                <c:pt idx="20384">
                  <c:v>21514.726979929001</c:v>
                </c:pt>
                <c:pt idx="20385">
                  <c:v>21514.8283773408</c:v>
                </c:pt>
                <c:pt idx="20386">
                  <c:v>21514.929762841501</c:v>
                </c:pt>
                <c:pt idx="20387">
                  <c:v>21515.0311364318</c:v>
                </c:pt>
                <c:pt idx="20388">
                  <c:v>21515.132498112001</c:v>
                </c:pt>
                <c:pt idx="20389">
                  <c:v>21515.233847882999</c:v>
                </c:pt>
                <c:pt idx="20390">
                  <c:v>21515.3351857452</c:v>
                </c:pt>
                <c:pt idx="20391">
                  <c:v>21515.436511699201</c:v>
                </c:pt>
                <c:pt idx="20392">
                  <c:v>21515.5378257456</c:v>
                </c:pt>
                <c:pt idx="20393">
                  <c:v>21515.639127884901</c:v>
                </c:pt>
                <c:pt idx="20394">
                  <c:v>21515.740418117799</c:v>
                </c:pt>
                <c:pt idx="20395">
                  <c:v>21515.841696444801</c:v>
                </c:pt>
                <c:pt idx="20396">
                  <c:v>21515.9429628664</c:v>
                </c:pt>
                <c:pt idx="20397">
                  <c:v>21516.044217383402</c:v>
                </c:pt>
                <c:pt idx="20398">
                  <c:v>21516.1454599961</c:v>
                </c:pt>
                <c:pt idx="20399">
                  <c:v>21516.246690705299</c:v>
                </c:pt>
                <c:pt idx="20400">
                  <c:v>21516.3479095115</c:v>
                </c:pt>
                <c:pt idx="20401">
                  <c:v>21516.449116415199</c:v>
                </c:pt>
                <c:pt idx="20402">
                  <c:v>21516.550311417101</c:v>
                </c:pt>
                <c:pt idx="20403">
                  <c:v>21516.651494517799</c:v>
                </c:pt>
                <c:pt idx="20404">
                  <c:v>21516.7526657177</c:v>
                </c:pt>
                <c:pt idx="20405">
                  <c:v>21516.853825017501</c:v>
                </c:pt>
                <c:pt idx="20406">
                  <c:v>21516.954972417701</c:v>
                </c:pt>
                <c:pt idx="20407">
                  <c:v>21517.056107919001</c:v>
                </c:pt>
                <c:pt idx="20408">
                  <c:v>21517.1572315218</c:v>
                </c:pt>
                <c:pt idx="20409">
                  <c:v>21517.258343226898</c:v>
                </c:pt>
                <c:pt idx="20410">
                  <c:v>21517.3594430347</c:v>
                </c:pt>
                <c:pt idx="20411">
                  <c:v>21517.460530945798</c:v>
                </c:pt>
                <c:pt idx="20412">
                  <c:v>21517.5616069608</c:v>
                </c:pt>
                <c:pt idx="20413">
                  <c:v>21517.662671080401</c:v>
                </c:pt>
                <c:pt idx="20414">
                  <c:v>21517.763723304899</c:v>
                </c:pt>
                <c:pt idx="20415">
                  <c:v>21517.8647636352</c:v>
                </c:pt>
                <c:pt idx="20416">
                  <c:v>21517.965792071602</c:v>
                </c:pt>
                <c:pt idx="20417">
                  <c:v>21518.0668086148</c:v>
                </c:pt>
                <c:pt idx="20418">
                  <c:v>21518.167813265401</c:v>
                </c:pt>
                <c:pt idx="20419">
                  <c:v>21518.268806024</c:v>
                </c:pt>
                <c:pt idx="20420">
                  <c:v>21518.369786890999</c:v>
                </c:pt>
                <c:pt idx="20421">
                  <c:v>21518.470755867202</c:v>
                </c:pt>
                <c:pt idx="20422">
                  <c:v>21518.571712952998</c:v>
                </c:pt>
                <c:pt idx="20423">
                  <c:v>21518.672658149</c:v>
                </c:pt>
                <c:pt idx="20424">
                  <c:v>21518.773591455902</c:v>
                </c:pt>
                <c:pt idx="20425">
                  <c:v>21518.874512874201</c:v>
                </c:pt>
                <c:pt idx="20426">
                  <c:v>21518.975422404499</c:v>
                </c:pt>
                <c:pt idx="20427">
                  <c:v>21519.076320047301</c:v>
                </c:pt>
                <c:pt idx="20428">
                  <c:v>21519.177205803298</c:v>
                </c:pt>
                <c:pt idx="20429">
                  <c:v>21519.278079672898</c:v>
                </c:pt>
                <c:pt idx="20430">
                  <c:v>21519.378941656902</c:v>
                </c:pt>
                <c:pt idx="20431">
                  <c:v>21519.479791755701</c:v>
                </c:pt>
                <c:pt idx="20432">
                  <c:v>21519.5806299699</c:v>
                </c:pt>
                <c:pt idx="20433">
                  <c:v>21519.681456300099</c:v>
                </c:pt>
                <c:pt idx="20434">
                  <c:v>21519.782270747</c:v>
                </c:pt>
                <c:pt idx="20435">
                  <c:v>21519.883073311001</c:v>
                </c:pt>
                <c:pt idx="20436">
                  <c:v>21519.9838639927</c:v>
                </c:pt>
                <c:pt idx="20437">
                  <c:v>21520.084642792801</c:v>
                </c:pt>
                <c:pt idx="20438">
                  <c:v>21520.185409711699</c:v>
                </c:pt>
                <c:pt idx="20439">
                  <c:v>21520.286164750101</c:v>
                </c:pt>
                <c:pt idx="20440">
                  <c:v>21520.3869079086</c:v>
                </c:pt>
                <c:pt idx="20441">
                  <c:v>21520.487639187701</c:v>
                </c:pt>
                <c:pt idx="20442">
                  <c:v>21520.588358587898</c:v>
                </c:pt>
                <c:pt idx="20443">
                  <c:v>21520.689066110001</c:v>
                </c:pt>
                <c:pt idx="20444">
                  <c:v>21520.7897617544</c:v>
                </c:pt>
                <c:pt idx="20445">
                  <c:v>21520.890445521702</c:v>
                </c:pt>
                <c:pt idx="20446">
                  <c:v>21520.991117412501</c:v>
                </c:pt>
                <c:pt idx="20447">
                  <c:v>21521.0917774275</c:v>
                </c:pt>
                <c:pt idx="20448">
                  <c:v>21521.192425566998</c:v>
                </c:pt>
                <c:pt idx="20449">
                  <c:v>21521.293061831799</c:v>
                </c:pt>
                <c:pt idx="20450">
                  <c:v>21521.3936862224</c:v>
                </c:pt>
                <c:pt idx="20451">
                  <c:v>21521.494298739399</c:v>
                </c:pt>
                <c:pt idx="20452">
                  <c:v>21521.594899383399</c:v>
                </c:pt>
                <c:pt idx="20453">
                  <c:v>21521.695488154899</c:v>
                </c:pt>
                <c:pt idx="20454">
                  <c:v>21521.796065054499</c:v>
                </c:pt>
                <c:pt idx="20455">
                  <c:v>21521.8966300828</c:v>
                </c:pt>
                <c:pt idx="20456">
                  <c:v>21521.997183240299</c:v>
                </c:pt>
                <c:pt idx="20457">
                  <c:v>21522.097724527801</c:v>
                </c:pt>
                <c:pt idx="20458">
                  <c:v>21522.1982539456</c:v>
                </c:pt>
                <c:pt idx="20459">
                  <c:v>21522.298771494399</c:v>
                </c:pt>
                <c:pt idx="20460">
                  <c:v>21522.399277174802</c:v>
                </c:pt>
                <c:pt idx="20461">
                  <c:v>21522.499770987299</c:v>
                </c:pt>
                <c:pt idx="20462">
                  <c:v>21522.6002529326</c:v>
                </c:pt>
                <c:pt idx="20463">
                  <c:v>21522.700723011199</c:v>
                </c:pt>
                <c:pt idx="20464">
                  <c:v>21522.8011812236</c:v>
                </c:pt>
                <c:pt idx="20465">
                  <c:v>21522.9016275705</c:v>
                </c:pt>
                <c:pt idx="20466">
                  <c:v>21523.002062052401</c:v>
                </c:pt>
                <c:pt idx="20467">
                  <c:v>21523.102484669998</c:v>
                </c:pt>
                <c:pt idx="20468">
                  <c:v>21523.202895423699</c:v>
                </c:pt>
                <c:pt idx="20469">
                  <c:v>21523.303294314101</c:v>
                </c:pt>
                <c:pt idx="20470">
                  <c:v>21523.403681341999</c:v>
                </c:pt>
                <c:pt idx="20471">
                  <c:v>21523.5040565077</c:v>
                </c:pt>
                <c:pt idx="20472">
                  <c:v>21523.604419811902</c:v>
                </c:pt>
                <c:pt idx="20473">
                  <c:v>21523.704771255099</c:v>
                </c:pt>
                <c:pt idx="20474">
                  <c:v>21523.805110838101</c:v>
                </c:pt>
                <c:pt idx="20475">
                  <c:v>21523.9054385612</c:v>
                </c:pt>
                <c:pt idx="20476">
                  <c:v>21524.005754425099</c:v>
                </c:pt>
                <c:pt idx="20477">
                  <c:v>21524.1060584304</c:v>
                </c:pt>
                <c:pt idx="20478">
                  <c:v>21524.206350577599</c:v>
                </c:pt>
                <c:pt idx="20479">
                  <c:v>21524.306630867399</c:v>
                </c:pt>
                <c:pt idx="20480">
                  <c:v>21524.4068993002</c:v>
                </c:pt>
                <c:pt idx="20481">
                  <c:v>21524.5071558768</c:v>
                </c:pt>
                <c:pt idx="20482">
                  <c:v>21524.607400597499</c:v>
                </c:pt>
                <c:pt idx="20483">
                  <c:v>21524.7076334632</c:v>
                </c:pt>
                <c:pt idx="20484">
                  <c:v>21524.8078544741</c:v>
                </c:pt>
                <c:pt idx="20485">
                  <c:v>21524.908063631199</c:v>
                </c:pt>
                <c:pt idx="20486">
                  <c:v>21525.008260934701</c:v>
                </c:pt>
                <c:pt idx="20487">
                  <c:v>21525.108446385399</c:v>
                </c:pt>
                <c:pt idx="20488">
                  <c:v>21525.208619983801</c:v>
                </c:pt>
                <c:pt idx="20489">
                  <c:v>21525.3087817304</c:v>
                </c:pt>
                <c:pt idx="20490">
                  <c:v>21525.408931626</c:v>
                </c:pt>
                <c:pt idx="20491">
                  <c:v>21525.509069670999</c:v>
                </c:pt>
                <c:pt idx="20492">
                  <c:v>21525.609195865902</c:v>
                </c:pt>
                <c:pt idx="20493">
                  <c:v>21525.7093102115</c:v>
                </c:pt>
                <c:pt idx="20494">
                  <c:v>21525.809412708299</c:v>
                </c:pt>
                <c:pt idx="20495">
                  <c:v>21525.909503356699</c:v>
                </c:pt>
                <c:pt idx="20496">
                  <c:v>21526.009582157501</c:v>
                </c:pt>
                <c:pt idx="20497">
                  <c:v>21526.109649111298</c:v>
                </c:pt>
                <c:pt idx="20498">
                  <c:v>21526.2097042184</c:v>
                </c:pt>
                <c:pt idx="20499">
                  <c:v>21526.309747479601</c:v>
                </c:pt>
                <c:pt idx="20500">
                  <c:v>21526.4097788955</c:v>
                </c:pt>
                <c:pt idx="20501">
                  <c:v>21526.509798466501</c:v>
                </c:pt>
                <c:pt idx="20502">
                  <c:v>21526.609806193399</c:v>
                </c:pt>
                <c:pt idx="20503">
                  <c:v>21526.709802076501</c:v>
                </c:pt>
                <c:pt idx="20504">
                  <c:v>21526.809786116701</c:v>
                </c:pt>
                <c:pt idx="20505">
                  <c:v>21526.909758314301</c:v>
                </c:pt>
                <c:pt idx="20506">
                  <c:v>21527.00971867</c:v>
                </c:pt>
                <c:pt idx="20507">
                  <c:v>21527.109667184301</c:v>
                </c:pt>
                <c:pt idx="20508">
                  <c:v>21527.2096038579</c:v>
                </c:pt>
                <c:pt idx="20509">
                  <c:v>21527.309528691301</c:v>
                </c:pt>
                <c:pt idx="20510">
                  <c:v>21527.4094416851</c:v>
                </c:pt>
                <c:pt idx="20511">
                  <c:v>21527.509342839901</c:v>
                </c:pt>
                <c:pt idx="20512">
                  <c:v>21527.609232156199</c:v>
                </c:pt>
                <c:pt idx="20513">
                  <c:v>21527.709109634601</c:v>
                </c:pt>
                <c:pt idx="20514">
                  <c:v>21527.808975527201</c:v>
                </c:pt>
                <c:pt idx="20515">
                  <c:v>21527.908829665899</c:v>
                </c:pt>
                <c:pt idx="20516">
                  <c:v>21528.0086719711</c:v>
                </c:pt>
                <c:pt idx="20517">
                  <c:v>21528.1085024434</c:v>
                </c:pt>
                <c:pt idx="20518">
                  <c:v>21528.208321083301</c:v>
                </c:pt>
                <c:pt idx="20519">
                  <c:v>21528.3081278914</c:v>
                </c:pt>
                <c:pt idx="20520">
                  <c:v>21528.407922868399</c:v>
                </c:pt>
                <c:pt idx="20521">
                  <c:v>21528.5077060148</c:v>
                </c:pt>
                <c:pt idx="20522">
                  <c:v>21528.607477331199</c:v>
                </c:pt>
                <c:pt idx="20523">
                  <c:v>21528.7072368181</c:v>
                </c:pt>
                <c:pt idx="20524">
                  <c:v>21528.806984476199</c:v>
                </c:pt>
                <c:pt idx="20525">
                  <c:v>21528.906720306099</c:v>
                </c:pt>
                <c:pt idx="20526">
                  <c:v>21529.006444308201</c:v>
                </c:pt>
                <c:pt idx="20527">
                  <c:v>21529.1061564833</c:v>
                </c:pt>
                <c:pt idx="20528">
                  <c:v>21529.205856831799</c:v>
                </c:pt>
                <c:pt idx="20529">
                  <c:v>21529.305545354498</c:v>
                </c:pt>
                <c:pt idx="20530">
                  <c:v>21529.405222051799</c:v>
                </c:pt>
                <c:pt idx="20531">
                  <c:v>21529.5048869243</c:v>
                </c:pt>
                <c:pt idx="20532">
                  <c:v>21529.604539972599</c:v>
                </c:pt>
                <c:pt idx="20533">
                  <c:v>21529.704181197401</c:v>
                </c:pt>
                <c:pt idx="20534">
                  <c:v>21529.803810599198</c:v>
                </c:pt>
                <c:pt idx="20535">
                  <c:v>21529.903428178499</c:v>
                </c:pt>
                <c:pt idx="20536">
                  <c:v>21530.003033935998</c:v>
                </c:pt>
                <c:pt idx="20537">
                  <c:v>21530.102627872198</c:v>
                </c:pt>
                <c:pt idx="20538">
                  <c:v>21530.202209987699</c:v>
                </c:pt>
                <c:pt idx="20539">
                  <c:v>21530.3017802832</c:v>
                </c:pt>
                <c:pt idx="20540">
                  <c:v>21530.4013387591</c:v>
                </c:pt>
                <c:pt idx="20541">
                  <c:v>21530.500885416099</c:v>
                </c:pt>
                <c:pt idx="20542">
                  <c:v>21530.600420254799</c:v>
                </c:pt>
                <c:pt idx="20543">
                  <c:v>21530.6999432757</c:v>
                </c:pt>
                <c:pt idx="20544">
                  <c:v>21530.799454479398</c:v>
                </c:pt>
                <c:pt idx="20545">
                  <c:v>21530.898953866501</c:v>
                </c:pt>
                <c:pt idx="20546">
                  <c:v>21530.9984414377</c:v>
                </c:pt>
                <c:pt idx="20547">
                  <c:v>21531.097917193401</c:v>
                </c:pt>
                <c:pt idx="20548">
                  <c:v>21531.1973811342</c:v>
                </c:pt>
                <c:pt idx="20549">
                  <c:v>21531.2968332608</c:v>
                </c:pt>
                <c:pt idx="20550">
                  <c:v>21531.3962735737</c:v>
                </c:pt>
                <c:pt idx="20551">
                  <c:v>21531.495702073498</c:v>
                </c:pt>
                <c:pt idx="20552">
                  <c:v>21531.595118760801</c:v>
                </c:pt>
                <c:pt idx="20553">
                  <c:v>21531.694523636201</c:v>
                </c:pt>
                <c:pt idx="20554">
                  <c:v>21531.7939167002</c:v>
                </c:pt>
                <c:pt idx="20555">
                  <c:v>21531.893297953498</c:v>
                </c:pt>
                <c:pt idx="20556">
                  <c:v>21531.9926673966</c:v>
                </c:pt>
                <c:pt idx="20557">
                  <c:v>21532.092025030099</c:v>
                </c:pt>
                <c:pt idx="20558">
                  <c:v>21532.191370854602</c:v>
                </c:pt>
                <c:pt idx="20559">
                  <c:v>21532.2907048706</c:v>
                </c:pt>
                <c:pt idx="20560">
                  <c:v>21532.390027078902</c:v>
                </c:pt>
                <c:pt idx="20561">
                  <c:v>21532.489337479801</c:v>
                </c:pt>
                <c:pt idx="20562">
                  <c:v>21532.588636074099</c:v>
                </c:pt>
                <c:pt idx="20563">
                  <c:v>21532.6879228623</c:v>
                </c:pt>
                <c:pt idx="20564">
                  <c:v>21532.7871978449</c:v>
                </c:pt>
                <c:pt idx="20565">
                  <c:v>21532.886461022699</c:v>
                </c:pt>
                <c:pt idx="20566">
                  <c:v>21532.985712396101</c:v>
                </c:pt>
                <c:pt idx="20567">
                  <c:v>21533.084951965699</c:v>
                </c:pt>
                <c:pt idx="20568">
                  <c:v>21533.184179732201</c:v>
                </c:pt>
                <c:pt idx="20569">
                  <c:v>21533.283395695998</c:v>
                </c:pt>
                <c:pt idx="20570">
                  <c:v>21533.382599857901</c:v>
                </c:pt>
                <c:pt idx="20571">
                  <c:v>21533.481792218299</c:v>
                </c:pt>
                <c:pt idx="20572">
                  <c:v>21533.580972777901</c:v>
                </c:pt>
                <c:pt idx="20573">
                  <c:v>21533.680141537199</c:v>
                </c:pt>
                <c:pt idx="20574">
                  <c:v>21533.7792984968</c:v>
                </c:pt>
                <c:pt idx="20575">
                  <c:v>21533.878443657399</c:v>
                </c:pt>
                <c:pt idx="20576">
                  <c:v>21533.977577019399</c:v>
                </c:pt>
                <c:pt idx="20577">
                  <c:v>21534.0766985835</c:v>
                </c:pt>
                <c:pt idx="20578">
                  <c:v>21534.175808350199</c:v>
                </c:pt>
                <c:pt idx="20579">
                  <c:v>21534.274906320199</c:v>
                </c:pt>
                <c:pt idx="20580">
                  <c:v>21534.373992493998</c:v>
                </c:pt>
                <c:pt idx="20581">
                  <c:v>21534.473066872299</c:v>
                </c:pt>
                <c:pt idx="20582">
                  <c:v>21534.572129455501</c:v>
                </c:pt>
                <c:pt idx="20583">
                  <c:v>21534.671180244201</c:v>
                </c:pt>
                <c:pt idx="20584">
                  <c:v>21534.770219239199</c:v>
                </c:pt>
                <c:pt idx="20585">
                  <c:v>21534.869246440801</c:v>
                </c:pt>
                <c:pt idx="20586">
                  <c:v>21534.968261849801</c:v>
                </c:pt>
                <c:pt idx="20587">
                  <c:v>21535.0672654667</c:v>
                </c:pt>
                <c:pt idx="20588">
                  <c:v>21535.166257292101</c:v>
                </c:pt>
                <c:pt idx="20589">
                  <c:v>21535.265237326599</c:v>
                </c:pt>
                <c:pt idx="20590">
                  <c:v>21535.364205570699</c:v>
                </c:pt>
                <c:pt idx="20591">
                  <c:v>21535.463162025</c:v>
                </c:pt>
                <c:pt idx="20592">
                  <c:v>21535.562106690199</c:v>
                </c:pt>
                <c:pt idx="20593">
                  <c:v>21535.661039566799</c:v>
                </c:pt>
                <c:pt idx="20594">
                  <c:v>21535.759960655301</c:v>
                </c:pt>
                <c:pt idx="20595">
                  <c:v>21535.858869956501</c:v>
                </c:pt>
                <c:pt idx="20596">
                  <c:v>21535.9577674707</c:v>
                </c:pt>
                <c:pt idx="20597">
                  <c:v>21536.056653198801</c:v>
                </c:pt>
                <c:pt idx="20598">
                  <c:v>21536.155527141102</c:v>
                </c:pt>
                <c:pt idx="20599">
                  <c:v>21536.254389298301</c:v>
                </c:pt>
                <c:pt idx="20600">
                  <c:v>21536.353239671102</c:v>
                </c:pt>
                <c:pt idx="20601">
                  <c:v>21536.452078259899</c:v>
                </c:pt>
                <c:pt idx="20602">
                  <c:v>21536.550905065302</c:v>
                </c:pt>
                <c:pt idx="20603">
                  <c:v>21536.649720088</c:v>
                </c:pt>
                <c:pt idx="20604">
                  <c:v>21536.748523328501</c:v>
                </c:pt>
                <c:pt idx="20605">
                  <c:v>21536.847314787501</c:v>
                </c:pt>
                <c:pt idx="20606">
                  <c:v>21536.946094465398</c:v>
                </c:pt>
                <c:pt idx="20607">
                  <c:v>21537.0448623628</c:v>
                </c:pt>
                <c:pt idx="20608">
                  <c:v>21537.143618480499</c:v>
                </c:pt>
                <c:pt idx="20609">
                  <c:v>21537.242362818801</c:v>
                </c:pt>
                <c:pt idx="20610">
                  <c:v>21537.341095378499</c:v>
                </c:pt>
                <c:pt idx="20611">
                  <c:v>21537.439816160098</c:v>
                </c:pt>
                <c:pt idx="20612">
                  <c:v>21537.5385251642</c:v>
                </c:pt>
                <c:pt idx="20613">
                  <c:v>21537.637222391299</c:v>
                </c:pt>
                <c:pt idx="20614">
                  <c:v>21537.7359078421</c:v>
                </c:pt>
                <c:pt idx="20615">
                  <c:v>21537.8345815172</c:v>
                </c:pt>
                <c:pt idx="20616">
                  <c:v>21537.933243416999</c:v>
                </c:pt>
                <c:pt idx="20617">
                  <c:v>21538.031893542298</c:v>
                </c:pt>
                <c:pt idx="20618">
                  <c:v>21538.130531893599</c:v>
                </c:pt>
                <c:pt idx="20619">
                  <c:v>21538.2291584714</c:v>
                </c:pt>
                <c:pt idx="20620">
                  <c:v>21538.327773276302</c:v>
                </c:pt>
                <c:pt idx="20621">
                  <c:v>21538.4263763091</c:v>
                </c:pt>
                <c:pt idx="20622">
                  <c:v>21538.524967570102</c:v>
                </c:pt>
                <c:pt idx="20623">
                  <c:v>21538.62354706</c:v>
                </c:pt>
                <c:pt idx="20624">
                  <c:v>21538.722114779401</c:v>
                </c:pt>
                <c:pt idx="20625">
                  <c:v>21538.820670728899</c:v>
                </c:pt>
                <c:pt idx="20626">
                  <c:v>21538.9192149091</c:v>
                </c:pt>
                <c:pt idx="20627">
                  <c:v>21539.017747320398</c:v>
                </c:pt>
                <c:pt idx="20628">
                  <c:v>21539.1162679636</c:v>
                </c:pt>
                <c:pt idx="20629">
                  <c:v>21539.214776839199</c:v>
                </c:pt>
                <c:pt idx="20630">
                  <c:v>21539.313273947799</c:v>
                </c:pt>
                <c:pt idx="20631">
                  <c:v>21539.41175929</c:v>
                </c:pt>
                <c:pt idx="20632">
                  <c:v>21539.510232866302</c:v>
                </c:pt>
                <c:pt idx="20633">
                  <c:v>21539.608694677299</c:v>
                </c:pt>
                <c:pt idx="20634">
                  <c:v>21539.707144723699</c:v>
                </c:pt>
                <c:pt idx="20635">
                  <c:v>21539.805583006</c:v>
                </c:pt>
                <c:pt idx="20636">
                  <c:v>21539.9040095247</c:v>
                </c:pt>
                <c:pt idx="20637">
                  <c:v>21540.002424280501</c:v>
                </c:pt>
                <c:pt idx="20638">
                  <c:v>21540.100827274</c:v>
                </c:pt>
                <c:pt idx="20639">
                  <c:v>21540.199218505699</c:v>
                </c:pt>
                <c:pt idx="20640">
                  <c:v>21540.297597976201</c:v>
                </c:pt>
                <c:pt idx="20641">
                  <c:v>21540.395965686199</c:v>
                </c:pt>
                <c:pt idx="20642">
                  <c:v>21540.494321636099</c:v>
                </c:pt>
                <c:pt idx="20643">
                  <c:v>21540.5926658266</c:v>
                </c:pt>
                <c:pt idx="20644">
                  <c:v>21540.6909982582</c:v>
                </c:pt>
                <c:pt idx="20645">
                  <c:v>21540.789318931598</c:v>
                </c:pt>
                <c:pt idx="20646">
                  <c:v>21540.8876278473</c:v>
                </c:pt>
                <c:pt idx="20647">
                  <c:v>21540.985925005902</c:v>
                </c:pt>
                <c:pt idx="20648">
                  <c:v>21541.084210408</c:v>
                </c:pt>
                <c:pt idx="20649">
                  <c:v>21541.182484054101</c:v>
                </c:pt>
                <c:pt idx="20650">
                  <c:v>21541.2807459449</c:v>
                </c:pt>
                <c:pt idx="20651">
                  <c:v>21541.378996080999</c:v>
                </c:pt>
                <c:pt idx="20652">
                  <c:v>21541.4772344628</c:v>
                </c:pt>
                <c:pt idx="20653">
                  <c:v>21541.575461091099</c:v>
                </c:pt>
                <c:pt idx="20654">
                  <c:v>21541.6736759663</c:v>
                </c:pt>
                <c:pt idx="20655">
                  <c:v>21541.771879089101</c:v>
                </c:pt>
                <c:pt idx="20656">
                  <c:v>21541.8700704601</c:v>
                </c:pt>
                <c:pt idx="20657">
                  <c:v>21541.968250079801</c:v>
                </c:pt>
                <c:pt idx="20658">
                  <c:v>21542.066417948801</c:v>
                </c:pt>
                <c:pt idx="20659">
                  <c:v>21542.1645740678</c:v>
                </c:pt>
                <c:pt idx="20660">
                  <c:v>21542.2627184372</c:v>
                </c:pt>
                <c:pt idx="20661">
                  <c:v>21542.360851057601</c:v>
                </c:pt>
                <c:pt idx="20662">
                  <c:v>21542.458971929798</c:v>
                </c:pt>
                <c:pt idx="20663">
                  <c:v>21542.557081054099</c:v>
                </c:pt>
                <c:pt idx="20664">
                  <c:v>21542.655178431301</c:v>
                </c:pt>
                <c:pt idx="20665">
                  <c:v>21542.753264061899</c:v>
                </c:pt>
                <c:pt idx="20666">
                  <c:v>21542.8513379465</c:v>
                </c:pt>
                <c:pt idx="20667">
                  <c:v>21542.949400085599</c:v>
                </c:pt>
                <c:pt idx="20668">
                  <c:v>21543.047450479899</c:v>
                </c:pt>
                <c:pt idx="20669">
                  <c:v>21543.1454891299</c:v>
                </c:pt>
                <c:pt idx="20670">
                  <c:v>21543.243516036298</c:v>
                </c:pt>
                <c:pt idx="20671">
                  <c:v>21543.341531199501</c:v>
                </c:pt>
                <c:pt idx="20672">
                  <c:v>21543.4395346202</c:v>
                </c:pt>
                <c:pt idx="20673">
                  <c:v>21543.537526298998</c:v>
                </c:pt>
                <c:pt idx="20674">
                  <c:v>21543.6355062365</c:v>
                </c:pt>
                <c:pt idx="20675">
                  <c:v>21543.7334744332</c:v>
                </c:pt>
                <c:pt idx="20676">
                  <c:v>21543.831430889601</c:v>
                </c:pt>
                <c:pt idx="20677">
                  <c:v>21543.9293756066</c:v>
                </c:pt>
                <c:pt idx="20678">
                  <c:v>21544.027308584398</c:v>
                </c:pt>
                <c:pt idx="20679">
                  <c:v>21544.125229823901</c:v>
                </c:pt>
                <c:pt idx="20680">
                  <c:v>21544.223139325499</c:v>
                </c:pt>
                <c:pt idx="20681">
                  <c:v>21544.321037089801</c:v>
                </c:pt>
                <c:pt idx="20682">
                  <c:v>21544.418923117501</c:v>
                </c:pt>
                <c:pt idx="20683">
                  <c:v>21544.516797409098</c:v>
                </c:pt>
                <c:pt idx="20684">
                  <c:v>21544.6146599651</c:v>
                </c:pt>
                <c:pt idx="20685">
                  <c:v>21544.712510786201</c:v>
                </c:pt>
                <c:pt idx="20686">
                  <c:v>21544.810349873002</c:v>
                </c:pt>
                <c:pt idx="20687">
                  <c:v>21544.908177226</c:v>
                </c:pt>
                <c:pt idx="20688">
                  <c:v>21545.005992845799</c:v>
                </c:pt>
                <c:pt idx="20689">
                  <c:v>21545.103796733001</c:v>
                </c:pt>
                <c:pt idx="20690">
                  <c:v>21545.201588888202</c:v>
                </c:pt>
                <c:pt idx="20691">
                  <c:v>21545.299369312001</c:v>
                </c:pt>
                <c:pt idx="20692">
                  <c:v>21545.397138004901</c:v>
                </c:pt>
                <c:pt idx="20693">
                  <c:v>21545.494894967502</c:v>
                </c:pt>
                <c:pt idx="20694">
                  <c:v>21545.592640200499</c:v>
                </c:pt>
                <c:pt idx="20695">
                  <c:v>21545.690373704401</c:v>
                </c:pt>
                <c:pt idx="20696">
                  <c:v>21545.7880954797</c:v>
                </c:pt>
                <c:pt idx="20697">
                  <c:v>21545.885805527199</c:v>
                </c:pt>
                <c:pt idx="20698">
                  <c:v>21545.983503847201</c:v>
                </c:pt>
                <c:pt idx="20699">
                  <c:v>21546.081190440502</c:v>
                </c:pt>
                <c:pt idx="20700">
                  <c:v>21546.178865307698</c:v>
                </c:pt>
                <c:pt idx="20701">
                  <c:v>21546.276528449202</c:v>
                </c:pt>
                <c:pt idx="20702">
                  <c:v>21546.374179865699</c:v>
                </c:pt>
                <c:pt idx="20703">
                  <c:v>21546.471819557799</c:v>
                </c:pt>
                <c:pt idx="20704">
                  <c:v>21546.569447525999</c:v>
                </c:pt>
                <c:pt idx="20705">
                  <c:v>21546.667063770899</c:v>
                </c:pt>
                <c:pt idx="20706">
                  <c:v>21546.764668293199</c:v>
                </c:pt>
                <c:pt idx="20707">
                  <c:v>21546.8622610934</c:v>
                </c:pt>
                <c:pt idx="20708">
                  <c:v>21546.959842172098</c:v>
                </c:pt>
                <c:pt idx="20709">
                  <c:v>21547.0574115298</c:v>
                </c:pt>
                <c:pt idx="20710">
                  <c:v>21547.154969167201</c:v>
                </c:pt>
                <c:pt idx="20711">
                  <c:v>21547.252515084801</c:v>
                </c:pt>
                <c:pt idx="20712">
                  <c:v>21547.350049283199</c:v>
                </c:pt>
                <c:pt idx="20713">
                  <c:v>21547.447571763001</c:v>
                </c:pt>
                <c:pt idx="20714">
                  <c:v>21547.545082524801</c:v>
                </c:pt>
                <c:pt idx="20715">
                  <c:v>21547.642581569198</c:v>
                </c:pt>
                <c:pt idx="20716">
                  <c:v>21547.740068896699</c:v>
                </c:pt>
                <c:pt idx="20717">
                  <c:v>21547.837544507998</c:v>
                </c:pt>
                <c:pt idx="20718">
                  <c:v>21547.935008403601</c:v>
                </c:pt>
                <c:pt idx="20719">
                  <c:v>21548.032460584101</c:v>
                </c:pt>
                <c:pt idx="20720">
                  <c:v>21548.129901050001</c:v>
                </c:pt>
                <c:pt idx="20721">
                  <c:v>21548.227329802001</c:v>
                </c:pt>
                <c:pt idx="20722">
                  <c:v>21548.324746840699</c:v>
                </c:pt>
                <c:pt idx="20723">
                  <c:v>21548.4221521666</c:v>
                </c:pt>
                <c:pt idx="20724">
                  <c:v>21548.519545780298</c:v>
                </c:pt>
                <c:pt idx="20725">
                  <c:v>21548.616927682498</c:v>
                </c:pt>
                <c:pt idx="20726">
                  <c:v>21548.714297873601</c:v>
                </c:pt>
                <c:pt idx="20727">
                  <c:v>21548.811656354301</c:v>
                </c:pt>
                <c:pt idx="20728">
                  <c:v>21548.9090031251</c:v>
                </c:pt>
                <c:pt idx="20729">
                  <c:v>21549.006338186598</c:v>
                </c:pt>
                <c:pt idx="20730">
                  <c:v>21549.103661539499</c:v>
                </c:pt>
                <c:pt idx="20731">
                  <c:v>21549.200973184299</c:v>
                </c:pt>
                <c:pt idx="20732">
                  <c:v>21549.298273121502</c:v>
                </c:pt>
                <c:pt idx="20733">
                  <c:v>21549.395561351899</c:v>
                </c:pt>
                <c:pt idx="20734">
                  <c:v>21549.492837875801</c:v>
                </c:pt>
                <c:pt idx="20735">
                  <c:v>21549.590102694001</c:v>
                </c:pt>
                <c:pt idx="20736">
                  <c:v>21549.687355807098</c:v>
                </c:pt>
                <c:pt idx="20737">
                  <c:v>21549.784597215501</c:v>
                </c:pt>
                <c:pt idx="20738">
                  <c:v>21549.8818269199</c:v>
                </c:pt>
                <c:pt idx="20739">
                  <c:v>21549.979044920899</c:v>
                </c:pt>
                <c:pt idx="20740">
                  <c:v>21550.076251219001</c:v>
                </c:pt>
                <c:pt idx="20741">
                  <c:v>21550.173445814798</c:v>
                </c:pt>
                <c:pt idx="20742">
                  <c:v>21550.270628709</c:v>
                </c:pt>
                <c:pt idx="20743">
                  <c:v>21550.367799902098</c:v>
                </c:pt>
                <c:pt idx="20744">
                  <c:v>21550.464959394601</c:v>
                </c:pt>
                <c:pt idx="20745">
                  <c:v>21550.562107187201</c:v>
                </c:pt>
                <c:pt idx="20746">
                  <c:v>21550.659243280501</c:v>
                </c:pt>
                <c:pt idx="20747">
                  <c:v>21550.756367675</c:v>
                </c:pt>
                <c:pt idx="20748">
                  <c:v>21550.853480371301</c:v>
                </c:pt>
                <c:pt idx="20749">
                  <c:v>21550.950581370002</c:v>
                </c:pt>
                <c:pt idx="20750">
                  <c:v>21551.047670671702</c:v>
                </c:pt>
                <c:pt idx="20751">
                  <c:v>21551.1447482769</c:v>
                </c:pt>
                <c:pt idx="20752">
                  <c:v>21551.241814186302</c:v>
                </c:pt>
                <c:pt idx="20753">
                  <c:v>21551.3388684005</c:v>
                </c:pt>
                <c:pt idx="20754">
                  <c:v>21551.435910919899</c:v>
                </c:pt>
                <c:pt idx="20755">
                  <c:v>21551.532941745299</c:v>
                </c:pt>
                <c:pt idx="20756">
                  <c:v>21551.629960877101</c:v>
                </c:pt>
                <c:pt idx="20757">
                  <c:v>21551.726968316001</c:v>
                </c:pt>
                <c:pt idx="20758">
                  <c:v>21551.823964062602</c:v>
                </c:pt>
                <c:pt idx="20759">
                  <c:v>21551.920948117298</c:v>
                </c:pt>
                <c:pt idx="20760">
                  <c:v>21552.017920480899</c:v>
                </c:pt>
                <c:pt idx="20761">
                  <c:v>21552.114881153899</c:v>
                </c:pt>
                <c:pt idx="20762">
                  <c:v>21552.211830136901</c:v>
                </c:pt>
                <c:pt idx="20763">
                  <c:v>21552.308767430401</c:v>
                </c:pt>
                <c:pt idx="20764">
                  <c:v>21552.4056930351</c:v>
                </c:pt>
                <c:pt idx="20765">
                  <c:v>21552.502606951501</c:v>
                </c:pt>
                <c:pt idx="20766">
                  <c:v>21552.599509180302</c:v>
                </c:pt>
                <c:pt idx="20767">
                  <c:v>21552.696399721899</c:v>
                </c:pt>
                <c:pt idx="20768">
                  <c:v>21552.793278576999</c:v>
                </c:pt>
                <c:pt idx="20769">
                  <c:v>21552.890145746202</c:v>
                </c:pt>
                <c:pt idx="20770">
                  <c:v>21552.987001230002</c:v>
                </c:pt>
                <c:pt idx="20771">
                  <c:v>21553.083845029101</c:v>
                </c:pt>
                <c:pt idx="20772">
                  <c:v>21553.180677143901</c:v>
                </c:pt>
                <c:pt idx="20773">
                  <c:v>21553.2774975752</c:v>
                </c:pt>
                <c:pt idx="20774">
                  <c:v>21553.374306323502</c:v>
                </c:pt>
                <c:pt idx="20775">
                  <c:v>21553.4711033893</c:v>
                </c:pt>
                <c:pt idx="20776">
                  <c:v>21553.567888773301</c:v>
                </c:pt>
                <c:pt idx="20777">
                  <c:v>21553.664662476</c:v>
                </c:pt>
                <c:pt idx="20778">
                  <c:v>21553.761424498</c:v>
                </c:pt>
                <c:pt idx="20779">
                  <c:v>21553.858174839901</c:v>
                </c:pt>
                <c:pt idx="20780">
                  <c:v>21553.954913502301</c:v>
                </c:pt>
                <c:pt idx="20781">
                  <c:v>21554.051640485701</c:v>
                </c:pt>
                <c:pt idx="20782">
                  <c:v>21554.1483557908</c:v>
                </c:pt>
                <c:pt idx="20783">
                  <c:v>21554.245059418201</c:v>
                </c:pt>
                <c:pt idx="20784">
                  <c:v>21554.341751368302</c:v>
                </c:pt>
                <c:pt idx="20785">
                  <c:v>21554.438431641898</c:v>
                </c:pt>
                <c:pt idx="20786">
                  <c:v>21554.535100239402</c:v>
                </c:pt>
                <c:pt idx="20787">
                  <c:v>21554.6317571615</c:v>
                </c:pt>
                <c:pt idx="20788">
                  <c:v>21554.728402408698</c:v>
                </c:pt>
                <c:pt idx="20789">
                  <c:v>21554.825035981699</c:v>
                </c:pt>
                <c:pt idx="20790">
                  <c:v>21554.921657881001</c:v>
                </c:pt>
                <c:pt idx="20791">
                  <c:v>21555.018268107098</c:v>
                </c:pt>
                <c:pt idx="20792">
                  <c:v>21555.114866660799</c:v>
                </c:pt>
                <c:pt idx="20793">
                  <c:v>21555.211453542499</c:v>
                </c:pt>
                <c:pt idx="20794">
                  <c:v>21555.308028752901</c:v>
                </c:pt>
                <c:pt idx="20795">
                  <c:v>21555.4045922925</c:v>
                </c:pt>
                <c:pt idx="20796">
                  <c:v>21555.501144161899</c:v>
                </c:pt>
                <c:pt idx="20797">
                  <c:v>21555.597684361801</c:v>
                </c:pt>
                <c:pt idx="20798">
                  <c:v>21555.6942128925</c:v>
                </c:pt>
                <c:pt idx="20799">
                  <c:v>21555.790729754899</c:v>
                </c:pt>
                <c:pt idx="20800">
                  <c:v>21555.887234949401</c:v>
                </c:pt>
                <c:pt idx="20801">
                  <c:v>21555.9837284766</c:v>
                </c:pt>
                <c:pt idx="20802">
                  <c:v>21556.080210337201</c:v>
                </c:pt>
                <c:pt idx="20803">
                  <c:v>21556.1766805316</c:v>
                </c:pt>
                <c:pt idx="20804">
                  <c:v>21556.273139060599</c:v>
                </c:pt>
                <c:pt idx="20805">
                  <c:v>21556.3695859246</c:v>
                </c:pt>
                <c:pt idx="20806">
                  <c:v>21556.466021124201</c:v>
                </c:pt>
                <c:pt idx="20807">
                  <c:v>21556.5624446601</c:v>
                </c:pt>
                <c:pt idx="20808">
                  <c:v>21556.658856532798</c:v>
                </c:pt>
                <c:pt idx="20809">
                  <c:v>21556.755256742799</c:v>
                </c:pt>
                <c:pt idx="20810">
                  <c:v>21556.851645290899</c:v>
                </c:pt>
                <c:pt idx="20811">
                  <c:v>21556.948022177501</c:v>
                </c:pt>
                <c:pt idx="20812">
                  <c:v>21557.044387403301</c:v>
                </c:pt>
                <c:pt idx="20813">
                  <c:v>21557.1407409688</c:v>
                </c:pt>
                <c:pt idx="20814">
                  <c:v>21557.237082874599</c:v>
                </c:pt>
                <c:pt idx="20815">
                  <c:v>21557.333413121301</c:v>
                </c:pt>
                <c:pt idx="20816">
                  <c:v>21557.429731709501</c:v>
                </c:pt>
                <c:pt idx="20817">
                  <c:v>21557.5260386398</c:v>
                </c:pt>
                <c:pt idx="20818">
                  <c:v>21557.622333912699</c:v>
                </c:pt>
                <c:pt idx="20819">
                  <c:v>21557.718617528801</c:v>
                </c:pt>
                <c:pt idx="20820">
                  <c:v>21557.814889488702</c:v>
                </c:pt>
                <c:pt idx="20821">
                  <c:v>21557.911149793101</c:v>
                </c:pt>
                <c:pt idx="20822">
                  <c:v>21558.007398442402</c:v>
                </c:pt>
                <c:pt idx="20823">
                  <c:v>21558.103635437299</c:v>
                </c:pt>
                <c:pt idx="20824">
                  <c:v>21558.199860778299</c:v>
                </c:pt>
                <c:pt idx="20825">
                  <c:v>21558.296074466001</c:v>
                </c:pt>
                <c:pt idx="20826">
                  <c:v>21558.392276501101</c:v>
                </c:pt>
                <c:pt idx="20827">
                  <c:v>21558.4884668841</c:v>
                </c:pt>
                <c:pt idx="20828">
                  <c:v>21558.584645615501</c:v>
                </c:pt>
                <c:pt idx="20829">
                  <c:v>21558.680812695999</c:v>
                </c:pt>
                <c:pt idx="20830">
                  <c:v>21558.7769681262</c:v>
                </c:pt>
                <c:pt idx="20831">
                  <c:v>21558.8731119066</c:v>
                </c:pt>
                <c:pt idx="20832">
                  <c:v>21558.969244037798</c:v>
                </c:pt>
                <c:pt idx="20833">
                  <c:v>21559.0653645204</c:v>
                </c:pt>
                <c:pt idx="20834">
                  <c:v>21559.161473354899</c:v>
                </c:pt>
                <c:pt idx="20835">
                  <c:v>21559.2575705421</c:v>
                </c:pt>
                <c:pt idx="20836">
                  <c:v>21559.3536560824</c:v>
                </c:pt>
                <c:pt idx="20837">
                  <c:v>21559.449729976401</c:v>
                </c:pt>
                <c:pt idx="20838">
                  <c:v>21559.545792224701</c:v>
                </c:pt>
                <c:pt idx="20839">
                  <c:v>21559.641842827899</c:v>
                </c:pt>
                <c:pt idx="20840">
                  <c:v>21559.737881786601</c:v>
                </c:pt>
                <c:pt idx="20841">
                  <c:v>21559.833909101399</c:v>
                </c:pt>
                <c:pt idx="20842">
                  <c:v>21559.929924772801</c:v>
                </c:pt>
                <c:pt idx="20843">
                  <c:v>21560.025928801399</c:v>
                </c:pt>
                <c:pt idx="20844">
                  <c:v>21560.1219211879</c:v>
                </c:pt>
                <c:pt idx="20845">
                  <c:v>21560.217901932701</c:v>
                </c:pt>
                <c:pt idx="20846">
                  <c:v>21560.313871036498</c:v>
                </c:pt>
                <c:pt idx="20847">
                  <c:v>21560.409828499902</c:v>
                </c:pt>
                <c:pt idx="20848">
                  <c:v>21560.505774323399</c:v>
                </c:pt>
                <c:pt idx="20849">
                  <c:v>21560.6017085077</c:v>
                </c:pt>
                <c:pt idx="20850">
                  <c:v>21560.697631053299</c:v>
                </c:pt>
                <c:pt idx="20851">
                  <c:v>21560.793541960698</c:v>
                </c:pt>
                <c:pt idx="20852">
                  <c:v>21560.889441230702</c:v>
                </c:pt>
                <c:pt idx="20853">
                  <c:v>21560.985328863699</c:v>
                </c:pt>
                <c:pt idx="20854">
                  <c:v>21561.0812048603</c:v>
                </c:pt>
                <c:pt idx="20855">
                  <c:v>21561.177069221201</c:v>
                </c:pt>
                <c:pt idx="20856">
                  <c:v>21561.2729219469</c:v>
                </c:pt>
                <c:pt idx="20857">
                  <c:v>21561.368763038001</c:v>
                </c:pt>
                <c:pt idx="20858">
                  <c:v>21561.4645924951</c:v>
                </c:pt>
                <c:pt idx="20859">
                  <c:v>21561.5604103187</c:v>
                </c:pt>
                <c:pt idx="20860">
                  <c:v>21561.656216509498</c:v>
                </c:pt>
                <c:pt idx="20861">
                  <c:v>21561.752011068002</c:v>
                </c:pt>
                <c:pt idx="20862">
                  <c:v>21561.847793994799</c:v>
                </c:pt>
                <c:pt idx="20863">
                  <c:v>21561.943565290501</c:v>
                </c:pt>
                <c:pt idx="20864">
                  <c:v>21562.039324955698</c:v>
                </c:pt>
                <c:pt idx="20865">
                  <c:v>21562.135072990899</c:v>
                </c:pt>
                <c:pt idx="20866">
                  <c:v>21562.230809396799</c:v>
                </c:pt>
                <c:pt idx="20867">
                  <c:v>21562.326534173899</c:v>
                </c:pt>
                <c:pt idx="20868">
                  <c:v>21562.422247322898</c:v>
                </c:pt>
                <c:pt idx="20869">
                  <c:v>21562.517948844201</c:v>
                </c:pt>
                <c:pt idx="20870">
                  <c:v>21562.613638738501</c:v>
                </c:pt>
                <c:pt idx="20871">
                  <c:v>21562.7093170064</c:v>
                </c:pt>
                <c:pt idx="20872">
                  <c:v>21562.804983648399</c:v>
                </c:pt>
                <c:pt idx="20873">
                  <c:v>21562.900638665102</c:v>
                </c:pt>
                <c:pt idx="20874">
                  <c:v>21562.9962820572</c:v>
                </c:pt>
                <c:pt idx="20875">
                  <c:v>21563.091913825101</c:v>
                </c:pt>
                <c:pt idx="20876">
                  <c:v>21563.187533969602</c:v>
                </c:pt>
                <c:pt idx="20877">
                  <c:v>21563.283142491</c:v>
                </c:pt>
                <c:pt idx="20878">
                  <c:v>21563.378739390198</c:v>
                </c:pt>
                <c:pt idx="20879">
                  <c:v>21563.474324667499</c:v>
                </c:pt>
                <c:pt idx="20880">
                  <c:v>21563.569898323702</c:v>
                </c:pt>
                <c:pt idx="20881">
                  <c:v>21563.665460359302</c:v>
                </c:pt>
                <c:pt idx="20882">
                  <c:v>21563.761010774801</c:v>
                </c:pt>
                <c:pt idx="20883">
                  <c:v>21563.856549570901</c:v>
                </c:pt>
                <c:pt idx="20884">
                  <c:v>21563.952076748101</c:v>
                </c:pt>
                <c:pt idx="20885">
                  <c:v>21564.047592307099</c:v>
                </c:pt>
                <c:pt idx="20886">
                  <c:v>21564.143096248401</c:v>
                </c:pt>
                <c:pt idx="20887">
                  <c:v>21564.2385885726</c:v>
                </c:pt>
                <c:pt idx="20888">
                  <c:v>21564.334069280201</c:v>
                </c:pt>
                <c:pt idx="20889">
                  <c:v>21564.429538371998</c:v>
                </c:pt>
                <c:pt idx="20890">
                  <c:v>21564.5249958483</c:v>
                </c:pt>
                <c:pt idx="20891">
                  <c:v>21564.6204427382</c:v>
                </c:pt>
                <c:pt idx="20892">
                  <c:v>21564.715879115302</c:v>
                </c:pt>
                <c:pt idx="20893">
                  <c:v>21564.811303892198</c:v>
                </c:pt>
                <c:pt idx="20894">
                  <c:v>21564.9067170696</c:v>
                </c:pt>
                <c:pt idx="20895">
                  <c:v>21565.002118647899</c:v>
                </c:pt>
                <c:pt idx="20896">
                  <c:v>21565.097508628001</c:v>
                </c:pt>
                <c:pt idx="20897">
                  <c:v>21565.192887010198</c:v>
                </c:pt>
                <c:pt idx="20898">
                  <c:v>21565.288253795301</c:v>
                </c:pt>
                <c:pt idx="20899">
                  <c:v>21565.383608983899</c:v>
                </c:pt>
                <c:pt idx="20900">
                  <c:v>21565.478952576501</c:v>
                </c:pt>
                <c:pt idx="20901">
                  <c:v>21565.5742845737</c:v>
                </c:pt>
                <c:pt idx="20902">
                  <c:v>21565.669604976101</c:v>
                </c:pt>
                <c:pt idx="20903">
                  <c:v>21565.764913784398</c:v>
                </c:pt>
                <c:pt idx="20904">
                  <c:v>21565.860210999199</c:v>
                </c:pt>
                <c:pt idx="20905">
                  <c:v>21565.955496621002</c:v>
                </c:pt>
                <c:pt idx="20906">
                  <c:v>21566.050770650399</c:v>
                </c:pt>
                <c:pt idx="20907">
                  <c:v>21566.146033088098</c:v>
                </c:pt>
                <c:pt idx="20908">
                  <c:v>21566.2412839346</c:v>
                </c:pt>
                <c:pt idx="20909">
                  <c:v>21566.336523190501</c:v>
                </c:pt>
                <c:pt idx="20910">
                  <c:v>21566.4317508565</c:v>
                </c:pt>
                <c:pt idx="20911">
                  <c:v>21566.526966933201</c:v>
                </c:pt>
                <c:pt idx="20912">
                  <c:v>21566.622171421099</c:v>
                </c:pt>
                <c:pt idx="20913">
                  <c:v>21566.717364320801</c:v>
                </c:pt>
                <c:pt idx="20914">
                  <c:v>21566.812545633002</c:v>
                </c:pt>
                <c:pt idx="20915">
                  <c:v>21566.907715358298</c:v>
                </c:pt>
                <c:pt idx="20916">
                  <c:v>21567.0028734972</c:v>
                </c:pt>
                <c:pt idx="20917">
                  <c:v>21567.0980200503</c:v>
                </c:pt>
                <c:pt idx="20918">
                  <c:v>21567.1931550183</c:v>
                </c:pt>
                <c:pt idx="20919">
                  <c:v>21567.2882784018</c:v>
                </c:pt>
                <c:pt idx="20920">
                  <c:v>21567.383390201299</c:v>
                </c:pt>
                <c:pt idx="20921">
                  <c:v>21567.478490417499</c:v>
                </c:pt>
                <c:pt idx="20922">
                  <c:v>21567.573579050899</c:v>
                </c:pt>
                <c:pt idx="20923">
                  <c:v>21567.668656102102</c:v>
                </c:pt>
                <c:pt idx="20924">
                  <c:v>21567.763721571901</c:v>
                </c:pt>
                <c:pt idx="20925">
                  <c:v>21567.8587754607</c:v>
                </c:pt>
                <c:pt idx="20926">
                  <c:v>21567.953817769099</c:v>
                </c:pt>
                <c:pt idx="20927">
                  <c:v>21568.048848497801</c:v>
                </c:pt>
                <c:pt idx="20928">
                  <c:v>21568.143867647399</c:v>
                </c:pt>
                <c:pt idx="20929">
                  <c:v>21568.238875218402</c:v>
                </c:pt>
                <c:pt idx="20930">
                  <c:v>21568.3338712115</c:v>
                </c:pt>
                <c:pt idx="20931">
                  <c:v>21568.4288556272</c:v>
                </c:pt>
                <c:pt idx="20932">
                  <c:v>21568.523828466201</c:v>
                </c:pt>
                <c:pt idx="20933">
                  <c:v>21568.618789729098</c:v>
                </c:pt>
                <c:pt idx="20934">
                  <c:v>21568.713739416398</c:v>
                </c:pt>
                <c:pt idx="20935">
                  <c:v>21568.808677528799</c:v>
                </c:pt>
                <c:pt idx="20936">
                  <c:v>21568.903604066902</c:v>
                </c:pt>
                <c:pt idx="20937">
                  <c:v>21568.9985190312</c:v>
                </c:pt>
                <c:pt idx="20938">
                  <c:v>21569.0934224224</c:v>
                </c:pt>
                <c:pt idx="20939">
                  <c:v>21569.188314241001</c:v>
                </c:pt>
                <c:pt idx="20940">
                  <c:v>21569.283194487802</c:v>
                </c:pt>
                <c:pt idx="20941">
                  <c:v>21569.3780631632</c:v>
                </c:pt>
                <c:pt idx="20942">
                  <c:v>21569.472920267799</c:v>
                </c:pt>
                <c:pt idx="20943">
                  <c:v>21569.5677658024</c:v>
                </c:pt>
                <c:pt idx="20944">
                  <c:v>21569.662599767398</c:v>
                </c:pt>
                <c:pt idx="20945">
                  <c:v>21569.7574221635</c:v>
                </c:pt>
                <c:pt idx="20946">
                  <c:v>21569.852232991201</c:v>
                </c:pt>
                <c:pt idx="20947">
                  <c:v>21569.947032251301</c:v>
                </c:pt>
                <c:pt idx="20948">
                  <c:v>21570.041819944199</c:v>
                </c:pt>
                <c:pt idx="20949">
                  <c:v>21570.136596070501</c:v>
                </c:pt>
                <c:pt idx="20950">
                  <c:v>21570.231360631002</c:v>
                </c:pt>
                <c:pt idx="20951">
                  <c:v>21570.326113626099</c:v>
                </c:pt>
                <c:pt idx="20952">
                  <c:v>21570.420855056502</c:v>
                </c:pt>
                <c:pt idx="20953">
                  <c:v>21570.515584922799</c:v>
                </c:pt>
                <c:pt idx="20954">
                  <c:v>21570.6103032256</c:v>
                </c:pt>
                <c:pt idx="20955">
                  <c:v>21570.705009965401</c:v>
                </c:pt>
                <c:pt idx="20956">
                  <c:v>21570.799705142901</c:v>
                </c:pt>
                <c:pt idx="20957">
                  <c:v>21570.894388758701</c:v>
                </c:pt>
                <c:pt idx="20958">
                  <c:v>21570.989060813401</c:v>
                </c:pt>
                <c:pt idx="20959">
                  <c:v>21571.083721307601</c:v>
                </c:pt>
                <c:pt idx="20960">
                  <c:v>21571.178370241902</c:v>
                </c:pt>
                <c:pt idx="20961">
                  <c:v>21571.273007616801</c:v>
                </c:pt>
                <c:pt idx="20962">
                  <c:v>21571.367633433001</c:v>
                </c:pt>
                <c:pt idx="20963">
                  <c:v>21571.462247691099</c:v>
                </c:pt>
                <c:pt idx="20964">
                  <c:v>21571.556850391698</c:v>
                </c:pt>
                <c:pt idx="20965">
                  <c:v>21571.651441535399</c:v>
                </c:pt>
                <c:pt idx="20966">
                  <c:v>21571.746021122701</c:v>
                </c:pt>
                <c:pt idx="20967">
                  <c:v>21571.840589154399</c:v>
                </c:pt>
                <c:pt idx="20968">
                  <c:v>21571.935145630901</c:v>
                </c:pt>
                <c:pt idx="20969">
                  <c:v>21572.029690553001</c:v>
                </c:pt>
                <c:pt idx="20970">
                  <c:v>21572.124223921099</c:v>
                </c:pt>
                <c:pt idx="20971">
                  <c:v>21572.2187457359</c:v>
                </c:pt>
                <c:pt idx="20972">
                  <c:v>21572.313255998</c:v>
                </c:pt>
                <c:pt idx="20973">
                  <c:v>21572.407754708001</c:v>
                </c:pt>
                <c:pt idx="20974">
                  <c:v>21572.502241866499</c:v>
                </c:pt>
                <c:pt idx="20975">
                  <c:v>21572.596717474102</c:v>
                </c:pt>
                <c:pt idx="20976">
                  <c:v>21572.691181531402</c:v>
                </c:pt>
                <c:pt idx="20977">
                  <c:v>21572.785634038901</c:v>
                </c:pt>
                <c:pt idx="20978">
                  <c:v>21572.8800749974</c:v>
                </c:pt>
                <c:pt idx="20979">
                  <c:v>21572.974504407401</c:v>
                </c:pt>
                <c:pt idx="20980">
                  <c:v>21573.0689222695</c:v>
                </c:pt>
                <c:pt idx="20981">
                  <c:v>21573.1633285842</c:v>
                </c:pt>
                <c:pt idx="20982">
                  <c:v>21573.257723352301</c:v>
                </c:pt>
                <c:pt idx="20983">
                  <c:v>21573.352106574301</c:v>
                </c:pt>
                <c:pt idx="20984">
                  <c:v>21573.446478250698</c:v>
                </c:pt>
                <c:pt idx="20985">
                  <c:v>21573.540838382301</c:v>
                </c:pt>
                <c:pt idx="20986">
                  <c:v>21573.635186969601</c:v>
                </c:pt>
                <c:pt idx="20987">
                  <c:v>21573.729524013099</c:v>
                </c:pt>
                <c:pt idx="20988">
                  <c:v>21573.823849513599</c:v>
                </c:pt>
                <c:pt idx="20989">
                  <c:v>21573.918163471601</c:v>
                </c:pt>
                <c:pt idx="20990">
                  <c:v>21574.012465887699</c:v>
                </c:pt>
                <c:pt idx="20991">
                  <c:v>21574.1067567625</c:v>
                </c:pt>
                <c:pt idx="20992">
                  <c:v>21574.201036096601</c:v>
                </c:pt>
                <c:pt idx="20993">
                  <c:v>21574.295303890602</c:v>
                </c:pt>
                <c:pt idx="20994">
                  <c:v>21574.3895601451</c:v>
                </c:pt>
                <c:pt idx="20995">
                  <c:v>21574.483804860702</c:v>
                </c:pt>
                <c:pt idx="20996">
                  <c:v>21574.5780380381</c:v>
                </c:pt>
                <c:pt idx="20997">
                  <c:v>21574.6722596777</c:v>
                </c:pt>
                <c:pt idx="20998">
                  <c:v>21574.766469780301</c:v>
                </c:pt>
                <c:pt idx="20999">
                  <c:v>21574.860668346399</c:v>
                </c:pt>
                <c:pt idx="21000">
                  <c:v>21574.954855376502</c:v>
                </c:pt>
                <c:pt idx="21001">
                  <c:v>21575.0490308714</c:v>
                </c:pt>
                <c:pt idx="21002">
                  <c:v>21575.143194831599</c:v>
                </c:pt>
                <c:pt idx="21003">
                  <c:v>21575.2373472578</c:v>
                </c:pt>
                <c:pt idx="21004">
                  <c:v>21575.331488150401</c:v>
                </c:pt>
                <c:pt idx="21005">
                  <c:v>21575.425617510198</c:v>
                </c:pt>
                <c:pt idx="21006">
                  <c:v>21575.519735337599</c:v>
                </c:pt>
                <c:pt idx="21007">
                  <c:v>21575.6138416334</c:v>
                </c:pt>
                <c:pt idx="21008">
                  <c:v>21575.707936398201</c:v>
                </c:pt>
                <c:pt idx="21009">
                  <c:v>21575.8020196324</c:v>
                </c:pt>
                <c:pt idx="21010">
                  <c:v>21575.896091336701</c:v>
                </c:pt>
                <c:pt idx="21011">
                  <c:v>21575.9901515118</c:v>
                </c:pt>
                <c:pt idx="21012">
                  <c:v>21576.084200158199</c:v>
                </c:pt>
                <c:pt idx="21013">
                  <c:v>21576.178237276501</c:v>
                </c:pt>
                <c:pt idx="21014">
                  <c:v>21576.272262867398</c:v>
                </c:pt>
                <c:pt idx="21015">
                  <c:v>21576.366276931301</c:v>
                </c:pt>
                <c:pt idx="21016">
                  <c:v>21576.460279469</c:v>
                </c:pt>
                <c:pt idx="21017">
                  <c:v>21576.554270481</c:v>
                </c:pt>
                <c:pt idx="21018">
                  <c:v>21576.648249967999</c:v>
                </c:pt>
                <c:pt idx="21019">
                  <c:v>21576.742217930401</c:v>
                </c:pt>
                <c:pt idx="21020">
                  <c:v>21576.836174369</c:v>
                </c:pt>
                <c:pt idx="21021">
                  <c:v>21576.9301192844</c:v>
                </c:pt>
                <c:pt idx="21022">
                  <c:v>21577.024052676999</c:v>
                </c:pt>
                <c:pt idx="21023">
                  <c:v>21577.1179745476</c:v>
                </c:pt>
                <c:pt idx="21024">
                  <c:v>21577.2118848967</c:v>
                </c:pt>
                <c:pt idx="21025">
                  <c:v>21577.3057837249</c:v>
                </c:pt>
                <c:pt idx="21026">
                  <c:v>21577.399671032901</c:v>
                </c:pt>
                <c:pt idx="21027">
                  <c:v>21577.493546821199</c:v>
                </c:pt>
                <c:pt idx="21028">
                  <c:v>21577.587411090499</c:v>
                </c:pt>
                <c:pt idx="21029">
                  <c:v>21577.681263841201</c:v>
                </c:pt>
                <c:pt idx="21030">
                  <c:v>21577.775105074201</c:v>
                </c:pt>
                <c:pt idx="21031">
                  <c:v>21577.8689347898</c:v>
                </c:pt>
                <c:pt idx="21032">
                  <c:v>21577.962752988798</c:v>
                </c:pt>
                <c:pt idx="21033">
                  <c:v>21578.056559671699</c:v>
                </c:pt>
                <c:pt idx="21034">
                  <c:v>21578.150354839199</c:v>
                </c:pt>
                <c:pt idx="21035">
                  <c:v>21578.244138491798</c:v>
                </c:pt>
                <c:pt idx="21036">
                  <c:v>21578.3379106301</c:v>
                </c:pt>
                <c:pt idx="21037">
                  <c:v>21578.431671254799</c:v>
                </c:pt>
                <c:pt idx="21038">
                  <c:v>21578.525420366401</c:v>
                </c:pt>
                <c:pt idx="21039">
                  <c:v>21578.619157965601</c:v>
                </c:pt>
                <c:pt idx="21040">
                  <c:v>21578.7128840529</c:v>
                </c:pt>
                <c:pt idx="21041">
                  <c:v>21578.8065986289</c:v>
                </c:pt>
                <c:pt idx="21042">
                  <c:v>21578.900301694299</c:v>
                </c:pt>
                <c:pt idx="21043">
                  <c:v>21578.993993249602</c:v>
                </c:pt>
                <c:pt idx="21044">
                  <c:v>21579.0876732955</c:v>
                </c:pt>
                <c:pt idx="21045">
                  <c:v>21579.181341832598</c:v>
                </c:pt>
                <c:pt idx="21046">
                  <c:v>21579.2749988613</c:v>
                </c:pt>
                <c:pt idx="21047">
                  <c:v>21579.368644382401</c:v>
                </c:pt>
                <c:pt idx="21048">
                  <c:v>21579.462278396499</c:v>
                </c:pt>
                <c:pt idx="21049">
                  <c:v>21579.555900904099</c:v>
                </c:pt>
                <c:pt idx="21050">
                  <c:v>21579.6495119059</c:v>
                </c:pt>
                <c:pt idx="21051">
                  <c:v>21579.7431114024</c:v>
                </c:pt>
                <c:pt idx="21052">
                  <c:v>21579.836699394298</c:v>
                </c:pt>
                <c:pt idx="21053">
                  <c:v>21579.9302758821</c:v>
                </c:pt>
                <c:pt idx="21054">
                  <c:v>21580.023840866499</c:v>
                </c:pt>
                <c:pt idx="21055">
                  <c:v>21580.117394347999</c:v>
                </c:pt>
                <c:pt idx="21056">
                  <c:v>21580.210936327301</c:v>
                </c:pt>
                <c:pt idx="21057">
                  <c:v>21580.304466804901</c:v>
                </c:pt>
                <c:pt idx="21058">
                  <c:v>21580.397985781499</c:v>
                </c:pt>
                <c:pt idx="21059">
                  <c:v>21580.491493257701</c:v>
                </c:pt>
                <c:pt idx="21060">
                  <c:v>21580.584989234001</c:v>
                </c:pt>
                <c:pt idx="21061">
                  <c:v>21580.678473711101</c:v>
                </c:pt>
                <c:pt idx="21062">
                  <c:v>21580.7719466895</c:v>
                </c:pt>
                <c:pt idx="21063">
                  <c:v>21580.865408169899</c:v>
                </c:pt>
                <c:pt idx="21064">
                  <c:v>21580.958858152801</c:v>
                </c:pt>
                <c:pt idx="21065">
                  <c:v>21581.0522966389</c:v>
                </c:pt>
                <c:pt idx="21066">
                  <c:v>21581.145723628801</c:v>
                </c:pt>
                <c:pt idx="21067">
                  <c:v>21581.239139123001</c:v>
                </c:pt>
                <c:pt idx="21068">
                  <c:v>21581.3325431222</c:v>
                </c:pt>
                <c:pt idx="21069">
                  <c:v>21581.425935627001</c:v>
                </c:pt>
                <c:pt idx="21070">
                  <c:v>21581.519316637899</c:v>
                </c:pt>
                <c:pt idx="21071">
                  <c:v>21581.6126861556</c:v>
                </c:pt>
                <c:pt idx="21072">
                  <c:v>21581.706044180701</c:v>
                </c:pt>
                <c:pt idx="21073">
                  <c:v>21581.799390713699</c:v>
                </c:pt>
                <c:pt idx="21074">
                  <c:v>21581.8927257553</c:v>
                </c:pt>
                <c:pt idx="21075">
                  <c:v>21581.986049306</c:v>
                </c:pt>
                <c:pt idx="21076">
                  <c:v>21582.079361366599</c:v>
                </c:pt>
                <c:pt idx="21077">
                  <c:v>21582.1726619375</c:v>
                </c:pt>
                <c:pt idx="21078">
                  <c:v>21582.265951019301</c:v>
                </c:pt>
                <c:pt idx="21079">
                  <c:v>21582.359228612801</c:v>
                </c:pt>
                <c:pt idx="21080">
                  <c:v>21582.4524947184</c:v>
                </c:pt>
                <c:pt idx="21081">
                  <c:v>21582.545749336801</c:v>
                </c:pt>
                <c:pt idx="21082">
                  <c:v>21582.638992468499</c:v>
                </c:pt>
                <c:pt idx="21083">
                  <c:v>21582.732224114199</c:v>
                </c:pt>
                <c:pt idx="21084">
                  <c:v>21582.8254442746</c:v>
                </c:pt>
                <c:pt idx="21085">
                  <c:v>21582.91865295</c:v>
                </c:pt>
                <c:pt idx="21086">
                  <c:v>21583.011850141302</c:v>
                </c:pt>
                <c:pt idx="21087">
                  <c:v>21583.105035848901</c:v>
                </c:pt>
                <c:pt idx="21088">
                  <c:v>21583.1982100735</c:v>
                </c:pt>
                <c:pt idx="21089">
                  <c:v>21583.2913728157</c:v>
                </c:pt>
                <c:pt idx="21090">
                  <c:v>21583.3845240761</c:v>
                </c:pt>
                <c:pt idx="21091">
                  <c:v>21583.477663855301</c:v>
                </c:pt>
                <c:pt idx="21092">
                  <c:v>21583.570792153801</c:v>
                </c:pt>
                <c:pt idx="21093">
                  <c:v>21583.663908972299</c:v>
                </c:pt>
                <c:pt idx="21094">
                  <c:v>21583.757014311399</c:v>
                </c:pt>
                <c:pt idx="21095">
                  <c:v>21583.8501081717</c:v>
                </c:pt>
                <c:pt idx="21096">
                  <c:v>21583.9431905538</c:v>
                </c:pt>
                <c:pt idx="21097">
                  <c:v>21584.036261458201</c:v>
                </c:pt>
                <c:pt idx="21098">
                  <c:v>21584.129320885699</c:v>
                </c:pt>
                <c:pt idx="21099">
                  <c:v>21584.222368836701</c:v>
                </c:pt>
                <c:pt idx="21100">
                  <c:v>21584.3154053119</c:v>
                </c:pt>
                <c:pt idx="21101">
                  <c:v>21584.408430311902</c:v>
                </c:pt>
                <c:pt idx="21102">
                  <c:v>21584.5014438373</c:v>
                </c:pt>
                <c:pt idx="21103">
                  <c:v>21584.594445888699</c:v>
                </c:pt>
                <c:pt idx="21104">
                  <c:v>21584.6874364666</c:v>
                </c:pt>
                <c:pt idx="21105">
                  <c:v>21584.7804155718</c:v>
                </c:pt>
                <c:pt idx="21106">
                  <c:v>21584.8733832047</c:v>
                </c:pt>
                <c:pt idx="21107">
                  <c:v>21584.966339366099</c:v>
                </c:pt>
                <c:pt idx="21108">
                  <c:v>21585.059284056399</c:v>
                </c:pt>
                <c:pt idx="21109">
                  <c:v>21585.1522172763</c:v>
                </c:pt>
                <c:pt idx="21110">
                  <c:v>21585.245139026501</c:v>
                </c:pt>
                <c:pt idx="21111">
                  <c:v>21585.3380493074</c:v>
                </c:pt>
                <c:pt idx="21112">
                  <c:v>21585.430948119701</c:v>
                </c:pt>
                <c:pt idx="21113">
                  <c:v>21585.523835463999</c:v>
                </c:pt>
                <c:pt idx="21114">
                  <c:v>21585.616711340899</c:v>
                </c:pt>
                <c:pt idx="21115">
                  <c:v>21585.709575751</c:v>
                </c:pt>
                <c:pt idx="21116">
                  <c:v>21585.8024286949</c:v>
                </c:pt>
                <c:pt idx="21117">
                  <c:v>21585.895270173201</c:v>
                </c:pt>
                <c:pt idx="21118">
                  <c:v>21585.9881001865</c:v>
                </c:pt>
                <c:pt idx="21119">
                  <c:v>21586.080918735399</c:v>
                </c:pt>
                <c:pt idx="21120">
                  <c:v>21586.173725820499</c:v>
                </c:pt>
                <c:pt idx="21121">
                  <c:v>21586.2665214425</c:v>
                </c:pt>
                <c:pt idx="21122">
                  <c:v>21586.3593056018</c:v>
                </c:pt>
                <c:pt idx="21123">
                  <c:v>21586.452078299099</c:v>
                </c:pt>
                <c:pt idx="21124">
                  <c:v>21586.544839534999</c:v>
                </c:pt>
                <c:pt idx="21125">
                  <c:v>21586.637589310099</c:v>
                </c:pt>
                <c:pt idx="21126">
                  <c:v>21586.7303276251</c:v>
                </c:pt>
                <c:pt idx="21127">
                  <c:v>21586.823054480399</c:v>
                </c:pt>
                <c:pt idx="21128">
                  <c:v>21586.915769876799</c:v>
                </c:pt>
                <c:pt idx="21129">
                  <c:v>21587.008473814702</c:v>
                </c:pt>
                <c:pt idx="21130">
                  <c:v>21587.101166294899</c:v>
                </c:pt>
                <c:pt idx="21131">
                  <c:v>21587.1938473179</c:v>
                </c:pt>
                <c:pt idx="21132">
                  <c:v>21587.286516884298</c:v>
                </c:pt>
                <c:pt idx="21133">
                  <c:v>21587.379174994701</c:v>
                </c:pt>
                <c:pt idx="21134">
                  <c:v>21587.471821649699</c:v>
                </c:pt>
                <c:pt idx="21135">
                  <c:v>21587.564456849901</c:v>
                </c:pt>
                <c:pt idx="21136">
                  <c:v>21587.657080595902</c:v>
                </c:pt>
                <c:pt idx="21137">
                  <c:v>21587.749692888399</c:v>
                </c:pt>
                <c:pt idx="21138">
                  <c:v>21587.842293727899</c:v>
                </c:pt>
                <c:pt idx="21139">
                  <c:v>21587.9348831149</c:v>
                </c:pt>
                <c:pt idx="21140">
                  <c:v>21588.027461050198</c:v>
                </c:pt>
                <c:pt idx="21141">
                  <c:v>21588.120027534402</c:v>
                </c:pt>
                <c:pt idx="21142">
                  <c:v>21588.2125825679</c:v>
                </c:pt>
                <c:pt idx="21143">
                  <c:v>21588.305126151499</c:v>
                </c:pt>
                <c:pt idx="21144">
                  <c:v>21588.397658285601</c:v>
                </c:pt>
                <c:pt idx="21145">
                  <c:v>21588.490178970998</c:v>
                </c:pt>
                <c:pt idx="21146">
                  <c:v>21588.5826882082</c:v>
                </c:pt>
                <c:pt idx="21147">
                  <c:v>21588.675185997901</c:v>
                </c:pt>
                <c:pt idx="21148">
                  <c:v>21588.767672340498</c:v>
                </c:pt>
                <c:pt idx="21149">
                  <c:v>21588.860147236799</c:v>
                </c:pt>
                <c:pt idx="21150">
                  <c:v>21588.952610687302</c:v>
                </c:pt>
                <c:pt idx="21151">
                  <c:v>21589.045062692701</c:v>
                </c:pt>
                <c:pt idx="21152">
                  <c:v>21589.137503253402</c:v>
                </c:pt>
                <c:pt idx="21153">
                  <c:v>21589.229932370199</c:v>
                </c:pt>
                <c:pt idx="21154">
                  <c:v>21589.3223500436</c:v>
                </c:pt>
                <c:pt idx="21155">
                  <c:v>21589.414756274298</c:v>
                </c:pt>
                <c:pt idx="21156">
                  <c:v>21589.507151062699</c:v>
                </c:pt>
                <c:pt idx="21157">
                  <c:v>21589.599534409601</c:v>
                </c:pt>
                <c:pt idx="21158">
                  <c:v>21589.691906315598</c:v>
                </c:pt>
                <c:pt idx="21159">
                  <c:v>21589.784266781098</c:v>
                </c:pt>
                <c:pt idx="21160">
                  <c:v>21589.876615806901</c:v>
                </c:pt>
                <c:pt idx="21161">
                  <c:v>21589.968953393502</c:v>
                </c:pt>
                <c:pt idx="21162">
                  <c:v>21590.061279541598</c:v>
                </c:pt>
                <c:pt idx="21163">
                  <c:v>21590.1535942517</c:v>
                </c:pt>
                <c:pt idx="21164">
                  <c:v>21590.245897524401</c:v>
                </c:pt>
                <c:pt idx="21165">
                  <c:v>21590.338189360398</c:v>
                </c:pt>
                <c:pt idx="21166">
                  <c:v>21590.430469760198</c:v>
                </c:pt>
                <c:pt idx="21167">
                  <c:v>21590.522738724401</c:v>
                </c:pt>
                <c:pt idx="21168">
                  <c:v>21590.614996253698</c:v>
                </c:pt>
                <c:pt idx="21169">
                  <c:v>21590.707242348599</c:v>
                </c:pt>
                <c:pt idx="21170">
                  <c:v>21590.799477009699</c:v>
                </c:pt>
                <c:pt idx="21171">
                  <c:v>21590.891700237698</c:v>
                </c:pt>
                <c:pt idx="21172">
                  <c:v>21590.9839120332</c:v>
                </c:pt>
                <c:pt idx="21173">
                  <c:v>21591.0761123966</c:v>
                </c:pt>
                <c:pt idx="21174">
                  <c:v>21591.1683013287</c:v>
                </c:pt>
                <c:pt idx="21175">
                  <c:v>21591.2604788301</c:v>
                </c:pt>
                <c:pt idx="21176">
                  <c:v>21591.352644901301</c:v>
                </c:pt>
                <c:pt idx="21177">
                  <c:v>21591.4447995429</c:v>
                </c:pt>
                <c:pt idx="21178">
                  <c:v>21591.5369427556</c:v>
                </c:pt>
                <c:pt idx="21179">
                  <c:v>21591.62907454</c:v>
                </c:pt>
                <c:pt idx="21180">
                  <c:v>21591.721194896501</c:v>
                </c:pt>
                <c:pt idx="21181">
                  <c:v>21591.813303825998</c:v>
                </c:pt>
                <c:pt idx="21182">
                  <c:v>21591.905401328801</c:v>
                </c:pt>
                <c:pt idx="21183">
                  <c:v>21591.997487405799</c:v>
                </c:pt>
                <c:pt idx="21184">
                  <c:v>21592.089562057299</c:v>
                </c:pt>
                <c:pt idx="21185">
                  <c:v>21592.1816252842</c:v>
                </c:pt>
                <c:pt idx="21186">
                  <c:v>21592.2736770868</c:v>
                </c:pt>
                <c:pt idx="21187">
                  <c:v>21592.365717466</c:v>
                </c:pt>
                <c:pt idx="21188">
                  <c:v>21592.4577464221</c:v>
                </c:pt>
                <c:pt idx="21189">
                  <c:v>21592.549763956002</c:v>
                </c:pt>
                <c:pt idx="21190">
                  <c:v>21592.641770067999</c:v>
                </c:pt>
                <c:pt idx="21191">
                  <c:v>21592.733764758999</c:v>
                </c:pt>
                <c:pt idx="21192">
                  <c:v>21592.825748029401</c:v>
                </c:pt>
                <c:pt idx="21193">
                  <c:v>21592.917719879799</c:v>
                </c:pt>
                <c:pt idx="21194">
                  <c:v>21593.009680310901</c:v>
                </c:pt>
                <c:pt idx="21195">
                  <c:v>21593.101629323301</c:v>
                </c:pt>
                <c:pt idx="21196">
                  <c:v>21593.1935669175</c:v>
                </c:pt>
                <c:pt idx="21197">
                  <c:v>21593.285493094201</c:v>
                </c:pt>
                <c:pt idx="21198">
                  <c:v>21593.377407853899</c:v>
                </c:pt>
                <c:pt idx="21199">
                  <c:v>21593.469311197299</c:v>
                </c:pt>
                <c:pt idx="21200">
                  <c:v>21593.561203124998</c:v>
                </c:pt>
                <c:pt idx="21201">
                  <c:v>21593.653083637499</c:v>
                </c:pt>
                <c:pt idx="21202">
                  <c:v>21593.744952735498</c:v>
                </c:pt>
                <c:pt idx="21203">
                  <c:v>21593.836810419602</c:v>
                </c:pt>
                <c:pt idx="21204">
                  <c:v>21593.928656690299</c:v>
                </c:pt>
                <c:pt idx="21205">
                  <c:v>21594.020491548301</c:v>
                </c:pt>
                <c:pt idx="21206">
                  <c:v>21594.112314994101</c:v>
                </c:pt>
                <c:pt idx="21207">
                  <c:v>21594.204127028399</c:v>
                </c:pt>
                <c:pt idx="21208">
                  <c:v>21594.295927651801</c:v>
                </c:pt>
                <c:pt idx="21209">
                  <c:v>21594.387716864901</c:v>
                </c:pt>
                <c:pt idx="21210">
                  <c:v>21594.479494668201</c:v>
                </c:pt>
                <c:pt idx="21211">
                  <c:v>21594.5712610624</c:v>
                </c:pt>
                <c:pt idx="21212">
                  <c:v>21594.663016048002</c:v>
                </c:pt>
                <c:pt idx="21213">
                  <c:v>21594.754759625801</c:v>
                </c:pt>
                <c:pt idx="21214">
                  <c:v>21594.846491796201</c:v>
                </c:pt>
                <c:pt idx="21215">
                  <c:v>21594.938212559799</c:v>
                </c:pt>
                <c:pt idx="21216">
                  <c:v>21595.029921917401</c:v>
                </c:pt>
                <c:pt idx="21217">
                  <c:v>21595.121619869398</c:v>
                </c:pt>
                <c:pt idx="21218">
                  <c:v>21595.213306416499</c:v>
                </c:pt>
                <c:pt idx="21219">
                  <c:v>21595.3049815593</c:v>
                </c:pt>
                <c:pt idx="21220">
                  <c:v>21595.3966452983</c:v>
                </c:pt>
                <c:pt idx="21221">
                  <c:v>21595.488297634201</c:v>
                </c:pt>
                <c:pt idx="21222">
                  <c:v>21595.5799385676</c:v>
                </c:pt>
                <c:pt idx="21223">
                  <c:v>21595.6715680991</c:v>
                </c:pt>
                <c:pt idx="21224">
                  <c:v>21595.763186229298</c:v>
                </c:pt>
                <c:pt idx="21225">
                  <c:v>21595.8547929587</c:v>
                </c:pt>
                <c:pt idx="21226">
                  <c:v>21595.946388288001</c:v>
                </c:pt>
                <c:pt idx="21227">
                  <c:v>21596.0379722178</c:v>
                </c:pt>
                <c:pt idx="21228">
                  <c:v>21596.129544748699</c:v>
                </c:pt>
                <c:pt idx="21229">
                  <c:v>21596.221105881301</c:v>
                </c:pt>
                <c:pt idx="21230">
                  <c:v>21596.312655616101</c:v>
                </c:pt>
                <c:pt idx="21231">
                  <c:v>21596.4041939538</c:v>
                </c:pt>
                <c:pt idx="21232">
                  <c:v>21596.495720895</c:v>
                </c:pt>
                <c:pt idx="21233">
                  <c:v>21596.587236440399</c:v>
                </c:pt>
                <c:pt idx="21234">
                  <c:v>21596.678740590301</c:v>
                </c:pt>
                <c:pt idx="21235">
                  <c:v>21596.7702333456</c:v>
                </c:pt>
                <c:pt idx="21236">
                  <c:v>21596.8617147068</c:v>
                </c:pt>
                <c:pt idx="21237">
                  <c:v>21596.953184674399</c:v>
                </c:pt>
                <c:pt idx="21238">
                  <c:v>21597.044643249199</c:v>
                </c:pt>
                <c:pt idx="21239">
                  <c:v>21597.136090431599</c:v>
                </c:pt>
                <c:pt idx="21240">
                  <c:v>21597.227526222301</c:v>
                </c:pt>
                <c:pt idx="21241">
                  <c:v>21597.318950621899</c:v>
                </c:pt>
                <c:pt idx="21242">
                  <c:v>21597.410363631101</c:v>
                </c:pt>
                <c:pt idx="21243">
                  <c:v>21597.501765250301</c:v>
                </c:pt>
                <c:pt idx="21244">
                  <c:v>21597.593155480201</c:v>
                </c:pt>
                <c:pt idx="21245">
                  <c:v>21597.684534321299</c:v>
                </c:pt>
                <c:pt idx="21246">
                  <c:v>21597.775901774399</c:v>
                </c:pt>
                <c:pt idx="21247">
                  <c:v>21597.86725784</c:v>
                </c:pt>
                <c:pt idx="21248">
                  <c:v>21597.958602518702</c:v>
                </c:pt>
                <c:pt idx="21249">
                  <c:v>21598.049935811101</c:v>
                </c:pt>
                <c:pt idx="21250">
                  <c:v>21598.1412577177</c:v>
                </c:pt>
                <c:pt idx="21251">
                  <c:v>21598.232568239298</c:v>
                </c:pt>
                <c:pt idx="21252">
                  <c:v>21598.323867376399</c:v>
                </c:pt>
                <c:pt idx="21253">
                  <c:v>21598.415155129602</c:v>
                </c:pt>
                <c:pt idx="21254">
                  <c:v>21598.506431499402</c:v>
                </c:pt>
                <c:pt idx="21255">
                  <c:v>21598.597696486599</c:v>
                </c:pt>
                <c:pt idx="21256">
                  <c:v>21598.688950091699</c:v>
                </c:pt>
                <c:pt idx="21257">
                  <c:v>21598.780192315298</c:v>
                </c:pt>
                <c:pt idx="21258">
                  <c:v>21598.871423158002</c:v>
                </c:pt>
                <c:pt idx="21259">
                  <c:v>21598.962642620401</c:v>
                </c:pt>
                <c:pt idx="21260">
                  <c:v>21599.053850703101</c:v>
                </c:pt>
                <c:pt idx="21261">
                  <c:v>21599.145047406699</c:v>
                </c:pt>
                <c:pt idx="21262">
                  <c:v>21599.236232731801</c:v>
                </c:pt>
                <c:pt idx="21263">
                  <c:v>21599.327406679</c:v>
                </c:pt>
                <c:pt idx="21264">
                  <c:v>21599.418569248901</c:v>
                </c:pt>
                <c:pt idx="21265">
                  <c:v>21599.509720442202</c:v>
                </c:pt>
                <c:pt idx="21266">
                  <c:v>21599.600860259299</c:v>
                </c:pt>
                <c:pt idx="21267">
                  <c:v>21599.691988701001</c:v>
                </c:pt>
                <c:pt idx="21268">
                  <c:v>21599.783105767699</c:v>
                </c:pt>
                <c:pt idx="21269">
                  <c:v>21599.874211460199</c:v>
                </c:pt>
                <c:pt idx="21270">
                  <c:v>21599.965305778998</c:v>
                </c:pt>
                <c:pt idx="21271">
                  <c:v>21600.056388724701</c:v>
                </c:pt>
                <c:pt idx="21272">
                  <c:v>21600.147460298002</c:v>
                </c:pt>
                <c:pt idx="21273">
                  <c:v>21600.238520499301</c:v>
                </c:pt>
                <c:pt idx="21274">
                  <c:v>21600.329569329399</c:v>
                </c:pt>
                <c:pt idx="21275">
                  <c:v>21600.420606788699</c:v>
                </c:pt>
                <c:pt idx="21276">
                  <c:v>21600.511632877999</c:v>
                </c:pt>
                <c:pt idx="21277">
                  <c:v>21600.6026475978</c:v>
                </c:pt>
                <c:pt idx="21278">
                  <c:v>21600.6936509488</c:v>
                </c:pt>
                <c:pt idx="21279">
                  <c:v>21600.784642931401</c:v>
                </c:pt>
                <c:pt idx="21280">
                  <c:v>21600.875623546399</c:v>
                </c:pt>
                <c:pt idx="21281">
                  <c:v>21600.966592794299</c:v>
                </c:pt>
                <c:pt idx="21282">
                  <c:v>21601.057550675701</c:v>
                </c:pt>
                <c:pt idx="21283">
                  <c:v>21601.1484971912</c:v>
                </c:pt>
                <c:pt idx="21284">
                  <c:v>21601.239432341499</c:v>
                </c:pt>
                <c:pt idx="21285">
                  <c:v>21601.330356127099</c:v>
                </c:pt>
                <c:pt idx="21286">
                  <c:v>21601.421268548602</c:v>
                </c:pt>
                <c:pt idx="21287">
                  <c:v>21601.512169606602</c:v>
                </c:pt>
                <c:pt idx="21288">
                  <c:v>21601.6030593018</c:v>
                </c:pt>
                <c:pt idx="21289">
                  <c:v>21601.6939376347</c:v>
                </c:pt>
                <c:pt idx="21290">
                  <c:v>21601.784804605901</c:v>
                </c:pt>
                <c:pt idx="21291">
                  <c:v>21601.875660216101</c:v>
                </c:pt>
                <c:pt idx="21292">
                  <c:v>21601.966504465701</c:v>
                </c:pt>
                <c:pt idx="21293">
                  <c:v>21602.057337355502</c:v>
                </c:pt>
                <c:pt idx="21294">
                  <c:v>21602.148158886099</c:v>
                </c:pt>
                <c:pt idx="21295">
                  <c:v>21602.238969057998</c:v>
                </c:pt>
                <c:pt idx="21296">
                  <c:v>21602.329767871801</c:v>
                </c:pt>
                <c:pt idx="21297">
                  <c:v>21602.420555328099</c:v>
                </c:pt>
                <c:pt idx="21298">
                  <c:v>21602.511331427599</c:v>
                </c:pt>
                <c:pt idx="21299">
                  <c:v>21602.602096170802</c:v>
                </c:pt>
                <c:pt idx="21300">
                  <c:v>21602.692849558302</c:v>
                </c:pt>
                <c:pt idx="21301">
                  <c:v>21602.7835915908</c:v>
                </c:pt>
                <c:pt idx="21302">
                  <c:v>21602.874322268799</c:v>
                </c:pt>
                <c:pt idx="21303">
                  <c:v>21602.965041593001</c:v>
                </c:pt>
                <c:pt idx="21304">
                  <c:v>21603.055749563799</c:v>
                </c:pt>
                <c:pt idx="21305">
                  <c:v>21603.146446182101</c:v>
                </c:pt>
                <c:pt idx="21306">
                  <c:v>21603.237131448201</c:v>
                </c:pt>
                <c:pt idx="21307">
                  <c:v>21603.327805362998</c:v>
                </c:pt>
                <c:pt idx="21308">
                  <c:v>21603.4184679268</c:v>
                </c:pt>
                <c:pt idx="21309">
                  <c:v>21603.509119140399</c:v>
                </c:pt>
                <c:pt idx="21310">
                  <c:v>21603.599759004301</c:v>
                </c:pt>
                <c:pt idx="21311">
                  <c:v>21603.6903875192</c:v>
                </c:pt>
                <c:pt idx="21312">
                  <c:v>21603.781004685599</c:v>
                </c:pt>
                <c:pt idx="21313">
                  <c:v>21603.8716105042</c:v>
                </c:pt>
                <c:pt idx="21314">
                  <c:v>21603.962204975502</c:v>
                </c:pt>
                <c:pt idx="21315">
                  <c:v>21604.052788100202</c:v>
                </c:pt>
                <c:pt idx="21316">
                  <c:v>21604.143359878799</c:v>
                </c:pt>
                <c:pt idx="21317">
                  <c:v>21604.233920311999</c:v>
                </c:pt>
                <c:pt idx="21318">
                  <c:v>21604.324469400301</c:v>
                </c:pt>
                <c:pt idx="21319">
                  <c:v>21604.4150071443</c:v>
                </c:pt>
                <c:pt idx="21320">
                  <c:v>21604.5055335447</c:v>
                </c:pt>
                <c:pt idx="21321">
                  <c:v>21604.596048602099</c:v>
                </c:pt>
                <c:pt idx="21322">
                  <c:v>21604.686552317002</c:v>
                </c:pt>
                <c:pt idx="21323">
                  <c:v>21604.777044690101</c:v>
                </c:pt>
                <c:pt idx="21324">
                  <c:v>21604.8675257219</c:v>
                </c:pt>
                <c:pt idx="21325">
                  <c:v>21604.957995412999</c:v>
                </c:pt>
                <c:pt idx="21326">
                  <c:v>21605.048453764201</c:v>
                </c:pt>
                <c:pt idx="21327">
                  <c:v>21605.138900775899</c:v>
                </c:pt>
                <c:pt idx="21328">
                  <c:v>21605.229336448701</c:v>
                </c:pt>
                <c:pt idx="21329">
                  <c:v>21605.319760783299</c:v>
                </c:pt>
                <c:pt idx="21330">
                  <c:v>21605.410173780201</c:v>
                </c:pt>
                <c:pt idx="21331">
                  <c:v>21605.500575440201</c:v>
                </c:pt>
                <c:pt idx="21332">
                  <c:v>21605.5909657636</c:v>
                </c:pt>
                <c:pt idx="21333">
                  <c:v>21605.6813447512</c:v>
                </c:pt>
                <c:pt idx="21334">
                  <c:v>21605.771712403599</c:v>
                </c:pt>
                <c:pt idx="21335">
                  <c:v>21605.862068721399</c:v>
                </c:pt>
                <c:pt idx="21336">
                  <c:v>21605.952413705101</c:v>
                </c:pt>
                <c:pt idx="21337">
                  <c:v>21606.042747355401</c:v>
                </c:pt>
                <c:pt idx="21338">
                  <c:v>21606.1330696728</c:v>
                </c:pt>
                <c:pt idx="21339">
                  <c:v>21606.223380658001</c:v>
                </c:pt>
                <c:pt idx="21340">
                  <c:v>21606.313680311599</c:v>
                </c:pt>
                <c:pt idx="21341">
                  <c:v>21606.403968634098</c:v>
                </c:pt>
                <c:pt idx="21342">
                  <c:v>21606.4942456262</c:v>
                </c:pt>
                <c:pt idx="21343">
                  <c:v>21606.5845112885</c:v>
                </c:pt>
                <c:pt idx="21344">
                  <c:v>21606.674765621501</c:v>
                </c:pt>
                <c:pt idx="21345">
                  <c:v>21606.765008626</c:v>
                </c:pt>
                <c:pt idx="21346">
                  <c:v>21606.855240302299</c:v>
                </c:pt>
                <c:pt idx="21347">
                  <c:v>21606.945460651299</c:v>
                </c:pt>
                <c:pt idx="21348">
                  <c:v>21607.035669673402</c:v>
                </c:pt>
                <c:pt idx="21349">
                  <c:v>21607.125867369301</c:v>
                </c:pt>
                <c:pt idx="21350">
                  <c:v>21607.216053739601</c:v>
                </c:pt>
                <c:pt idx="21351">
                  <c:v>21607.306228784801</c:v>
                </c:pt>
                <c:pt idx="21352">
                  <c:v>21607.396392505601</c:v>
                </c:pt>
                <c:pt idx="21353">
                  <c:v>21607.4865449026</c:v>
                </c:pt>
                <c:pt idx="21354">
                  <c:v>21607.576685976299</c:v>
                </c:pt>
                <c:pt idx="21355">
                  <c:v>21607.666815727502</c:v>
                </c:pt>
                <c:pt idx="21356">
                  <c:v>21607.756934156601</c:v>
                </c:pt>
                <c:pt idx="21357">
                  <c:v>21607.8470412643</c:v>
                </c:pt>
                <c:pt idx="21358">
                  <c:v>21607.937137051202</c:v>
                </c:pt>
                <c:pt idx="21359">
                  <c:v>21608.027221517801</c:v>
                </c:pt>
                <c:pt idx="21360">
                  <c:v>21608.1172946648</c:v>
                </c:pt>
                <c:pt idx="21361">
                  <c:v>21608.207356492901</c:v>
                </c:pt>
                <c:pt idx="21362">
                  <c:v>21608.297407002501</c:v>
                </c:pt>
                <c:pt idx="21363">
                  <c:v>21608.3874461942</c:v>
                </c:pt>
                <c:pt idx="21364">
                  <c:v>21608.477474068801</c:v>
                </c:pt>
                <c:pt idx="21365">
                  <c:v>21608.567490626701</c:v>
                </c:pt>
                <c:pt idx="21366">
                  <c:v>21608.657495868702</c:v>
                </c:pt>
                <c:pt idx="21367">
                  <c:v>21608.747489795202</c:v>
                </c:pt>
                <c:pt idx="21368">
                  <c:v>21608.8374724069</c:v>
                </c:pt>
                <c:pt idx="21369">
                  <c:v>21608.927443704299</c:v>
                </c:pt>
                <c:pt idx="21370">
                  <c:v>21609.017403688202</c:v>
                </c:pt>
                <c:pt idx="21371">
                  <c:v>21609.1073523591</c:v>
                </c:pt>
                <c:pt idx="21372">
                  <c:v>21609.1972897175</c:v>
                </c:pt>
                <c:pt idx="21373">
                  <c:v>21609.287215764201</c:v>
                </c:pt>
                <c:pt idx="21374">
                  <c:v>21609.377130499601</c:v>
                </c:pt>
                <c:pt idx="21375">
                  <c:v>21609.4670339244</c:v>
                </c:pt>
                <c:pt idx="21376">
                  <c:v>21609.5569260392</c:v>
                </c:pt>
                <c:pt idx="21377">
                  <c:v>21609.646806844601</c:v>
                </c:pt>
                <c:pt idx="21378">
                  <c:v>21609.736676341199</c:v>
                </c:pt>
                <c:pt idx="21379">
                  <c:v>21609.826534529599</c:v>
                </c:pt>
                <c:pt idx="21380">
                  <c:v>21609.916381410399</c:v>
                </c:pt>
                <c:pt idx="21381">
                  <c:v>21610.006216984199</c:v>
                </c:pt>
                <c:pt idx="21382">
                  <c:v>21610.0960412516</c:v>
                </c:pt>
                <c:pt idx="21383">
                  <c:v>21610.185854213199</c:v>
                </c:pt>
                <c:pt idx="21384">
                  <c:v>21610.2756558695</c:v>
                </c:pt>
                <c:pt idx="21385">
                  <c:v>21610.365446221302</c:v>
                </c:pt>
                <c:pt idx="21386">
                  <c:v>21610.455225269099</c:v>
                </c:pt>
                <c:pt idx="21387">
                  <c:v>21610.5449930135</c:v>
                </c:pt>
                <c:pt idx="21388">
                  <c:v>21610.634749454999</c:v>
                </c:pt>
                <c:pt idx="21389">
                  <c:v>21610.7244945944</c:v>
                </c:pt>
                <c:pt idx="21390">
                  <c:v>21610.814228432198</c:v>
                </c:pt>
                <c:pt idx="21391">
                  <c:v>21610.903950969001</c:v>
                </c:pt>
                <c:pt idx="21392">
                  <c:v>21610.993662205401</c:v>
                </c:pt>
                <c:pt idx="21393">
                  <c:v>21611.083362141901</c:v>
                </c:pt>
                <c:pt idx="21394">
                  <c:v>21611.1730507793</c:v>
                </c:pt>
                <c:pt idx="21395">
                  <c:v>21611.262728118101</c:v>
                </c:pt>
                <c:pt idx="21396">
                  <c:v>21611.352394158901</c:v>
                </c:pt>
                <c:pt idx="21397">
                  <c:v>21611.442048902401</c:v>
                </c:pt>
                <c:pt idx="21398">
                  <c:v>21611.531692348999</c:v>
                </c:pt>
                <c:pt idx="21399">
                  <c:v>21611.6213244994</c:v>
                </c:pt>
                <c:pt idx="21400">
                  <c:v>21611.710945354302</c:v>
                </c:pt>
                <c:pt idx="21401">
                  <c:v>21611.800554914102</c:v>
                </c:pt>
                <c:pt idx="21402">
                  <c:v>21611.8901531796</c:v>
                </c:pt>
                <c:pt idx="21403">
                  <c:v>21611.979740151299</c:v>
                </c:pt>
                <c:pt idx="21404">
                  <c:v>21612.0693158297</c:v>
                </c:pt>
                <c:pt idx="21405">
                  <c:v>21612.1588802156</c:v>
                </c:pt>
                <c:pt idx="21406">
                  <c:v>21612.2484333096</c:v>
                </c:pt>
                <c:pt idx="21407">
                  <c:v>21612.337975112099</c:v>
                </c:pt>
                <c:pt idx="21408">
                  <c:v>21612.4275056238</c:v>
                </c:pt>
                <c:pt idx="21409">
                  <c:v>21612.517024845401</c:v>
                </c:pt>
                <c:pt idx="21410">
                  <c:v>21612.606532777401</c:v>
                </c:pt>
                <c:pt idx="21411">
                  <c:v>21612.6960294204</c:v>
                </c:pt>
                <c:pt idx="21412">
                  <c:v>21612.785514775002</c:v>
                </c:pt>
                <c:pt idx="21413">
                  <c:v>21612.874988841799</c:v>
                </c:pt>
                <c:pt idx="21414">
                  <c:v>21612.964451621501</c:v>
                </c:pt>
                <c:pt idx="21415">
                  <c:v>21613.0539031146</c:v>
                </c:pt>
                <c:pt idx="21416">
                  <c:v>21613.143343321699</c:v>
                </c:pt>
                <c:pt idx="21417">
                  <c:v>21613.232772243398</c:v>
                </c:pt>
                <c:pt idx="21418">
                  <c:v>21613.322189880299</c:v>
                </c:pt>
                <c:pt idx="21419">
                  <c:v>21613.411596233102</c:v>
                </c:pt>
                <c:pt idx="21420">
                  <c:v>21613.500991302299</c:v>
                </c:pt>
                <c:pt idx="21421">
                  <c:v>21613.590375088501</c:v>
                </c:pt>
                <c:pt idx="21422">
                  <c:v>21613.6797475924</c:v>
                </c:pt>
                <c:pt idx="21423">
                  <c:v>21613.769108814398</c:v>
                </c:pt>
                <c:pt idx="21424">
                  <c:v>21613.858458755301</c:v>
                </c:pt>
                <c:pt idx="21425">
                  <c:v>21613.947797415702</c:v>
                </c:pt>
                <c:pt idx="21426">
                  <c:v>21614.037124795999</c:v>
                </c:pt>
                <c:pt idx="21427">
                  <c:v>21614.126440896998</c:v>
                </c:pt>
                <c:pt idx="21428">
                  <c:v>21614.215745719201</c:v>
                </c:pt>
                <c:pt idx="21429">
                  <c:v>21614.305039263301</c:v>
                </c:pt>
                <c:pt idx="21430">
                  <c:v>21614.394321529799</c:v>
                </c:pt>
                <c:pt idx="21431">
                  <c:v>21614.4835925193</c:v>
                </c:pt>
                <c:pt idx="21432">
                  <c:v>21614.572852232399</c:v>
                </c:pt>
                <c:pt idx="21433">
                  <c:v>21614.662100669801</c:v>
                </c:pt>
                <c:pt idx="21434">
                  <c:v>21614.751337832</c:v>
                </c:pt>
                <c:pt idx="21435">
                  <c:v>21614.840563719699</c:v>
                </c:pt>
                <c:pt idx="21436">
                  <c:v>21614.929778333299</c:v>
                </c:pt>
                <c:pt idx="21437">
                  <c:v>21615.0189816737</c:v>
                </c:pt>
                <c:pt idx="21438">
                  <c:v>21615.108173741199</c:v>
                </c:pt>
                <c:pt idx="21439">
                  <c:v>21615.197354536602</c:v>
                </c:pt>
                <c:pt idx="21440">
                  <c:v>21615.286524060499</c:v>
                </c:pt>
                <c:pt idx="21441">
                  <c:v>21615.375682313399</c:v>
                </c:pt>
                <c:pt idx="21442">
                  <c:v>21615.464829295899</c:v>
                </c:pt>
                <c:pt idx="21443">
                  <c:v>21615.553965008701</c:v>
                </c:pt>
                <c:pt idx="21444">
                  <c:v>21615.643089452198</c:v>
                </c:pt>
                <c:pt idx="21445">
                  <c:v>21615.7322026273</c:v>
                </c:pt>
                <c:pt idx="21446">
                  <c:v>21615.821304534398</c:v>
                </c:pt>
                <c:pt idx="21447">
                  <c:v>21615.910395174102</c:v>
                </c:pt>
                <c:pt idx="21448">
                  <c:v>21615.999474547101</c:v>
                </c:pt>
                <c:pt idx="21449">
                  <c:v>21616.088542654001</c:v>
                </c:pt>
                <c:pt idx="21450">
                  <c:v>21616.1775994952</c:v>
                </c:pt>
                <c:pt idx="21451">
                  <c:v>21616.266645071599</c:v>
                </c:pt>
                <c:pt idx="21452">
                  <c:v>21616.355679383501</c:v>
                </c:pt>
                <c:pt idx="21453">
                  <c:v>21616.4447024318</c:v>
                </c:pt>
                <c:pt idx="21454">
                  <c:v>21616.533714216799</c:v>
                </c:pt>
                <c:pt idx="21455">
                  <c:v>21616.622714739398</c:v>
                </c:pt>
                <c:pt idx="21456">
                  <c:v>21616.711703999899</c:v>
                </c:pt>
                <c:pt idx="21457">
                  <c:v>21616.800681999201</c:v>
                </c:pt>
                <c:pt idx="21458">
                  <c:v>21616.889648737601</c:v>
                </c:pt>
                <c:pt idx="21459">
                  <c:v>21616.978604216001</c:v>
                </c:pt>
                <c:pt idx="21460">
                  <c:v>21617.067548434799</c:v>
                </c:pt>
                <c:pt idx="21461">
                  <c:v>21617.156481394599</c:v>
                </c:pt>
                <c:pt idx="21462">
                  <c:v>21617.245403096102</c:v>
                </c:pt>
                <c:pt idx="21463">
                  <c:v>21617.334313539799</c:v>
                </c:pt>
                <c:pt idx="21464">
                  <c:v>21617.423212726499</c:v>
                </c:pt>
                <c:pt idx="21465">
                  <c:v>21617.512100656499</c:v>
                </c:pt>
                <c:pt idx="21466">
                  <c:v>21617.600980351701</c:v>
                </c:pt>
                <c:pt idx="21467">
                  <c:v>21617.689851160299</c:v>
                </c:pt>
                <c:pt idx="21468">
                  <c:v>21617.778710742201</c:v>
                </c:pt>
                <c:pt idx="21469">
                  <c:v>21617.8675590981</c:v>
                </c:pt>
                <c:pt idx="21470">
                  <c:v>21617.956396228601</c:v>
                </c:pt>
                <c:pt idx="21471">
                  <c:v>21618.0452221343</c:v>
                </c:pt>
                <c:pt idx="21472">
                  <c:v>21618.1340368159</c:v>
                </c:pt>
                <c:pt idx="21473">
                  <c:v>21618.222840274098</c:v>
                </c:pt>
                <c:pt idx="21474">
                  <c:v>21618.3116325095</c:v>
                </c:pt>
                <c:pt idx="21475">
                  <c:v>21618.400413522701</c:v>
                </c:pt>
                <c:pt idx="21476">
                  <c:v>21618.489183314399</c:v>
                </c:pt>
                <c:pt idx="21477">
                  <c:v>21618.577941885302</c:v>
                </c:pt>
                <c:pt idx="21478">
                  <c:v>21618.666689236001</c:v>
                </c:pt>
                <c:pt idx="21479">
                  <c:v>21618.755425367101</c:v>
                </c:pt>
                <c:pt idx="21480">
                  <c:v>21618.844150279401</c:v>
                </c:pt>
                <c:pt idx="21481">
                  <c:v>21618.932863973401</c:v>
                </c:pt>
                <c:pt idx="21482">
                  <c:v>21619.021566449701</c:v>
                </c:pt>
                <c:pt idx="21483">
                  <c:v>21619.110257709101</c:v>
                </c:pt>
                <c:pt idx="21484">
                  <c:v>21619.198937752299</c:v>
                </c:pt>
                <c:pt idx="21485">
                  <c:v>21619.287606579699</c:v>
                </c:pt>
                <c:pt idx="21486">
                  <c:v>21619.3762641922</c:v>
                </c:pt>
                <c:pt idx="21487">
                  <c:v>21619.464910590301</c:v>
                </c:pt>
                <c:pt idx="21488">
                  <c:v>21619.553545774699</c:v>
                </c:pt>
                <c:pt idx="21489">
                  <c:v>21619.642169745999</c:v>
                </c:pt>
                <c:pt idx="21490">
                  <c:v>21619.730782505001</c:v>
                </c:pt>
                <c:pt idx="21491">
                  <c:v>21619.819384052102</c:v>
                </c:pt>
                <c:pt idx="21492">
                  <c:v>21619.907974388199</c:v>
                </c:pt>
                <c:pt idx="21493">
                  <c:v>21619.9965535138</c:v>
                </c:pt>
                <c:pt idx="21494">
                  <c:v>21620.085121429602</c:v>
                </c:pt>
                <c:pt idx="21495">
                  <c:v>21620.173678136201</c:v>
                </c:pt>
                <c:pt idx="21496">
                  <c:v>21620.262223634301</c:v>
                </c:pt>
                <c:pt idx="21497">
                  <c:v>21620.3507579246</c:v>
                </c:pt>
                <c:pt idx="21498">
                  <c:v>21620.439281007599</c:v>
                </c:pt>
                <c:pt idx="21499">
                  <c:v>21620.527792884099</c:v>
                </c:pt>
                <c:pt idx="21500">
                  <c:v>21620.6162935547</c:v>
                </c:pt>
                <c:pt idx="21501">
                  <c:v>21620.704783019999</c:v>
                </c:pt>
                <c:pt idx="21502">
                  <c:v>21620.793261280702</c:v>
                </c:pt>
                <c:pt idx="21503">
                  <c:v>21620.881728337401</c:v>
                </c:pt>
                <c:pt idx="21504">
                  <c:v>21620.970184190799</c:v>
                </c:pt>
                <c:pt idx="21505">
                  <c:v>21621.058628841602</c:v>
                </c:pt>
                <c:pt idx="21506">
                  <c:v>21621.1470622903</c:v>
                </c:pt>
                <c:pt idx="21507">
                  <c:v>21621.235484537599</c:v>
                </c:pt>
                <c:pt idx="21508">
                  <c:v>21621.323895584301</c:v>
                </c:pt>
                <c:pt idx="21509">
                  <c:v>21621.4122954308</c:v>
                </c:pt>
                <c:pt idx="21510">
                  <c:v>21621.500684078001</c:v>
                </c:pt>
                <c:pt idx="21511">
                  <c:v>21621.5890615264</c:v>
                </c:pt>
                <c:pt idx="21512">
                  <c:v>21621.677427776602</c:v>
                </c:pt>
                <c:pt idx="21513">
                  <c:v>21621.7657828294</c:v>
                </c:pt>
                <c:pt idx="21514">
                  <c:v>21621.854126685401</c:v>
                </c:pt>
                <c:pt idx="21515">
                  <c:v>21621.9424593451</c:v>
                </c:pt>
                <c:pt idx="21516">
                  <c:v>21622.0307808094</c:v>
                </c:pt>
                <c:pt idx="21517">
                  <c:v>21622.119091078799</c:v>
                </c:pt>
                <c:pt idx="21518">
                  <c:v>21622.207390153999</c:v>
                </c:pt>
                <c:pt idx="21519">
                  <c:v>21622.2956780356</c:v>
                </c:pt>
                <c:pt idx="21520">
                  <c:v>21622.383954724199</c:v>
                </c:pt>
                <c:pt idx="21521">
                  <c:v>21622.472220220599</c:v>
                </c:pt>
                <c:pt idx="21522">
                  <c:v>21622.560474525399</c:v>
                </c:pt>
                <c:pt idx="21523">
                  <c:v>21622.648717639098</c:v>
                </c:pt>
                <c:pt idx="21524">
                  <c:v>21622.736949562601</c:v>
                </c:pt>
                <c:pt idx="21525">
                  <c:v>21622.825170296401</c:v>
                </c:pt>
                <c:pt idx="21526">
                  <c:v>21622.913379841099</c:v>
                </c:pt>
                <c:pt idx="21527">
                  <c:v>21623.001578197502</c:v>
                </c:pt>
                <c:pt idx="21528">
                  <c:v>21623.089765366101</c:v>
                </c:pt>
                <c:pt idx="21529">
                  <c:v>21623.177941347702</c:v>
                </c:pt>
                <c:pt idx="21530">
                  <c:v>21623.266106142801</c:v>
                </c:pt>
                <c:pt idx="21531">
                  <c:v>21623.354259752101</c:v>
                </c:pt>
                <c:pt idx="21532">
                  <c:v>21623.442402176301</c:v>
                </c:pt>
                <c:pt idx="21533">
                  <c:v>21623.530533416</c:v>
                </c:pt>
                <c:pt idx="21534">
                  <c:v>21623.618653471902</c:v>
                </c:pt>
                <c:pt idx="21535">
                  <c:v>21623.706762344598</c:v>
                </c:pt>
                <c:pt idx="21536">
                  <c:v>21623.794860034799</c:v>
                </c:pt>
                <c:pt idx="21537">
                  <c:v>21623.882946543101</c:v>
                </c:pt>
                <c:pt idx="21538">
                  <c:v>21623.9710218701</c:v>
                </c:pt>
                <c:pt idx="21539">
                  <c:v>21624.059086016601</c:v>
                </c:pt>
                <c:pt idx="21540">
                  <c:v>21624.147138983099</c:v>
                </c:pt>
                <c:pt idx="21541">
                  <c:v>21624.235180770302</c:v>
                </c:pt>
                <c:pt idx="21542">
                  <c:v>21624.323211378902</c:v>
                </c:pt>
                <c:pt idx="21543">
                  <c:v>21624.411230809499</c:v>
                </c:pt>
                <c:pt idx="21544">
                  <c:v>21624.499239062701</c:v>
                </c:pt>
                <c:pt idx="21545">
                  <c:v>21624.587236139301</c:v>
                </c:pt>
                <c:pt idx="21546">
                  <c:v>21624.675222039801</c:v>
                </c:pt>
                <c:pt idx="21547">
                  <c:v>21624.763196765001</c:v>
                </c:pt>
                <c:pt idx="21548">
                  <c:v>21624.851160315298</c:v>
                </c:pt>
                <c:pt idx="21549">
                  <c:v>21624.939112691602</c:v>
                </c:pt>
                <c:pt idx="21550">
                  <c:v>21625.027053894501</c:v>
                </c:pt>
                <c:pt idx="21551">
                  <c:v>21625.114983924501</c:v>
                </c:pt>
                <c:pt idx="21552">
                  <c:v>21625.202902782501</c:v>
                </c:pt>
                <c:pt idx="21553">
                  <c:v>21625.290810468901</c:v>
                </c:pt>
                <c:pt idx="21554">
                  <c:v>21625.3787069844</c:v>
                </c:pt>
                <c:pt idx="21555">
                  <c:v>21625.466592329802</c:v>
                </c:pt>
                <c:pt idx="21556">
                  <c:v>21625.5544665056</c:v>
                </c:pt>
                <c:pt idx="21557">
                  <c:v>21625.642329512499</c:v>
                </c:pt>
                <c:pt idx="21558">
                  <c:v>21625.730181351199</c:v>
                </c:pt>
                <c:pt idx="21559">
                  <c:v>21625.8180220223</c:v>
                </c:pt>
                <c:pt idx="21560">
                  <c:v>21625.905851526401</c:v>
                </c:pt>
                <c:pt idx="21561">
                  <c:v>21625.993669864201</c:v>
                </c:pt>
                <c:pt idx="21562">
                  <c:v>21626.081477036401</c:v>
                </c:pt>
                <c:pt idx="21563">
                  <c:v>21626.169273043601</c:v>
                </c:pt>
                <c:pt idx="21564">
                  <c:v>21626.2570578864</c:v>
                </c:pt>
                <c:pt idx="21565">
                  <c:v>21626.3448315655</c:v>
                </c:pt>
                <c:pt idx="21566">
                  <c:v>21626.432594081602</c:v>
                </c:pt>
                <c:pt idx="21567">
                  <c:v>21626.520345435201</c:v>
                </c:pt>
                <c:pt idx="21568">
                  <c:v>21626.6080856271</c:v>
                </c:pt>
                <c:pt idx="21569">
                  <c:v>21626.695814657902</c:v>
                </c:pt>
                <c:pt idx="21570">
                  <c:v>21626.783532528199</c:v>
                </c:pt>
                <c:pt idx="21571">
                  <c:v>21626.871239238801</c:v>
                </c:pt>
                <c:pt idx="21572">
                  <c:v>21626.958934790098</c:v>
                </c:pt>
                <c:pt idx="21573">
                  <c:v>21627.046619182998</c:v>
                </c:pt>
                <c:pt idx="21574">
                  <c:v>21627.134292417999</c:v>
                </c:pt>
                <c:pt idx="21575">
                  <c:v>21627.221954495799</c:v>
                </c:pt>
                <c:pt idx="21576">
                  <c:v>21627.309605416998</c:v>
                </c:pt>
                <c:pt idx="21577">
                  <c:v>21627.397245182299</c:v>
                </c:pt>
                <c:pt idx="21578">
                  <c:v>21627.4848737924</c:v>
                </c:pt>
                <c:pt idx="21579">
                  <c:v>21627.572491247902</c:v>
                </c:pt>
                <c:pt idx="21580">
                  <c:v>21627.660097549298</c:v>
                </c:pt>
                <c:pt idx="21581">
                  <c:v>21627.7476926975</c:v>
                </c:pt>
                <c:pt idx="21582">
                  <c:v>21627.835276693</c:v>
                </c:pt>
                <c:pt idx="21583">
                  <c:v>21627.922849536499</c:v>
                </c:pt>
                <c:pt idx="21584">
                  <c:v>21628.010411228599</c:v>
                </c:pt>
                <c:pt idx="21585">
                  <c:v>21628.097961770101</c:v>
                </c:pt>
                <c:pt idx="21586">
                  <c:v>21628.185501161399</c:v>
                </c:pt>
                <c:pt idx="21587">
                  <c:v>21628.273029403299</c:v>
                </c:pt>
                <c:pt idx="21588">
                  <c:v>21628.3605464965</c:v>
                </c:pt>
                <c:pt idx="21589">
                  <c:v>21628.448052441599</c:v>
                </c:pt>
                <c:pt idx="21590">
                  <c:v>21628.535547239098</c:v>
                </c:pt>
                <c:pt idx="21591">
                  <c:v>21628.623030889899</c:v>
                </c:pt>
                <c:pt idx="21592">
                  <c:v>21628.710503394501</c:v>
                </c:pt>
                <c:pt idx="21593">
                  <c:v>21628.797964753601</c:v>
                </c:pt>
                <c:pt idx="21594">
                  <c:v>21628.885414967699</c:v>
                </c:pt>
                <c:pt idx="21595">
                  <c:v>21628.9728540377</c:v>
                </c:pt>
                <c:pt idx="21596">
                  <c:v>21629.060281964099</c:v>
                </c:pt>
                <c:pt idx="21597">
                  <c:v>21629.147698747602</c:v>
                </c:pt>
                <c:pt idx="21598">
                  <c:v>21629.235104388801</c:v>
                </c:pt>
                <c:pt idx="21599">
                  <c:v>21629.322498888399</c:v>
                </c:pt>
                <c:pt idx="21600">
                  <c:v>21629.409882247</c:v>
                </c:pt>
                <c:pt idx="21601">
                  <c:v>21629.497254465299</c:v>
                </c:pt>
                <c:pt idx="21602">
                  <c:v>21629.584615543899</c:v>
                </c:pt>
                <c:pt idx="21603">
                  <c:v>21629.6719654835</c:v>
                </c:pt>
                <c:pt idx="21604">
                  <c:v>21629.7593042847</c:v>
                </c:pt>
                <c:pt idx="21605">
                  <c:v>21629.846631948101</c:v>
                </c:pt>
                <c:pt idx="21606">
                  <c:v>21629.9339484745</c:v>
                </c:pt>
                <c:pt idx="21607">
                  <c:v>21630.021253864499</c:v>
                </c:pt>
                <c:pt idx="21608">
                  <c:v>21630.1085481187</c:v>
                </c:pt>
                <c:pt idx="21609">
                  <c:v>21630.195831237801</c:v>
                </c:pt>
                <c:pt idx="21610">
                  <c:v>21630.2831032223</c:v>
                </c:pt>
                <c:pt idx="21611">
                  <c:v>21630.3703640731</c:v>
                </c:pt>
                <c:pt idx="21612">
                  <c:v>21630.457613790601</c:v>
                </c:pt>
                <c:pt idx="21613">
                  <c:v>21630.5448523757</c:v>
                </c:pt>
                <c:pt idx="21614">
                  <c:v>21630.6320798288</c:v>
                </c:pt>
                <c:pt idx="21615">
                  <c:v>21630.719296150699</c:v>
                </c:pt>
                <c:pt idx="21616">
                  <c:v>21630.8065013421</c:v>
                </c:pt>
                <c:pt idx="21617">
                  <c:v>21630.893695403502</c:v>
                </c:pt>
                <c:pt idx="21618">
                  <c:v>21630.980878335598</c:v>
                </c:pt>
                <c:pt idx="21619">
                  <c:v>21631.068050139002</c:v>
                </c:pt>
                <c:pt idx="21620">
                  <c:v>21631.155210814501</c:v>
                </c:pt>
                <c:pt idx="21621">
                  <c:v>21631.242360362699</c:v>
                </c:pt>
                <c:pt idx="21622">
                  <c:v>21631.3294987841</c:v>
                </c:pt>
                <c:pt idx="21623">
                  <c:v>21631.416626079499</c:v>
                </c:pt>
                <c:pt idx="21624">
                  <c:v>21631.503742249599</c:v>
                </c:pt>
                <c:pt idx="21625">
                  <c:v>21631.590847294901</c:v>
                </c:pt>
                <c:pt idx="21626">
                  <c:v>21631.677941216101</c:v>
                </c:pt>
                <c:pt idx="21627">
                  <c:v>21631.765024013799</c:v>
                </c:pt>
                <c:pt idx="21628">
                  <c:v>21631.852095688799</c:v>
                </c:pt>
                <c:pt idx="21629">
                  <c:v>21631.939156241599</c:v>
                </c:pt>
                <c:pt idx="21630">
                  <c:v>21632.026205672999</c:v>
                </c:pt>
                <c:pt idx="21631">
                  <c:v>21632.1132439834</c:v>
                </c:pt>
                <c:pt idx="21632">
                  <c:v>21632.2002711737</c:v>
                </c:pt>
                <c:pt idx="21633">
                  <c:v>21632.2872872445</c:v>
                </c:pt>
                <c:pt idx="21634">
                  <c:v>21632.374292196298</c:v>
                </c:pt>
                <c:pt idx="21635">
                  <c:v>21632.461286029898</c:v>
                </c:pt>
                <c:pt idx="21636">
                  <c:v>21632.548268745901</c:v>
                </c:pt>
                <c:pt idx="21637">
                  <c:v>21632.635240345</c:v>
                </c:pt>
                <c:pt idx="21638">
                  <c:v>21632.7222008278</c:v>
                </c:pt>
                <c:pt idx="21639">
                  <c:v>21632.809150194898</c:v>
                </c:pt>
                <c:pt idx="21640">
                  <c:v>21632.896088447</c:v>
                </c:pt>
                <c:pt idx="21641">
                  <c:v>21632.983015584799</c:v>
                </c:pt>
                <c:pt idx="21642">
                  <c:v>21633.069931608901</c:v>
                </c:pt>
                <c:pt idx="21643">
                  <c:v>21633.156836519898</c:v>
                </c:pt>
                <c:pt idx="21644">
                  <c:v>21633.2437303185</c:v>
                </c:pt>
                <c:pt idx="21645">
                  <c:v>21633.330613005401</c:v>
                </c:pt>
                <c:pt idx="21646">
                  <c:v>21633.417484581099</c:v>
                </c:pt>
                <c:pt idx="21647">
                  <c:v>21633.5043450464</c:v>
                </c:pt>
                <c:pt idx="21648">
                  <c:v>21633.591194401899</c:v>
                </c:pt>
                <c:pt idx="21649">
                  <c:v>21633.678032648299</c:v>
                </c:pt>
                <c:pt idx="21650">
                  <c:v>21633.764859786101</c:v>
                </c:pt>
                <c:pt idx="21651">
                  <c:v>21633.851675816099</c:v>
                </c:pt>
                <c:pt idx="21652">
                  <c:v>21633.9384807389</c:v>
                </c:pt>
                <c:pt idx="21653">
                  <c:v>21634.025274555101</c:v>
                </c:pt>
                <c:pt idx="21654">
                  <c:v>21634.1120572654</c:v>
                </c:pt>
                <c:pt idx="21655">
                  <c:v>21634.1988288705</c:v>
                </c:pt>
                <c:pt idx="21656">
                  <c:v>21634.285589371</c:v>
                </c:pt>
                <c:pt idx="21657">
                  <c:v>21634.3723387674</c:v>
                </c:pt>
                <c:pt idx="21658">
                  <c:v>21634.459077060601</c:v>
                </c:pt>
                <c:pt idx="21659">
                  <c:v>21634.545804251102</c:v>
                </c:pt>
                <c:pt idx="21660">
                  <c:v>21634.632520339699</c:v>
                </c:pt>
                <c:pt idx="21661">
                  <c:v>21634.7192253268</c:v>
                </c:pt>
                <c:pt idx="21662">
                  <c:v>21634.805919213199</c:v>
                </c:pt>
                <c:pt idx="21663">
                  <c:v>21634.8926019996</c:v>
                </c:pt>
                <c:pt idx="21664">
                  <c:v>21634.9792736866</c:v>
                </c:pt>
                <c:pt idx="21665">
                  <c:v>21635.0659342748</c:v>
                </c:pt>
                <c:pt idx="21666">
                  <c:v>21635.152583764801</c:v>
                </c:pt>
                <c:pt idx="21667">
                  <c:v>21635.239222157499</c:v>
                </c:pt>
                <c:pt idx="21668">
                  <c:v>21635.3258494533</c:v>
                </c:pt>
                <c:pt idx="21669">
                  <c:v>21635.412465652898</c:v>
                </c:pt>
                <c:pt idx="21670">
                  <c:v>21635.499070757</c:v>
                </c:pt>
                <c:pt idx="21671">
                  <c:v>21635.5856647662</c:v>
                </c:pt>
                <c:pt idx="21672">
                  <c:v>21635.672247681301</c:v>
                </c:pt>
                <c:pt idx="21673">
                  <c:v>21635.758819502698</c:v>
                </c:pt>
                <c:pt idx="21674">
                  <c:v>21635.845380231302</c:v>
                </c:pt>
                <c:pt idx="21675">
                  <c:v>21635.9319298675</c:v>
                </c:pt>
                <c:pt idx="21676">
                  <c:v>21636.0184684122</c:v>
                </c:pt>
                <c:pt idx="21677">
                  <c:v>21636.104995865899</c:v>
                </c:pt>
                <c:pt idx="21678">
                  <c:v>21636.191512229201</c:v>
                </c:pt>
                <c:pt idx="21679">
                  <c:v>21636.2780175029</c:v>
                </c:pt>
                <c:pt idx="21680">
                  <c:v>21636.364511687501</c:v>
                </c:pt>
                <c:pt idx="21681">
                  <c:v>21636.450994783801</c:v>
                </c:pt>
                <c:pt idx="21682">
                  <c:v>21636.537466792401</c:v>
                </c:pt>
                <c:pt idx="21683">
                  <c:v>21636.623927713899</c:v>
                </c:pt>
                <c:pt idx="21684">
                  <c:v>21636.710377548901</c:v>
                </c:pt>
                <c:pt idx="21685">
                  <c:v>21636.7968162982</c:v>
                </c:pt>
                <c:pt idx="21686">
                  <c:v>21636.8832439623</c:v>
                </c:pt>
                <c:pt idx="21687">
                  <c:v>21636.969660541999</c:v>
                </c:pt>
                <c:pt idx="21688">
                  <c:v>21637.056066037901</c:v>
                </c:pt>
                <c:pt idx="21689">
                  <c:v>21637.142460450501</c:v>
                </c:pt>
                <c:pt idx="21690">
                  <c:v>21637.2288437807</c:v>
                </c:pt>
                <c:pt idx="21691">
                  <c:v>21637.315216028899</c:v>
                </c:pt>
                <c:pt idx="21692">
                  <c:v>21637.401577196</c:v>
                </c:pt>
                <c:pt idx="21693">
                  <c:v>21637.4879272824</c:v>
                </c:pt>
                <c:pt idx="21694">
                  <c:v>21637.574266288899</c:v>
                </c:pt>
                <c:pt idx="21695">
                  <c:v>21637.660594216199</c:v>
                </c:pt>
                <c:pt idx="21696">
                  <c:v>21637.7469110647</c:v>
                </c:pt>
                <c:pt idx="21697">
                  <c:v>21637.833216835399</c:v>
                </c:pt>
                <c:pt idx="21698">
                  <c:v>21637.919511528598</c:v>
                </c:pt>
                <c:pt idx="21699">
                  <c:v>21638.0057951452</c:v>
                </c:pt>
                <c:pt idx="21700">
                  <c:v>21638.0920676858</c:v>
                </c:pt>
                <c:pt idx="21701">
                  <c:v>21638.178329151</c:v>
                </c:pt>
                <c:pt idx="21702">
                  <c:v>21638.264579541399</c:v>
                </c:pt>
                <c:pt idx="21703">
                  <c:v>21638.350818857802</c:v>
                </c:pt>
                <c:pt idx="21704">
                  <c:v>21638.437047100699</c:v>
                </c:pt>
                <c:pt idx="21705">
                  <c:v>21638.5232642708</c:v>
                </c:pt>
                <c:pt idx="21706">
                  <c:v>21638.6094703688</c:v>
                </c:pt>
                <c:pt idx="21707">
                  <c:v>21638.695665395298</c:v>
                </c:pt>
                <c:pt idx="21708">
                  <c:v>21638.7818493509</c:v>
                </c:pt>
                <c:pt idx="21709">
                  <c:v>21638.868022236398</c:v>
                </c:pt>
                <c:pt idx="21710">
                  <c:v>21638.954184052302</c:v>
                </c:pt>
                <c:pt idx="21711">
                  <c:v>21639.040334799301</c:v>
                </c:pt>
                <c:pt idx="21712">
                  <c:v>21639.1264744781</c:v>
                </c:pt>
                <c:pt idx="21713">
                  <c:v>21639.212603089301</c:v>
                </c:pt>
                <c:pt idx="21714">
                  <c:v>21639.2987206336</c:v>
                </c:pt>
                <c:pt idx="21715">
                  <c:v>21639.384827111498</c:v>
                </c:pt>
                <c:pt idx="21716">
                  <c:v>21639.4709225238</c:v>
                </c:pt>
                <c:pt idx="21717">
                  <c:v>21639.557006871099</c:v>
                </c:pt>
                <c:pt idx="21718">
                  <c:v>21639.643080154099</c:v>
                </c:pt>
                <c:pt idx="21719">
                  <c:v>21639.729142373399</c:v>
                </c:pt>
                <c:pt idx="21720">
                  <c:v>21639.815193529601</c:v>
                </c:pt>
                <c:pt idx="21721">
                  <c:v>21639.901233623401</c:v>
                </c:pt>
                <c:pt idx="21722">
                  <c:v>21639.987262655501</c:v>
                </c:pt>
                <c:pt idx="21723">
                  <c:v>21640.073280626399</c:v>
                </c:pt>
                <c:pt idx="21724">
                  <c:v>21640.159287537001</c:v>
                </c:pt>
                <c:pt idx="21725">
                  <c:v>21640.2452833877</c:v>
                </c:pt>
                <c:pt idx="21726">
                  <c:v>21640.3312681793</c:v>
                </c:pt>
                <c:pt idx="21727">
                  <c:v>21640.417241912299</c:v>
                </c:pt>
                <c:pt idx="21728">
                  <c:v>21640.503204587501</c:v>
                </c:pt>
                <c:pt idx="21729">
                  <c:v>21640.5891562055</c:v>
                </c:pt>
                <c:pt idx="21730">
                  <c:v>21640.675096767001</c:v>
                </c:pt>
                <c:pt idx="21731">
                  <c:v>21640.761026272601</c:v>
                </c:pt>
                <c:pt idx="21732">
                  <c:v>21640.846944722802</c:v>
                </c:pt>
                <c:pt idx="21733">
                  <c:v>21640.9328521186</c:v>
                </c:pt>
                <c:pt idx="21734">
                  <c:v>21641.018748460301</c:v>
                </c:pt>
                <c:pt idx="21735">
                  <c:v>21641.104633748699</c:v>
                </c:pt>
                <c:pt idx="21736">
                  <c:v>21641.190507984498</c:v>
                </c:pt>
                <c:pt idx="21737">
                  <c:v>21641.2763711683</c:v>
                </c:pt>
                <c:pt idx="21738">
                  <c:v>21641.362223300701</c:v>
                </c:pt>
                <c:pt idx="21739">
                  <c:v>21641.448064382399</c:v>
                </c:pt>
                <c:pt idx="21740">
                  <c:v>21641.533894413998</c:v>
                </c:pt>
                <c:pt idx="21741">
                  <c:v>21641.619713396201</c:v>
                </c:pt>
                <c:pt idx="21742">
                  <c:v>21641.705521329699</c:v>
                </c:pt>
                <c:pt idx="21743">
                  <c:v>21641.791318215001</c:v>
                </c:pt>
                <c:pt idx="21744">
                  <c:v>21641.877104052899</c:v>
                </c:pt>
                <c:pt idx="21745">
                  <c:v>21641.962878843999</c:v>
                </c:pt>
                <c:pt idx="21746">
                  <c:v>21642.048642588899</c:v>
                </c:pt>
                <c:pt idx="21747">
                  <c:v>21642.1343952883</c:v>
                </c:pt>
                <c:pt idx="21748">
                  <c:v>21642.2201369428</c:v>
                </c:pt>
                <c:pt idx="21749">
                  <c:v>21642.305867553201</c:v>
                </c:pt>
                <c:pt idx="21750">
                  <c:v>21642.391587119899</c:v>
                </c:pt>
                <c:pt idx="21751">
                  <c:v>21642.477295643799</c:v>
                </c:pt>
                <c:pt idx="21752">
                  <c:v>21642.562993125299</c:v>
                </c:pt>
                <c:pt idx="21753">
                  <c:v>21642.6486795653</c:v>
                </c:pt>
                <c:pt idx="21754">
                  <c:v>21642.734354964301</c:v>
                </c:pt>
                <c:pt idx="21755">
                  <c:v>21642.820019322899</c:v>
                </c:pt>
                <c:pt idx="21756">
                  <c:v>21642.9056726419</c:v>
                </c:pt>
                <c:pt idx="21757">
                  <c:v>21642.991314921899</c:v>
                </c:pt>
                <c:pt idx="21758">
                  <c:v>21643.076946163499</c:v>
                </c:pt>
                <c:pt idx="21759">
                  <c:v>21643.162566367399</c:v>
                </c:pt>
                <c:pt idx="21760">
                  <c:v>21643.248175534201</c:v>
                </c:pt>
                <c:pt idx="21761">
                  <c:v>21643.333773664599</c:v>
                </c:pt>
                <c:pt idx="21762">
                  <c:v>21643.419360759199</c:v>
                </c:pt>
                <c:pt idx="21763">
                  <c:v>21643.504936818699</c:v>
                </c:pt>
                <c:pt idx="21764">
                  <c:v>21643.590501843701</c:v>
                </c:pt>
                <c:pt idx="21765">
                  <c:v>21643.676055834901</c:v>
                </c:pt>
                <c:pt idx="21766">
                  <c:v>21643.761598792898</c:v>
                </c:pt>
                <c:pt idx="21767">
                  <c:v>21643.847130718401</c:v>
                </c:pt>
                <c:pt idx="21768">
                  <c:v>21643.932651612002</c:v>
                </c:pt>
                <c:pt idx="21769">
                  <c:v>21644.0181614744</c:v>
                </c:pt>
                <c:pt idx="21770">
                  <c:v>21644.103660306198</c:v>
                </c:pt>
                <c:pt idx="21771">
                  <c:v>21644.189148107998</c:v>
                </c:pt>
                <c:pt idx="21772">
                  <c:v>21644.2746248806</c:v>
                </c:pt>
                <c:pt idx="21773">
                  <c:v>21644.360090624599</c:v>
                </c:pt>
                <c:pt idx="21774">
                  <c:v>21644.445545340601</c:v>
                </c:pt>
                <c:pt idx="21775">
                  <c:v>21644.530989029201</c:v>
                </c:pt>
                <c:pt idx="21776">
                  <c:v>21644.6164216912</c:v>
                </c:pt>
                <c:pt idx="21777">
                  <c:v>21644.701843327199</c:v>
                </c:pt>
                <c:pt idx="21778">
                  <c:v>21644.787253937699</c:v>
                </c:pt>
                <c:pt idx="21779">
                  <c:v>21644.8726535235</c:v>
                </c:pt>
                <c:pt idx="21780">
                  <c:v>21644.958042085302</c:v>
                </c:pt>
                <c:pt idx="21781">
                  <c:v>21645.043419623598</c:v>
                </c:pt>
                <c:pt idx="21782">
                  <c:v>21645.128786139099</c:v>
                </c:pt>
                <c:pt idx="21783">
                  <c:v>21645.214141632499</c:v>
                </c:pt>
                <c:pt idx="21784">
                  <c:v>21645.299486104399</c:v>
                </c:pt>
                <c:pt idx="21785">
                  <c:v>21645.384819555398</c:v>
                </c:pt>
                <c:pt idx="21786">
                  <c:v>21645.470141986301</c:v>
                </c:pt>
                <c:pt idx="21787">
                  <c:v>21645.555453397599</c:v>
                </c:pt>
                <c:pt idx="21788">
                  <c:v>21645.6407537901</c:v>
                </c:pt>
                <c:pt idx="21789">
                  <c:v>21645.726043164301</c:v>
                </c:pt>
                <c:pt idx="21790">
                  <c:v>21645.811321520901</c:v>
                </c:pt>
                <c:pt idx="21791">
                  <c:v>21645.8965888606</c:v>
                </c:pt>
                <c:pt idx="21792">
                  <c:v>21645.981845183898</c:v>
                </c:pt>
                <c:pt idx="21793">
                  <c:v>21646.067090491699</c:v>
                </c:pt>
                <c:pt idx="21794">
                  <c:v>21646.152324784402</c:v>
                </c:pt>
                <c:pt idx="21795">
                  <c:v>21646.2375480628</c:v>
                </c:pt>
                <c:pt idx="21796">
                  <c:v>21646.322760327501</c:v>
                </c:pt>
                <c:pt idx="21797">
                  <c:v>21646.4079615792</c:v>
                </c:pt>
                <c:pt idx="21798">
                  <c:v>21646.4931518185</c:v>
                </c:pt>
                <c:pt idx="21799">
                  <c:v>21646.578331045999</c:v>
                </c:pt>
                <c:pt idx="21800">
                  <c:v>21646.663499262399</c:v>
                </c:pt>
                <c:pt idx="21801">
                  <c:v>21646.7486564684</c:v>
                </c:pt>
                <c:pt idx="21802">
                  <c:v>21646.833802664602</c:v>
                </c:pt>
                <c:pt idx="21803">
                  <c:v>21646.918937851598</c:v>
                </c:pt>
                <c:pt idx="21804">
                  <c:v>21647.004062030101</c:v>
                </c:pt>
                <c:pt idx="21805">
                  <c:v>21647.089175200799</c:v>
                </c:pt>
                <c:pt idx="21806">
                  <c:v>21647.174277364302</c:v>
                </c:pt>
                <c:pt idx="21807">
                  <c:v>21647.259368521201</c:v>
                </c:pt>
                <c:pt idx="21808">
                  <c:v>21647.344448672298</c:v>
                </c:pt>
                <c:pt idx="21809">
                  <c:v>21647.429517818</c:v>
                </c:pt>
                <c:pt idx="21810">
                  <c:v>21647.514575959201</c:v>
                </c:pt>
                <c:pt idx="21811">
                  <c:v>21647.599623096401</c:v>
                </c:pt>
                <c:pt idx="21812">
                  <c:v>21647.684659230399</c:v>
                </c:pt>
                <c:pt idx="21813">
                  <c:v>21647.7696843616</c:v>
                </c:pt>
                <c:pt idx="21814">
                  <c:v>21647.854698490901</c:v>
                </c:pt>
                <c:pt idx="21815">
                  <c:v>21647.939701618801</c:v>
                </c:pt>
                <c:pt idx="21816">
                  <c:v>21648.024693746</c:v>
                </c:pt>
                <c:pt idx="21817">
                  <c:v>21648.1096748731</c:v>
                </c:pt>
                <c:pt idx="21818">
                  <c:v>21648.194645000902</c:v>
                </c:pt>
                <c:pt idx="21819">
                  <c:v>21648.279604129799</c:v>
                </c:pt>
                <c:pt idx="21820">
                  <c:v>21648.3645522607</c:v>
                </c:pt>
                <c:pt idx="21821">
                  <c:v>21648.449489394101</c:v>
                </c:pt>
                <c:pt idx="21822">
                  <c:v>21648.534415530699</c:v>
                </c:pt>
                <c:pt idx="21823">
                  <c:v>21648.619330671099</c:v>
                </c:pt>
                <c:pt idx="21824">
                  <c:v>21648.704234816101</c:v>
                </c:pt>
                <c:pt idx="21825">
                  <c:v>21648.789127966102</c:v>
                </c:pt>
                <c:pt idx="21826">
                  <c:v>21648.874010121999</c:v>
                </c:pt>
                <c:pt idx="21827">
                  <c:v>21648.958881284299</c:v>
                </c:pt>
                <c:pt idx="21828">
                  <c:v>21649.043741453599</c:v>
                </c:pt>
                <c:pt idx="21829">
                  <c:v>21649.1285906308</c:v>
                </c:pt>
                <c:pt idx="21830">
                  <c:v>21649.2134288163</c:v>
                </c:pt>
                <c:pt idx="21831">
                  <c:v>21649.298256010799</c:v>
                </c:pt>
                <c:pt idx="21832">
                  <c:v>21649.383072215001</c:v>
                </c:pt>
                <c:pt idx="21833">
                  <c:v>21649.467877429601</c:v>
                </c:pt>
                <c:pt idx="21834">
                  <c:v>21649.552671655099</c:v>
                </c:pt>
                <c:pt idx="21835">
                  <c:v>21649.637454892301</c:v>
                </c:pt>
                <c:pt idx="21836">
                  <c:v>21649.722227141701</c:v>
                </c:pt>
                <c:pt idx="21837">
                  <c:v>21649.8069884041</c:v>
                </c:pt>
                <c:pt idx="21838">
                  <c:v>21649.891738679999</c:v>
                </c:pt>
                <c:pt idx="21839">
                  <c:v>21649.976477970202</c:v>
                </c:pt>
                <c:pt idx="21840">
                  <c:v>21650.061206275299</c:v>
                </c:pt>
                <c:pt idx="21841">
                  <c:v>21650.145923595901</c:v>
                </c:pt>
                <c:pt idx="21842">
                  <c:v>21650.230629932699</c:v>
                </c:pt>
                <c:pt idx="21843">
                  <c:v>21650.315325286301</c:v>
                </c:pt>
                <c:pt idx="21844">
                  <c:v>21650.4000096573</c:v>
                </c:pt>
                <c:pt idx="21845">
                  <c:v>21650.484683046499</c:v>
                </c:pt>
                <c:pt idx="21846">
                  <c:v>21650.5693454545</c:v>
                </c:pt>
                <c:pt idx="21847">
                  <c:v>21650.653996881902</c:v>
                </c:pt>
                <c:pt idx="21848">
                  <c:v>21650.738637329399</c:v>
                </c:pt>
                <c:pt idx="21849">
                  <c:v>21650.823266797601</c:v>
                </c:pt>
                <c:pt idx="21850">
                  <c:v>21650.907885287201</c:v>
                </c:pt>
                <c:pt idx="21851">
                  <c:v>21650.9924927988</c:v>
                </c:pt>
                <c:pt idx="21852">
                  <c:v>21651.077089333001</c:v>
                </c:pt>
                <c:pt idx="21853">
                  <c:v>21651.161674890602</c:v>
                </c:pt>
                <c:pt idx="21854">
                  <c:v>21651.246249472199</c:v>
                </c:pt>
                <c:pt idx="21855">
                  <c:v>21651.330813078399</c:v>
                </c:pt>
                <c:pt idx="21856">
                  <c:v>21651.4153657098</c:v>
                </c:pt>
                <c:pt idx="21857">
                  <c:v>21651.499907367201</c:v>
                </c:pt>
                <c:pt idx="21858">
                  <c:v>21651.584438051101</c:v>
                </c:pt>
                <c:pt idx="21859">
                  <c:v>21651.6689577623</c:v>
                </c:pt>
                <c:pt idx="21860">
                  <c:v>21651.753466501301</c:v>
                </c:pt>
                <c:pt idx="21861">
                  <c:v>21651.837964268801</c:v>
                </c:pt>
                <c:pt idx="21862">
                  <c:v>21651.922451065599</c:v>
                </c:pt>
                <c:pt idx="21863">
                  <c:v>21652.0069268921</c:v>
                </c:pt>
                <c:pt idx="21864">
                  <c:v>21652.091391749102</c:v>
                </c:pt>
                <c:pt idx="21865">
                  <c:v>21652.175845637201</c:v>
                </c:pt>
                <c:pt idx="21866">
                  <c:v>21652.260288557001</c:v>
                </c:pt>
                <c:pt idx="21867">
                  <c:v>21652.3447205093</c:v>
                </c:pt>
                <c:pt idx="21868">
                  <c:v>21652.429141494598</c:v>
                </c:pt>
                <c:pt idx="21869">
                  <c:v>21652.513551513701</c:v>
                </c:pt>
                <c:pt idx="21870">
                  <c:v>21652.597950567098</c:v>
                </c:pt>
                <c:pt idx="21871">
                  <c:v>21652.682338655501</c:v>
                </c:pt>
                <c:pt idx="21872">
                  <c:v>21652.766715779599</c:v>
                </c:pt>
                <c:pt idx="21873">
                  <c:v>21652.85108194</c:v>
                </c:pt>
                <c:pt idx="21874">
                  <c:v>21652.935437137301</c:v>
                </c:pt>
                <c:pt idx="21875">
                  <c:v>21653.019781372299</c:v>
                </c:pt>
                <c:pt idx="21876">
                  <c:v>21653.104114645499</c:v>
                </c:pt>
                <c:pt idx="21877">
                  <c:v>21653.1884369576</c:v>
                </c:pt>
                <c:pt idx="21878">
                  <c:v>21653.2727483093</c:v>
                </c:pt>
                <c:pt idx="21879">
                  <c:v>21653.357048701098</c:v>
                </c:pt>
                <c:pt idx="21880">
                  <c:v>21653.4413381339</c:v>
                </c:pt>
                <c:pt idx="21881">
                  <c:v>21653.525616608102</c:v>
                </c:pt>
                <c:pt idx="21882">
                  <c:v>21653.6098841245</c:v>
                </c:pt>
                <c:pt idx="21883">
                  <c:v>21653.6941406837</c:v>
                </c:pt>
                <c:pt idx="21884">
                  <c:v>21653.778386286402</c:v>
                </c:pt>
                <c:pt idx="21885">
                  <c:v>21653.862620933101</c:v>
                </c:pt>
                <c:pt idx="21886">
                  <c:v>21653.946844624599</c:v>
                </c:pt>
                <c:pt idx="21887">
                  <c:v>21654.031057361499</c:v>
                </c:pt>
                <c:pt idx="21888">
                  <c:v>21654.115259144499</c:v>
                </c:pt>
                <c:pt idx="21889">
                  <c:v>21654.199449974101</c:v>
                </c:pt>
                <c:pt idx="21890">
                  <c:v>21654.283629851099</c:v>
                </c:pt>
                <c:pt idx="21891">
                  <c:v>21654.3677987761</c:v>
                </c:pt>
                <c:pt idx="21892">
                  <c:v>21654.451956749701</c:v>
                </c:pt>
                <c:pt idx="21893">
                  <c:v>21654.536103772702</c:v>
                </c:pt>
                <c:pt idx="21894">
                  <c:v>21654.620239845601</c:v>
                </c:pt>
                <c:pt idx="21895">
                  <c:v>21654.7043649691</c:v>
                </c:pt>
                <c:pt idx="21896">
                  <c:v>21654.788479143801</c:v>
                </c:pt>
                <c:pt idx="21897">
                  <c:v>21654.872582370401</c:v>
                </c:pt>
                <c:pt idx="21898">
                  <c:v>21654.956674649598</c:v>
                </c:pt>
                <c:pt idx="21899">
                  <c:v>21655.0407559819</c:v>
                </c:pt>
                <c:pt idx="21900">
                  <c:v>21655.124826368101</c:v>
                </c:pt>
                <c:pt idx="21901">
                  <c:v>21655.208885808799</c:v>
                </c:pt>
                <c:pt idx="21902">
                  <c:v>21655.2929343047</c:v>
                </c:pt>
                <c:pt idx="21903">
                  <c:v>21655.376971856302</c:v>
                </c:pt>
                <c:pt idx="21904">
                  <c:v>21655.460998464401</c:v>
                </c:pt>
                <c:pt idx="21905">
                  <c:v>21655.5450141295</c:v>
                </c:pt>
                <c:pt idx="21906">
                  <c:v>21655.6290188524</c:v>
                </c:pt>
                <c:pt idx="21907">
                  <c:v>21655.7130126337</c:v>
                </c:pt>
                <c:pt idx="21908">
                  <c:v>21655.796995474</c:v>
                </c:pt>
                <c:pt idx="21909">
                  <c:v>21655.880967374</c:v>
                </c:pt>
                <c:pt idx="21910">
                  <c:v>21655.964928334401</c:v>
                </c:pt>
                <c:pt idx="21911">
                  <c:v>21656.048878355701</c:v>
                </c:pt>
                <c:pt idx="21912">
                  <c:v>21656.132817438702</c:v>
                </c:pt>
                <c:pt idx="21913">
                  <c:v>21656.216745583901</c:v>
                </c:pt>
                <c:pt idx="21914">
                  <c:v>21656.300662792099</c:v>
                </c:pt>
                <c:pt idx="21915">
                  <c:v>21656.384569063899</c:v>
                </c:pt>
                <c:pt idx="21916">
                  <c:v>21656.468464399899</c:v>
                </c:pt>
                <c:pt idx="21917">
                  <c:v>21656.5523488008</c:v>
                </c:pt>
                <c:pt idx="21918">
                  <c:v>21656.6362222672</c:v>
                </c:pt>
                <c:pt idx="21919">
                  <c:v>21656.720084799799</c:v>
                </c:pt>
                <c:pt idx="21920">
                  <c:v>21656.803936399199</c:v>
                </c:pt>
                <c:pt idx="21921">
                  <c:v>21656.887777066098</c:v>
                </c:pt>
                <c:pt idx="21922">
                  <c:v>21656.971606801199</c:v>
                </c:pt>
                <c:pt idx="21923">
                  <c:v>21657.055425605002</c:v>
                </c:pt>
                <c:pt idx="21924">
                  <c:v>21657.139233478199</c:v>
                </c:pt>
                <c:pt idx="21925">
                  <c:v>21657.223030421599</c:v>
                </c:pt>
                <c:pt idx="21926">
                  <c:v>21657.306816435601</c:v>
                </c:pt>
                <c:pt idx="21927">
                  <c:v>21657.390591521002</c:v>
                </c:pt>
                <c:pt idx="21928">
                  <c:v>21657.4743556785</c:v>
                </c:pt>
                <c:pt idx="21929">
                  <c:v>21657.558108908601</c:v>
                </c:pt>
                <c:pt idx="21930">
                  <c:v>21657.641851212102</c:v>
                </c:pt>
                <c:pt idx="21931">
                  <c:v>21657.725582589501</c:v>
                </c:pt>
                <c:pt idx="21932">
                  <c:v>21657.8093030415</c:v>
                </c:pt>
                <c:pt idx="21933">
                  <c:v>21657.893012568798</c:v>
                </c:pt>
                <c:pt idx="21934">
                  <c:v>21657.976711172101</c:v>
                </c:pt>
                <c:pt idx="21935">
                  <c:v>21658.0603988519</c:v>
                </c:pt>
                <c:pt idx="21936">
                  <c:v>21658.1440756089</c:v>
                </c:pt>
                <c:pt idx="21937">
                  <c:v>21658.227741443799</c:v>
                </c:pt>
                <c:pt idx="21938">
                  <c:v>21658.311396357301</c:v>
                </c:pt>
                <c:pt idx="21939">
                  <c:v>21658.395040349798</c:v>
                </c:pt>
                <c:pt idx="21940">
                  <c:v>21658.478673422302</c:v>
                </c:pt>
                <c:pt idx="21941">
                  <c:v>21658.562295575099</c:v>
                </c:pt>
                <c:pt idx="21942">
                  <c:v>21658.645906809099</c:v>
                </c:pt>
                <c:pt idx="21943">
                  <c:v>21658.729507124899</c:v>
                </c:pt>
                <c:pt idx="21944">
                  <c:v>21658.813096523099</c:v>
                </c:pt>
                <c:pt idx="21945">
                  <c:v>21658.8966750043</c:v>
                </c:pt>
                <c:pt idx="21946">
                  <c:v>21658.980242569301</c:v>
                </c:pt>
                <c:pt idx="21947">
                  <c:v>21659.063799218598</c:v>
                </c:pt>
                <c:pt idx="21948">
                  <c:v>21659.1473449529</c:v>
                </c:pt>
                <c:pt idx="21949">
                  <c:v>21659.230879772898</c:v>
                </c:pt>
                <c:pt idx="21950">
                  <c:v>21659.3144036792</c:v>
                </c:pt>
                <c:pt idx="21951">
                  <c:v>21659.3979166725</c:v>
                </c:pt>
                <c:pt idx="21952">
                  <c:v>21659.481418753399</c:v>
                </c:pt>
                <c:pt idx="21953">
                  <c:v>21659.564909922501</c:v>
                </c:pt>
                <c:pt idx="21954">
                  <c:v>21659.648390180599</c:v>
                </c:pt>
                <c:pt idx="21955">
                  <c:v>21659.731859528201</c:v>
                </c:pt>
                <c:pt idx="21956">
                  <c:v>21659.815317966</c:v>
                </c:pt>
                <c:pt idx="21957">
                  <c:v>21659.898765494701</c:v>
                </c:pt>
                <c:pt idx="21958">
                  <c:v>21659.982202114901</c:v>
                </c:pt>
                <c:pt idx="21959">
                  <c:v>21660.0656278272</c:v>
                </c:pt>
                <c:pt idx="21960">
                  <c:v>21660.149042632402</c:v>
                </c:pt>
                <c:pt idx="21961">
                  <c:v>21660.232446531001</c:v>
                </c:pt>
                <c:pt idx="21962">
                  <c:v>21660.315839523701</c:v>
                </c:pt>
                <c:pt idx="21963">
                  <c:v>21660.3992216111</c:v>
                </c:pt>
                <c:pt idx="21964">
                  <c:v>21660.482592794</c:v>
                </c:pt>
                <c:pt idx="21965">
                  <c:v>21660.565953072899</c:v>
                </c:pt>
                <c:pt idx="21966">
                  <c:v>21660.649302448499</c:v>
                </c:pt>
                <c:pt idx="21967">
                  <c:v>21660.732640921498</c:v>
                </c:pt>
                <c:pt idx="21968">
                  <c:v>21660.815968492501</c:v>
                </c:pt>
                <c:pt idx="21969">
                  <c:v>21660.899285162101</c:v>
                </c:pt>
                <c:pt idx="21970">
                  <c:v>21660.982590930998</c:v>
                </c:pt>
                <c:pt idx="21971">
                  <c:v>21661.065885799901</c:v>
                </c:pt>
                <c:pt idx="21972">
                  <c:v>21661.1491697694</c:v>
                </c:pt>
                <c:pt idx="21973">
                  <c:v>21661.232442840101</c:v>
                </c:pt>
                <c:pt idx="21974">
                  <c:v>21661.315705012701</c:v>
                </c:pt>
                <c:pt idx="21975">
                  <c:v>21661.3989562879</c:v>
                </c:pt>
                <c:pt idx="21976">
                  <c:v>21661.4821966663</c:v>
                </c:pt>
                <c:pt idx="21977">
                  <c:v>21661.5654261485</c:v>
                </c:pt>
                <c:pt idx="21978">
                  <c:v>21661.6486447352</c:v>
                </c:pt>
                <c:pt idx="21979">
                  <c:v>21661.731852427001</c:v>
                </c:pt>
                <c:pt idx="21980">
                  <c:v>21661.8150492247</c:v>
                </c:pt>
                <c:pt idx="21981">
                  <c:v>21661.8982351288</c:v>
                </c:pt>
                <c:pt idx="21982">
                  <c:v>21661.981410139899</c:v>
                </c:pt>
                <c:pt idx="21983">
                  <c:v>21662.0645742589</c:v>
                </c:pt>
                <c:pt idx="21984">
                  <c:v>21662.147727486201</c:v>
                </c:pt>
                <c:pt idx="21985">
                  <c:v>21662.230869822499</c:v>
                </c:pt>
                <c:pt idx="21986">
                  <c:v>21662.314001268602</c:v>
                </c:pt>
                <c:pt idx="21987">
                  <c:v>21662.397121825001</c:v>
                </c:pt>
                <c:pt idx="21988">
                  <c:v>21662.4802314923</c:v>
                </c:pt>
                <c:pt idx="21989">
                  <c:v>21662.563330271299</c:v>
                </c:pt>
                <c:pt idx="21990">
                  <c:v>21662.6464181626</c:v>
                </c:pt>
                <c:pt idx="21991">
                  <c:v>21662.729495166899</c:v>
                </c:pt>
                <c:pt idx="21992">
                  <c:v>21662.8125612847</c:v>
                </c:pt>
                <c:pt idx="21993">
                  <c:v>21662.895616516798</c:v>
                </c:pt>
                <c:pt idx="21994">
                  <c:v>21662.9786608637</c:v>
                </c:pt>
                <c:pt idx="21995">
                  <c:v>21663.061694326199</c:v>
                </c:pt>
                <c:pt idx="21996">
                  <c:v>21663.144716904899</c:v>
                </c:pt>
                <c:pt idx="21997">
                  <c:v>21663.227728600399</c:v>
                </c:pt>
                <c:pt idx="21998">
                  <c:v>21663.310729413301</c:v>
                </c:pt>
                <c:pt idx="21999">
                  <c:v>21663.3937193444</c:v>
                </c:pt>
                <c:pt idx="22000">
                  <c:v>21663.476698394301</c:v>
                </c:pt>
                <c:pt idx="22001">
                  <c:v>21663.559666563699</c:v>
                </c:pt>
                <c:pt idx="22002">
                  <c:v>21663.642623853098</c:v>
                </c:pt>
                <c:pt idx="22003">
                  <c:v>21663.725570263199</c:v>
                </c:pt>
                <c:pt idx="22004">
                  <c:v>21663.808505794699</c:v>
                </c:pt>
                <c:pt idx="22005">
                  <c:v>21663.891430448301</c:v>
                </c:pt>
                <c:pt idx="22006">
                  <c:v>21663.974344224502</c:v>
                </c:pt>
                <c:pt idx="22007">
                  <c:v>21664.057247124001</c:v>
                </c:pt>
                <c:pt idx="22008">
                  <c:v>21664.140139147599</c:v>
                </c:pt>
                <c:pt idx="22009">
                  <c:v>21664.2230202957</c:v>
                </c:pt>
                <c:pt idx="22010">
                  <c:v>21664.3058905691</c:v>
                </c:pt>
                <c:pt idx="22011">
                  <c:v>21664.388749968501</c:v>
                </c:pt>
                <c:pt idx="22012">
                  <c:v>21664.471598494401</c:v>
                </c:pt>
                <c:pt idx="22013">
                  <c:v>21664.554436147599</c:v>
                </c:pt>
                <c:pt idx="22014">
                  <c:v>21664.637262928602</c:v>
                </c:pt>
                <c:pt idx="22015">
                  <c:v>21664.7200788382</c:v>
                </c:pt>
                <c:pt idx="22016">
                  <c:v>21664.802883876899</c:v>
                </c:pt>
                <c:pt idx="22017">
                  <c:v>21664.885678045401</c:v>
                </c:pt>
                <c:pt idx="22018">
                  <c:v>21664.968461344401</c:v>
                </c:pt>
                <c:pt idx="22019">
                  <c:v>21665.0512337746</c:v>
                </c:pt>
                <c:pt idx="22020">
                  <c:v>21665.1339953364</c:v>
                </c:pt>
                <c:pt idx="22021">
                  <c:v>21665.216746030801</c:v>
                </c:pt>
                <c:pt idx="22022">
                  <c:v>21665.299485858199</c:v>
                </c:pt>
                <c:pt idx="22023">
                  <c:v>21665.382214819299</c:v>
                </c:pt>
                <c:pt idx="22024">
                  <c:v>21665.464932914801</c:v>
                </c:pt>
                <c:pt idx="22025">
                  <c:v>21665.547640145302</c:v>
                </c:pt>
                <c:pt idx="22026">
                  <c:v>21665.6303365114</c:v>
                </c:pt>
                <c:pt idx="22027">
                  <c:v>21665.713022013901</c:v>
                </c:pt>
                <c:pt idx="22028">
                  <c:v>21665.795696653298</c:v>
                </c:pt>
                <c:pt idx="22029">
                  <c:v>21665.878360430401</c:v>
                </c:pt>
                <c:pt idx="22030">
                  <c:v>21665.961013345699</c:v>
                </c:pt>
                <c:pt idx="22031">
                  <c:v>21666.043655399899</c:v>
                </c:pt>
                <c:pt idx="22032">
                  <c:v>21666.126286593699</c:v>
                </c:pt>
                <c:pt idx="22033">
                  <c:v>21666.208906927699</c:v>
                </c:pt>
                <c:pt idx="22034">
                  <c:v>21666.291516402602</c:v>
                </c:pt>
                <c:pt idx="22035">
                  <c:v>21666.374115018902</c:v>
                </c:pt>
                <c:pt idx="22036">
                  <c:v>21666.456702777501</c:v>
                </c:pt>
                <c:pt idx="22037">
                  <c:v>21666.5392796788</c:v>
                </c:pt>
                <c:pt idx="22038">
                  <c:v>21666.621845723599</c:v>
                </c:pt>
                <c:pt idx="22039">
                  <c:v>21666.704400912498</c:v>
                </c:pt>
                <c:pt idx="22040">
                  <c:v>21666.7869452462</c:v>
                </c:pt>
                <c:pt idx="22041">
                  <c:v>21666.8694829944</c:v>
                </c:pt>
                <c:pt idx="22042">
                  <c:v>21666.952012313399</c:v>
                </c:pt>
                <c:pt idx="22043">
                  <c:v>21667.034530813999</c:v>
                </c:pt>
                <c:pt idx="22044">
                  <c:v>21667.117038496799</c:v>
                </c:pt>
                <c:pt idx="22045">
                  <c:v>21667.199535362601</c:v>
                </c:pt>
                <c:pt idx="22046">
                  <c:v>21667.282021412</c:v>
                </c:pt>
                <c:pt idx="22047">
                  <c:v>21667.3644966457</c:v>
                </c:pt>
                <c:pt idx="22048">
                  <c:v>21667.446961064601</c:v>
                </c:pt>
                <c:pt idx="22049">
                  <c:v>21667.529414669199</c:v>
                </c:pt>
                <c:pt idx="22050">
                  <c:v>21667.611857460401</c:v>
                </c:pt>
                <c:pt idx="22051">
                  <c:v>21667.694289438699</c:v>
                </c:pt>
                <c:pt idx="22052">
                  <c:v>21667.7767106049</c:v>
                </c:pt>
                <c:pt idx="22053">
                  <c:v>21667.859120959802</c:v>
                </c:pt>
                <c:pt idx="22054">
                  <c:v>21667.941520503999</c:v>
                </c:pt>
                <c:pt idx="22055">
                  <c:v>21668.023909238302</c:v>
                </c:pt>
                <c:pt idx="22056">
                  <c:v>21668.1062871633</c:v>
                </c:pt>
                <c:pt idx="22057">
                  <c:v>21668.188654279798</c:v>
                </c:pt>
                <c:pt idx="22058">
                  <c:v>21668.2710105884</c:v>
                </c:pt>
                <c:pt idx="22059">
                  <c:v>21668.353356089901</c:v>
                </c:pt>
                <c:pt idx="22060">
                  <c:v>21668.4356907851</c:v>
                </c:pt>
                <c:pt idx="22061">
                  <c:v>21668.518014674501</c:v>
                </c:pt>
                <c:pt idx="22062">
                  <c:v>21668.600327758901</c:v>
                </c:pt>
                <c:pt idx="22063">
                  <c:v>21668.6826300391</c:v>
                </c:pt>
                <c:pt idx="22064">
                  <c:v>21668.7649215157</c:v>
                </c:pt>
                <c:pt idx="22065">
                  <c:v>21668.847202189401</c:v>
                </c:pt>
                <c:pt idx="22066">
                  <c:v>21668.929472061001</c:v>
                </c:pt>
                <c:pt idx="22067">
                  <c:v>21669.011731131199</c:v>
                </c:pt>
                <c:pt idx="22068">
                  <c:v>21669.093979400601</c:v>
                </c:pt>
                <c:pt idx="22069">
                  <c:v>21669.176216870001</c:v>
                </c:pt>
                <c:pt idx="22070">
                  <c:v>21669.2584435401</c:v>
                </c:pt>
                <c:pt idx="22071">
                  <c:v>21669.340659411599</c:v>
                </c:pt>
                <c:pt idx="22072">
                  <c:v>21669.422864485299</c:v>
                </c:pt>
                <c:pt idx="22073">
                  <c:v>21669.505058761701</c:v>
                </c:pt>
                <c:pt idx="22074">
                  <c:v>21669.587242241701</c:v>
                </c:pt>
                <c:pt idx="22075">
                  <c:v>21669.669414925898</c:v>
                </c:pt>
                <c:pt idx="22076">
                  <c:v>21669.751576815001</c:v>
                </c:pt>
                <c:pt idx="22077">
                  <c:v>21669.833727909801</c:v>
                </c:pt>
                <c:pt idx="22078">
                  <c:v>21669.915868210999</c:v>
                </c:pt>
                <c:pt idx="22079">
                  <c:v>21669.9979977193</c:v>
                </c:pt>
                <c:pt idx="22080">
                  <c:v>21670.0801164353</c:v>
                </c:pt>
                <c:pt idx="22081">
                  <c:v>21670.162224359901</c:v>
                </c:pt>
                <c:pt idx="22082">
                  <c:v>21670.244321493701</c:v>
                </c:pt>
                <c:pt idx="22083">
                  <c:v>21670.326407837299</c:v>
                </c:pt>
                <c:pt idx="22084">
                  <c:v>21670.408483391599</c:v>
                </c:pt>
                <c:pt idx="22085">
                  <c:v>21670.490548157301</c:v>
                </c:pt>
                <c:pt idx="22086">
                  <c:v>21670.572602134998</c:v>
                </c:pt>
                <c:pt idx="22087">
                  <c:v>21670.654645325401</c:v>
                </c:pt>
                <c:pt idx="22088">
                  <c:v>21670.736677729401</c:v>
                </c:pt>
                <c:pt idx="22089">
                  <c:v>21670.818699347499</c:v>
                </c:pt>
                <c:pt idx="22090">
                  <c:v>21670.900710180402</c:v>
                </c:pt>
                <c:pt idx="22091">
                  <c:v>21670.982710229</c:v>
                </c:pt>
                <c:pt idx="22092">
                  <c:v>21671.064699493902</c:v>
                </c:pt>
                <c:pt idx="22093">
                  <c:v>21671.146677975801</c:v>
                </c:pt>
                <c:pt idx="22094">
                  <c:v>21671.228645675499</c:v>
                </c:pt>
                <c:pt idx="22095">
                  <c:v>21671.310602593501</c:v>
                </c:pt>
                <c:pt idx="22096">
                  <c:v>21671.392548730699</c:v>
                </c:pt>
                <c:pt idx="22097">
                  <c:v>21671.474484087801</c:v>
                </c:pt>
                <c:pt idx="22098">
                  <c:v>21671.556408665499</c:v>
                </c:pt>
                <c:pt idx="22099">
                  <c:v>21671.638322464401</c:v>
                </c:pt>
                <c:pt idx="22100">
                  <c:v>21671.7202254853</c:v>
                </c:pt>
                <c:pt idx="22101">
                  <c:v>21671.802117728901</c:v>
                </c:pt>
                <c:pt idx="22102">
                  <c:v>21671.883999195899</c:v>
                </c:pt>
                <c:pt idx="22103">
                  <c:v>21671.965869887001</c:v>
                </c:pt>
                <c:pt idx="22104">
                  <c:v>21672.0477298029</c:v>
                </c:pt>
                <c:pt idx="22105">
                  <c:v>21672.129578944401</c:v>
                </c:pt>
                <c:pt idx="22106">
                  <c:v>21672.211417312101</c:v>
                </c:pt>
                <c:pt idx="22107">
                  <c:v>21672.293244906701</c:v>
                </c:pt>
                <c:pt idx="22108">
                  <c:v>21672.375061729101</c:v>
                </c:pt>
                <c:pt idx="22109">
                  <c:v>21672.456867779802</c:v>
                </c:pt>
                <c:pt idx="22110">
                  <c:v>21672.5386630596</c:v>
                </c:pt>
                <c:pt idx="22111">
                  <c:v>21672.620447569101</c:v>
                </c:pt>
                <c:pt idx="22112">
                  <c:v>21672.702221309199</c:v>
                </c:pt>
                <c:pt idx="22113">
                  <c:v>21672.783984280501</c:v>
                </c:pt>
                <c:pt idx="22114">
                  <c:v>21672.865736483702</c:v>
                </c:pt>
                <c:pt idx="22115">
                  <c:v>21672.947477919599</c:v>
                </c:pt>
                <c:pt idx="22116">
                  <c:v>21673.0292085888</c:v>
                </c:pt>
                <c:pt idx="22117">
                  <c:v>21673.110928491998</c:v>
                </c:pt>
                <c:pt idx="22118">
                  <c:v>21673.19263763</c:v>
                </c:pt>
                <c:pt idx="22119">
                  <c:v>21673.274336003498</c:v>
                </c:pt>
                <c:pt idx="22120">
                  <c:v>21673.3560236132</c:v>
                </c:pt>
                <c:pt idx="22121">
                  <c:v>21673.437700459701</c:v>
                </c:pt>
                <c:pt idx="22122">
                  <c:v>21673.519366543798</c:v>
                </c:pt>
                <c:pt idx="22123">
                  <c:v>21673.6010218663</c:v>
                </c:pt>
                <c:pt idx="22124">
                  <c:v>21673.682666427801</c:v>
                </c:pt>
                <c:pt idx="22125">
                  <c:v>21673.764300228999</c:v>
                </c:pt>
                <c:pt idx="22126">
                  <c:v>21673.845923270601</c:v>
                </c:pt>
                <c:pt idx="22127">
                  <c:v>21673.927535553401</c:v>
                </c:pt>
                <c:pt idx="22128">
                  <c:v>21674.009137078101</c:v>
                </c:pt>
                <c:pt idx="22129">
                  <c:v>21674.090727845301</c:v>
                </c:pt>
                <c:pt idx="22130">
                  <c:v>21674.172307855799</c:v>
                </c:pt>
                <c:pt idx="22131">
                  <c:v>21674.253877110299</c:v>
                </c:pt>
                <c:pt idx="22132">
                  <c:v>21674.335435609501</c:v>
                </c:pt>
                <c:pt idx="22133">
                  <c:v>21674.416983354098</c:v>
                </c:pt>
                <c:pt idx="22134">
                  <c:v>21674.498520344801</c:v>
                </c:pt>
                <c:pt idx="22135">
                  <c:v>21674.580046582301</c:v>
                </c:pt>
                <c:pt idx="22136">
                  <c:v>21674.661562067398</c:v>
                </c:pt>
                <c:pt idx="22137">
                  <c:v>21674.7430668007</c:v>
                </c:pt>
                <c:pt idx="22138">
                  <c:v>21674.824560782999</c:v>
                </c:pt>
                <c:pt idx="22139">
                  <c:v>21674.906044014999</c:v>
                </c:pt>
                <c:pt idx="22140">
                  <c:v>21674.987516497298</c:v>
                </c:pt>
                <c:pt idx="22141">
                  <c:v>21675.068978230702</c:v>
                </c:pt>
                <c:pt idx="22142">
                  <c:v>21675.150429215901</c:v>
                </c:pt>
                <c:pt idx="22143">
                  <c:v>21675.231869453601</c:v>
                </c:pt>
                <c:pt idx="22144">
                  <c:v>21675.313298944599</c:v>
                </c:pt>
                <c:pt idx="22145">
                  <c:v>21675.3947176894</c:v>
                </c:pt>
                <c:pt idx="22146">
                  <c:v>21675.4761256889</c:v>
                </c:pt>
                <c:pt idx="22147">
                  <c:v>21675.5575229438</c:v>
                </c:pt>
                <c:pt idx="22148">
                  <c:v>21675.638909454701</c:v>
                </c:pt>
                <c:pt idx="22149">
                  <c:v>21675.720285222302</c:v>
                </c:pt>
                <c:pt idx="22150">
                  <c:v>21675.801650247398</c:v>
                </c:pt>
                <c:pt idx="22151">
                  <c:v>21675.883004530799</c:v>
                </c:pt>
                <c:pt idx="22152">
                  <c:v>21675.964348073001</c:v>
                </c:pt>
                <c:pt idx="22153">
                  <c:v>21676.045680874799</c:v>
                </c:pt>
                <c:pt idx="22154">
                  <c:v>21676.127002936901</c:v>
                </c:pt>
                <c:pt idx="22155">
                  <c:v>21676.2083142601</c:v>
                </c:pt>
                <c:pt idx="22156">
                  <c:v>21676.2896148449</c:v>
                </c:pt>
                <c:pt idx="22157">
                  <c:v>21676.3709046923</c:v>
                </c:pt>
                <c:pt idx="22158">
                  <c:v>21676.452183802699</c:v>
                </c:pt>
                <c:pt idx="22159">
                  <c:v>21676.5334521771</c:v>
                </c:pt>
                <c:pt idx="22160">
                  <c:v>21676.614709816</c:v>
                </c:pt>
                <c:pt idx="22161">
                  <c:v>21676.695956720199</c:v>
                </c:pt>
                <c:pt idx="22162">
                  <c:v>21676.7771928904</c:v>
                </c:pt>
                <c:pt idx="22163">
                  <c:v>21676.858418327301</c:v>
                </c:pt>
                <c:pt idx="22164">
                  <c:v>21676.939633031601</c:v>
                </c:pt>
                <c:pt idx="22165">
                  <c:v>21677.020837004002</c:v>
                </c:pt>
                <c:pt idx="22166">
                  <c:v>21677.1020302453</c:v>
                </c:pt>
                <c:pt idx="22167">
                  <c:v>21677.183212756001</c:v>
                </c:pt>
                <c:pt idx="22168">
                  <c:v>21677.264384537099</c:v>
                </c:pt>
                <c:pt idx="22169">
                  <c:v>21677.345545589102</c:v>
                </c:pt>
                <c:pt idx="22170">
                  <c:v>21677.4266959128</c:v>
                </c:pt>
                <c:pt idx="22171">
                  <c:v>21677.507835508801</c:v>
                </c:pt>
                <c:pt idx="22172">
                  <c:v>21677.588964377999</c:v>
                </c:pt>
                <c:pt idx="22173">
                  <c:v>21677.670082520901</c:v>
                </c:pt>
                <c:pt idx="22174">
                  <c:v>21677.751189938401</c:v>
                </c:pt>
                <c:pt idx="22175">
                  <c:v>21677.832286631099</c:v>
                </c:pt>
                <c:pt idx="22176">
                  <c:v>21677.913372599702</c:v>
                </c:pt>
                <c:pt idx="22177">
                  <c:v>21677.9944478449</c:v>
                </c:pt>
                <c:pt idx="22178">
                  <c:v>21678.075512367501</c:v>
                </c:pt>
                <c:pt idx="22179">
                  <c:v>21678.156566168102</c:v>
                </c:pt>
                <c:pt idx="22180">
                  <c:v>21678.237609247499</c:v>
                </c:pt>
                <c:pt idx="22181">
                  <c:v>21678.318641606402</c:v>
                </c:pt>
                <c:pt idx="22182">
                  <c:v>21678.399663245498</c:v>
                </c:pt>
                <c:pt idx="22183">
                  <c:v>21678.480674165501</c:v>
                </c:pt>
                <c:pt idx="22184">
                  <c:v>21678.561674367102</c:v>
                </c:pt>
                <c:pt idx="22185">
                  <c:v>21678.642663850998</c:v>
                </c:pt>
                <c:pt idx="22186">
                  <c:v>21678.723642617901</c:v>
                </c:pt>
                <c:pt idx="22187">
                  <c:v>21678.804610668602</c:v>
                </c:pt>
                <c:pt idx="22188">
                  <c:v>21678.885568003701</c:v>
                </c:pt>
                <c:pt idx="22189">
                  <c:v>21678.966514624</c:v>
                </c:pt>
                <c:pt idx="22190">
                  <c:v>21679.047450530099</c:v>
                </c:pt>
                <c:pt idx="22191">
                  <c:v>21679.128375722801</c:v>
                </c:pt>
                <c:pt idx="22192">
                  <c:v>21679.209290202802</c:v>
                </c:pt>
                <c:pt idx="22193">
                  <c:v>21679.290193970799</c:v>
                </c:pt>
                <c:pt idx="22194">
                  <c:v>21679.371087027499</c:v>
                </c:pt>
                <c:pt idx="22195">
                  <c:v>21679.4519693736</c:v>
                </c:pt>
                <c:pt idx="22196">
                  <c:v>21679.532841009801</c:v>
                </c:pt>
                <c:pt idx="22197">
                  <c:v>21679.613701936902</c:v>
                </c:pt>
                <c:pt idx="22198">
                  <c:v>21679.694552155499</c:v>
                </c:pt>
                <c:pt idx="22199">
                  <c:v>21679.775391666401</c:v>
                </c:pt>
                <c:pt idx="22200">
                  <c:v>21679.856220470199</c:v>
                </c:pt>
                <c:pt idx="22201">
                  <c:v>21679.937038567699</c:v>
                </c:pt>
                <c:pt idx="22202">
                  <c:v>21680.017845959599</c:v>
                </c:pt>
                <c:pt idx="22203">
                  <c:v>21680.098642646601</c:v>
                </c:pt>
                <c:pt idx="22204">
                  <c:v>21680.179428629399</c:v>
                </c:pt>
                <c:pt idx="22205">
                  <c:v>21680.2602039087</c:v>
                </c:pt>
                <c:pt idx="22206">
                  <c:v>21680.340968485201</c:v>
                </c:pt>
                <c:pt idx="22207">
                  <c:v>21680.421722359701</c:v>
                </c:pt>
                <c:pt idx="22208">
                  <c:v>21680.502465532802</c:v>
                </c:pt>
                <c:pt idx="22209">
                  <c:v>21680.583198005199</c:v>
                </c:pt>
                <c:pt idx="22210">
                  <c:v>21680.6639197777</c:v>
                </c:pt>
                <c:pt idx="22211">
                  <c:v>21680.744630851001</c:v>
                </c:pt>
                <c:pt idx="22212">
                  <c:v>21680.8253312257</c:v>
                </c:pt>
                <c:pt idx="22213">
                  <c:v>21680.906020902701</c:v>
                </c:pt>
                <c:pt idx="22214">
                  <c:v>21680.986699882498</c:v>
                </c:pt>
                <c:pt idx="22215">
                  <c:v>21681.067368166001</c:v>
                </c:pt>
                <c:pt idx="22216">
                  <c:v>21681.148025753799</c:v>
                </c:pt>
                <c:pt idx="22217">
                  <c:v>21681.228672646601</c:v>
                </c:pt>
                <c:pt idx="22218">
                  <c:v>21681.309308845201</c:v>
                </c:pt>
                <c:pt idx="22219">
                  <c:v>21681.389934350202</c:v>
                </c:pt>
                <c:pt idx="22220">
                  <c:v>21681.470549162299</c:v>
                </c:pt>
                <c:pt idx="22221">
                  <c:v>21681.551153282398</c:v>
                </c:pt>
                <c:pt idx="22222">
                  <c:v>21681.631746710998</c:v>
                </c:pt>
                <c:pt idx="22223">
                  <c:v>21681.712329448899</c:v>
                </c:pt>
                <c:pt idx="22224">
                  <c:v>21681.792901496799</c:v>
                </c:pt>
                <c:pt idx="22225">
                  <c:v>21681.873462855401</c:v>
                </c:pt>
                <c:pt idx="22226">
                  <c:v>21681.954013525399</c:v>
                </c:pt>
                <c:pt idx="22227">
                  <c:v>21682.034553507601</c:v>
                </c:pt>
                <c:pt idx="22228">
                  <c:v>21682.115082802498</c:v>
                </c:pt>
                <c:pt idx="22229">
                  <c:v>21682.195601411098</c:v>
                </c:pt>
                <c:pt idx="22230">
                  <c:v>21682.2761093339</c:v>
                </c:pt>
                <c:pt idx="22231">
                  <c:v>21682.3566065716</c:v>
                </c:pt>
                <c:pt idx="22232">
                  <c:v>21682.4370931251</c:v>
                </c:pt>
                <c:pt idx="22233">
                  <c:v>21682.517568994899</c:v>
                </c:pt>
                <c:pt idx="22234">
                  <c:v>21682.598034181799</c:v>
                </c:pt>
                <c:pt idx="22235">
                  <c:v>21682.678488686601</c:v>
                </c:pt>
                <c:pt idx="22236">
                  <c:v>21682.758932509802</c:v>
                </c:pt>
                <c:pt idx="22237">
                  <c:v>21682.8393656523</c:v>
                </c:pt>
                <c:pt idx="22238">
                  <c:v>21682.919788114701</c:v>
                </c:pt>
                <c:pt idx="22239">
                  <c:v>21683.000199897699</c:v>
                </c:pt>
                <c:pt idx="22240">
                  <c:v>21683.080601002199</c:v>
                </c:pt>
                <c:pt idx="22241">
                  <c:v>21683.160991428598</c:v>
                </c:pt>
                <c:pt idx="22242">
                  <c:v>21683.241371177901</c:v>
                </c:pt>
                <c:pt idx="22243">
                  <c:v>21683.321740250602</c:v>
                </c:pt>
                <c:pt idx="22244">
                  <c:v>21683.402098647501</c:v>
                </c:pt>
                <c:pt idx="22245">
                  <c:v>21683.482446369399</c:v>
                </c:pt>
                <c:pt idx="22246">
                  <c:v>21683.562783416801</c:v>
                </c:pt>
                <c:pt idx="22247">
                  <c:v>21683.643109790599</c:v>
                </c:pt>
                <c:pt idx="22248">
                  <c:v>21683.7234254914</c:v>
                </c:pt>
                <c:pt idx="22249">
                  <c:v>21683.8037305199</c:v>
                </c:pt>
                <c:pt idx="22250">
                  <c:v>21683.884024876901</c:v>
                </c:pt>
                <c:pt idx="22251">
                  <c:v>21683.9643085631</c:v>
                </c:pt>
                <c:pt idx="22252">
                  <c:v>21684.044581579099</c:v>
                </c:pt>
                <c:pt idx="22253">
                  <c:v>21684.1248439257</c:v>
                </c:pt>
                <c:pt idx="22254">
                  <c:v>21684.205095603698</c:v>
                </c:pt>
                <c:pt idx="22255">
                  <c:v>21684.285336613601</c:v>
                </c:pt>
                <c:pt idx="22256">
                  <c:v>21684.365566956199</c:v>
                </c:pt>
                <c:pt idx="22257">
                  <c:v>21684.445786632201</c:v>
                </c:pt>
                <c:pt idx="22258">
                  <c:v>21684.525995642402</c:v>
                </c:pt>
                <c:pt idx="22259">
                  <c:v>21684.606193987402</c:v>
                </c:pt>
                <c:pt idx="22260">
                  <c:v>21684.686381668002</c:v>
                </c:pt>
                <c:pt idx="22261">
                  <c:v>21684.766558684802</c:v>
                </c:pt>
                <c:pt idx="22262">
                  <c:v>21684.846725038598</c:v>
                </c:pt>
                <c:pt idx="22263">
                  <c:v>21684.926880730101</c:v>
                </c:pt>
                <c:pt idx="22264">
                  <c:v>21685.007025759998</c:v>
                </c:pt>
                <c:pt idx="22265">
                  <c:v>21685.0871601289</c:v>
                </c:pt>
                <c:pt idx="22266">
                  <c:v>21685.167283837702</c:v>
                </c:pt>
                <c:pt idx="22267">
                  <c:v>21685.247396887</c:v>
                </c:pt>
                <c:pt idx="22268">
                  <c:v>21685.3274992775</c:v>
                </c:pt>
                <c:pt idx="22269">
                  <c:v>21685.40759101</c:v>
                </c:pt>
                <c:pt idx="22270">
                  <c:v>21685.487672085099</c:v>
                </c:pt>
                <c:pt idx="22271">
                  <c:v>21685.567742503601</c:v>
                </c:pt>
                <c:pt idx="22272">
                  <c:v>21685.647802266201</c:v>
                </c:pt>
                <c:pt idx="22273">
                  <c:v>21685.7278513735</c:v>
                </c:pt>
                <c:pt idx="22274">
                  <c:v>21685.807889826301</c:v>
                </c:pt>
                <c:pt idx="22275">
                  <c:v>21685.887917625299</c:v>
                </c:pt>
                <c:pt idx="22276">
                  <c:v>21685.967934771201</c:v>
                </c:pt>
                <c:pt idx="22277">
                  <c:v>21686.0479412647</c:v>
                </c:pt>
                <c:pt idx="22278">
                  <c:v>21686.127937106601</c:v>
                </c:pt>
                <c:pt idx="22279">
                  <c:v>21686.207922297501</c:v>
                </c:pt>
                <c:pt idx="22280">
                  <c:v>21686.287896838101</c:v>
                </c:pt>
                <c:pt idx="22281">
                  <c:v>21686.367860729199</c:v>
                </c:pt>
                <c:pt idx="22282">
                  <c:v>21686.447813971499</c:v>
                </c:pt>
                <c:pt idx="22283">
                  <c:v>21686.5277565656</c:v>
                </c:pt>
                <c:pt idx="22284">
                  <c:v>21686.607688512398</c:v>
                </c:pt>
                <c:pt idx="22285">
                  <c:v>21686.687609812401</c:v>
                </c:pt>
                <c:pt idx="22286">
                  <c:v>21686.767520466401</c:v>
                </c:pt>
                <c:pt idx="22287">
                  <c:v>21686.847420475198</c:v>
                </c:pt>
                <c:pt idx="22288">
                  <c:v>21686.927309839299</c:v>
                </c:pt>
                <c:pt idx="22289">
                  <c:v>21687.007188559601</c:v>
                </c:pt>
                <c:pt idx="22290">
                  <c:v>21687.087056636799</c:v>
                </c:pt>
                <c:pt idx="22291">
                  <c:v>21687.166914071498</c:v>
                </c:pt>
                <c:pt idx="22292">
                  <c:v>21687.246760864498</c:v>
                </c:pt>
                <c:pt idx="22293">
                  <c:v>21687.326597016399</c:v>
                </c:pt>
                <c:pt idx="22294">
                  <c:v>21687.406422528002</c:v>
                </c:pt>
                <c:pt idx="22295">
                  <c:v>21687.4862374</c:v>
                </c:pt>
                <c:pt idx="22296">
                  <c:v>21687.566041633199</c:v>
                </c:pt>
                <c:pt idx="22297">
                  <c:v>21687.645835228101</c:v>
                </c:pt>
                <c:pt idx="22298">
                  <c:v>21687.725618185599</c:v>
                </c:pt>
                <c:pt idx="22299">
                  <c:v>21687.805390506201</c:v>
                </c:pt>
                <c:pt idx="22300">
                  <c:v>21687.885152190898</c:v>
                </c:pt>
                <c:pt idx="22301">
                  <c:v>21687.964903240201</c:v>
                </c:pt>
                <c:pt idx="22302">
                  <c:v>21688.044643654801</c:v>
                </c:pt>
                <c:pt idx="22303">
                  <c:v>21688.124373435501</c:v>
                </c:pt>
                <c:pt idx="22304">
                  <c:v>21688.204092583001</c:v>
                </c:pt>
                <c:pt idx="22305">
                  <c:v>21688.283801098001</c:v>
                </c:pt>
                <c:pt idx="22306">
                  <c:v>21688.363498981202</c:v>
                </c:pt>
                <c:pt idx="22307">
                  <c:v>21688.4431862333</c:v>
                </c:pt>
                <c:pt idx="22308">
                  <c:v>21688.522862854999</c:v>
                </c:pt>
                <c:pt idx="22309">
                  <c:v>21688.602528847099</c:v>
                </c:pt>
                <c:pt idx="22310">
                  <c:v>21688.6821842102</c:v>
                </c:pt>
                <c:pt idx="22311">
                  <c:v>21688.761828945</c:v>
                </c:pt>
                <c:pt idx="22312">
                  <c:v>21688.8414630523</c:v>
                </c:pt>
                <c:pt idx="22313">
                  <c:v>21688.921086532799</c:v>
                </c:pt>
                <c:pt idx="22314">
                  <c:v>21689.000699387201</c:v>
                </c:pt>
                <c:pt idx="22315">
                  <c:v>21689.080301616101</c:v>
                </c:pt>
                <c:pt idx="22316">
                  <c:v>21689.1598932204</c:v>
                </c:pt>
                <c:pt idx="22317">
                  <c:v>21689.2394742006</c:v>
                </c:pt>
                <c:pt idx="22318">
                  <c:v>21689.3190445576</c:v>
                </c:pt>
                <c:pt idx="22319">
                  <c:v>21689.398604292001</c:v>
                </c:pt>
                <c:pt idx="22320">
                  <c:v>21689.4781534045</c:v>
                </c:pt>
                <c:pt idx="22321">
                  <c:v>21689.557691895901</c:v>
                </c:pt>
                <c:pt idx="22322">
                  <c:v>21689.637219766799</c:v>
                </c:pt>
                <c:pt idx="22323">
                  <c:v>21689.716737018101</c:v>
                </c:pt>
                <c:pt idx="22324">
                  <c:v>21689.796243650198</c:v>
                </c:pt>
                <c:pt idx="22325">
                  <c:v>21689.875739664101</c:v>
                </c:pt>
                <c:pt idx="22326">
                  <c:v>21689.955225060399</c:v>
                </c:pt>
                <c:pt idx="22327">
                  <c:v>21690.034699839802</c:v>
                </c:pt>
                <c:pt idx="22328">
                  <c:v>21690.114164003</c:v>
                </c:pt>
                <c:pt idx="22329">
                  <c:v>21690.1936175507</c:v>
                </c:pt>
                <c:pt idx="22330">
                  <c:v>21690.2730604836</c:v>
                </c:pt>
                <c:pt idx="22331">
                  <c:v>21690.3524928025</c:v>
                </c:pt>
                <c:pt idx="22332">
                  <c:v>21690.431914508099</c:v>
                </c:pt>
                <c:pt idx="22333">
                  <c:v>21690.511325601001</c:v>
                </c:pt>
                <c:pt idx="22334">
                  <c:v>21690.590726081999</c:v>
                </c:pt>
                <c:pt idx="22335">
                  <c:v>21690.670115951802</c:v>
                </c:pt>
                <c:pt idx="22336">
                  <c:v>21690.749495211101</c:v>
                </c:pt>
                <c:pt idx="22337">
                  <c:v>21690.828863860599</c:v>
                </c:pt>
                <c:pt idx="22338">
                  <c:v>21690.908221901002</c:v>
                </c:pt>
                <c:pt idx="22339">
                  <c:v>21690.987569333</c:v>
                </c:pt>
                <c:pt idx="22340">
                  <c:v>21691.066906157299</c:v>
                </c:pt>
                <c:pt idx="22341">
                  <c:v>21691.1462323747</c:v>
                </c:pt>
                <c:pt idx="22342">
                  <c:v>21691.225547985901</c:v>
                </c:pt>
                <c:pt idx="22343">
                  <c:v>21691.3048529915</c:v>
                </c:pt>
                <c:pt idx="22344">
                  <c:v>21691.384147392298</c:v>
                </c:pt>
                <c:pt idx="22345">
                  <c:v>21691.463431189</c:v>
                </c:pt>
                <c:pt idx="22346">
                  <c:v>21691.542704382198</c:v>
                </c:pt>
                <c:pt idx="22347">
                  <c:v>21691.621966972802</c:v>
                </c:pt>
                <c:pt idx="22348">
                  <c:v>21691.7012189614</c:v>
                </c:pt>
                <c:pt idx="22349">
                  <c:v>21691.780460348698</c:v>
                </c:pt>
                <c:pt idx="22350">
                  <c:v>21691.8596911354</c:v>
                </c:pt>
                <c:pt idx="22351">
                  <c:v>21691.938911322301</c:v>
                </c:pt>
                <c:pt idx="22352">
                  <c:v>21692.018120910001</c:v>
                </c:pt>
                <c:pt idx="22353">
                  <c:v>21692.097319899302</c:v>
                </c:pt>
                <c:pt idx="22354">
                  <c:v>21692.176508290901</c:v>
                </c:pt>
                <c:pt idx="22355">
                  <c:v>21692.255686085398</c:v>
                </c:pt>
                <c:pt idx="22356">
                  <c:v>21692.334853283599</c:v>
                </c:pt>
                <c:pt idx="22357">
                  <c:v>21692.414009886299</c:v>
                </c:pt>
                <c:pt idx="22358">
                  <c:v>21692.493155894001</c:v>
                </c:pt>
                <c:pt idx="22359">
                  <c:v>21692.572291307599</c:v>
                </c:pt>
                <c:pt idx="22360">
                  <c:v>21692.651416127599</c:v>
                </c:pt>
                <c:pt idx="22361">
                  <c:v>21692.730530354998</c:v>
                </c:pt>
                <c:pt idx="22362">
                  <c:v>21692.809633990299</c:v>
                </c:pt>
                <c:pt idx="22363">
                  <c:v>21692.888727034198</c:v>
                </c:pt>
                <c:pt idx="22364">
                  <c:v>21692.967809487502</c:v>
                </c:pt>
                <c:pt idx="22365">
                  <c:v>21693.0468813509</c:v>
                </c:pt>
                <c:pt idx="22366">
                  <c:v>21693.125942625</c:v>
                </c:pt>
                <c:pt idx="22367">
                  <c:v>21693.204993310701</c:v>
                </c:pt>
                <c:pt idx="22368">
                  <c:v>21693.284033408599</c:v>
                </c:pt>
                <c:pt idx="22369">
                  <c:v>21693.363062919401</c:v>
                </c:pt>
                <c:pt idx="22370">
                  <c:v>21693.442081843801</c:v>
                </c:pt>
                <c:pt idx="22371">
                  <c:v>21693.521090182599</c:v>
                </c:pt>
                <c:pt idx="22372">
                  <c:v>21693.6000879364</c:v>
                </c:pt>
                <c:pt idx="22373">
                  <c:v>21693.679075105902</c:v>
                </c:pt>
                <c:pt idx="22374">
                  <c:v>21693.758051691999</c:v>
                </c:pt>
                <c:pt idx="22375">
                  <c:v>21693.837017695201</c:v>
                </c:pt>
                <c:pt idx="22376">
                  <c:v>21693.915973116302</c:v>
                </c:pt>
                <c:pt idx="22377">
                  <c:v>21693.994917955999</c:v>
                </c:pt>
                <c:pt idx="22378">
                  <c:v>21694.073852214999</c:v>
                </c:pt>
                <c:pt idx="22379">
                  <c:v>21694.152775893999</c:v>
                </c:pt>
                <c:pt idx="22380">
                  <c:v>21694.231688993699</c:v>
                </c:pt>
                <c:pt idx="22381">
                  <c:v>21694.310591514899</c:v>
                </c:pt>
                <c:pt idx="22382">
                  <c:v>21694.389483458199</c:v>
                </c:pt>
                <c:pt idx="22383">
                  <c:v>21694.468364824399</c:v>
                </c:pt>
                <c:pt idx="22384">
                  <c:v>21694.5472356141</c:v>
                </c:pt>
                <c:pt idx="22385">
                  <c:v>21694.626095828098</c:v>
                </c:pt>
                <c:pt idx="22386">
                  <c:v>21694.7049454671</c:v>
                </c:pt>
                <c:pt idx="22387">
                  <c:v>21694.783784531799</c:v>
                </c:pt>
                <c:pt idx="22388">
                  <c:v>21694.862613022899</c:v>
                </c:pt>
                <c:pt idx="22389">
                  <c:v>21694.9414309411</c:v>
                </c:pt>
                <c:pt idx="22390">
                  <c:v>21695.020238287099</c:v>
                </c:pt>
                <c:pt idx="22391">
                  <c:v>21695.099035061699</c:v>
                </c:pt>
                <c:pt idx="22392">
                  <c:v>21695.177821265501</c:v>
                </c:pt>
                <c:pt idx="22393">
                  <c:v>21695.2565968993</c:v>
                </c:pt>
                <c:pt idx="22394">
                  <c:v>21695.335361963698</c:v>
                </c:pt>
                <c:pt idx="22395">
                  <c:v>21695.414116459498</c:v>
                </c:pt>
                <c:pt idx="22396">
                  <c:v>21695.492860387301</c:v>
                </c:pt>
                <c:pt idx="22397">
                  <c:v>21695.571593748002</c:v>
                </c:pt>
                <c:pt idx="22398">
                  <c:v>21695.6503165422</c:v>
                </c:pt>
                <c:pt idx="22399">
                  <c:v>21695.729028770598</c:v>
                </c:pt>
                <c:pt idx="22400">
                  <c:v>21695.8077304338</c:v>
                </c:pt>
                <c:pt idx="22401">
                  <c:v>21695.886421532799</c:v>
                </c:pt>
                <c:pt idx="22402">
                  <c:v>21695.965102068101</c:v>
                </c:pt>
                <c:pt idx="22403">
                  <c:v>21696.043772040401</c:v>
                </c:pt>
                <c:pt idx="22404">
                  <c:v>21696.1224314504</c:v>
                </c:pt>
                <c:pt idx="22405">
                  <c:v>21696.201080299001</c:v>
                </c:pt>
                <c:pt idx="22406">
                  <c:v>21696.279718586698</c:v>
                </c:pt>
                <c:pt idx="22407">
                  <c:v>21696.358346314399</c:v>
                </c:pt>
                <c:pt idx="22408">
                  <c:v>21696.4369634826</c:v>
                </c:pt>
                <c:pt idx="22409">
                  <c:v>21696.515570092099</c:v>
                </c:pt>
                <c:pt idx="22410">
                  <c:v>21696.594166143699</c:v>
                </c:pt>
                <c:pt idx="22411">
                  <c:v>21696.6727516379</c:v>
                </c:pt>
                <c:pt idx="22412">
                  <c:v>21696.751326575599</c:v>
                </c:pt>
                <c:pt idx="22413">
                  <c:v>21696.829890957499</c:v>
                </c:pt>
                <c:pt idx="22414">
                  <c:v>21696.9084447842</c:v>
                </c:pt>
                <c:pt idx="22415">
                  <c:v>21696.986988056498</c:v>
                </c:pt>
                <c:pt idx="22416">
                  <c:v>21697.065520775101</c:v>
                </c:pt>
                <c:pt idx="22417">
                  <c:v>21697.144042940701</c:v>
                </c:pt>
                <c:pt idx="22418">
                  <c:v>21697.2225545539</c:v>
                </c:pt>
                <c:pt idx="22419">
                  <c:v>21697.3010556156</c:v>
                </c:pt>
                <c:pt idx="22420">
                  <c:v>21697.3795461263</c:v>
                </c:pt>
                <c:pt idx="22421">
                  <c:v>21697.458026086901</c:v>
                </c:pt>
                <c:pt idx="22422">
                  <c:v>21697.536495498101</c:v>
                </c:pt>
                <c:pt idx="22423">
                  <c:v>21697.614954360499</c:v>
                </c:pt>
                <c:pt idx="22424">
                  <c:v>21697.693402674799</c:v>
                </c:pt>
                <c:pt idx="22425">
                  <c:v>21697.771840441801</c:v>
                </c:pt>
                <c:pt idx="22426">
                  <c:v>21697.850267662201</c:v>
                </c:pt>
                <c:pt idx="22427">
                  <c:v>21697.928684336701</c:v>
                </c:pt>
                <c:pt idx="22428">
                  <c:v>21698.007090465901</c:v>
                </c:pt>
                <c:pt idx="22429">
                  <c:v>21698.085486050699</c:v>
                </c:pt>
                <c:pt idx="22430">
                  <c:v>21698.1638710917</c:v>
                </c:pt>
                <c:pt idx="22431">
                  <c:v>21698.242245589601</c:v>
                </c:pt>
                <c:pt idx="22432">
                  <c:v>21698.320609545099</c:v>
                </c:pt>
                <c:pt idx="22433">
                  <c:v>21698.398962959</c:v>
                </c:pt>
                <c:pt idx="22434">
                  <c:v>21698.477305831999</c:v>
                </c:pt>
                <c:pt idx="22435">
                  <c:v>21698.5556381647</c:v>
                </c:pt>
                <c:pt idx="22436">
                  <c:v>21698.633959957799</c:v>
                </c:pt>
                <c:pt idx="22437">
                  <c:v>21698.7122712122</c:v>
                </c:pt>
                <c:pt idx="22438">
                  <c:v>21698.790571928501</c:v>
                </c:pt>
                <c:pt idx="22439">
                  <c:v>21698.868862107302</c:v>
                </c:pt>
                <c:pt idx="22440">
                  <c:v>21698.947141749501</c:v>
                </c:pt>
                <c:pt idx="22441">
                  <c:v>21699.025410855698</c:v>
                </c:pt>
                <c:pt idx="22442">
                  <c:v>21699.1036694266</c:v>
                </c:pt>
                <c:pt idx="22443">
                  <c:v>21699.181917463</c:v>
                </c:pt>
                <c:pt idx="22444">
                  <c:v>21699.260154965501</c:v>
                </c:pt>
                <c:pt idx="22445">
                  <c:v>21699.3383819349</c:v>
                </c:pt>
                <c:pt idx="22446">
                  <c:v>21699.416598371801</c:v>
                </c:pt>
                <c:pt idx="22447">
                  <c:v>21699.494804277001</c:v>
                </c:pt>
                <c:pt idx="22448">
                  <c:v>21699.5729996513</c:v>
                </c:pt>
                <c:pt idx="22449">
                  <c:v>21699.6511844952</c:v>
                </c:pt>
                <c:pt idx="22450">
                  <c:v>21699.729358809502</c:v>
                </c:pt>
                <c:pt idx="22451">
                  <c:v>21699.807522595002</c:v>
                </c:pt>
                <c:pt idx="22452">
                  <c:v>21699.885675852202</c:v>
                </c:pt>
                <c:pt idx="22453">
                  <c:v>21699.963818582099</c:v>
                </c:pt>
                <c:pt idx="22454">
                  <c:v>21700.0419507851</c:v>
                </c:pt>
                <c:pt idx="22455">
                  <c:v>21700.120072462199</c:v>
                </c:pt>
                <c:pt idx="22456">
                  <c:v>21700.198183613898</c:v>
                </c:pt>
                <c:pt idx="22457">
                  <c:v>21700.276284241001</c:v>
                </c:pt>
                <c:pt idx="22458">
                  <c:v>21700.354374344101</c:v>
                </c:pt>
                <c:pt idx="22459">
                  <c:v>21700.432453924099</c:v>
                </c:pt>
                <c:pt idx="22460">
                  <c:v>21700.5105229816</c:v>
                </c:pt>
                <c:pt idx="22461">
                  <c:v>21700.588581517299</c:v>
                </c:pt>
                <c:pt idx="22462">
                  <c:v>21700.666629531901</c:v>
                </c:pt>
                <c:pt idx="22463">
                  <c:v>21700.744667026102</c:v>
                </c:pt>
                <c:pt idx="22464">
                  <c:v>21700.822694000701</c:v>
                </c:pt>
                <c:pt idx="22465">
                  <c:v>21700.900710456401</c:v>
                </c:pt>
                <c:pt idx="22466">
                  <c:v>21700.978716393802</c:v>
                </c:pt>
                <c:pt idx="22467">
                  <c:v>21701.056711813701</c:v>
                </c:pt>
                <c:pt idx="22468">
                  <c:v>21701.134696716799</c:v>
                </c:pt>
                <c:pt idx="22469">
                  <c:v>21701.2126711038</c:v>
                </c:pt>
                <c:pt idx="22470">
                  <c:v>21701.290634975401</c:v>
                </c:pt>
                <c:pt idx="22471">
                  <c:v>21701.368588332301</c:v>
                </c:pt>
                <c:pt idx="22472">
                  <c:v>21701.446531175301</c:v>
                </c:pt>
                <c:pt idx="22473">
                  <c:v>21701.524463504898</c:v>
                </c:pt>
                <c:pt idx="22474">
                  <c:v>21701.602385322101</c:v>
                </c:pt>
                <c:pt idx="22475">
                  <c:v>21701.680296627299</c:v>
                </c:pt>
                <c:pt idx="22476">
                  <c:v>21701.758197421499</c:v>
                </c:pt>
                <c:pt idx="22477">
                  <c:v>21701.8360877052</c:v>
                </c:pt>
                <c:pt idx="22478">
                  <c:v>21701.913967479199</c:v>
                </c:pt>
                <c:pt idx="22479">
                  <c:v>21701.991836744201</c:v>
                </c:pt>
                <c:pt idx="22480">
                  <c:v>21702.069695500901</c:v>
                </c:pt>
                <c:pt idx="22481">
                  <c:v>21702.147543750001</c:v>
                </c:pt>
                <c:pt idx="22482">
                  <c:v>21702.225381492201</c:v>
                </c:pt>
                <c:pt idx="22483">
                  <c:v>21702.303208728299</c:v>
                </c:pt>
                <c:pt idx="22484">
                  <c:v>21702.381025458901</c:v>
                </c:pt>
                <c:pt idx="22485">
                  <c:v>21702.458831684798</c:v>
                </c:pt>
                <c:pt idx="22486">
                  <c:v>21702.5366274066</c:v>
                </c:pt>
                <c:pt idx="22487">
                  <c:v>21702.614412625098</c:v>
                </c:pt>
                <c:pt idx="22488">
                  <c:v>21702.692187340999</c:v>
                </c:pt>
                <c:pt idx="22489">
                  <c:v>21702.769951554899</c:v>
                </c:pt>
                <c:pt idx="22490">
                  <c:v>21702.847705267701</c:v>
                </c:pt>
                <c:pt idx="22491">
                  <c:v>21702.92544848</c:v>
                </c:pt>
                <c:pt idx="22492">
                  <c:v>21703.0031811925</c:v>
                </c:pt>
                <c:pt idx="22493">
                  <c:v>21703.080903406</c:v>
                </c:pt>
                <c:pt idx="22494">
                  <c:v>21703.158615120999</c:v>
                </c:pt>
                <c:pt idx="22495">
                  <c:v>21703.236316338502</c:v>
                </c:pt>
                <c:pt idx="22496">
                  <c:v>21703.314007059002</c:v>
                </c:pt>
                <c:pt idx="22497">
                  <c:v>21703.391687283201</c:v>
                </c:pt>
                <c:pt idx="22498">
                  <c:v>21703.469357012</c:v>
                </c:pt>
                <c:pt idx="22499">
                  <c:v>21703.547016245899</c:v>
                </c:pt>
                <c:pt idx="22500">
                  <c:v>21703.624664985698</c:v>
                </c:pt>
                <c:pt idx="22501">
                  <c:v>21703.702303232199</c:v>
                </c:pt>
                <c:pt idx="22502">
                  <c:v>21703.7799309859</c:v>
                </c:pt>
                <c:pt idx="22503">
                  <c:v>21703.857548247699</c:v>
                </c:pt>
                <c:pt idx="22504">
                  <c:v>21703.9351550182</c:v>
                </c:pt>
                <c:pt idx="22505">
                  <c:v>21704.0127512982</c:v>
                </c:pt>
                <c:pt idx="22506">
                  <c:v>21704.090337088401</c:v>
                </c:pt>
                <c:pt idx="22507">
                  <c:v>21704.167912389399</c:v>
                </c:pt>
                <c:pt idx="22508">
                  <c:v>21704.245477201901</c:v>
                </c:pt>
                <c:pt idx="22509">
                  <c:v>21704.323031526801</c:v>
                </c:pt>
                <c:pt idx="22510">
                  <c:v>21704.4005753647</c:v>
                </c:pt>
                <c:pt idx="22511">
                  <c:v>21704.478108716299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9-F394-4C92-AD66-11594F0E9B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56691984"/>
        <c:axId val="456698544"/>
      </c:scatterChart>
      <c:valAx>
        <c:axId val="456691984"/>
        <c:scaling>
          <c:orientation val="minMax"/>
          <c:min val="43988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6698544"/>
        <c:crosses val="autoZero"/>
        <c:crossBetween val="midCat"/>
      </c:valAx>
      <c:valAx>
        <c:axId val="456698544"/>
        <c:scaling>
          <c:orientation val="minMax"/>
          <c:max val="25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6691984"/>
        <c:crosses val="autoZero"/>
        <c:crossBetween val="midCat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8235062528948582"/>
          <c:w val="0.98608656566997988"/>
          <c:h val="8.82376100046317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AU"/>
              <a:t>Nutrients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209698324746444"/>
          <c:y val="0.12353190959475238"/>
          <c:w val="0.81605294708531806"/>
          <c:h val="0.64773138926972362"/>
        </c:manualLayout>
      </c:layout>
      <c:scatterChart>
        <c:scatterStyle val="lineMarker"/>
        <c:varyColors val="0"/>
        <c:ser>
          <c:idx val="0"/>
          <c:order val="0"/>
          <c:tx>
            <c:v>Aerobic Digester #1 ML - Total Nitrogen as N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xVal>
            <c:numRef>
              <c:f>Data!$D$6:$PR$6</c:f>
              <c:numCache>
                <c:formatCode>m/d/yyyy</c:formatCode>
                <c:ptCount val="431"/>
                <c:pt idx="0">
                  <c:v>43839</c:v>
                </c:pt>
                <c:pt idx="1">
                  <c:v>43840</c:v>
                </c:pt>
                <c:pt idx="2">
                  <c:v>43841</c:v>
                </c:pt>
                <c:pt idx="3">
                  <c:v>43842</c:v>
                </c:pt>
                <c:pt idx="4">
                  <c:v>43843</c:v>
                </c:pt>
                <c:pt idx="5">
                  <c:v>43844</c:v>
                </c:pt>
                <c:pt idx="6">
                  <c:v>43845</c:v>
                </c:pt>
                <c:pt idx="7">
                  <c:v>43846</c:v>
                </c:pt>
                <c:pt idx="8">
                  <c:v>43847</c:v>
                </c:pt>
                <c:pt idx="9">
                  <c:v>43848</c:v>
                </c:pt>
                <c:pt idx="10">
                  <c:v>43849</c:v>
                </c:pt>
                <c:pt idx="11">
                  <c:v>43850</c:v>
                </c:pt>
                <c:pt idx="12">
                  <c:v>43851</c:v>
                </c:pt>
                <c:pt idx="13">
                  <c:v>43852</c:v>
                </c:pt>
                <c:pt idx="14">
                  <c:v>43853</c:v>
                </c:pt>
                <c:pt idx="15">
                  <c:v>43854</c:v>
                </c:pt>
                <c:pt idx="16">
                  <c:v>43855</c:v>
                </c:pt>
                <c:pt idx="17">
                  <c:v>43856</c:v>
                </c:pt>
                <c:pt idx="18">
                  <c:v>43857</c:v>
                </c:pt>
                <c:pt idx="19">
                  <c:v>43858</c:v>
                </c:pt>
                <c:pt idx="20">
                  <c:v>43859</c:v>
                </c:pt>
                <c:pt idx="21">
                  <c:v>43860</c:v>
                </c:pt>
                <c:pt idx="22">
                  <c:v>43861</c:v>
                </c:pt>
                <c:pt idx="23">
                  <c:v>43862</c:v>
                </c:pt>
                <c:pt idx="24">
                  <c:v>43863</c:v>
                </c:pt>
                <c:pt idx="25">
                  <c:v>43864</c:v>
                </c:pt>
                <c:pt idx="26">
                  <c:v>43865</c:v>
                </c:pt>
                <c:pt idx="27">
                  <c:v>43866</c:v>
                </c:pt>
                <c:pt idx="28">
                  <c:v>43867</c:v>
                </c:pt>
                <c:pt idx="29">
                  <c:v>43868</c:v>
                </c:pt>
                <c:pt idx="30">
                  <c:v>43869</c:v>
                </c:pt>
                <c:pt idx="31">
                  <c:v>43870</c:v>
                </c:pt>
                <c:pt idx="32">
                  <c:v>43871</c:v>
                </c:pt>
                <c:pt idx="33">
                  <c:v>43872</c:v>
                </c:pt>
                <c:pt idx="34">
                  <c:v>43873</c:v>
                </c:pt>
                <c:pt idx="35">
                  <c:v>43874</c:v>
                </c:pt>
                <c:pt idx="36">
                  <c:v>43875</c:v>
                </c:pt>
                <c:pt idx="37">
                  <c:v>43876</c:v>
                </c:pt>
                <c:pt idx="38">
                  <c:v>43877</c:v>
                </c:pt>
                <c:pt idx="39">
                  <c:v>43878</c:v>
                </c:pt>
                <c:pt idx="40">
                  <c:v>43879</c:v>
                </c:pt>
                <c:pt idx="41">
                  <c:v>43880</c:v>
                </c:pt>
                <c:pt idx="42">
                  <c:v>43881</c:v>
                </c:pt>
                <c:pt idx="43">
                  <c:v>43882</c:v>
                </c:pt>
                <c:pt idx="44">
                  <c:v>43883</c:v>
                </c:pt>
                <c:pt idx="45">
                  <c:v>43884</c:v>
                </c:pt>
                <c:pt idx="46">
                  <c:v>43885</c:v>
                </c:pt>
                <c:pt idx="47">
                  <c:v>43886</c:v>
                </c:pt>
                <c:pt idx="48">
                  <c:v>43887</c:v>
                </c:pt>
                <c:pt idx="49">
                  <c:v>43888</c:v>
                </c:pt>
                <c:pt idx="50">
                  <c:v>43889</c:v>
                </c:pt>
                <c:pt idx="51">
                  <c:v>43890</c:v>
                </c:pt>
                <c:pt idx="52">
                  <c:v>43891</c:v>
                </c:pt>
                <c:pt idx="53">
                  <c:v>43892</c:v>
                </c:pt>
                <c:pt idx="54">
                  <c:v>43893</c:v>
                </c:pt>
                <c:pt idx="55">
                  <c:v>43894</c:v>
                </c:pt>
                <c:pt idx="56">
                  <c:v>43895</c:v>
                </c:pt>
                <c:pt idx="57">
                  <c:v>43896</c:v>
                </c:pt>
                <c:pt idx="58">
                  <c:v>43897</c:v>
                </c:pt>
                <c:pt idx="59">
                  <c:v>43898</c:v>
                </c:pt>
                <c:pt idx="60">
                  <c:v>43899</c:v>
                </c:pt>
                <c:pt idx="61">
                  <c:v>43900</c:v>
                </c:pt>
                <c:pt idx="62">
                  <c:v>43901</c:v>
                </c:pt>
                <c:pt idx="63">
                  <c:v>43902</c:v>
                </c:pt>
                <c:pt idx="64">
                  <c:v>43903</c:v>
                </c:pt>
                <c:pt idx="65">
                  <c:v>43904</c:v>
                </c:pt>
                <c:pt idx="66">
                  <c:v>43905</c:v>
                </c:pt>
                <c:pt idx="67">
                  <c:v>43906</c:v>
                </c:pt>
                <c:pt idx="68">
                  <c:v>43907</c:v>
                </c:pt>
                <c:pt idx="69">
                  <c:v>43908</c:v>
                </c:pt>
                <c:pt idx="70">
                  <c:v>43909</c:v>
                </c:pt>
                <c:pt idx="71">
                  <c:v>43910</c:v>
                </c:pt>
                <c:pt idx="72">
                  <c:v>43911</c:v>
                </c:pt>
                <c:pt idx="73">
                  <c:v>43912</c:v>
                </c:pt>
                <c:pt idx="74">
                  <c:v>43913</c:v>
                </c:pt>
                <c:pt idx="75">
                  <c:v>43914</c:v>
                </c:pt>
                <c:pt idx="76">
                  <c:v>43915</c:v>
                </c:pt>
                <c:pt idx="77">
                  <c:v>43916</c:v>
                </c:pt>
                <c:pt idx="78">
                  <c:v>43917</c:v>
                </c:pt>
                <c:pt idx="79">
                  <c:v>43918</c:v>
                </c:pt>
                <c:pt idx="80">
                  <c:v>43919</c:v>
                </c:pt>
                <c:pt idx="81">
                  <c:v>43920</c:v>
                </c:pt>
                <c:pt idx="82">
                  <c:v>43921</c:v>
                </c:pt>
                <c:pt idx="83">
                  <c:v>43922</c:v>
                </c:pt>
                <c:pt idx="84">
                  <c:v>43923</c:v>
                </c:pt>
                <c:pt idx="85">
                  <c:v>43924</c:v>
                </c:pt>
                <c:pt idx="86">
                  <c:v>43925</c:v>
                </c:pt>
                <c:pt idx="87">
                  <c:v>43926</c:v>
                </c:pt>
                <c:pt idx="88">
                  <c:v>43927</c:v>
                </c:pt>
                <c:pt idx="89">
                  <c:v>43928</c:v>
                </c:pt>
                <c:pt idx="90">
                  <c:v>43929</c:v>
                </c:pt>
                <c:pt idx="91">
                  <c:v>43930</c:v>
                </c:pt>
                <c:pt idx="92">
                  <c:v>43931</c:v>
                </c:pt>
                <c:pt idx="93">
                  <c:v>43932</c:v>
                </c:pt>
                <c:pt idx="94">
                  <c:v>43933</c:v>
                </c:pt>
                <c:pt idx="95">
                  <c:v>43934</c:v>
                </c:pt>
                <c:pt idx="96">
                  <c:v>43935</c:v>
                </c:pt>
                <c:pt idx="97">
                  <c:v>43936</c:v>
                </c:pt>
                <c:pt idx="98">
                  <c:v>43937</c:v>
                </c:pt>
                <c:pt idx="99">
                  <c:v>43938</c:v>
                </c:pt>
                <c:pt idx="100">
                  <c:v>43939</c:v>
                </c:pt>
                <c:pt idx="101">
                  <c:v>43940</c:v>
                </c:pt>
                <c:pt idx="102">
                  <c:v>43941</c:v>
                </c:pt>
                <c:pt idx="103">
                  <c:v>43942</c:v>
                </c:pt>
                <c:pt idx="104">
                  <c:v>43943</c:v>
                </c:pt>
                <c:pt idx="105">
                  <c:v>43944</c:v>
                </c:pt>
                <c:pt idx="106">
                  <c:v>43945</c:v>
                </c:pt>
                <c:pt idx="107">
                  <c:v>43946</c:v>
                </c:pt>
                <c:pt idx="108">
                  <c:v>43947</c:v>
                </c:pt>
                <c:pt idx="109">
                  <c:v>43948</c:v>
                </c:pt>
                <c:pt idx="110">
                  <c:v>43949</c:v>
                </c:pt>
                <c:pt idx="111">
                  <c:v>43950</c:v>
                </c:pt>
                <c:pt idx="112">
                  <c:v>43951</c:v>
                </c:pt>
                <c:pt idx="113">
                  <c:v>43952</c:v>
                </c:pt>
                <c:pt idx="114">
                  <c:v>43953</c:v>
                </c:pt>
                <c:pt idx="115">
                  <c:v>43954</c:v>
                </c:pt>
                <c:pt idx="116">
                  <c:v>43955</c:v>
                </c:pt>
                <c:pt idx="117">
                  <c:v>43956</c:v>
                </c:pt>
                <c:pt idx="118">
                  <c:v>43957</c:v>
                </c:pt>
                <c:pt idx="119">
                  <c:v>43958</c:v>
                </c:pt>
                <c:pt idx="120">
                  <c:v>43959</c:v>
                </c:pt>
                <c:pt idx="121">
                  <c:v>43960</c:v>
                </c:pt>
                <c:pt idx="122">
                  <c:v>43961</c:v>
                </c:pt>
                <c:pt idx="123">
                  <c:v>43962</c:v>
                </c:pt>
                <c:pt idx="124">
                  <c:v>43963</c:v>
                </c:pt>
                <c:pt idx="125">
                  <c:v>43964</c:v>
                </c:pt>
                <c:pt idx="126">
                  <c:v>43965</c:v>
                </c:pt>
                <c:pt idx="127">
                  <c:v>43966</c:v>
                </c:pt>
                <c:pt idx="128">
                  <c:v>43967</c:v>
                </c:pt>
                <c:pt idx="129">
                  <c:v>43968</c:v>
                </c:pt>
                <c:pt idx="130">
                  <c:v>43969</c:v>
                </c:pt>
                <c:pt idx="131">
                  <c:v>43970</c:v>
                </c:pt>
                <c:pt idx="132">
                  <c:v>43971</c:v>
                </c:pt>
                <c:pt idx="133">
                  <c:v>43972</c:v>
                </c:pt>
                <c:pt idx="134">
                  <c:v>43973</c:v>
                </c:pt>
                <c:pt idx="135">
                  <c:v>43974</c:v>
                </c:pt>
                <c:pt idx="136">
                  <c:v>43975</c:v>
                </c:pt>
                <c:pt idx="137">
                  <c:v>43976</c:v>
                </c:pt>
                <c:pt idx="138">
                  <c:v>43977</c:v>
                </c:pt>
                <c:pt idx="139">
                  <c:v>43978</c:v>
                </c:pt>
                <c:pt idx="140">
                  <c:v>43979</c:v>
                </c:pt>
                <c:pt idx="141">
                  <c:v>43980</c:v>
                </c:pt>
                <c:pt idx="142">
                  <c:v>43981</c:v>
                </c:pt>
                <c:pt idx="143">
                  <c:v>43982</c:v>
                </c:pt>
                <c:pt idx="144">
                  <c:v>43983</c:v>
                </c:pt>
                <c:pt idx="145">
                  <c:v>43984</c:v>
                </c:pt>
                <c:pt idx="146">
                  <c:v>43985</c:v>
                </c:pt>
                <c:pt idx="147">
                  <c:v>43986</c:v>
                </c:pt>
                <c:pt idx="148">
                  <c:v>43987</c:v>
                </c:pt>
                <c:pt idx="149">
                  <c:v>43988</c:v>
                </c:pt>
                <c:pt idx="150">
                  <c:v>43989</c:v>
                </c:pt>
                <c:pt idx="151">
                  <c:v>43990</c:v>
                </c:pt>
                <c:pt idx="152">
                  <c:v>43991</c:v>
                </c:pt>
                <c:pt idx="153">
                  <c:v>43992</c:v>
                </c:pt>
                <c:pt idx="154">
                  <c:v>43993</c:v>
                </c:pt>
                <c:pt idx="155">
                  <c:v>43994</c:v>
                </c:pt>
                <c:pt idx="156">
                  <c:v>43995</c:v>
                </c:pt>
                <c:pt idx="157">
                  <c:v>43996</c:v>
                </c:pt>
                <c:pt idx="158">
                  <c:v>43997</c:v>
                </c:pt>
                <c:pt idx="159">
                  <c:v>43998</c:v>
                </c:pt>
                <c:pt idx="160">
                  <c:v>43999</c:v>
                </c:pt>
                <c:pt idx="161">
                  <c:v>44000</c:v>
                </c:pt>
                <c:pt idx="162">
                  <c:v>44001</c:v>
                </c:pt>
                <c:pt idx="163">
                  <c:v>44002</c:v>
                </c:pt>
                <c:pt idx="164">
                  <c:v>44003</c:v>
                </c:pt>
                <c:pt idx="165">
                  <c:v>44004</c:v>
                </c:pt>
                <c:pt idx="166">
                  <c:v>44005</c:v>
                </c:pt>
                <c:pt idx="167">
                  <c:v>44006</c:v>
                </c:pt>
                <c:pt idx="168">
                  <c:v>44007</c:v>
                </c:pt>
                <c:pt idx="169">
                  <c:v>44008</c:v>
                </c:pt>
                <c:pt idx="170">
                  <c:v>44009</c:v>
                </c:pt>
                <c:pt idx="171">
                  <c:v>44010</c:v>
                </c:pt>
                <c:pt idx="172">
                  <c:v>44011</c:v>
                </c:pt>
                <c:pt idx="173">
                  <c:v>44012</c:v>
                </c:pt>
                <c:pt idx="174">
                  <c:v>44013</c:v>
                </c:pt>
                <c:pt idx="175">
                  <c:v>44014</c:v>
                </c:pt>
                <c:pt idx="176">
                  <c:v>44015</c:v>
                </c:pt>
                <c:pt idx="177">
                  <c:v>44016</c:v>
                </c:pt>
                <c:pt idx="178">
                  <c:v>44017</c:v>
                </c:pt>
                <c:pt idx="179">
                  <c:v>44018</c:v>
                </c:pt>
                <c:pt idx="180">
                  <c:v>44019</c:v>
                </c:pt>
                <c:pt idx="181">
                  <c:v>44020</c:v>
                </c:pt>
                <c:pt idx="182">
                  <c:v>44021</c:v>
                </c:pt>
                <c:pt idx="183">
                  <c:v>44022</c:v>
                </c:pt>
                <c:pt idx="184">
                  <c:v>44023</c:v>
                </c:pt>
                <c:pt idx="185">
                  <c:v>44024</c:v>
                </c:pt>
                <c:pt idx="186">
                  <c:v>44025</c:v>
                </c:pt>
                <c:pt idx="187">
                  <c:v>44026</c:v>
                </c:pt>
                <c:pt idx="188">
                  <c:v>44027</c:v>
                </c:pt>
                <c:pt idx="189">
                  <c:v>44028</c:v>
                </c:pt>
                <c:pt idx="190">
                  <c:v>44029</c:v>
                </c:pt>
                <c:pt idx="191">
                  <c:v>44030</c:v>
                </c:pt>
                <c:pt idx="192">
                  <c:v>44031</c:v>
                </c:pt>
                <c:pt idx="193">
                  <c:v>44032</c:v>
                </c:pt>
                <c:pt idx="194">
                  <c:v>44033</c:v>
                </c:pt>
                <c:pt idx="195">
                  <c:v>44034</c:v>
                </c:pt>
                <c:pt idx="196">
                  <c:v>44035</c:v>
                </c:pt>
                <c:pt idx="197">
                  <c:v>44036</c:v>
                </c:pt>
                <c:pt idx="198">
                  <c:v>44037</c:v>
                </c:pt>
                <c:pt idx="199">
                  <c:v>44038</c:v>
                </c:pt>
                <c:pt idx="200">
                  <c:v>44039</c:v>
                </c:pt>
                <c:pt idx="201">
                  <c:v>44040</c:v>
                </c:pt>
                <c:pt idx="202">
                  <c:v>44041</c:v>
                </c:pt>
                <c:pt idx="203">
                  <c:v>44042</c:v>
                </c:pt>
                <c:pt idx="204">
                  <c:v>44043</c:v>
                </c:pt>
                <c:pt idx="205">
                  <c:v>44044</c:v>
                </c:pt>
                <c:pt idx="206">
                  <c:v>44045</c:v>
                </c:pt>
                <c:pt idx="207">
                  <c:v>44046</c:v>
                </c:pt>
                <c:pt idx="208">
                  <c:v>44047</c:v>
                </c:pt>
                <c:pt idx="209">
                  <c:v>44048</c:v>
                </c:pt>
                <c:pt idx="210">
                  <c:v>44049</c:v>
                </c:pt>
                <c:pt idx="211">
                  <c:v>44050</c:v>
                </c:pt>
                <c:pt idx="212">
                  <c:v>44051</c:v>
                </c:pt>
                <c:pt idx="213">
                  <c:v>44052</c:v>
                </c:pt>
                <c:pt idx="214">
                  <c:v>44053</c:v>
                </c:pt>
                <c:pt idx="215">
                  <c:v>44054</c:v>
                </c:pt>
                <c:pt idx="216">
                  <c:v>44055</c:v>
                </c:pt>
                <c:pt idx="217">
                  <c:v>44056</c:v>
                </c:pt>
                <c:pt idx="218">
                  <c:v>44057</c:v>
                </c:pt>
                <c:pt idx="219">
                  <c:v>44058</c:v>
                </c:pt>
                <c:pt idx="220">
                  <c:v>44059</c:v>
                </c:pt>
                <c:pt idx="221">
                  <c:v>44060</c:v>
                </c:pt>
                <c:pt idx="222">
                  <c:v>44061</c:v>
                </c:pt>
                <c:pt idx="223">
                  <c:v>44062</c:v>
                </c:pt>
                <c:pt idx="224">
                  <c:v>44063</c:v>
                </c:pt>
                <c:pt idx="225">
                  <c:v>44064</c:v>
                </c:pt>
                <c:pt idx="226">
                  <c:v>44065</c:v>
                </c:pt>
                <c:pt idx="227">
                  <c:v>44066</c:v>
                </c:pt>
                <c:pt idx="228">
                  <c:v>44067</c:v>
                </c:pt>
                <c:pt idx="229">
                  <c:v>44068</c:v>
                </c:pt>
                <c:pt idx="230">
                  <c:v>44069</c:v>
                </c:pt>
                <c:pt idx="231">
                  <c:v>44070</c:v>
                </c:pt>
                <c:pt idx="232">
                  <c:v>44071</c:v>
                </c:pt>
                <c:pt idx="233">
                  <c:v>44072</c:v>
                </c:pt>
                <c:pt idx="234">
                  <c:v>44073</c:v>
                </c:pt>
                <c:pt idx="235">
                  <c:v>44074</c:v>
                </c:pt>
                <c:pt idx="236">
                  <c:v>44075</c:v>
                </c:pt>
                <c:pt idx="237">
                  <c:v>44076</c:v>
                </c:pt>
                <c:pt idx="238">
                  <c:v>44077</c:v>
                </c:pt>
                <c:pt idx="239">
                  <c:v>44078</c:v>
                </c:pt>
                <c:pt idx="240">
                  <c:v>44079</c:v>
                </c:pt>
                <c:pt idx="241">
                  <c:v>44080</c:v>
                </c:pt>
                <c:pt idx="242">
                  <c:v>44081</c:v>
                </c:pt>
                <c:pt idx="243">
                  <c:v>44082</c:v>
                </c:pt>
                <c:pt idx="244">
                  <c:v>44083</c:v>
                </c:pt>
                <c:pt idx="245">
                  <c:v>44084</c:v>
                </c:pt>
                <c:pt idx="246">
                  <c:v>44085</c:v>
                </c:pt>
                <c:pt idx="247">
                  <c:v>44086</c:v>
                </c:pt>
                <c:pt idx="248">
                  <c:v>44087</c:v>
                </c:pt>
                <c:pt idx="249">
                  <c:v>44088</c:v>
                </c:pt>
                <c:pt idx="250">
                  <c:v>44089</c:v>
                </c:pt>
                <c:pt idx="251">
                  <c:v>44090</c:v>
                </c:pt>
                <c:pt idx="252">
                  <c:v>44091</c:v>
                </c:pt>
                <c:pt idx="253">
                  <c:v>44092</c:v>
                </c:pt>
                <c:pt idx="254">
                  <c:v>44093</c:v>
                </c:pt>
                <c:pt idx="255">
                  <c:v>44094</c:v>
                </c:pt>
                <c:pt idx="256">
                  <c:v>44095</c:v>
                </c:pt>
                <c:pt idx="257">
                  <c:v>44096</c:v>
                </c:pt>
                <c:pt idx="258">
                  <c:v>44097</c:v>
                </c:pt>
                <c:pt idx="259">
                  <c:v>44098</c:v>
                </c:pt>
                <c:pt idx="260">
                  <c:v>44099</c:v>
                </c:pt>
                <c:pt idx="261">
                  <c:v>44100</c:v>
                </c:pt>
                <c:pt idx="262">
                  <c:v>44101</c:v>
                </c:pt>
                <c:pt idx="263">
                  <c:v>44102</c:v>
                </c:pt>
                <c:pt idx="264">
                  <c:v>44103</c:v>
                </c:pt>
                <c:pt idx="265">
                  <c:v>44104</c:v>
                </c:pt>
                <c:pt idx="266">
                  <c:v>44105</c:v>
                </c:pt>
                <c:pt idx="267">
                  <c:v>44106</c:v>
                </c:pt>
                <c:pt idx="268">
                  <c:v>44107</c:v>
                </c:pt>
                <c:pt idx="269">
                  <c:v>44108</c:v>
                </c:pt>
                <c:pt idx="270">
                  <c:v>44109</c:v>
                </c:pt>
                <c:pt idx="271">
                  <c:v>44110</c:v>
                </c:pt>
                <c:pt idx="272">
                  <c:v>44111</c:v>
                </c:pt>
                <c:pt idx="273">
                  <c:v>44112</c:v>
                </c:pt>
                <c:pt idx="274">
                  <c:v>44113</c:v>
                </c:pt>
                <c:pt idx="275">
                  <c:v>44114</c:v>
                </c:pt>
                <c:pt idx="276">
                  <c:v>44115</c:v>
                </c:pt>
                <c:pt idx="277">
                  <c:v>44116</c:v>
                </c:pt>
                <c:pt idx="278">
                  <c:v>44117</c:v>
                </c:pt>
                <c:pt idx="279">
                  <c:v>44118</c:v>
                </c:pt>
                <c:pt idx="280">
                  <c:v>44119</c:v>
                </c:pt>
                <c:pt idx="281">
                  <c:v>44120</c:v>
                </c:pt>
                <c:pt idx="282">
                  <c:v>44121</c:v>
                </c:pt>
                <c:pt idx="283">
                  <c:v>44122</c:v>
                </c:pt>
                <c:pt idx="284">
                  <c:v>44123</c:v>
                </c:pt>
                <c:pt idx="285">
                  <c:v>44124</c:v>
                </c:pt>
                <c:pt idx="286">
                  <c:v>44125</c:v>
                </c:pt>
                <c:pt idx="287">
                  <c:v>44126</c:v>
                </c:pt>
                <c:pt idx="288">
                  <c:v>44127</c:v>
                </c:pt>
                <c:pt idx="289">
                  <c:v>44128</c:v>
                </c:pt>
                <c:pt idx="290">
                  <c:v>44129</c:v>
                </c:pt>
                <c:pt idx="291">
                  <c:v>44130</c:v>
                </c:pt>
                <c:pt idx="292">
                  <c:v>44131</c:v>
                </c:pt>
                <c:pt idx="293">
                  <c:v>44132</c:v>
                </c:pt>
                <c:pt idx="294">
                  <c:v>44133</c:v>
                </c:pt>
                <c:pt idx="295">
                  <c:v>44134</c:v>
                </c:pt>
                <c:pt idx="296">
                  <c:v>44135</c:v>
                </c:pt>
                <c:pt idx="297">
                  <c:v>44136</c:v>
                </c:pt>
                <c:pt idx="298">
                  <c:v>44137</c:v>
                </c:pt>
                <c:pt idx="299">
                  <c:v>44138</c:v>
                </c:pt>
                <c:pt idx="300">
                  <c:v>44139</c:v>
                </c:pt>
                <c:pt idx="301">
                  <c:v>44140</c:v>
                </c:pt>
                <c:pt idx="302">
                  <c:v>44141</c:v>
                </c:pt>
                <c:pt idx="303">
                  <c:v>44142</c:v>
                </c:pt>
                <c:pt idx="304">
                  <c:v>44143</c:v>
                </c:pt>
                <c:pt idx="305">
                  <c:v>44144</c:v>
                </c:pt>
                <c:pt idx="306">
                  <c:v>44145</c:v>
                </c:pt>
                <c:pt idx="307">
                  <c:v>44146</c:v>
                </c:pt>
                <c:pt idx="308">
                  <c:v>44147</c:v>
                </c:pt>
                <c:pt idx="309">
                  <c:v>44148</c:v>
                </c:pt>
                <c:pt idx="310">
                  <c:v>44149</c:v>
                </c:pt>
                <c:pt idx="311">
                  <c:v>44150</c:v>
                </c:pt>
                <c:pt idx="312">
                  <c:v>44151</c:v>
                </c:pt>
                <c:pt idx="313">
                  <c:v>44152</c:v>
                </c:pt>
                <c:pt idx="314">
                  <c:v>44153</c:v>
                </c:pt>
                <c:pt idx="315">
                  <c:v>44154</c:v>
                </c:pt>
                <c:pt idx="316">
                  <c:v>44155</c:v>
                </c:pt>
                <c:pt idx="317">
                  <c:v>44156</c:v>
                </c:pt>
                <c:pt idx="318">
                  <c:v>44157</c:v>
                </c:pt>
                <c:pt idx="319">
                  <c:v>44158</c:v>
                </c:pt>
                <c:pt idx="320">
                  <c:v>44159</c:v>
                </c:pt>
                <c:pt idx="321">
                  <c:v>44160</c:v>
                </c:pt>
                <c:pt idx="322">
                  <c:v>44161</c:v>
                </c:pt>
                <c:pt idx="323">
                  <c:v>44162</c:v>
                </c:pt>
                <c:pt idx="324">
                  <c:v>44163</c:v>
                </c:pt>
                <c:pt idx="325">
                  <c:v>44164</c:v>
                </c:pt>
                <c:pt idx="326">
                  <c:v>44165</c:v>
                </c:pt>
                <c:pt idx="327">
                  <c:v>44166</c:v>
                </c:pt>
                <c:pt idx="328">
                  <c:v>44167</c:v>
                </c:pt>
                <c:pt idx="329">
                  <c:v>44168</c:v>
                </c:pt>
                <c:pt idx="330">
                  <c:v>44169</c:v>
                </c:pt>
                <c:pt idx="331">
                  <c:v>44170</c:v>
                </c:pt>
                <c:pt idx="332">
                  <c:v>44171</c:v>
                </c:pt>
                <c:pt idx="333">
                  <c:v>44172</c:v>
                </c:pt>
                <c:pt idx="334">
                  <c:v>44173</c:v>
                </c:pt>
                <c:pt idx="335">
                  <c:v>44174</c:v>
                </c:pt>
                <c:pt idx="336">
                  <c:v>44175</c:v>
                </c:pt>
                <c:pt idx="337">
                  <c:v>44176</c:v>
                </c:pt>
                <c:pt idx="338">
                  <c:v>44177</c:v>
                </c:pt>
                <c:pt idx="339">
                  <c:v>44178</c:v>
                </c:pt>
                <c:pt idx="340">
                  <c:v>44179</c:v>
                </c:pt>
                <c:pt idx="341">
                  <c:v>44180</c:v>
                </c:pt>
                <c:pt idx="342">
                  <c:v>44181</c:v>
                </c:pt>
                <c:pt idx="343">
                  <c:v>44182</c:v>
                </c:pt>
                <c:pt idx="344">
                  <c:v>44183</c:v>
                </c:pt>
                <c:pt idx="345">
                  <c:v>44184</c:v>
                </c:pt>
                <c:pt idx="346">
                  <c:v>44185</c:v>
                </c:pt>
                <c:pt idx="347">
                  <c:v>44186</c:v>
                </c:pt>
                <c:pt idx="348">
                  <c:v>44187</c:v>
                </c:pt>
                <c:pt idx="349">
                  <c:v>44188</c:v>
                </c:pt>
                <c:pt idx="350">
                  <c:v>44189</c:v>
                </c:pt>
                <c:pt idx="351">
                  <c:v>44190</c:v>
                </c:pt>
                <c:pt idx="352">
                  <c:v>44191</c:v>
                </c:pt>
                <c:pt idx="353">
                  <c:v>44192</c:v>
                </c:pt>
                <c:pt idx="354">
                  <c:v>44193</c:v>
                </c:pt>
                <c:pt idx="355">
                  <c:v>44194</c:v>
                </c:pt>
                <c:pt idx="356">
                  <c:v>44195</c:v>
                </c:pt>
                <c:pt idx="357">
                  <c:v>44196</c:v>
                </c:pt>
                <c:pt idx="358">
                  <c:v>44197</c:v>
                </c:pt>
                <c:pt idx="359">
                  <c:v>44198</c:v>
                </c:pt>
                <c:pt idx="360">
                  <c:v>44199</c:v>
                </c:pt>
                <c:pt idx="361">
                  <c:v>44200</c:v>
                </c:pt>
                <c:pt idx="362">
                  <c:v>44201</c:v>
                </c:pt>
                <c:pt idx="363">
                  <c:v>44202</c:v>
                </c:pt>
                <c:pt idx="364">
                  <c:v>44203</c:v>
                </c:pt>
                <c:pt idx="365">
                  <c:v>44204</c:v>
                </c:pt>
                <c:pt idx="366">
                  <c:v>44205</c:v>
                </c:pt>
                <c:pt idx="367">
                  <c:v>44206</c:v>
                </c:pt>
                <c:pt idx="368">
                  <c:v>44207</c:v>
                </c:pt>
                <c:pt idx="369">
                  <c:v>44208</c:v>
                </c:pt>
                <c:pt idx="370">
                  <c:v>44209</c:v>
                </c:pt>
                <c:pt idx="371">
                  <c:v>44210</c:v>
                </c:pt>
                <c:pt idx="372">
                  <c:v>44211</c:v>
                </c:pt>
                <c:pt idx="373">
                  <c:v>44212</c:v>
                </c:pt>
                <c:pt idx="374">
                  <c:v>44213</c:v>
                </c:pt>
                <c:pt idx="375">
                  <c:v>44214</c:v>
                </c:pt>
                <c:pt idx="376">
                  <c:v>44215</c:v>
                </c:pt>
                <c:pt idx="377">
                  <c:v>44216</c:v>
                </c:pt>
                <c:pt idx="378">
                  <c:v>44217</c:v>
                </c:pt>
                <c:pt idx="379">
                  <c:v>44218</c:v>
                </c:pt>
                <c:pt idx="380">
                  <c:v>44219</c:v>
                </c:pt>
                <c:pt idx="381">
                  <c:v>44220</c:v>
                </c:pt>
                <c:pt idx="382">
                  <c:v>44221</c:v>
                </c:pt>
                <c:pt idx="383">
                  <c:v>44222</c:v>
                </c:pt>
                <c:pt idx="384">
                  <c:v>44223</c:v>
                </c:pt>
                <c:pt idx="385">
                  <c:v>44224</c:v>
                </c:pt>
                <c:pt idx="386">
                  <c:v>44225</c:v>
                </c:pt>
                <c:pt idx="387">
                  <c:v>44226</c:v>
                </c:pt>
                <c:pt idx="388">
                  <c:v>44227</c:v>
                </c:pt>
                <c:pt idx="389">
                  <c:v>44228</c:v>
                </c:pt>
                <c:pt idx="390">
                  <c:v>44229</c:v>
                </c:pt>
                <c:pt idx="391">
                  <c:v>44230</c:v>
                </c:pt>
                <c:pt idx="392">
                  <c:v>44231</c:v>
                </c:pt>
                <c:pt idx="393">
                  <c:v>44232</c:v>
                </c:pt>
                <c:pt idx="394">
                  <c:v>44233</c:v>
                </c:pt>
                <c:pt idx="395">
                  <c:v>44234</c:v>
                </c:pt>
                <c:pt idx="396">
                  <c:v>44235</c:v>
                </c:pt>
                <c:pt idx="397">
                  <c:v>44236</c:v>
                </c:pt>
                <c:pt idx="398">
                  <c:v>44237</c:v>
                </c:pt>
                <c:pt idx="399">
                  <c:v>44238</c:v>
                </c:pt>
                <c:pt idx="400">
                  <c:v>44239</c:v>
                </c:pt>
                <c:pt idx="401">
                  <c:v>44240</c:v>
                </c:pt>
                <c:pt idx="402">
                  <c:v>44241</c:v>
                </c:pt>
                <c:pt idx="403">
                  <c:v>44242</c:v>
                </c:pt>
                <c:pt idx="404">
                  <c:v>44243</c:v>
                </c:pt>
                <c:pt idx="405">
                  <c:v>44244</c:v>
                </c:pt>
                <c:pt idx="406">
                  <c:v>44245</c:v>
                </c:pt>
                <c:pt idx="407">
                  <c:v>44246</c:v>
                </c:pt>
                <c:pt idx="408">
                  <c:v>44247</c:v>
                </c:pt>
                <c:pt idx="409">
                  <c:v>44248</c:v>
                </c:pt>
                <c:pt idx="410">
                  <c:v>44249</c:v>
                </c:pt>
                <c:pt idx="411">
                  <c:v>44250</c:v>
                </c:pt>
                <c:pt idx="412">
                  <c:v>44251</c:v>
                </c:pt>
                <c:pt idx="413">
                  <c:v>44252</c:v>
                </c:pt>
                <c:pt idx="414">
                  <c:v>44253</c:v>
                </c:pt>
                <c:pt idx="415">
                  <c:v>44254</c:v>
                </c:pt>
                <c:pt idx="416">
                  <c:v>44255</c:v>
                </c:pt>
                <c:pt idx="417">
                  <c:v>44256</c:v>
                </c:pt>
                <c:pt idx="418">
                  <c:v>44257</c:v>
                </c:pt>
                <c:pt idx="419">
                  <c:v>44258</c:v>
                </c:pt>
                <c:pt idx="420">
                  <c:v>44259</c:v>
                </c:pt>
                <c:pt idx="421">
                  <c:v>44260</c:v>
                </c:pt>
                <c:pt idx="422">
                  <c:v>44261</c:v>
                </c:pt>
                <c:pt idx="423">
                  <c:v>44262</c:v>
                </c:pt>
                <c:pt idx="424">
                  <c:v>44263</c:v>
                </c:pt>
                <c:pt idx="425">
                  <c:v>44264</c:v>
                </c:pt>
                <c:pt idx="426">
                  <c:v>44265</c:v>
                </c:pt>
                <c:pt idx="427">
                  <c:v>44266</c:v>
                </c:pt>
                <c:pt idx="428">
                  <c:v>44267</c:v>
                </c:pt>
                <c:pt idx="429">
                  <c:v>44268</c:v>
                </c:pt>
                <c:pt idx="430">
                  <c:v>44269</c:v>
                </c:pt>
              </c:numCache>
            </c:numRef>
          </c:xVal>
          <c:yVal>
            <c:numRef>
              <c:f>Data!$D$7:$PR$7</c:f>
              <c:numCache>
                <c:formatCode>General</c:formatCode>
                <c:ptCount val="431"/>
                <c:pt idx="12" formatCode="0.00">
                  <c:v>752</c:v>
                </c:pt>
                <c:pt idx="33">
                  <c:v>54.3</c:v>
                </c:pt>
                <c:pt idx="53">
                  <c:v>362</c:v>
                </c:pt>
                <c:pt idx="55">
                  <c:v>368</c:v>
                </c:pt>
                <c:pt idx="60">
                  <c:v>480</c:v>
                </c:pt>
                <c:pt idx="62">
                  <c:v>404</c:v>
                </c:pt>
                <c:pt idx="67">
                  <c:v>399</c:v>
                </c:pt>
                <c:pt idx="69">
                  <c:v>370</c:v>
                </c:pt>
                <c:pt idx="74">
                  <c:v>443</c:v>
                </c:pt>
                <c:pt idx="76">
                  <c:v>393</c:v>
                </c:pt>
                <c:pt idx="81">
                  <c:v>339</c:v>
                </c:pt>
                <c:pt idx="85">
                  <c:v>284</c:v>
                </c:pt>
                <c:pt idx="187">
                  <c:v>807</c:v>
                </c:pt>
                <c:pt idx="203">
                  <c:v>1330</c:v>
                </c:pt>
                <c:pt idx="217">
                  <c:v>1660</c:v>
                </c:pt>
                <c:pt idx="224">
                  <c:v>1330</c:v>
                </c:pt>
                <c:pt idx="237">
                  <c:v>1560</c:v>
                </c:pt>
                <c:pt idx="242">
                  <c:v>1470</c:v>
                </c:pt>
                <c:pt idx="256" formatCode="0.00">
                  <c:v>1480</c:v>
                </c:pt>
                <c:pt idx="263">
                  <c:v>1560</c:v>
                </c:pt>
                <c:pt idx="272">
                  <c:v>1360</c:v>
                </c:pt>
                <c:pt idx="277">
                  <c:v>1170</c:v>
                </c:pt>
                <c:pt idx="287">
                  <c:v>1100</c:v>
                </c:pt>
                <c:pt idx="298" formatCode="0.00">
                  <c:v>1880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4D9-4BF5-9F63-0729104AA37B}"/>
            </c:ext>
          </c:extLst>
        </c:ser>
        <c:ser>
          <c:idx val="2"/>
          <c:order val="2"/>
          <c:tx>
            <c:v>Aerobic Digester #2 ML - Total Nitrogen as N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3"/>
                </a:solidFill>
                <a:round/>
              </a:ln>
              <a:effectLst/>
            </c:spPr>
          </c:marker>
          <c:xVal>
            <c:numRef>
              <c:f>Data!$D$6:$PR$6</c:f>
              <c:numCache>
                <c:formatCode>m/d/yyyy</c:formatCode>
                <c:ptCount val="431"/>
                <c:pt idx="0">
                  <c:v>43839</c:v>
                </c:pt>
                <c:pt idx="1">
                  <c:v>43840</c:v>
                </c:pt>
                <c:pt idx="2">
                  <c:v>43841</c:v>
                </c:pt>
                <c:pt idx="3">
                  <c:v>43842</c:v>
                </c:pt>
                <c:pt idx="4">
                  <c:v>43843</c:v>
                </c:pt>
                <c:pt idx="5">
                  <c:v>43844</c:v>
                </c:pt>
                <c:pt idx="6">
                  <c:v>43845</c:v>
                </c:pt>
                <c:pt idx="7">
                  <c:v>43846</c:v>
                </c:pt>
                <c:pt idx="8">
                  <c:v>43847</c:v>
                </c:pt>
                <c:pt idx="9">
                  <c:v>43848</c:v>
                </c:pt>
                <c:pt idx="10">
                  <c:v>43849</c:v>
                </c:pt>
                <c:pt idx="11">
                  <c:v>43850</c:v>
                </c:pt>
                <c:pt idx="12">
                  <c:v>43851</c:v>
                </c:pt>
                <c:pt idx="13">
                  <c:v>43852</c:v>
                </c:pt>
                <c:pt idx="14">
                  <c:v>43853</c:v>
                </c:pt>
                <c:pt idx="15">
                  <c:v>43854</c:v>
                </c:pt>
                <c:pt idx="16">
                  <c:v>43855</c:v>
                </c:pt>
                <c:pt idx="17">
                  <c:v>43856</c:v>
                </c:pt>
                <c:pt idx="18">
                  <c:v>43857</c:v>
                </c:pt>
                <c:pt idx="19">
                  <c:v>43858</c:v>
                </c:pt>
                <c:pt idx="20">
                  <c:v>43859</c:v>
                </c:pt>
                <c:pt idx="21">
                  <c:v>43860</c:v>
                </c:pt>
                <c:pt idx="22">
                  <c:v>43861</c:v>
                </c:pt>
                <c:pt idx="23">
                  <c:v>43862</c:v>
                </c:pt>
                <c:pt idx="24">
                  <c:v>43863</c:v>
                </c:pt>
                <c:pt idx="25">
                  <c:v>43864</c:v>
                </c:pt>
                <c:pt idx="26">
                  <c:v>43865</c:v>
                </c:pt>
                <c:pt idx="27">
                  <c:v>43866</c:v>
                </c:pt>
                <c:pt idx="28">
                  <c:v>43867</c:v>
                </c:pt>
                <c:pt idx="29">
                  <c:v>43868</c:v>
                </c:pt>
                <c:pt idx="30">
                  <c:v>43869</c:v>
                </c:pt>
                <c:pt idx="31">
                  <c:v>43870</c:v>
                </c:pt>
                <c:pt idx="32">
                  <c:v>43871</c:v>
                </c:pt>
                <c:pt idx="33">
                  <c:v>43872</c:v>
                </c:pt>
                <c:pt idx="34">
                  <c:v>43873</c:v>
                </c:pt>
                <c:pt idx="35">
                  <c:v>43874</c:v>
                </c:pt>
                <c:pt idx="36">
                  <c:v>43875</c:v>
                </c:pt>
                <c:pt idx="37">
                  <c:v>43876</c:v>
                </c:pt>
                <c:pt idx="38">
                  <c:v>43877</c:v>
                </c:pt>
                <c:pt idx="39">
                  <c:v>43878</c:v>
                </c:pt>
                <c:pt idx="40">
                  <c:v>43879</c:v>
                </c:pt>
                <c:pt idx="41">
                  <c:v>43880</c:v>
                </c:pt>
                <c:pt idx="42">
                  <c:v>43881</c:v>
                </c:pt>
                <c:pt idx="43">
                  <c:v>43882</c:v>
                </c:pt>
                <c:pt idx="44">
                  <c:v>43883</c:v>
                </c:pt>
                <c:pt idx="45">
                  <c:v>43884</c:v>
                </c:pt>
                <c:pt idx="46">
                  <c:v>43885</c:v>
                </c:pt>
                <c:pt idx="47">
                  <c:v>43886</c:v>
                </c:pt>
                <c:pt idx="48">
                  <c:v>43887</c:v>
                </c:pt>
                <c:pt idx="49">
                  <c:v>43888</c:v>
                </c:pt>
                <c:pt idx="50">
                  <c:v>43889</c:v>
                </c:pt>
                <c:pt idx="51">
                  <c:v>43890</c:v>
                </c:pt>
                <c:pt idx="52">
                  <c:v>43891</c:v>
                </c:pt>
                <c:pt idx="53">
                  <c:v>43892</c:v>
                </c:pt>
                <c:pt idx="54">
                  <c:v>43893</c:v>
                </c:pt>
                <c:pt idx="55">
                  <c:v>43894</c:v>
                </c:pt>
                <c:pt idx="56">
                  <c:v>43895</c:v>
                </c:pt>
                <c:pt idx="57">
                  <c:v>43896</c:v>
                </c:pt>
                <c:pt idx="58">
                  <c:v>43897</c:v>
                </c:pt>
                <c:pt idx="59">
                  <c:v>43898</c:v>
                </c:pt>
                <c:pt idx="60">
                  <c:v>43899</c:v>
                </c:pt>
                <c:pt idx="61">
                  <c:v>43900</c:v>
                </c:pt>
                <c:pt idx="62">
                  <c:v>43901</c:v>
                </c:pt>
                <c:pt idx="63">
                  <c:v>43902</c:v>
                </c:pt>
                <c:pt idx="64">
                  <c:v>43903</c:v>
                </c:pt>
                <c:pt idx="65">
                  <c:v>43904</c:v>
                </c:pt>
                <c:pt idx="66">
                  <c:v>43905</c:v>
                </c:pt>
                <c:pt idx="67">
                  <c:v>43906</c:v>
                </c:pt>
                <c:pt idx="68">
                  <c:v>43907</c:v>
                </c:pt>
                <c:pt idx="69">
                  <c:v>43908</c:v>
                </c:pt>
                <c:pt idx="70">
                  <c:v>43909</c:v>
                </c:pt>
                <c:pt idx="71">
                  <c:v>43910</c:v>
                </c:pt>
                <c:pt idx="72">
                  <c:v>43911</c:v>
                </c:pt>
                <c:pt idx="73">
                  <c:v>43912</c:v>
                </c:pt>
                <c:pt idx="74">
                  <c:v>43913</c:v>
                </c:pt>
                <c:pt idx="75">
                  <c:v>43914</c:v>
                </c:pt>
                <c:pt idx="76">
                  <c:v>43915</c:v>
                </c:pt>
                <c:pt idx="77">
                  <c:v>43916</c:v>
                </c:pt>
                <c:pt idx="78">
                  <c:v>43917</c:v>
                </c:pt>
                <c:pt idx="79">
                  <c:v>43918</c:v>
                </c:pt>
                <c:pt idx="80">
                  <c:v>43919</c:v>
                </c:pt>
                <c:pt idx="81">
                  <c:v>43920</c:v>
                </c:pt>
                <c:pt idx="82">
                  <c:v>43921</c:v>
                </c:pt>
                <c:pt idx="83">
                  <c:v>43922</c:v>
                </c:pt>
                <c:pt idx="84">
                  <c:v>43923</c:v>
                </c:pt>
                <c:pt idx="85">
                  <c:v>43924</c:v>
                </c:pt>
                <c:pt idx="86">
                  <c:v>43925</c:v>
                </c:pt>
                <c:pt idx="87">
                  <c:v>43926</c:v>
                </c:pt>
                <c:pt idx="88">
                  <c:v>43927</c:v>
                </c:pt>
                <c:pt idx="89">
                  <c:v>43928</c:v>
                </c:pt>
                <c:pt idx="90">
                  <c:v>43929</c:v>
                </c:pt>
                <c:pt idx="91">
                  <c:v>43930</c:v>
                </c:pt>
                <c:pt idx="92">
                  <c:v>43931</c:v>
                </c:pt>
                <c:pt idx="93">
                  <c:v>43932</c:v>
                </c:pt>
                <c:pt idx="94">
                  <c:v>43933</c:v>
                </c:pt>
                <c:pt idx="95">
                  <c:v>43934</c:v>
                </c:pt>
                <c:pt idx="96">
                  <c:v>43935</c:v>
                </c:pt>
                <c:pt idx="97">
                  <c:v>43936</c:v>
                </c:pt>
                <c:pt idx="98">
                  <c:v>43937</c:v>
                </c:pt>
                <c:pt idx="99">
                  <c:v>43938</c:v>
                </c:pt>
                <c:pt idx="100">
                  <c:v>43939</c:v>
                </c:pt>
                <c:pt idx="101">
                  <c:v>43940</c:v>
                </c:pt>
                <c:pt idx="102">
                  <c:v>43941</c:v>
                </c:pt>
                <c:pt idx="103">
                  <c:v>43942</c:v>
                </c:pt>
                <c:pt idx="104">
                  <c:v>43943</c:v>
                </c:pt>
                <c:pt idx="105">
                  <c:v>43944</c:v>
                </c:pt>
                <c:pt idx="106">
                  <c:v>43945</c:v>
                </c:pt>
                <c:pt idx="107">
                  <c:v>43946</c:v>
                </c:pt>
                <c:pt idx="108">
                  <c:v>43947</c:v>
                </c:pt>
                <c:pt idx="109">
                  <c:v>43948</c:v>
                </c:pt>
                <c:pt idx="110">
                  <c:v>43949</c:v>
                </c:pt>
                <c:pt idx="111">
                  <c:v>43950</c:v>
                </c:pt>
                <c:pt idx="112">
                  <c:v>43951</c:v>
                </c:pt>
                <c:pt idx="113">
                  <c:v>43952</c:v>
                </c:pt>
                <c:pt idx="114">
                  <c:v>43953</c:v>
                </c:pt>
                <c:pt idx="115">
                  <c:v>43954</c:v>
                </c:pt>
                <c:pt idx="116">
                  <c:v>43955</c:v>
                </c:pt>
                <c:pt idx="117">
                  <c:v>43956</c:v>
                </c:pt>
                <c:pt idx="118">
                  <c:v>43957</c:v>
                </c:pt>
                <c:pt idx="119">
                  <c:v>43958</c:v>
                </c:pt>
                <c:pt idx="120">
                  <c:v>43959</c:v>
                </c:pt>
                <c:pt idx="121">
                  <c:v>43960</c:v>
                </c:pt>
                <c:pt idx="122">
                  <c:v>43961</c:v>
                </c:pt>
                <c:pt idx="123">
                  <c:v>43962</c:v>
                </c:pt>
                <c:pt idx="124">
                  <c:v>43963</c:v>
                </c:pt>
                <c:pt idx="125">
                  <c:v>43964</c:v>
                </c:pt>
                <c:pt idx="126">
                  <c:v>43965</c:v>
                </c:pt>
                <c:pt idx="127">
                  <c:v>43966</c:v>
                </c:pt>
                <c:pt idx="128">
                  <c:v>43967</c:v>
                </c:pt>
                <c:pt idx="129">
                  <c:v>43968</c:v>
                </c:pt>
                <c:pt idx="130">
                  <c:v>43969</c:v>
                </c:pt>
                <c:pt idx="131">
                  <c:v>43970</c:v>
                </c:pt>
                <c:pt idx="132">
                  <c:v>43971</c:v>
                </c:pt>
                <c:pt idx="133">
                  <c:v>43972</c:v>
                </c:pt>
                <c:pt idx="134">
                  <c:v>43973</c:v>
                </c:pt>
                <c:pt idx="135">
                  <c:v>43974</c:v>
                </c:pt>
                <c:pt idx="136">
                  <c:v>43975</c:v>
                </c:pt>
                <c:pt idx="137">
                  <c:v>43976</c:v>
                </c:pt>
                <c:pt idx="138">
                  <c:v>43977</c:v>
                </c:pt>
                <c:pt idx="139">
                  <c:v>43978</c:v>
                </c:pt>
                <c:pt idx="140">
                  <c:v>43979</c:v>
                </c:pt>
                <c:pt idx="141">
                  <c:v>43980</c:v>
                </c:pt>
                <c:pt idx="142">
                  <c:v>43981</c:v>
                </c:pt>
                <c:pt idx="143">
                  <c:v>43982</c:v>
                </c:pt>
                <c:pt idx="144">
                  <c:v>43983</c:v>
                </c:pt>
                <c:pt idx="145">
                  <c:v>43984</c:v>
                </c:pt>
                <c:pt idx="146">
                  <c:v>43985</c:v>
                </c:pt>
                <c:pt idx="147">
                  <c:v>43986</c:v>
                </c:pt>
                <c:pt idx="148">
                  <c:v>43987</c:v>
                </c:pt>
                <c:pt idx="149">
                  <c:v>43988</c:v>
                </c:pt>
                <c:pt idx="150">
                  <c:v>43989</c:v>
                </c:pt>
                <c:pt idx="151">
                  <c:v>43990</c:v>
                </c:pt>
                <c:pt idx="152">
                  <c:v>43991</c:v>
                </c:pt>
                <c:pt idx="153">
                  <c:v>43992</c:v>
                </c:pt>
                <c:pt idx="154">
                  <c:v>43993</c:v>
                </c:pt>
                <c:pt idx="155">
                  <c:v>43994</c:v>
                </c:pt>
                <c:pt idx="156">
                  <c:v>43995</c:v>
                </c:pt>
                <c:pt idx="157">
                  <c:v>43996</c:v>
                </c:pt>
                <c:pt idx="158">
                  <c:v>43997</c:v>
                </c:pt>
                <c:pt idx="159">
                  <c:v>43998</c:v>
                </c:pt>
                <c:pt idx="160">
                  <c:v>43999</c:v>
                </c:pt>
                <c:pt idx="161">
                  <c:v>44000</c:v>
                </c:pt>
                <c:pt idx="162">
                  <c:v>44001</c:v>
                </c:pt>
                <c:pt idx="163">
                  <c:v>44002</c:v>
                </c:pt>
                <c:pt idx="164">
                  <c:v>44003</c:v>
                </c:pt>
                <c:pt idx="165">
                  <c:v>44004</c:v>
                </c:pt>
                <c:pt idx="166">
                  <c:v>44005</c:v>
                </c:pt>
                <c:pt idx="167">
                  <c:v>44006</c:v>
                </c:pt>
                <c:pt idx="168">
                  <c:v>44007</c:v>
                </c:pt>
                <c:pt idx="169">
                  <c:v>44008</c:v>
                </c:pt>
                <c:pt idx="170">
                  <c:v>44009</c:v>
                </c:pt>
                <c:pt idx="171">
                  <c:v>44010</c:v>
                </c:pt>
                <c:pt idx="172">
                  <c:v>44011</c:v>
                </c:pt>
                <c:pt idx="173">
                  <c:v>44012</c:v>
                </c:pt>
                <c:pt idx="174">
                  <c:v>44013</c:v>
                </c:pt>
                <c:pt idx="175">
                  <c:v>44014</c:v>
                </c:pt>
                <c:pt idx="176">
                  <c:v>44015</c:v>
                </c:pt>
                <c:pt idx="177">
                  <c:v>44016</c:v>
                </c:pt>
                <c:pt idx="178">
                  <c:v>44017</c:v>
                </c:pt>
                <c:pt idx="179">
                  <c:v>44018</c:v>
                </c:pt>
                <c:pt idx="180">
                  <c:v>44019</c:v>
                </c:pt>
                <c:pt idx="181">
                  <c:v>44020</c:v>
                </c:pt>
                <c:pt idx="182">
                  <c:v>44021</c:v>
                </c:pt>
                <c:pt idx="183">
                  <c:v>44022</c:v>
                </c:pt>
                <c:pt idx="184">
                  <c:v>44023</c:v>
                </c:pt>
                <c:pt idx="185">
                  <c:v>44024</c:v>
                </c:pt>
                <c:pt idx="186">
                  <c:v>44025</c:v>
                </c:pt>
                <c:pt idx="187">
                  <c:v>44026</c:v>
                </c:pt>
                <c:pt idx="188">
                  <c:v>44027</c:v>
                </c:pt>
                <c:pt idx="189">
                  <c:v>44028</c:v>
                </c:pt>
                <c:pt idx="190">
                  <c:v>44029</c:v>
                </c:pt>
                <c:pt idx="191">
                  <c:v>44030</c:v>
                </c:pt>
                <c:pt idx="192">
                  <c:v>44031</c:v>
                </c:pt>
                <c:pt idx="193">
                  <c:v>44032</c:v>
                </c:pt>
                <c:pt idx="194">
                  <c:v>44033</c:v>
                </c:pt>
                <c:pt idx="195">
                  <c:v>44034</c:v>
                </c:pt>
                <c:pt idx="196">
                  <c:v>44035</c:v>
                </c:pt>
                <c:pt idx="197">
                  <c:v>44036</c:v>
                </c:pt>
                <c:pt idx="198">
                  <c:v>44037</c:v>
                </c:pt>
                <c:pt idx="199">
                  <c:v>44038</c:v>
                </c:pt>
                <c:pt idx="200">
                  <c:v>44039</c:v>
                </c:pt>
                <c:pt idx="201">
                  <c:v>44040</c:v>
                </c:pt>
                <c:pt idx="202">
                  <c:v>44041</c:v>
                </c:pt>
                <c:pt idx="203">
                  <c:v>44042</c:v>
                </c:pt>
                <c:pt idx="204">
                  <c:v>44043</c:v>
                </c:pt>
                <c:pt idx="205">
                  <c:v>44044</c:v>
                </c:pt>
                <c:pt idx="206">
                  <c:v>44045</c:v>
                </c:pt>
                <c:pt idx="207">
                  <c:v>44046</c:v>
                </c:pt>
                <c:pt idx="208">
                  <c:v>44047</c:v>
                </c:pt>
                <c:pt idx="209">
                  <c:v>44048</c:v>
                </c:pt>
                <c:pt idx="210">
                  <c:v>44049</c:v>
                </c:pt>
                <c:pt idx="211">
                  <c:v>44050</c:v>
                </c:pt>
                <c:pt idx="212">
                  <c:v>44051</c:v>
                </c:pt>
                <c:pt idx="213">
                  <c:v>44052</c:v>
                </c:pt>
                <c:pt idx="214">
                  <c:v>44053</c:v>
                </c:pt>
                <c:pt idx="215">
                  <c:v>44054</c:v>
                </c:pt>
                <c:pt idx="216">
                  <c:v>44055</c:v>
                </c:pt>
                <c:pt idx="217">
                  <c:v>44056</c:v>
                </c:pt>
                <c:pt idx="218">
                  <c:v>44057</c:v>
                </c:pt>
                <c:pt idx="219">
                  <c:v>44058</c:v>
                </c:pt>
                <c:pt idx="220">
                  <c:v>44059</c:v>
                </c:pt>
                <c:pt idx="221">
                  <c:v>44060</c:v>
                </c:pt>
                <c:pt idx="222">
                  <c:v>44061</c:v>
                </c:pt>
                <c:pt idx="223">
                  <c:v>44062</c:v>
                </c:pt>
                <c:pt idx="224">
                  <c:v>44063</c:v>
                </c:pt>
                <c:pt idx="225">
                  <c:v>44064</c:v>
                </c:pt>
                <c:pt idx="226">
                  <c:v>44065</c:v>
                </c:pt>
                <c:pt idx="227">
                  <c:v>44066</c:v>
                </c:pt>
                <c:pt idx="228">
                  <c:v>44067</c:v>
                </c:pt>
                <c:pt idx="229">
                  <c:v>44068</c:v>
                </c:pt>
                <c:pt idx="230">
                  <c:v>44069</c:v>
                </c:pt>
                <c:pt idx="231">
                  <c:v>44070</c:v>
                </c:pt>
                <c:pt idx="232">
                  <c:v>44071</c:v>
                </c:pt>
                <c:pt idx="233">
                  <c:v>44072</c:v>
                </c:pt>
                <c:pt idx="234">
                  <c:v>44073</c:v>
                </c:pt>
                <c:pt idx="235">
                  <c:v>44074</c:v>
                </c:pt>
                <c:pt idx="236">
                  <c:v>44075</c:v>
                </c:pt>
                <c:pt idx="237">
                  <c:v>44076</c:v>
                </c:pt>
                <c:pt idx="238">
                  <c:v>44077</c:v>
                </c:pt>
                <c:pt idx="239">
                  <c:v>44078</c:v>
                </c:pt>
                <c:pt idx="240">
                  <c:v>44079</c:v>
                </c:pt>
                <c:pt idx="241">
                  <c:v>44080</c:v>
                </c:pt>
                <c:pt idx="242">
                  <c:v>44081</c:v>
                </c:pt>
                <c:pt idx="243">
                  <c:v>44082</c:v>
                </c:pt>
                <c:pt idx="244">
                  <c:v>44083</c:v>
                </c:pt>
                <c:pt idx="245">
                  <c:v>44084</c:v>
                </c:pt>
                <c:pt idx="246">
                  <c:v>44085</c:v>
                </c:pt>
                <c:pt idx="247">
                  <c:v>44086</c:v>
                </c:pt>
                <c:pt idx="248">
                  <c:v>44087</c:v>
                </c:pt>
                <c:pt idx="249">
                  <c:v>44088</c:v>
                </c:pt>
                <c:pt idx="250">
                  <c:v>44089</c:v>
                </c:pt>
                <c:pt idx="251">
                  <c:v>44090</c:v>
                </c:pt>
                <c:pt idx="252">
                  <c:v>44091</c:v>
                </c:pt>
                <c:pt idx="253">
                  <c:v>44092</c:v>
                </c:pt>
                <c:pt idx="254">
                  <c:v>44093</c:v>
                </c:pt>
                <c:pt idx="255">
                  <c:v>44094</c:v>
                </c:pt>
                <c:pt idx="256">
                  <c:v>44095</c:v>
                </c:pt>
                <c:pt idx="257">
                  <c:v>44096</c:v>
                </c:pt>
                <c:pt idx="258">
                  <c:v>44097</c:v>
                </c:pt>
                <c:pt idx="259">
                  <c:v>44098</c:v>
                </c:pt>
                <c:pt idx="260">
                  <c:v>44099</c:v>
                </c:pt>
                <c:pt idx="261">
                  <c:v>44100</c:v>
                </c:pt>
                <c:pt idx="262">
                  <c:v>44101</c:v>
                </c:pt>
                <c:pt idx="263">
                  <c:v>44102</c:v>
                </c:pt>
                <c:pt idx="264">
                  <c:v>44103</c:v>
                </c:pt>
                <c:pt idx="265">
                  <c:v>44104</c:v>
                </c:pt>
                <c:pt idx="266">
                  <c:v>44105</c:v>
                </c:pt>
                <c:pt idx="267">
                  <c:v>44106</c:v>
                </c:pt>
                <c:pt idx="268">
                  <c:v>44107</c:v>
                </c:pt>
                <c:pt idx="269">
                  <c:v>44108</c:v>
                </c:pt>
                <c:pt idx="270">
                  <c:v>44109</c:v>
                </c:pt>
                <c:pt idx="271">
                  <c:v>44110</c:v>
                </c:pt>
                <c:pt idx="272">
                  <c:v>44111</c:v>
                </c:pt>
                <c:pt idx="273">
                  <c:v>44112</c:v>
                </c:pt>
                <c:pt idx="274">
                  <c:v>44113</c:v>
                </c:pt>
                <c:pt idx="275">
                  <c:v>44114</c:v>
                </c:pt>
                <c:pt idx="276">
                  <c:v>44115</c:v>
                </c:pt>
                <c:pt idx="277">
                  <c:v>44116</c:v>
                </c:pt>
                <c:pt idx="278">
                  <c:v>44117</c:v>
                </c:pt>
                <c:pt idx="279">
                  <c:v>44118</c:v>
                </c:pt>
                <c:pt idx="280">
                  <c:v>44119</c:v>
                </c:pt>
                <c:pt idx="281">
                  <c:v>44120</c:v>
                </c:pt>
                <c:pt idx="282">
                  <c:v>44121</c:v>
                </c:pt>
                <c:pt idx="283">
                  <c:v>44122</c:v>
                </c:pt>
                <c:pt idx="284">
                  <c:v>44123</c:v>
                </c:pt>
                <c:pt idx="285">
                  <c:v>44124</c:v>
                </c:pt>
                <c:pt idx="286">
                  <c:v>44125</c:v>
                </c:pt>
                <c:pt idx="287">
                  <c:v>44126</c:v>
                </c:pt>
                <c:pt idx="288">
                  <c:v>44127</c:v>
                </c:pt>
                <c:pt idx="289">
                  <c:v>44128</c:v>
                </c:pt>
                <c:pt idx="290">
                  <c:v>44129</c:v>
                </c:pt>
                <c:pt idx="291">
                  <c:v>44130</c:v>
                </c:pt>
                <c:pt idx="292">
                  <c:v>44131</c:v>
                </c:pt>
                <c:pt idx="293">
                  <c:v>44132</c:v>
                </c:pt>
                <c:pt idx="294">
                  <c:v>44133</c:v>
                </c:pt>
                <c:pt idx="295">
                  <c:v>44134</c:v>
                </c:pt>
                <c:pt idx="296">
                  <c:v>44135</c:v>
                </c:pt>
                <c:pt idx="297">
                  <c:v>44136</c:v>
                </c:pt>
                <c:pt idx="298">
                  <c:v>44137</c:v>
                </c:pt>
                <c:pt idx="299">
                  <c:v>44138</c:v>
                </c:pt>
                <c:pt idx="300">
                  <c:v>44139</c:v>
                </c:pt>
                <c:pt idx="301">
                  <c:v>44140</c:v>
                </c:pt>
                <c:pt idx="302">
                  <c:v>44141</c:v>
                </c:pt>
                <c:pt idx="303">
                  <c:v>44142</c:v>
                </c:pt>
                <c:pt idx="304">
                  <c:v>44143</c:v>
                </c:pt>
                <c:pt idx="305">
                  <c:v>44144</c:v>
                </c:pt>
                <c:pt idx="306">
                  <c:v>44145</c:v>
                </c:pt>
                <c:pt idx="307">
                  <c:v>44146</c:v>
                </c:pt>
                <c:pt idx="308">
                  <c:v>44147</c:v>
                </c:pt>
                <c:pt idx="309">
                  <c:v>44148</c:v>
                </c:pt>
                <c:pt idx="310">
                  <c:v>44149</c:v>
                </c:pt>
                <c:pt idx="311">
                  <c:v>44150</c:v>
                </c:pt>
                <c:pt idx="312">
                  <c:v>44151</c:v>
                </c:pt>
                <c:pt idx="313">
                  <c:v>44152</c:v>
                </c:pt>
                <c:pt idx="314">
                  <c:v>44153</c:v>
                </c:pt>
                <c:pt idx="315">
                  <c:v>44154</c:v>
                </c:pt>
                <c:pt idx="316">
                  <c:v>44155</c:v>
                </c:pt>
                <c:pt idx="317">
                  <c:v>44156</c:v>
                </c:pt>
                <c:pt idx="318">
                  <c:v>44157</c:v>
                </c:pt>
                <c:pt idx="319">
                  <c:v>44158</c:v>
                </c:pt>
                <c:pt idx="320">
                  <c:v>44159</c:v>
                </c:pt>
                <c:pt idx="321">
                  <c:v>44160</c:v>
                </c:pt>
                <c:pt idx="322">
                  <c:v>44161</c:v>
                </c:pt>
                <c:pt idx="323">
                  <c:v>44162</c:v>
                </c:pt>
                <c:pt idx="324">
                  <c:v>44163</c:v>
                </c:pt>
                <c:pt idx="325">
                  <c:v>44164</c:v>
                </c:pt>
                <c:pt idx="326">
                  <c:v>44165</c:v>
                </c:pt>
                <c:pt idx="327">
                  <c:v>44166</c:v>
                </c:pt>
                <c:pt idx="328">
                  <c:v>44167</c:v>
                </c:pt>
                <c:pt idx="329">
                  <c:v>44168</c:v>
                </c:pt>
                <c:pt idx="330">
                  <c:v>44169</c:v>
                </c:pt>
                <c:pt idx="331">
                  <c:v>44170</c:v>
                </c:pt>
                <c:pt idx="332">
                  <c:v>44171</c:v>
                </c:pt>
                <c:pt idx="333">
                  <c:v>44172</c:v>
                </c:pt>
                <c:pt idx="334">
                  <c:v>44173</c:v>
                </c:pt>
                <c:pt idx="335">
                  <c:v>44174</c:v>
                </c:pt>
                <c:pt idx="336">
                  <c:v>44175</c:v>
                </c:pt>
                <c:pt idx="337">
                  <c:v>44176</c:v>
                </c:pt>
                <c:pt idx="338">
                  <c:v>44177</c:v>
                </c:pt>
                <c:pt idx="339">
                  <c:v>44178</c:v>
                </c:pt>
                <c:pt idx="340">
                  <c:v>44179</c:v>
                </c:pt>
                <c:pt idx="341">
                  <c:v>44180</c:v>
                </c:pt>
                <c:pt idx="342">
                  <c:v>44181</c:v>
                </c:pt>
                <c:pt idx="343">
                  <c:v>44182</c:v>
                </c:pt>
                <c:pt idx="344">
                  <c:v>44183</c:v>
                </c:pt>
                <c:pt idx="345">
                  <c:v>44184</c:v>
                </c:pt>
                <c:pt idx="346">
                  <c:v>44185</c:v>
                </c:pt>
                <c:pt idx="347">
                  <c:v>44186</c:v>
                </c:pt>
                <c:pt idx="348">
                  <c:v>44187</c:v>
                </c:pt>
                <c:pt idx="349">
                  <c:v>44188</c:v>
                </c:pt>
                <c:pt idx="350">
                  <c:v>44189</c:v>
                </c:pt>
                <c:pt idx="351">
                  <c:v>44190</c:v>
                </c:pt>
                <c:pt idx="352">
                  <c:v>44191</c:v>
                </c:pt>
                <c:pt idx="353">
                  <c:v>44192</c:v>
                </c:pt>
                <c:pt idx="354">
                  <c:v>44193</c:v>
                </c:pt>
                <c:pt idx="355">
                  <c:v>44194</c:v>
                </c:pt>
                <c:pt idx="356">
                  <c:v>44195</c:v>
                </c:pt>
                <c:pt idx="357">
                  <c:v>44196</c:v>
                </c:pt>
                <c:pt idx="358">
                  <c:v>44197</c:v>
                </c:pt>
                <c:pt idx="359">
                  <c:v>44198</c:v>
                </c:pt>
                <c:pt idx="360">
                  <c:v>44199</c:v>
                </c:pt>
                <c:pt idx="361">
                  <c:v>44200</c:v>
                </c:pt>
                <c:pt idx="362">
                  <c:v>44201</c:v>
                </c:pt>
                <c:pt idx="363">
                  <c:v>44202</c:v>
                </c:pt>
                <c:pt idx="364">
                  <c:v>44203</c:v>
                </c:pt>
                <c:pt idx="365">
                  <c:v>44204</c:v>
                </c:pt>
                <c:pt idx="366">
                  <c:v>44205</c:v>
                </c:pt>
                <c:pt idx="367">
                  <c:v>44206</c:v>
                </c:pt>
                <c:pt idx="368">
                  <c:v>44207</c:v>
                </c:pt>
                <c:pt idx="369">
                  <c:v>44208</c:v>
                </c:pt>
                <c:pt idx="370">
                  <c:v>44209</c:v>
                </c:pt>
                <c:pt idx="371">
                  <c:v>44210</c:v>
                </c:pt>
                <c:pt idx="372">
                  <c:v>44211</c:v>
                </c:pt>
                <c:pt idx="373">
                  <c:v>44212</c:v>
                </c:pt>
                <c:pt idx="374">
                  <c:v>44213</c:v>
                </c:pt>
                <c:pt idx="375">
                  <c:v>44214</c:v>
                </c:pt>
                <c:pt idx="376">
                  <c:v>44215</c:v>
                </c:pt>
                <c:pt idx="377">
                  <c:v>44216</c:v>
                </c:pt>
                <c:pt idx="378">
                  <c:v>44217</c:v>
                </c:pt>
                <c:pt idx="379">
                  <c:v>44218</c:v>
                </c:pt>
                <c:pt idx="380">
                  <c:v>44219</c:v>
                </c:pt>
                <c:pt idx="381">
                  <c:v>44220</c:v>
                </c:pt>
                <c:pt idx="382">
                  <c:v>44221</c:v>
                </c:pt>
                <c:pt idx="383">
                  <c:v>44222</c:v>
                </c:pt>
                <c:pt idx="384">
                  <c:v>44223</c:v>
                </c:pt>
                <c:pt idx="385">
                  <c:v>44224</c:v>
                </c:pt>
                <c:pt idx="386">
                  <c:v>44225</c:v>
                </c:pt>
                <c:pt idx="387">
                  <c:v>44226</c:v>
                </c:pt>
                <c:pt idx="388">
                  <c:v>44227</c:v>
                </c:pt>
                <c:pt idx="389">
                  <c:v>44228</c:v>
                </c:pt>
                <c:pt idx="390">
                  <c:v>44229</c:v>
                </c:pt>
                <c:pt idx="391">
                  <c:v>44230</c:v>
                </c:pt>
                <c:pt idx="392">
                  <c:v>44231</c:v>
                </c:pt>
                <c:pt idx="393">
                  <c:v>44232</c:v>
                </c:pt>
                <c:pt idx="394">
                  <c:v>44233</c:v>
                </c:pt>
                <c:pt idx="395">
                  <c:v>44234</c:v>
                </c:pt>
                <c:pt idx="396">
                  <c:v>44235</c:v>
                </c:pt>
                <c:pt idx="397">
                  <c:v>44236</c:v>
                </c:pt>
                <c:pt idx="398">
                  <c:v>44237</c:v>
                </c:pt>
                <c:pt idx="399">
                  <c:v>44238</c:v>
                </c:pt>
                <c:pt idx="400">
                  <c:v>44239</c:v>
                </c:pt>
                <c:pt idx="401">
                  <c:v>44240</c:v>
                </c:pt>
                <c:pt idx="402">
                  <c:v>44241</c:v>
                </c:pt>
                <c:pt idx="403">
                  <c:v>44242</c:v>
                </c:pt>
                <c:pt idx="404">
                  <c:v>44243</c:v>
                </c:pt>
                <c:pt idx="405">
                  <c:v>44244</c:v>
                </c:pt>
                <c:pt idx="406">
                  <c:v>44245</c:v>
                </c:pt>
                <c:pt idx="407">
                  <c:v>44246</c:v>
                </c:pt>
                <c:pt idx="408">
                  <c:v>44247</c:v>
                </c:pt>
                <c:pt idx="409">
                  <c:v>44248</c:v>
                </c:pt>
                <c:pt idx="410">
                  <c:v>44249</c:v>
                </c:pt>
                <c:pt idx="411">
                  <c:v>44250</c:v>
                </c:pt>
                <c:pt idx="412">
                  <c:v>44251</c:v>
                </c:pt>
                <c:pt idx="413">
                  <c:v>44252</c:v>
                </c:pt>
                <c:pt idx="414">
                  <c:v>44253</c:v>
                </c:pt>
                <c:pt idx="415">
                  <c:v>44254</c:v>
                </c:pt>
                <c:pt idx="416">
                  <c:v>44255</c:v>
                </c:pt>
                <c:pt idx="417">
                  <c:v>44256</c:v>
                </c:pt>
                <c:pt idx="418">
                  <c:v>44257</c:v>
                </c:pt>
                <c:pt idx="419">
                  <c:v>44258</c:v>
                </c:pt>
                <c:pt idx="420">
                  <c:v>44259</c:v>
                </c:pt>
                <c:pt idx="421">
                  <c:v>44260</c:v>
                </c:pt>
                <c:pt idx="422">
                  <c:v>44261</c:v>
                </c:pt>
                <c:pt idx="423">
                  <c:v>44262</c:v>
                </c:pt>
                <c:pt idx="424">
                  <c:v>44263</c:v>
                </c:pt>
                <c:pt idx="425">
                  <c:v>44264</c:v>
                </c:pt>
                <c:pt idx="426">
                  <c:v>44265</c:v>
                </c:pt>
                <c:pt idx="427">
                  <c:v>44266</c:v>
                </c:pt>
                <c:pt idx="428">
                  <c:v>44267</c:v>
                </c:pt>
                <c:pt idx="429">
                  <c:v>44268</c:v>
                </c:pt>
                <c:pt idx="430">
                  <c:v>44269</c:v>
                </c:pt>
              </c:numCache>
            </c:numRef>
          </c:xVal>
          <c:yVal>
            <c:numRef>
              <c:f>Data!$D$26:$PR$26</c:f>
              <c:numCache>
                <c:formatCode>General</c:formatCode>
                <c:ptCount val="431"/>
                <c:pt idx="0" formatCode="0.00">
                  <c:v>551</c:v>
                </c:pt>
                <c:pt idx="5" formatCode="0.00">
                  <c:v>636</c:v>
                </c:pt>
                <c:pt idx="7" formatCode="0.00">
                  <c:v>635</c:v>
                </c:pt>
                <c:pt idx="15" formatCode="0.00">
                  <c:v>513</c:v>
                </c:pt>
                <c:pt idx="22">
                  <c:v>656</c:v>
                </c:pt>
                <c:pt idx="28">
                  <c:v>662</c:v>
                </c:pt>
                <c:pt idx="99">
                  <c:v>331</c:v>
                </c:pt>
                <c:pt idx="187">
                  <c:v>741</c:v>
                </c:pt>
                <c:pt idx="203">
                  <c:v>894</c:v>
                </c:pt>
                <c:pt idx="217">
                  <c:v>1390</c:v>
                </c:pt>
                <c:pt idx="224">
                  <c:v>1240</c:v>
                </c:pt>
                <c:pt idx="237">
                  <c:v>1460</c:v>
                </c:pt>
                <c:pt idx="242">
                  <c:v>1530</c:v>
                </c:pt>
                <c:pt idx="256" formatCode="0.00">
                  <c:v>1190</c:v>
                </c:pt>
                <c:pt idx="263">
                  <c:v>1160</c:v>
                </c:pt>
                <c:pt idx="272">
                  <c:v>1060</c:v>
                </c:pt>
                <c:pt idx="277">
                  <c:v>970</c:v>
                </c:pt>
                <c:pt idx="287">
                  <c:v>991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24D9-4BF5-9F63-0729104AA37B}"/>
            </c:ext>
          </c:extLst>
        </c:ser>
        <c:ser>
          <c:idx val="5"/>
          <c:order val="5"/>
          <c:tx>
            <c:v>Aerobic Digester #3 ML - Total Nitrogen as N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6"/>
                </a:solidFill>
                <a:round/>
              </a:ln>
              <a:effectLst/>
            </c:spPr>
          </c:marker>
          <c:xVal>
            <c:numRef>
              <c:f>Data!$D$6:$PR$6</c:f>
              <c:numCache>
                <c:formatCode>m/d/yyyy</c:formatCode>
                <c:ptCount val="431"/>
                <c:pt idx="0">
                  <c:v>43839</c:v>
                </c:pt>
                <c:pt idx="1">
                  <c:v>43840</c:v>
                </c:pt>
                <c:pt idx="2">
                  <c:v>43841</c:v>
                </c:pt>
                <c:pt idx="3">
                  <c:v>43842</c:v>
                </c:pt>
                <c:pt idx="4">
                  <c:v>43843</c:v>
                </c:pt>
                <c:pt idx="5">
                  <c:v>43844</c:v>
                </c:pt>
                <c:pt idx="6">
                  <c:v>43845</c:v>
                </c:pt>
                <c:pt idx="7">
                  <c:v>43846</c:v>
                </c:pt>
                <c:pt idx="8">
                  <c:v>43847</c:v>
                </c:pt>
                <c:pt idx="9">
                  <c:v>43848</c:v>
                </c:pt>
                <c:pt idx="10">
                  <c:v>43849</c:v>
                </c:pt>
                <c:pt idx="11">
                  <c:v>43850</c:v>
                </c:pt>
                <c:pt idx="12">
                  <c:v>43851</c:v>
                </c:pt>
                <c:pt idx="13">
                  <c:v>43852</c:v>
                </c:pt>
                <c:pt idx="14">
                  <c:v>43853</c:v>
                </c:pt>
                <c:pt idx="15">
                  <c:v>43854</c:v>
                </c:pt>
                <c:pt idx="16">
                  <c:v>43855</c:v>
                </c:pt>
                <c:pt idx="17">
                  <c:v>43856</c:v>
                </c:pt>
                <c:pt idx="18">
                  <c:v>43857</c:v>
                </c:pt>
                <c:pt idx="19">
                  <c:v>43858</c:v>
                </c:pt>
                <c:pt idx="20">
                  <c:v>43859</c:v>
                </c:pt>
                <c:pt idx="21">
                  <c:v>43860</c:v>
                </c:pt>
                <c:pt idx="22">
                  <c:v>43861</c:v>
                </c:pt>
                <c:pt idx="23">
                  <c:v>43862</c:v>
                </c:pt>
                <c:pt idx="24">
                  <c:v>43863</c:v>
                </c:pt>
                <c:pt idx="25">
                  <c:v>43864</c:v>
                </c:pt>
                <c:pt idx="26">
                  <c:v>43865</c:v>
                </c:pt>
                <c:pt idx="27">
                  <c:v>43866</c:v>
                </c:pt>
                <c:pt idx="28">
                  <c:v>43867</c:v>
                </c:pt>
                <c:pt idx="29">
                  <c:v>43868</c:v>
                </c:pt>
                <c:pt idx="30">
                  <c:v>43869</c:v>
                </c:pt>
                <c:pt idx="31">
                  <c:v>43870</c:v>
                </c:pt>
                <c:pt idx="32">
                  <c:v>43871</c:v>
                </c:pt>
                <c:pt idx="33">
                  <c:v>43872</c:v>
                </c:pt>
                <c:pt idx="34">
                  <c:v>43873</c:v>
                </c:pt>
                <c:pt idx="35">
                  <c:v>43874</c:v>
                </c:pt>
                <c:pt idx="36">
                  <c:v>43875</c:v>
                </c:pt>
                <c:pt idx="37">
                  <c:v>43876</c:v>
                </c:pt>
                <c:pt idx="38">
                  <c:v>43877</c:v>
                </c:pt>
                <c:pt idx="39">
                  <c:v>43878</c:v>
                </c:pt>
                <c:pt idx="40">
                  <c:v>43879</c:v>
                </c:pt>
                <c:pt idx="41">
                  <c:v>43880</c:v>
                </c:pt>
                <c:pt idx="42">
                  <c:v>43881</c:v>
                </c:pt>
                <c:pt idx="43">
                  <c:v>43882</c:v>
                </c:pt>
                <c:pt idx="44">
                  <c:v>43883</c:v>
                </c:pt>
                <c:pt idx="45">
                  <c:v>43884</c:v>
                </c:pt>
                <c:pt idx="46">
                  <c:v>43885</c:v>
                </c:pt>
                <c:pt idx="47">
                  <c:v>43886</c:v>
                </c:pt>
                <c:pt idx="48">
                  <c:v>43887</c:v>
                </c:pt>
                <c:pt idx="49">
                  <c:v>43888</c:v>
                </c:pt>
                <c:pt idx="50">
                  <c:v>43889</c:v>
                </c:pt>
                <c:pt idx="51">
                  <c:v>43890</c:v>
                </c:pt>
                <c:pt idx="52">
                  <c:v>43891</c:v>
                </c:pt>
                <c:pt idx="53">
                  <c:v>43892</c:v>
                </c:pt>
                <c:pt idx="54">
                  <c:v>43893</c:v>
                </c:pt>
                <c:pt idx="55">
                  <c:v>43894</c:v>
                </c:pt>
                <c:pt idx="56">
                  <c:v>43895</c:v>
                </c:pt>
                <c:pt idx="57">
                  <c:v>43896</c:v>
                </c:pt>
                <c:pt idx="58">
                  <c:v>43897</c:v>
                </c:pt>
                <c:pt idx="59">
                  <c:v>43898</c:v>
                </c:pt>
                <c:pt idx="60">
                  <c:v>43899</c:v>
                </c:pt>
                <c:pt idx="61">
                  <c:v>43900</c:v>
                </c:pt>
                <c:pt idx="62">
                  <c:v>43901</c:v>
                </c:pt>
                <c:pt idx="63">
                  <c:v>43902</c:v>
                </c:pt>
                <c:pt idx="64">
                  <c:v>43903</c:v>
                </c:pt>
                <c:pt idx="65">
                  <c:v>43904</c:v>
                </c:pt>
                <c:pt idx="66">
                  <c:v>43905</c:v>
                </c:pt>
                <c:pt idx="67">
                  <c:v>43906</c:v>
                </c:pt>
                <c:pt idx="68">
                  <c:v>43907</c:v>
                </c:pt>
                <c:pt idx="69">
                  <c:v>43908</c:v>
                </c:pt>
                <c:pt idx="70">
                  <c:v>43909</c:v>
                </c:pt>
                <c:pt idx="71">
                  <c:v>43910</c:v>
                </c:pt>
                <c:pt idx="72">
                  <c:v>43911</c:v>
                </c:pt>
                <c:pt idx="73">
                  <c:v>43912</c:v>
                </c:pt>
                <c:pt idx="74">
                  <c:v>43913</c:v>
                </c:pt>
                <c:pt idx="75">
                  <c:v>43914</c:v>
                </c:pt>
                <c:pt idx="76">
                  <c:v>43915</c:v>
                </c:pt>
                <c:pt idx="77">
                  <c:v>43916</c:v>
                </c:pt>
                <c:pt idx="78">
                  <c:v>43917</c:v>
                </c:pt>
                <c:pt idx="79">
                  <c:v>43918</c:v>
                </c:pt>
                <c:pt idx="80">
                  <c:v>43919</c:v>
                </c:pt>
                <c:pt idx="81">
                  <c:v>43920</c:v>
                </c:pt>
                <c:pt idx="82">
                  <c:v>43921</c:v>
                </c:pt>
                <c:pt idx="83">
                  <c:v>43922</c:v>
                </c:pt>
                <c:pt idx="84">
                  <c:v>43923</c:v>
                </c:pt>
                <c:pt idx="85">
                  <c:v>43924</c:v>
                </c:pt>
                <c:pt idx="86">
                  <c:v>43925</c:v>
                </c:pt>
                <c:pt idx="87">
                  <c:v>43926</c:v>
                </c:pt>
                <c:pt idx="88">
                  <c:v>43927</c:v>
                </c:pt>
                <c:pt idx="89">
                  <c:v>43928</c:v>
                </c:pt>
                <c:pt idx="90">
                  <c:v>43929</c:v>
                </c:pt>
                <c:pt idx="91">
                  <c:v>43930</c:v>
                </c:pt>
                <c:pt idx="92">
                  <c:v>43931</c:v>
                </c:pt>
                <c:pt idx="93">
                  <c:v>43932</c:v>
                </c:pt>
                <c:pt idx="94">
                  <c:v>43933</c:v>
                </c:pt>
                <c:pt idx="95">
                  <c:v>43934</c:v>
                </c:pt>
                <c:pt idx="96">
                  <c:v>43935</c:v>
                </c:pt>
                <c:pt idx="97">
                  <c:v>43936</c:v>
                </c:pt>
                <c:pt idx="98">
                  <c:v>43937</c:v>
                </c:pt>
                <c:pt idx="99">
                  <c:v>43938</c:v>
                </c:pt>
                <c:pt idx="100">
                  <c:v>43939</c:v>
                </c:pt>
                <c:pt idx="101">
                  <c:v>43940</c:v>
                </c:pt>
                <c:pt idx="102">
                  <c:v>43941</c:v>
                </c:pt>
                <c:pt idx="103">
                  <c:v>43942</c:v>
                </c:pt>
                <c:pt idx="104">
                  <c:v>43943</c:v>
                </c:pt>
                <c:pt idx="105">
                  <c:v>43944</c:v>
                </c:pt>
                <c:pt idx="106">
                  <c:v>43945</c:v>
                </c:pt>
                <c:pt idx="107">
                  <c:v>43946</c:v>
                </c:pt>
                <c:pt idx="108">
                  <c:v>43947</c:v>
                </c:pt>
                <c:pt idx="109">
                  <c:v>43948</c:v>
                </c:pt>
                <c:pt idx="110">
                  <c:v>43949</c:v>
                </c:pt>
                <c:pt idx="111">
                  <c:v>43950</c:v>
                </c:pt>
                <c:pt idx="112">
                  <c:v>43951</c:v>
                </c:pt>
                <c:pt idx="113">
                  <c:v>43952</c:v>
                </c:pt>
                <c:pt idx="114">
                  <c:v>43953</c:v>
                </c:pt>
                <c:pt idx="115">
                  <c:v>43954</c:v>
                </c:pt>
                <c:pt idx="116">
                  <c:v>43955</c:v>
                </c:pt>
                <c:pt idx="117">
                  <c:v>43956</c:v>
                </c:pt>
                <c:pt idx="118">
                  <c:v>43957</c:v>
                </c:pt>
                <c:pt idx="119">
                  <c:v>43958</c:v>
                </c:pt>
                <c:pt idx="120">
                  <c:v>43959</c:v>
                </c:pt>
                <c:pt idx="121">
                  <c:v>43960</c:v>
                </c:pt>
                <c:pt idx="122">
                  <c:v>43961</c:v>
                </c:pt>
                <c:pt idx="123">
                  <c:v>43962</c:v>
                </c:pt>
                <c:pt idx="124">
                  <c:v>43963</c:v>
                </c:pt>
                <c:pt idx="125">
                  <c:v>43964</c:v>
                </c:pt>
                <c:pt idx="126">
                  <c:v>43965</c:v>
                </c:pt>
                <c:pt idx="127">
                  <c:v>43966</c:v>
                </c:pt>
                <c:pt idx="128">
                  <c:v>43967</c:v>
                </c:pt>
                <c:pt idx="129">
                  <c:v>43968</c:v>
                </c:pt>
                <c:pt idx="130">
                  <c:v>43969</c:v>
                </c:pt>
                <c:pt idx="131">
                  <c:v>43970</c:v>
                </c:pt>
                <c:pt idx="132">
                  <c:v>43971</c:v>
                </c:pt>
                <c:pt idx="133">
                  <c:v>43972</c:v>
                </c:pt>
                <c:pt idx="134">
                  <c:v>43973</c:v>
                </c:pt>
                <c:pt idx="135">
                  <c:v>43974</c:v>
                </c:pt>
                <c:pt idx="136">
                  <c:v>43975</c:v>
                </c:pt>
                <c:pt idx="137">
                  <c:v>43976</c:v>
                </c:pt>
                <c:pt idx="138">
                  <c:v>43977</c:v>
                </c:pt>
                <c:pt idx="139">
                  <c:v>43978</c:v>
                </c:pt>
                <c:pt idx="140">
                  <c:v>43979</c:v>
                </c:pt>
                <c:pt idx="141">
                  <c:v>43980</c:v>
                </c:pt>
                <c:pt idx="142">
                  <c:v>43981</c:v>
                </c:pt>
                <c:pt idx="143">
                  <c:v>43982</c:v>
                </c:pt>
                <c:pt idx="144">
                  <c:v>43983</c:v>
                </c:pt>
                <c:pt idx="145">
                  <c:v>43984</c:v>
                </c:pt>
                <c:pt idx="146">
                  <c:v>43985</c:v>
                </c:pt>
                <c:pt idx="147">
                  <c:v>43986</c:v>
                </c:pt>
                <c:pt idx="148">
                  <c:v>43987</c:v>
                </c:pt>
                <c:pt idx="149">
                  <c:v>43988</c:v>
                </c:pt>
                <c:pt idx="150">
                  <c:v>43989</c:v>
                </c:pt>
                <c:pt idx="151">
                  <c:v>43990</c:v>
                </c:pt>
                <c:pt idx="152">
                  <c:v>43991</c:v>
                </c:pt>
                <c:pt idx="153">
                  <c:v>43992</c:v>
                </c:pt>
                <c:pt idx="154">
                  <c:v>43993</c:v>
                </c:pt>
                <c:pt idx="155">
                  <c:v>43994</c:v>
                </c:pt>
                <c:pt idx="156">
                  <c:v>43995</c:v>
                </c:pt>
                <c:pt idx="157">
                  <c:v>43996</c:v>
                </c:pt>
                <c:pt idx="158">
                  <c:v>43997</c:v>
                </c:pt>
                <c:pt idx="159">
                  <c:v>43998</c:v>
                </c:pt>
                <c:pt idx="160">
                  <c:v>43999</c:v>
                </c:pt>
                <c:pt idx="161">
                  <c:v>44000</c:v>
                </c:pt>
                <c:pt idx="162">
                  <c:v>44001</c:v>
                </c:pt>
                <c:pt idx="163">
                  <c:v>44002</c:v>
                </c:pt>
                <c:pt idx="164">
                  <c:v>44003</c:v>
                </c:pt>
                <c:pt idx="165">
                  <c:v>44004</c:v>
                </c:pt>
                <c:pt idx="166">
                  <c:v>44005</c:v>
                </c:pt>
                <c:pt idx="167">
                  <c:v>44006</c:v>
                </c:pt>
                <c:pt idx="168">
                  <c:v>44007</c:v>
                </c:pt>
                <c:pt idx="169">
                  <c:v>44008</c:v>
                </c:pt>
                <c:pt idx="170">
                  <c:v>44009</c:v>
                </c:pt>
                <c:pt idx="171">
                  <c:v>44010</c:v>
                </c:pt>
                <c:pt idx="172">
                  <c:v>44011</c:v>
                </c:pt>
                <c:pt idx="173">
                  <c:v>44012</c:v>
                </c:pt>
                <c:pt idx="174">
                  <c:v>44013</c:v>
                </c:pt>
                <c:pt idx="175">
                  <c:v>44014</c:v>
                </c:pt>
                <c:pt idx="176">
                  <c:v>44015</c:v>
                </c:pt>
                <c:pt idx="177">
                  <c:v>44016</c:v>
                </c:pt>
                <c:pt idx="178">
                  <c:v>44017</c:v>
                </c:pt>
                <c:pt idx="179">
                  <c:v>44018</c:v>
                </c:pt>
                <c:pt idx="180">
                  <c:v>44019</c:v>
                </c:pt>
                <c:pt idx="181">
                  <c:v>44020</c:v>
                </c:pt>
                <c:pt idx="182">
                  <c:v>44021</c:v>
                </c:pt>
                <c:pt idx="183">
                  <c:v>44022</c:v>
                </c:pt>
                <c:pt idx="184">
                  <c:v>44023</c:v>
                </c:pt>
                <c:pt idx="185">
                  <c:v>44024</c:v>
                </c:pt>
                <c:pt idx="186">
                  <c:v>44025</c:v>
                </c:pt>
                <c:pt idx="187">
                  <c:v>44026</c:v>
                </c:pt>
                <c:pt idx="188">
                  <c:v>44027</c:v>
                </c:pt>
                <c:pt idx="189">
                  <c:v>44028</c:v>
                </c:pt>
                <c:pt idx="190">
                  <c:v>44029</c:v>
                </c:pt>
                <c:pt idx="191">
                  <c:v>44030</c:v>
                </c:pt>
                <c:pt idx="192">
                  <c:v>44031</c:v>
                </c:pt>
                <c:pt idx="193">
                  <c:v>44032</c:v>
                </c:pt>
                <c:pt idx="194">
                  <c:v>44033</c:v>
                </c:pt>
                <c:pt idx="195">
                  <c:v>44034</c:v>
                </c:pt>
                <c:pt idx="196">
                  <c:v>44035</c:v>
                </c:pt>
                <c:pt idx="197">
                  <c:v>44036</c:v>
                </c:pt>
                <c:pt idx="198">
                  <c:v>44037</c:v>
                </c:pt>
                <c:pt idx="199">
                  <c:v>44038</c:v>
                </c:pt>
                <c:pt idx="200">
                  <c:v>44039</c:v>
                </c:pt>
                <c:pt idx="201">
                  <c:v>44040</c:v>
                </c:pt>
                <c:pt idx="202">
                  <c:v>44041</c:v>
                </c:pt>
                <c:pt idx="203">
                  <c:v>44042</c:v>
                </c:pt>
                <c:pt idx="204">
                  <c:v>44043</c:v>
                </c:pt>
                <c:pt idx="205">
                  <c:v>44044</c:v>
                </c:pt>
                <c:pt idx="206">
                  <c:v>44045</c:v>
                </c:pt>
                <c:pt idx="207">
                  <c:v>44046</c:v>
                </c:pt>
                <c:pt idx="208">
                  <c:v>44047</c:v>
                </c:pt>
                <c:pt idx="209">
                  <c:v>44048</c:v>
                </c:pt>
                <c:pt idx="210">
                  <c:v>44049</c:v>
                </c:pt>
                <c:pt idx="211">
                  <c:v>44050</c:v>
                </c:pt>
                <c:pt idx="212">
                  <c:v>44051</c:v>
                </c:pt>
                <c:pt idx="213">
                  <c:v>44052</c:v>
                </c:pt>
                <c:pt idx="214">
                  <c:v>44053</c:v>
                </c:pt>
                <c:pt idx="215">
                  <c:v>44054</c:v>
                </c:pt>
                <c:pt idx="216">
                  <c:v>44055</c:v>
                </c:pt>
                <c:pt idx="217">
                  <c:v>44056</c:v>
                </c:pt>
                <c:pt idx="218">
                  <c:v>44057</c:v>
                </c:pt>
                <c:pt idx="219">
                  <c:v>44058</c:v>
                </c:pt>
                <c:pt idx="220">
                  <c:v>44059</c:v>
                </c:pt>
                <c:pt idx="221">
                  <c:v>44060</c:v>
                </c:pt>
                <c:pt idx="222">
                  <c:v>44061</c:v>
                </c:pt>
                <c:pt idx="223">
                  <c:v>44062</c:v>
                </c:pt>
                <c:pt idx="224">
                  <c:v>44063</c:v>
                </c:pt>
                <c:pt idx="225">
                  <c:v>44064</c:v>
                </c:pt>
                <c:pt idx="226">
                  <c:v>44065</c:v>
                </c:pt>
                <c:pt idx="227">
                  <c:v>44066</c:v>
                </c:pt>
                <c:pt idx="228">
                  <c:v>44067</c:v>
                </c:pt>
                <c:pt idx="229">
                  <c:v>44068</c:v>
                </c:pt>
                <c:pt idx="230">
                  <c:v>44069</c:v>
                </c:pt>
                <c:pt idx="231">
                  <c:v>44070</c:v>
                </c:pt>
                <c:pt idx="232">
                  <c:v>44071</c:v>
                </c:pt>
                <c:pt idx="233">
                  <c:v>44072</c:v>
                </c:pt>
                <c:pt idx="234">
                  <c:v>44073</c:v>
                </c:pt>
                <c:pt idx="235">
                  <c:v>44074</c:v>
                </c:pt>
                <c:pt idx="236">
                  <c:v>44075</c:v>
                </c:pt>
                <c:pt idx="237">
                  <c:v>44076</c:v>
                </c:pt>
                <c:pt idx="238">
                  <c:v>44077</c:v>
                </c:pt>
                <c:pt idx="239">
                  <c:v>44078</c:v>
                </c:pt>
                <c:pt idx="240">
                  <c:v>44079</c:v>
                </c:pt>
                <c:pt idx="241">
                  <c:v>44080</c:v>
                </c:pt>
                <c:pt idx="242">
                  <c:v>44081</c:v>
                </c:pt>
                <c:pt idx="243">
                  <c:v>44082</c:v>
                </c:pt>
                <c:pt idx="244">
                  <c:v>44083</c:v>
                </c:pt>
                <c:pt idx="245">
                  <c:v>44084</c:v>
                </c:pt>
                <c:pt idx="246">
                  <c:v>44085</c:v>
                </c:pt>
                <c:pt idx="247">
                  <c:v>44086</c:v>
                </c:pt>
                <c:pt idx="248">
                  <c:v>44087</c:v>
                </c:pt>
                <c:pt idx="249">
                  <c:v>44088</c:v>
                </c:pt>
                <c:pt idx="250">
                  <c:v>44089</c:v>
                </c:pt>
                <c:pt idx="251">
                  <c:v>44090</c:v>
                </c:pt>
                <c:pt idx="252">
                  <c:v>44091</c:v>
                </c:pt>
                <c:pt idx="253">
                  <c:v>44092</c:v>
                </c:pt>
                <c:pt idx="254">
                  <c:v>44093</c:v>
                </c:pt>
                <c:pt idx="255">
                  <c:v>44094</c:v>
                </c:pt>
                <c:pt idx="256">
                  <c:v>44095</c:v>
                </c:pt>
                <c:pt idx="257">
                  <c:v>44096</c:v>
                </c:pt>
                <c:pt idx="258">
                  <c:v>44097</c:v>
                </c:pt>
                <c:pt idx="259">
                  <c:v>44098</c:v>
                </c:pt>
                <c:pt idx="260">
                  <c:v>44099</c:v>
                </c:pt>
                <c:pt idx="261">
                  <c:v>44100</c:v>
                </c:pt>
                <c:pt idx="262">
                  <c:v>44101</c:v>
                </c:pt>
                <c:pt idx="263">
                  <c:v>44102</c:v>
                </c:pt>
                <c:pt idx="264">
                  <c:v>44103</c:v>
                </c:pt>
                <c:pt idx="265">
                  <c:v>44104</c:v>
                </c:pt>
                <c:pt idx="266">
                  <c:v>44105</c:v>
                </c:pt>
                <c:pt idx="267">
                  <c:v>44106</c:v>
                </c:pt>
                <c:pt idx="268">
                  <c:v>44107</c:v>
                </c:pt>
                <c:pt idx="269">
                  <c:v>44108</c:v>
                </c:pt>
                <c:pt idx="270">
                  <c:v>44109</c:v>
                </c:pt>
                <c:pt idx="271">
                  <c:v>44110</c:v>
                </c:pt>
                <c:pt idx="272">
                  <c:v>44111</c:v>
                </c:pt>
                <c:pt idx="273">
                  <c:v>44112</c:v>
                </c:pt>
                <c:pt idx="274">
                  <c:v>44113</c:v>
                </c:pt>
                <c:pt idx="275">
                  <c:v>44114</c:v>
                </c:pt>
                <c:pt idx="276">
                  <c:v>44115</c:v>
                </c:pt>
                <c:pt idx="277">
                  <c:v>44116</c:v>
                </c:pt>
                <c:pt idx="278">
                  <c:v>44117</c:v>
                </c:pt>
                <c:pt idx="279">
                  <c:v>44118</c:v>
                </c:pt>
                <c:pt idx="280">
                  <c:v>44119</c:v>
                </c:pt>
                <c:pt idx="281">
                  <c:v>44120</c:v>
                </c:pt>
                <c:pt idx="282">
                  <c:v>44121</c:v>
                </c:pt>
                <c:pt idx="283">
                  <c:v>44122</c:v>
                </c:pt>
                <c:pt idx="284">
                  <c:v>44123</c:v>
                </c:pt>
                <c:pt idx="285">
                  <c:v>44124</c:v>
                </c:pt>
                <c:pt idx="286">
                  <c:v>44125</c:v>
                </c:pt>
                <c:pt idx="287">
                  <c:v>44126</c:v>
                </c:pt>
                <c:pt idx="288">
                  <c:v>44127</c:v>
                </c:pt>
                <c:pt idx="289">
                  <c:v>44128</c:v>
                </c:pt>
                <c:pt idx="290">
                  <c:v>44129</c:v>
                </c:pt>
                <c:pt idx="291">
                  <c:v>44130</c:v>
                </c:pt>
                <c:pt idx="292">
                  <c:v>44131</c:v>
                </c:pt>
                <c:pt idx="293">
                  <c:v>44132</c:v>
                </c:pt>
                <c:pt idx="294">
                  <c:v>44133</c:v>
                </c:pt>
                <c:pt idx="295">
                  <c:v>44134</c:v>
                </c:pt>
                <c:pt idx="296">
                  <c:v>44135</c:v>
                </c:pt>
                <c:pt idx="297">
                  <c:v>44136</c:v>
                </c:pt>
                <c:pt idx="298">
                  <c:v>44137</c:v>
                </c:pt>
                <c:pt idx="299">
                  <c:v>44138</c:v>
                </c:pt>
                <c:pt idx="300">
                  <c:v>44139</c:v>
                </c:pt>
                <c:pt idx="301">
                  <c:v>44140</c:v>
                </c:pt>
                <c:pt idx="302">
                  <c:v>44141</c:v>
                </c:pt>
                <c:pt idx="303">
                  <c:v>44142</c:v>
                </c:pt>
                <c:pt idx="304">
                  <c:v>44143</c:v>
                </c:pt>
                <c:pt idx="305">
                  <c:v>44144</c:v>
                </c:pt>
                <c:pt idx="306">
                  <c:v>44145</c:v>
                </c:pt>
                <c:pt idx="307">
                  <c:v>44146</c:v>
                </c:pt>
                <c:pt idx="308">
                  <c:v>44147</c:v>
                </c:pt>
                <c:pt idx="309">
                  <c:v>44148</c:v>
                </c:pt>
                <c:pt idx="310">
                  <c:v>44149</c:v>
                </c:pt>
                <c:pt idx="311">
                  <c:v>44150</c:v>
                </c:pt>
                <c:pt idx="312">
                  <c:v>44151</c:v>
                </c:pt>
                <c:pt idx="313">
                  <c:v>44152</c:v>
                </c:pt>
                <c:pt idx="314">
                  <c:v>44153</c:v>
                </c:pt>
                <c:pt idx="315">
                  <c:v>44154</c:v>
                </c:pt>
                <c:pt idx="316">
                  <c:v>44155</c:v>
                </c:pt>
                <c:pt idx="317">
                  <c:v>44156</c:v>
                </c:pt>
                <c:pt idx="318">
                  <c:v>44157</c:v>
                </c:pt>
                <c:pt idx="319">
                  <c:v>44158</c:v>
                </c:pt>
                <c:pt idx="320">
                  <c:v>44159</c:v>
                </c:pt>
                <c:pt idx="321">
                  <c:v>44160</c:v>
                </c:pt>
                <c:pt idx="322">
                  <c:v>44161</c:v>
                </c:pt>
                <c:pt idx="323">
                  <c:v>44162</c:v>
                </c:pt>
                <c:pt idx="324">
                  <c:v>44163</c:v>
                </c:pt>
                <c:pt idx="325">
                  <c:v>44164</c:v>
                </c:pt>
                <c:pt idx="326">
                  <c:v>44165</c:v>
                </c:pt>
                <c:pt idx="327">
                  <c:v>44166</c:v>
                </c:pt>
                <c:pt idx="328">
                  <c:v>44167</c:v>
                </c:pt>
                <c:pt idx="329">
                  <c:v>44168</c:v>
                </c:pt>
                <c:pt idx="330">
                  <c:v>44169</c:v>
                </c:pt>
                <c:pt idx="331">
                  <c:v>44170</c:v>
                </c:pt>
                <c:pt idx="332">
                  <c:v>44171</c:v>
                </c:pt>
                <c:pt idx="333">
                  <c:v>44172</c:v>
                </c:pt>
                <c:pt idx="334">
                  <c:v>44173</c:v>
                </c:pt>
                <c:pt idx="335">
                  <c:v>44174</c:v>
                </c:pt>
                <c:pt idx="336">
                  <c:v>44175</c:v>
                </c:pt>
                <c:pt idx="337">
                  <c:v>44176</c:v>
                </c:pt>
                <c:pt idx="338">
                  <c:v>44177</c:v>
                </c:pt>
                <c:pt idx="339">
                  <c:v>44178</c:v>
                </c:pt>
                <c:pt idx="340">
                  <c:v>44179</c:v>
                </c:pt>
                <c:pt idx="341">
                  <c:v>44180</c:v>
                </c:pt>
                <c:pt idx="342">
                  <c:v>44181</c:v>
                </c:pt>
                <c:pt idx="343">
                  <c:v>44182</c:v>
                </c:pt>
                <c:pt idx="344">
                  <c:v>44183</c:v>
                </c:pt>
                <c:pt idx="345">
                  <c:v>44184</c:v>
                </c:pt>
                <c:pt idx="346">
                  <c:v>44185</c:v>
                </c:pt>
                <c:pt idx="347">
                  <c:v>44186</c:v>
                </c:pt>
                <c:pt idx="348">
                  <c:v>44187</c:v>
                </c:pt>
                <c:pt idx="349">
                  <c:v>44188</c:v>
                </c:pt>
                <c:pt idx="350">
                  <c:v>44189</c:v>
                </c:pt>
                <c:pt idx="351">
                  <c:v>44190</c:v>
                </c:pt>
                <c:pt idx="352">
                  <c:v>44191</c:v>
                </c:pt>
                <c:pt idx="353">
                  <c:v>44192</c:v>
                </c:pt>
                <c:pt idx="354">
                  <c:v>44193</c:v>
                </c:pt>
                <c:pt idx="355">
                  <c:v>44194</c:v>
                </c:pt>
                <c:pt idx="356">
                  <c:v>44195</c:v>
                </c:pt>
                <c:pt idx="357">
                  <c:v>44196</c:v>
                </c:pt>
                <c:pt idx="358">
                  <c:v>44197</c:v>
                </c:pt>
                <c:pt idx="359">
                  <c:v>44198</c:v>
                </c:pt>
                <c:pt idx="360">
                  <c:v>44199</c:v>
                </c:pt>
                <c:pt idx="361">
                  <c:v>44200</c:v>
                </c:pt>
                <c:pt idx="362">
                  <c:v>44201</c:v>
                </c:pt>
                <c:pt idx="363">
                  <c:v>44202</c:v>
                </c:pt>
                <c:pt idx="364">
                  <c:v>44203</c:v>
                </c:pt>
                <c:pt idx="365">
                  <c:v>44204</c:v>
                </c:pt>
                <c:pt idx="366">
                  <c:v>44205</c:v>
                </c:pt>
                <c:pt idx="367">
                  <c:v>44206</c:v>
                </c:pt>
                <c:pt idx="368">
                  <c:v>44207</c:v>
                </c:pt>
                <c:pt idx="369">
                  <c:v>44208</c:v>
                </c:pt>
                <c:pt idx="370">
                  <c:v>44209</c:v>
                </c:pt>
                <c:pt idx="371">
                  <c:v>44210</c:v>
                </c:pt>
                <c:pt idx="372">
                  <c:v>44211</c:v>
                </c:pt>
                <c:pt idx="373">
                  <c:v>44212</c:v>
                </c:pt>
                <c:pt idx="374">
                  <c:v>44213</c:v>
                </c:pt>
                <c:pt idx="375">
                  <c:v>44214</c:v>
                </c:pt>
                <c:pt idx="376">
                  <c:v>44215</c:v>
                </c:pt>
                <c:pt idx="377">
                  <c:v>44216</c:v>
                </c:pt>
                <c:pt idx="378">
                  <c:v>44217</c:v>
                </c:pt>
                <c:pt idx="379">
                  <c:v>44218</c:v>
                </c:pt>
                <c:pt idx="380">
                  <c:v>44219</c:v>
                </c:pt>
                <c:pt idx="381">
                  <c:v>44220</c:v>
                </c:pt>
                <c:pt idx="382">
                  <c:v>44221</c:v>
                </c:pt>
                <c:pt idx="383">
                  <c:v>44222</c:v>
                </c:pt>
                <c:pt idx="384">
                  <c:v>44223</c:v>
                </c:pt>
                <c:pt idx="385">
                  <c:v>44224</c:v>
                </c:pt>
                <c:pt idx="386">
                  <c:v>44225</c:v>
                </c:pt>
                <c:pt idx="387">
                  <c:v>44226</c:v>
                </c:pt>
                <c:pt idx="388">
                  <c:v>44227</c:v>
                </c:pt>
                <c:pt idx="389">
                  <c:v>44228</c:v>
                </c:pt>
                <c:pt idx="390">
                  <c:v>44229</c:v>
                </c:pt>
                <c:pt idx="391">
                  <c:v>44230</c:v>
                </c:pt>
                <c:pt idx="392">
                  <c:v>44231</c:v>
                </c:pt>
                <c:pt idx="393">
                  <c:v>44232</c:v>
                </c:pt>
                <c:pt idx="394">
                  <c:v>44233</c:v>
                </c:pt>
                <c:pt idx="395">
                  <c:v>44234</c:v>
                </c:pt>
                <c:pt idx="396">
                  <c:v>44235</c:v>
                </c:pt>
                <c:pt idx="397">
                  <c:v>44236</c:v>
                </c:pt>
                <c:pt idx="398">
                  <c:v>44237</c:v>
                </c:pt>
                <c:pt idx="399">
                  <c:v>44238</c:v>
                </c:pt>
                <c:pt idx="400">
                  <c:v>44239</c:v>
                </c:pt>
                <c:pt idx="401">
                  <c:v>44240</c:v>
                </c:pt>
                <c:pt idx="402">
                  <c:v>44241</c:v>
                </c:pt>
                <c:pt idx="403">
                  <c:v>44242</c:v>
                </c:pt>
                <c:pt idx="404">
                  <c:v>44243</c:v>
                </c:pt>
                <c:pt idx="405">
                  <c:v>44244</c:v>
                </c:pt>
                <c:pt idx="406">
                  <c:v>44245</c:v>
                </c:pt>
                <c:pt idx="407">
                  <c:v>44246</c:v>
                </c:pt>
                <c:pt idx="408">
                  <c:v>44247</c:v>
                </c:pt>
                <c:pt idx="409">
                  <c:v>44248</c:v>
                </c:pt>
                <c:pt idx="410">
                  <c:v>44249</c:v>
                </c:pt>
                <c:pt idx="411">
                  <c:v>44250</c:v>
                </c:pt>
                <c:pt idx="412">
                  <c:v>44251</c:v>
                </c:pt>
                <c:pt idx="413">
                  <c:v>44252</c:v>
                </c:pt>
                <c:pt idx="414">
                  <c:v>44253</c:v>
                </c:pt>
                <c:pt idx="415">
                  <c:v>44254</c:v>
                </c:pt>
                <c:pt idx="416">
                  <c:v>44255</c:v>
                </c:pt>
                <c:pt idx="417">
                  <c:v>44256</c:v>
                </c:pt>
                <c:pt idx="418">
                  <c:v>44257</c:v>
                </c:pt>
                <c:pt idx="419">
                  <c:v>44258</c:v>
                </c:pt>
                <c:pt idx="420">
                  <c:v>44259</c:v>
                </c:pt>
                <c:pt idx="421">
                  <c:v>44260</c:v>
                </c:pt>
                <c:pt idx="422">
                  <c:v>44261</c:v>
                </c:pt>
                <c:pt idx="423">
                  <c:v>44262</c:v>
                </c:pt>
                <c:pt idx="424">
                  <c:v>44263</c:v>
                </c:pt>
                <c:pt idx="425">
                  <c:v>44264</c:v>
                </c:pt>
                <c:pt idx="426">
                  <c:v>44265</c:v>
                </c:pt>
                <c:pt idx="427">
                  <c:v>44266</c:v>
                </c:pt>
                <c:pt idx="428">
                  <c:v>44267</c:v>
                </c:pt>
                <c:pt idx="429">
                  <c:v>44268</c:v>
                </c:pt>
                <c:pt idx="430">
                  <c:v>44269</c:v>
                </c:pt>
              </c:numCache>
            </c:numRef>
          </c:xVal>
          <c:yVal>
            <c:numRef>
              <c:f>Data!$D$61:$PR$61</c:f>
              <c:numCache>
                <c:formatCode>General</c:formatCode>
                <c:ptCount val="431"/>
                <c:pt idx="74">
                  <c:v>296</c:v>
                </c:pt>
                <c:pt idx="76">
                  <c:v>283</c:v>
                </c:pt>
                <c:pt idx="77">
                  <c:v>322</c:v>
                </c:pt>
                <c:pt idx="81">
                  <c:v>329</c:v>
                </c:pt>
                <c:pt idx="85">
                  <c:v>342</c:v>
                </c:pt>
                <c:pt idx="89">
                  <c:v>218</c:v>
                </c:pt>
                <c:pt idx="91">
                  <c:v>366</c:v>
                </c:pt>
                <c:pt idx="99">
                  <c:v>362</c:v>
                </c:pt>
                <c:pt idx="187">
                  <c:v>596</c:v>
                </c:pt>
                <c:pt idx="203">
                  <c:v>617</c:v>
                </c:pt>
                <c:pt idx="237">
                  <c:v>1350</c:v>
                </c:pt>
                <c:pt idx="242">
                  <c:v>1400</c:v>
                </c:pt>
                <c:pt idx="263">
                  <c:v>1190</c:v>
                </c:pt>
                <c:pt idx="272">
                  <c:v>984</c:v>
                </c:pt>
                <c:pt idx="277">
                  <c:v>982</c:v>
                </c:pt>
                <c:pt idx="287">
                  <c:v>842</c:v>
                </c:pt>
                <c:pt idx="298">
                  <c:v>654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24D9-4BF5-9F63-0729104AA37B}"/>
            </c:ext>
          </c:extLst>
        </c:ser>
        <c:ser>
          <c:idx val="6"/>
          <c:order val="6"/>
          <c:tx>
            <c:v>Aerobic Digester #3 SN - Total Nitrogen as N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1">
                    <a:lumMod val="60000"/>
                  </a:schemeClr>
                </a:solidFill>
                <a:round/>
              </a:ln>
              <a:effectLst/>
            </c:spPr>
          </c:marker>
          <c:xVal>
            <c:numRef>
              <c:f>Data!$D$6:$PR$6</c:f>
              <c:numCache>
                <c:formatCode>m/d/yyyy</c:formatCode>
                <c:ptCount val="431"/>
                <c:pt idx="0">
                  <c:v>43839</c:v>
                </c:pt>
                <c:pt idx="1">
                  <c:v>43840</c:v>
                </c:pt>
                <c:pt idx="2">
                  <c:v>43841</c:v>
                </c:pt>
                <c:pt idx="3">
                  <c:v>43842</c:v>
                </c:pt>
                <c:pt idx="4">
                  <c:v>43843</c:v>
                </c:pt>
                <c:pt idx="5">
                  <c:v>43844</c:v>
                </c:pt>
                <c:pt idx="6">
                  <c:v>43845</c:v>
                </c:pt>
                <c:pt idx="7">
                  <c:v>43846</c:v>
                </c:pt>
                <c:pt idx="8">
                  <c:v>43847</c:v>
                </c:pt>
                <c:pt idx="9">
                  <c:v>43848</c:v>
                </c:pt>
                <c:pt idx="10">
                  <c:v>43849</c:v>
                </c:pt>
                <c:pt idx="11">
                  <c:v>43850</c:v>
                </c:pt>
                <c:pt idx="12">
                  <c:v>43851</c:v>
                </c:pt>
                <c:pt idx="13">
                  <c:v>43852</c:v>
                </c:pt>
                <c:pt idx="14">
                  <c:v>43853</c:v>
                </c:pt>
                <c:pt idx="15">
                  <c:v>43854</c:v>
                </c:pt>
                <c:pt idx="16">
                  <c:v>43855</c:v>
                </c:pt>
                <c:pt idx="17">
                  <c:v>43856</c:v>
                </c:pt>
                <c:pt idx="18">
                  <c:v>43857</c:v>
                </c:pt>
                <c:pt idx="19">
                  <c:v>43858</c:v>
                </c:pt>
                <c:pt idx="20">
                  <c:v>43859</c:v>
                </c:pt>
                <c:pt idx="21">
                  <c:v>43860</c:v>
                </c:pt>
                <c:pt idx="22">
                  <c:v>43861</c:v>
                </c:pt>
                <c:pt idx="23">
                  <c:v>43862</c:v>
                </c:pt>
                <c:pt idx="24">
                  <c:v>43863</c:v>
                </c:pt>
                <c:pt idx="25">
                  <c:v>43864</c:v>
                </c:pt>
                <c:pt idx="26">
                  <c:v>43865</c:v>
                </c:pt>
                <c:pt idx="27">
                  <c:v>43866</c:v>
                </c:pt>
                <c:pt idx="28">
                  <c:v>43867</c:v>
                </c:pt>
                <c:pt idx="29">
                  <c:v>43868</c:v>
                </c:pt>
                <c:pt idx="30">
                  <c:v>43869</c:v>
                </c:pt>
                <c:pt idx="31">
                  <c:v>43870</c:v>
                </c:pt>
                <c:pt idx="32">
                  <c:v>43871</c:v>
                </c:pt>
                <c:pt idx="33">
                  <c:v>43872</c:v>
                </c:pt>
                <c:pt idx="34">
                  <c:v>43873</c:v>
                </c:pt>
                <c:pt idx="35">
                  <c:v>43874</c:v>
                </c:pt>
                <c:pt idx="36">
                  <c:v>43875</c:v>
                </c:pt>
                <c:pt idx="37">
                  <c:v>43876</c:v>
                </c:pt>
                <c:pt idx="38">
                  <c:v>43877</c:v>
                </c:pt>
                <c:pt idx="39">
                  <c:v>43878</c:v>
                </c:pt>
                <c:pt idx="40">
                  <c:v>43879</c:v>
                </c:pt>
                <c:pt idx="41">
                  <c:v>43880</c:v>
                </c:pt>
                <c:pt idx="42">
                  <c:v>43881</c:v>
                </c:pt>
                <c:pt idx="43">
                  <c:v>43882</c:v>
                </c:pt>
                <c:pt idx="44">
                  <c:v>43883</c:v>
                </c:pt>
                <c:pt idx="45">
                  <c:v>43884</c:v>
                </c:pt>
                <c:pt idx="46">
                  <c:v>43885</c:v>
                </c:pt>
                <c:pt idx="47">
                  <c:v>43886</c:v>
                </c:pt>
                <c:pt idx="48">
                  <c:v>43887</c:v>
                </c:pt>
                <c:pt idx="49">
                  <c:v>43888</c:v>
                </c:pt>
                <c:pt idx="50">
                  <c:v>43889</c:v>
                </c:pt>
                <c:pt idx="51">
                  <c:v>43890</c:v>
                </c:pt>
                <c:pt idx="52">
                  <c:v>43891</c:v>
                </c:pt>
                <c:pt idx="53">
                  <c:v>43892</c:v>
                </c:pt>
                <c:pt idx="54">
                  <c:v>43893</c:v>
                </c:pt>
                <c:pt idx="55">
                  <c:v>43894</c:v>
                </c:pt>
                <c:pt idx="56">
                  <c:v>43895</c:v>
                </c:pt>
                <c:pt idx="57">
                  <c:v>43896</c:v>
                </c:pt>
                <c:pt idx="58">
                  <c:v>43897</c:v>
                </c:pt>
                <c:pt idx="59">
                  <c:v>43898</c:v>
                </c:pt>
                <c:pt idx="60">
                  <c:v>43899</c:v>
                </c:pt>
                <c:pt idx="61">
                  <c:v>43900</c:v>
                </c:pt>
                <c:pt idx="62">
                  <c:v>43901</c:v>
                </c:pt>
                <c:pt idx="63">
                  <c:v>43902</c:v>
                </c:pt>
                <c:pt idx="64">
                  <c:v>43903</c:v>
                </c:pt>
                <c:pt idx="65">
                  <c:v>43904</c:v>
                </c:pt>
                <c:pt idx="66">
                  <c:v>43905</c:v>
                </c:pt>
                <c:pt idx="67">
                  <c:v>43906</c:v>
                </c:pt>
                <c:pt idx="68">
                  <c:v>43907</c:v>
                </c:pt>
                <c:pt idx="69">
                  <c:v>43908</c:v>
                </c:pt>
                <c:pt idx="70">
                  <c:v>43909</c:v>
                </c:pt>
                <c:pt idx="71">
                  <c:v>43910</c:v>
                </c:pt>
                <c:pt idx="72">
                  <c:v>43911</c:v>
                </c:pt>
                <c:pt idx="73">
                  <c:v>43912</c:v>
                </c:pt>
                <c:pt idx="74">
                  <c:v>43913</c:v>
                </c:pt>
                <c:pt idx="75">
                  <c:v>43914</c:v>
                </c:pt>
                <c:pt idx="76">
                  <c:v>43915</c:v>
                </c:pt>
                <c:pt idx="77">
                  <c:v>43916</c:v>
                </c:pt>
                <c:pt idx="78">
                  <c:v>43917</c:v>
                </c:pt>
                <c:pt idx="79">
                  <c:v>43918</c:v>
                </c:pt>
                <c:pt idx="80">
                  <c:v>43919</c:v>
                </c:pt>
                <c:pt idx="81">
                  <c:v>43920</c:v>
                </c:pt>
                <c:pt idx="82">
                  <c:v>43921</c:v>
                </c:pt>
                <c:pt idx="83">
                  <c:v>43922</c:v>
                </c:pt>
                <c:pt idx="84">
                  <c:v>43923</c:v>
                </c:pt>
                <c:pt idx="85">
                  <c:v>43924</c:v>
                </c:pt>
                <c:pt idx="86">
                  <c:v>43925</c:v>
                </c:pt>
                <c:pt idx="87">
                  <c:v>43926</c:v>
                </c:pt>
                <c:pt idx="88">
                  <c:v>43927</c:v>
                </c:pt>
                <c:pt idx="89">
                  <c:v>43928</c:v>
                </c:pt>
                <c:pt idx="90">
                  <c:v>43929</c:v>
                </c:pt>
                <c:pt idx="91">
                  <c:v>43930</c:v>
                </c:pt>
                <c:pt idx="92">
                  <c:v>43931</c:v>
                </c:pt>
                <c:pt idx="93">
                  <c:v>43932</c:v>
                </c:pt>
                <c:pt idx="94">
                  <c:v>43933</c:v>
                </c:pt>
                <c:pt idx="95">
                  <c:v>43934</c:v>
                </c:pt>
                <c:pt idx="96">
                  <c:v>43935</c:v>
                </c:pt>
                <c:pt idx="97">
                  <c:v>43936</c:v>
                </c:pt>
                <c:pt idx="98">
                  <c:v>43937</c:v>
                </c:pt>
                <c:pt idx="99">
                  <c:v>43938</c:v>
                </c:pt>
                <c:pt idx="100">
                  <c:v>43939</c:v>
                </c:pt>
                <c:pt idx="101">
                  <c:v>43940</c:v>
                </c:pt>
                <c:pt idx="102">
                  <c:v>43941</c:v>
                </c:pt>
                <c:pt idx="103">
                  <c:v>43942</c:v>
                </c:pt>
                <c:pt idx="104">
                  <c:v>43943</c:v>
                </c:pt>
                <c:pt idx="105">
                  <c:v>43944</c:v>
                </c:pt>
                <c:pt idx="106">
                  <c:v>43945</c:v>
                </c:pt>
                <c:pt idx="107">
                  <c:v>43946</c:v>
                </c:pt>
                <c:pt idx="108">
                  <c:v>43947</c:v>
                </c:pt>
                <c:pt idx="109">
                  <c:v>43948</c:v>
                </c:pt>
                <c:pt idx="110">
                  <c:v>43949</c:v>
                </c:pt>
                <c:pt idx="111">
                  <c:v>43950</c:v>
                </c:pt>
                <c:pt idx="112">
                  <c:v>43951</c:v>
                </c:pt>
                <c:pt idx="113">
                  <c:v>43952</c:v>
                </c:pt>
                <c:pt idx="114">
                  <c:v>43953</c:v>
                </c:pt>
                <c:pt idx="115">
                  <c:v>43954</c:v>
                </c:pt>
                <c:pt idx="116">
                  <c:v>43955</c:v>
                </c:pt>
                <c:pt idx="117">
                  <c:v>43956</c:v>
                </c:pt>
                <c:pt idx="118">
                  <c:v>43957</c:v>
                </c:pt>
                <c:pt idx="119">
                  <c:v>43958</c:v>
                </c:pt>
                <c:pt idx="120">
                  <c:v>43959</c:v>
                </c:pt>
                <c:pt idx="121">
                  <c:v>43960</c:v>
                </c:pt>
                <c:pt idx="122">
                  <c:v>43961</c:v>
                </c:pt>
                <c:pt idx="123">
                  <c:v>43962</c:v>
                </c:pt>
                <c:pt idx="124">
                  <c:v>43963</c:v>
                </c:pt>
                <c:pt idx="125">
                  <c:v>43964</c:v>
                </c:pt>
                <c:pt idx="126">
                  <c:v>43965</c:v>
                </c:pt>
                <c:pt idx="127">
                  <c:v>43966</c:v>
                </c:pt>
                <c:pt idx="128">
                  <c:v>43967</c:v>
                </c:pt>
                <c:pt idx="129">
                  <c:v>43968</c:v>
                </c:pt>
                <c:pt idx="130">
                  <c:v>43969</c:v>
                </c:pt>
                <c:pt idx="131">
                  <c:v>43970</c:v>
                </c:pt>
                <c:pt idx="132">
                  <c:v>43971</c:v>
                </c:pt>
                <c:pt idx="133">
                  <c:v>43972</c:v>
                </c:pt>
                <c:pt idx="134">
                  <c:v>43973</c:v>
                </c:pt>
                <c:pt idx="135">
                  <c:v>43974</c:v>
                </c:pt>
                <c:pt idx="136">
                  <c:v>43975</c:v>
                </c:pt>
                <c:pt idx="137">
                  <c:v>43976</c:v>
                </c:pt>
                <c:pt idx="138">
                  <c:v>43977</c:v>
                </c:pt>
                <c:pt idx="139">
                  <c:v>43978</c:v>
                </c:pt>
                <c:pt idx="140">
                  <c:v>43979</c:v>
                </c:pt>
                <c:pt idx="141">
                  <c:v>43980</c:v>
                </c:pt>
                <c:pt idx="142">
                  <c:v>43981</c:v>
                </c:pt>
                <c:pt idx="143">
                  <c:v>43982</c:v>
                </c:pt>
                <c:pt idx="144">
                  <c:v>43983</c:v>
                </c:pt>
                <c:pt idx="145">
                  <c:v>43984</c:v>
                </c:pt>
                <c:pt idx="146">
                  <c:v>43985</c:v>
                </c:pt>
                <c:pt idx="147">
                  <c:v>43986</c:v>
                </c:pt>
                <c:pt idx="148">
                  <c:v>43987</c:v>
                </c:pt>
                <c:pt idx="149">
                  <c:v>43988</c:v>
                </c:pt>
                <c:pt idx="150">
                  <c:v>43989</c:v>
                </c:pt>
                <c:pt idx="151">
                  <c:v>43990</c:v>
                </c:pt>
                <c:pt idx="152">
                  <c:v>43991</c:v>
                </c:pt>
                <c:pt idx="153">
                  <c:v>43992</c:v>
                </c:pt>
                <c:pt idx="154">
                  <c:v>43993</c:v>
                </c:pt>
                <c:pt idx="155">
                  <c:v>43994</c:v>
                </c:pt>
                <c:pt idx="156">
                  <c:v>43995</c:v>
                </c:pt>
                <c:pt idx="157">
                  <c:v>43996</c:v>
                </c:pt>
                <c:pt idx="158">
                  <c:v>43997</c:v>
                </c:pt>
                <c:pt idx="159">
                  <c:v>43998</c:v>
                </c:pt>
                <c:pt idx="160">
                  <c:v>43999</c:v>
                </c:pt>
                <c:pt idx="161">
                  <c:v>44000</c:v>
                </c:pt>
                <c:pt idx="162">
                  <c:v>44001</c:v>
                </c:pt>
                <c:pt idx="163">
                  <c:v>44002</c:v>
                </c:pt>
                <c:pt idx="164">
                  <c:v>44003</c:v>
                </c:pt>
                <c:pt idx="165">
                  <c:v>44004</c:v>
                </c:pt>
                <c:pt idx="166">
                  <c:v>44005</c:v>
                </c:pt>
                <c:pt idx="167">
                  <c:v>44006</c:v>
                </c:pt>
                <c:pt idx="168">
                  <c:v>44007</c:v>
                </c:pt>
                <c:pt idx="169">
                  <c:v>44008</c:v>
                </c:pt>
                <c:pt idx="170">
                  <c:v>44009</c:v>
                </c:pt>
                <c:pt idx="171">
                  <c:v>44010</c:v>
                </c:pt>
                <c:pt idx="172">
                  <c:v>44011</c:v>
                </c:pt>
                <c:pt idx="173">
                  <c:v>44012</c:v>
                </c:pt>
                <c:pt idx="174">
                  <c:v>44013</c:v>
                </c:pt>
                <c:pt idx="175">
                  <c:v>44014</c:v>
                </c:pt>
                <c:pt idx="176">
                  <c:v>44015</c:v>
                </c:pt>
                <c:pt idx="177">
                  <c:v>44016</c:v>
                </c:pt>
                <c:pt idx="178">
                  <c:v>44017</c:v>
                </c:pt>
                <c:pt idx="179">
                  <c:v>44018</c:v>
                </c:pt>
                <c:pt idx="180">
                  <c:v>44019</c:v>
                </c:pt>
                <c:pt idx="181">
                  <c:v>44020</c:v>
                </c:pt>
                <c:pt idx="182">
                  <c:v>44021</c:v>
                </c:pt>
                <c:pt idx="183">
                  <c:v>44022</c:v>
                </c:pt>
                <c:pt idx="184">
                  <c:v>44023</c:v>
                </c:pt>
                <c:pt idx="185">
                  <c:v>44024</c:v>
                </c:pt>
                <c:pt idx="186">
                  <c:v>44025</c:v>
                </c:pt>
                <c:pt idx="187">
                  <c:v>44026</c:v>
                </c:pt>
                <c:pt idx="188">
                  <c:v>44027</c:v>
                </c:pt>
                <c:pt idx="189">
                  <c:v>44028</c:v>
                </c:pt>
                <c:pt idx="190">
                  <c:v>44029</c:v>
                </c:pt>
                <c:pt idx="191">
                  <c:v>44030</c:v>
                </c:pt>
                <c:pt idx="192">
                  <c:v>44031</c:v>
                </c:pt>
                <c:pt idx="193">
                  <c:v>44032</c:v>
                </c:pt>
                <c:pt idx="194">
                  <c:v>44033</c:v>
                </c:pt>
                <c:pt idx="195">
                  <c:v>44034</c:v>
                </c:pt>
                <c:pt idx="196">
                  <c:v>44035</c:v>
                </c:pt>
                <c:pt idx="197">
                  <c:v>44036</c:v>
                </c:pt>
                <c:pt idx="198">
                  <c:v>44037</c:v>
                </c:pt>
                <c:pt idx="199">
                  <c:v>44038</c:v>
                </c:pt>
                <c:pt idx="200">
                  <c:v>44039</c:v>
                </c:pt>
                <c:pt idx="201">
                  <c:v>44040</c:v>
                </c:pt>
                <c:pt idx="202">
                  <c:v>44041</c:v>
                </c:pt>
                <c:pt idx="203">
                  <c:v>44042</c:v>
                </c:pt>
                <c:pt idx="204">
                  <c:v>44043</c:v>
                </c:pt>
                <c:pt idx="205">
                  <c:v>44044</c:v>
                </c:pt>
                <c:pt idx="206">
                  <c:v>44045</c:v>
                </c:pt>
                <c:pt idx="207">
                  <c:v>44046</c:v>
                </c:pt>
                <c:pt idx="208">
                  <c:v>44047</c:v>
                </c:pt>
                <c:pt idx="209">
                  <c:v>44048</c:v>
                </c:pt>
                <c:pt idx="210">
                  <c:v>44049</c:v>
                </c:pt>
                <c:pt idx="211">
                  <c:v>44050</c:v>
                </c:pt>
                <c:pt idx="212">
                  <c:v>44051</c:v>
                </c:pt>
                <c:pt idx="213">
                  <c:v>44052</c:v>
                </c:pt>
                <c:pt idx="214">
                  <c:v>44053</c:v>
                </c:pt>
                <c:pt idx="215">
                  <c:v>44054</c:v>
                </c:pt>
                <c:pt idx="216">
                  <c:v>44055</c:v>
                </c:pt>
                <c:pt idx="217">
                  <c:v>44056</c:v>
                </c:pt>
                <c:pt idx="218">
                  <c:v>44057</c:v>
                </c:pt>
                <c:pt idx="219">
                  <c:v>44058</c:v>
                </c:pt>
                <c:pt idx="220">
                  <c:v>44059</c:v>
                </c:pt>
                <c:pt idx="221">
                  <c:v>44060</c:v>
                </c:pt>
                <c:pt idx="222">
                  <c:v>44061</c:v>
                </c:pt>
                <c:pt idx="223">
                  <c:v>44062</c:v>
                </c:pt>
                <c:pt idx="224">
                  <c:v>44063</c:v>
                </c:pt>
                <c:pt idx="225">
                  <c:v>44064</c:v>
                </c:pt>
                <c:pt idx="226">
                  <c:v>44065</c:v>
                </c:pt>
                <c:pt idx="227">
                  <c:v>44066</c:v>
                </c:pt>
                <c:pt idx="228">
                  <c:v>44067</c:v>
                </c:pt>
                <c:pt idx="229">
                  <c:v>44068</c:v>
                </c:pt>
                <c:pt idx="230">
                  <c:v>44069</c:v>
                </c:pt>
                <c:pt idx="231">
                  <c:v>44070</c:v>
                </c:pt>
                <c:pt idx="232">
                  <c:v>44071</c:v>
                </c:pt>
                <c:pt idx="233">
                  <c:v>44072</c:v>
                </c:pt>
                <c:pt idx="234">
                  <c:v>44073</c:v>
                </c:pt>
                <c:pt idx="235">
                  <c:v>44074</c:v>
                </c:pt>
                <c:pt idx="236">
                  <c:v>44075</c:v>
                </c:pt>
                <c:pt idx="237">
                  <c:v>44076</c:v>
                </c:pt>
                <c:pt idx="238">
                  <c:v>44077</c:v>
                </c:pt>
                <c:pt idx="239">
                  <c:v>44078</c:v>
                </c:pt>
                <c:pt idx="240">
                  <c:v>44079</c:v>
                </c:pt>
                <c:pt idx="241">
                  <c:v>44080</c:v>
                </c:pt>
                <c:pt idx="242">
                  <c:v>44081</c:v>
                </c:pt>
                <c:pt idx="243">
                  <c:v>44082</c:v>
                </c:pt>
                <c:pt idx="244">
                  <c:v>44083</c:v>
                </c:pt>
                <c:pt idx="245">
                  <c:v>44084</c:v>
                </c:pt>
                <c:pt idx="246">
                  <c:v>44085</c:v>
                </c:pt>
                <c:pt idx="247">
                  <c:v>44086</c:v>
                </c:pt>
                <c:pt idx="248">
                  <c:v>44087</c:v>
                </c:pt>
                <c:pt idx="249">
                  <c:v>44088</c:v>
                </c:pt>
                <c:pt idx="250">
                  <c:v>44089</c:v>
                </c:pt>
                <c:pt idx="251">
                  <c:v>44090</c:v>
                </c:pt>
                <c:pt idx="252">
                  <c:v>44091</c:v>
                </c:pt>
                <c:pt idx="253">
                  <c:v>44092</c:v>
                </c:pt>
                <c:pt idx="254">
                  <c:v>44093</c:v>
                </c:pt>
                <c:pt idx="255">
                  <c:v>44094</c:v>
                </c:pt>
                <c:pt idx="256">
                  <c:v>44095</c:v>
                </c:pt>
                <c:pt idx="257">
                  <c:v>44096</c:v>
                </c:pt>
                <c:pt idx="258">
                  <c:v>44097</c:v>
                </c:pt>
                <c:pt idx="259">
                  <c:v>44098</c:v>
                </c:pt>
                <c:pt idx="260">
                  <c:v>44099</c:v>
                </c:pt>
                <c:pt idx="261">
                  <c:v>44100</c:v>
                </c:pt>
                <c:pt idx="262">
                  <c:v>44101</c:v>
                </c:pt>
                <c:pt idx="263">
                  <c:v>44102</c:v>
                </c:pt>
                <c:pt idx="264">
                  <c:v>44103</c:v>
                </c:pt>
                <c:pt idx="265">
                  <c:v>44104</c:v>
                </c:pt>
                <c:pt idx="266">
                  <c:v>44105</c:v>
                </c:pt>
                <c:pt idx="267">
                  <c:v>44106</c:v>
                </c:pt>
                <c:pt idx="268">
                  <c:v>44107</c:v>
                </c:pt>
                <c:pt idx="269">
                  <c:v>44108</c:v>
                </c:pt>
                <c:pt idx="270">
                  <c:v>44109</c:v>
                </c:pt>
                <c:pt idx="271">
                  <c:v>44110</c:v>
                </c:pt>
                <c:pt idx="272">
                  <c:v>44111</c:v>
                </c:pt>
                <c:pt idx="273">
                  <c:v>44112</c:v>
                </c:pt>
                <c:pt idx="274">
                  <c:v>44113</c:v>
                </c:pt>
                <c:pt idx="275">
                  <c:v>44114</c:v>
                </c:pt>
                <c:pt idx="276">
                  <c:v>44115</c:v>
                </c:pt>
                <c:pt idx="277">
                  <c:v>44116</c:v>
                </c:pt>
                <c:pt idx="278">
                  <c:v>44117</c:v>
                </c:pt>
                <c:pt idx="279">
                  <c:v>44118</c:v>
                </c:pt>
                <c:pt idx="280">
                  <c:v>44119</c:v>
                </c:pt>
                <c:pt idx="281">
                  <c:v>44120</c:v>
                </c:pt>
                <c:pt idx="282">
                  <c:v>44121</c:v>
                </c:pt>
                <c:pt idx="283">
                  <c:v>44122</c:v>
                </c:pt>
                <c:pt idx="284">
                  <c:v>44123</c:v>
                </c:pt>
                <c:pt idx="285">
                  <c:v>44124</c:v>
                </c:pt>
                <c:pt idx="286">
                  <c:v>44125</c:v>
                </c:pt>
                <c:pt idx="287">
                  <c:v>44126</c:v>
                </c:pt>
                <c:pt idx="288">
                  <c:v>44127</c:v>
                </c:pt>
                <c:pt idx="289">
                  <c:v>44128</c:v>
                </c:pt>
                <c:pt idx="290">
                  <c:v>44129</c:v>
                </c:pt>
                <c:pt idx="291">
                  <c:v>44130</c:v>
                </c:pt>
                <c:pt idx="292">
                  <c:v>44131</c:v>
                </c:pt>
                <c:pt idx="293">
                  <c:v>44132</c:v>
                </c:pt>
                <c:pt idx="294">
                  <c:v>44133</c:v>
                </c:pt>
                <c:pt idx="295">
                  <c:v>44134</c:v>
                </c:pt>
                <c:pt idx="296">
                  <c:v>44135</c:v>
                </c:pt>
                <c:pt idx="297">
                  <c:v>44136</c:v>
                </c:pt>
                <c:pt idx="298">
                  <c:v>44137</c:v>
                </c:pt>
                <c:pt idx="299">
                  <c:v>44138</c:v>
                </c:pt>
                <c:pt idx="300">
                  <c:v>44139</c:v>
                </c:pt>
                <c:pt idx="301">
                  <c:v>44140</c:v>
                </c:pt>
                <c:pt idx="302">
                  <c:v>44141</c:v>
                </c:pt>
                <c:pt idx="303">
                  <c:v>44142</c:v>
                </c:pt>
                <c:pt idx="304">
                  <c:v>44143</c:v>
                </c:pt>
                <c:pt idx="305">
                  <c:v>44144</c:v>
                </c:pt>
                <c:pt idx="306">
                  <c:v>44145</c:v>
                </c:pt>
                <c:pt idx="307">
                  <c:v>44146</c:v>
                </c:pt>
                <c:pt idx="308">
                  <c:v>44147</c:v>
                </c:pt>
                <c:pt idx="309">
                  <c:v>44148</c:v>
                </c:pt>
                <c:pt idx="310">
                  <c:v>44149</c:v>
                </c:pt>
                <c:pt idx="311">
                  <c:v>44150</c:v>
                </c:pt>
                <c:pt idx="312">
                  <c:v>44151</c:v>
                </c:pt>
                <c:pt idx="313">
                  <c:v>44152</c:v>
                </c:pt>
                <c:pt idx="314">
                  <c:v>44153</c:v>
                </c:pt>
                <c:pt idx="315">
                  <c:v>44154</c:v>
                </c:pt>
                <c:pt idx="316">
                  <c:v>44155</c:v>
                </c:pt>
                <c:pt idx="317">
                  <c:v>44156</c:v>
                </c:pt>
                <c:pt idx="318">
                  <c:v>44157</c:v>
                </c:pt>
                <c:pt idx="319">
                  <c:v>44158</c:v>
                </c:pt>
                <c:pt idx="320">
                  <c:v>44159</c:v>
                </c:pt>
                <c:pt idx="321">
                  <c:v>44160</c:v>
                </c:pt>
                <c:pt idx="322">
                  <c:v>44161</c:v>
                </c:pt>
                <c:pt idx="323">
                  <c:v>44162</c:v>
                </c:pt>
                <c:pt idx="324">
                  <c:v>44163</c:v>
                </c:pt>
                <c:pt idx="325">
                  <c:v>44164</c:v>
                </c:pt>
                <c:pt idx="326">
                  <c:v>44165</c:v>
                </c:pt>
                <c:pt idx="327">
                  <c:v>44166</c:v>
                </c:pt>
                <c:pt idx="328">
                  <c:v>44167</c:v>
                </c:pt>
                <c:pt idx="329">
                  <c:v>44168</c:v>
                </c:pt>
                <c:pt idx="330">
                  <c:v>44169</c:v>
                </c:pt>
                <c:pt idx="331">
                  <c:v>44170</c:v>
                </c:pt>
                <c:pt idx="332">
                  <c:v>44171</c:v>
                </c:pt>
                <c:pt idx="333">
                  <c:v>44172</c:v>
                </c:pt>
                <c:pt idx="334">
                  <c:v>44173</c:v>
                </c:pt>
                <c:pt idx="335">
                  <c:v>44174</c:v>
                </c:pt>
                <c:pt idx="336">
                  <c:v>44175</c:v>
                </c:pt>
                <c:pt idx="337">
                  <c:v>44176</c:v>
                </c:pt>
                <c:pt idx="338">
                  <c:v>44177</c:v>
                </c:pt>
                <c:pt idx="339">
                  <c:v>44178</c:v>
                </c:pt>
                <c:pt idx="340">
                  <c:v>44179</c:v>
                </c:pt>
                <c:pt idx="341">
                  <c:v>44180</c:v>
                </c:pt>
                <c:pt idx="342">
                  <c:v>44181</c:v>
                </c:pt>
                <c:pt idx="343">
                  <c:v>44182</c:v>
                </c:pt>
                <c:pt idx="344">
                  <c:v>44183</c:v>
                </c:pt>
                <c:pt idx="345">
                  <c:v>44184</c:v>
                </c:pt>
                <c:pt idx="346">
                  <c:v>44185</c:v>
                </c:pt>
                <c:pt idx="347">
                  <c:v>44186</c:v>
                </c:pt>
                <c:pt idx="348">
                  <c:v>44187</c:v>
                </c:pt>
                <c:pt idx="349">
                  <c:v>44188</c:v>
                </c:pt>
                <c:pt idx="350">
                  <c:v>44189</c:v>
                </c:pt>
                <c:pt idx="351">
                  <c:v>44190</c:v>
                </c:pt>
                <c:pt idx="352">
                  <c:v>44191</c:v>
                </c:pt>
                <c:pt idx="353">
                  <c:v>44192</c:v>
                </c:pt>
                <c:pt idx="354">
                  <c:v>44193</c:v>
                </c:pt>
                <c:pt idx="355">
                  <c:v>44194</c:v>
                </c:pt>
                <c:pt idx="356">
                  <c:v>44195</c:v>
                </c:pt>
                <c:pt idx="357">
                  <c:v>44196</c:v>
                </c:pt>
                <c:pt idx="358">
                  <c:v>44197</c:v>
                </c:pt>
                <c:pt idx="359">
                  <c:v>44198</c:v>
                </c:pt>
                <c:pt idx="360">
                  <c:v>44199</c:v>
                </c:pt>
                <c:pt idx="361">
                  <c:v>44200</c:v>
                </c:pt>
                <c:pt idx="362">
                  <c:v>44201</c:v>
                </c:pt>
                <c:pt idx="363">
                  <c:v>44202</c:v>
                </c:pt>
                <c:pt idx="364">
                  <c:v>44203</c:v>
                </c:pt>
                <c:pt idx="365">
                  <c:v>44204</c:v>
                </c:pt>
                <c:pt idx="366">
                  <c:v>44205</c:v>
                </c:pt>
                <c:pt idx="367">
                  <c:v>44206</c:v>
                </c:pt>
                <c:pt idx="368">
                  <c:v>44207</c:v>
                </c:pt>
                <c:pt idx="369">
                  <c:v>44208</c:v>
                </c:pt>
                <c:pt idx="370">
                  <c:v>44209</c:v>
                </c:pt>
                <c:pt idx="371">
                  <c:v>44210</c:v>
                </c:pt>
                <c:pt idx="372">
                  <c:v>44211</c:v>
                </c:pt>
                <c:pt idx="373">
                  <c:v>44212</c:v>
                </c:pt>
                <c:pt idx="374">
                  <c:v>44213</c:v>
                </c:pt>
                <c:pt idx="375">
                  <c:v>44214</c:v>
                </c:pt>
                <c:pt idx="376">
                  <c:v>44215</c:v>
                </c:pt>
                <c:pt idx="377">
                  <c:v>44216</c:v>
                </c:pt>
                <c:pt idx="378">
                  <c:v>44217</c:v>
                </c:pt>
                <c:pt idx="379">
                  <c:v>44218</c:v>
                </c:pt>
                <c:pt idx="380">
                  <c:v>44219</c:v>
                </c:pt>
                <c:pt idx="381">
                  <c:v>44220</c:v>
                </c:pt>
                <c:pt idx="382">
                  <c:v>44221</c:v>
                </c:pt>
                <c:pt idx="383">
                  <c:v>44222</c:v>
                </c:pt>
                <c:pt idx="384">
                  <c:v>44223</c:v>
                </c:pt>
                <c:pt idx="385">
                  <c:v>44224</c:v>
                </c:pt>
                <c:pt idx="386">
                  <c:v>44225</c:v>
                </c:pt>
                <c:pt idx="387">
                  <c:v>44226</c:v>
                </c:pt>
                <c:pt idx="388">
                  <c:v>44227</c:v>
                </c:pt>
                <c:pt idx="389">
                  <c:v>44228</c:v>
                </c:pt>
                <c:pt idx="390">
                  <c:v>44229</c:v>
                </c:pt>
                <c:pt idx="391">
                  <c:v>44230</c:v>
                </c:pt>
                <c:pt idx="392">
                  <c:v>44231</c:v>
                </c:pt>
                <c:pt idx="393">
                  <c:v>44232</c:v>
                </c:pt>
                <c:pt idx="394">
                  <c:v>44233</c:v>
                </c:pt>
                <c:pt idx="395">
                  <c:v>44234</c:v>
                </c:pt>
                <c:pt idx="396">
                  <c:v>44235</c:v>
                </c:pt>
                <c:pt idx="397">
                  <c:v>44236</c:v>
                </c:pt>
                <c:pt idx="398">
                  <c:v>44237</c:v>
                </c:pt>
                <c:pt idx="399">
                  <c:v>44238</c:v>
                </c:pt>
                <c:pt idx="400">
                  <c:v>44239</c:v>
                </c:pt>
                <c:pt idx="401">
                  <c:v>44240</c:v>
                </c:pt>
                <c:pt idx="402">
                  <c:v>44241</c:v>
                </c:pt>
                <c:pt idx="403">
                  <c:v>44242</c:v>
                </c:pt>
                <c:pt idx="404">
                  <c:v>44243</c:v>
                </c:pt>
                <c:pt idx="405">
                  <c:v>44244</c:v>
                </c:pt>
                <c:pt idx="406">
                  <c:v>44245</c:v>
                </c:pt>
                <c:pt idx="407">
                  <c:v>44246</c:v>
                </c:pt>
                <c:pt idx="408">
                  <c:v>44247</c:v>
                </c:pt>
                <c:pt idx="409">
                  <c:v>44248</c:v>
                </c:pt>
                <c:pt idx="410">
                  <c:v>44249</c:v>
                </c:pt>
                <c:pt idx="411">
                  <c:v>44250</c:v>
                </c:pt>
                <c:pt idx="412">
                  <c:v>44251</c:v>
                </c:pt>
                <c:pt idx="413">
                  <c:v>44252</c:v>
                </c:pt>
                <c:pt idx="414">
                  <c:v>44253</c:v>
                </c:pt>
                <c:pt idx="415">
                  <c:v>44254</c:v>
                </c:pt>
                <c:pt idx="416">
                  <c:v>44255</c:v>
                </c:pt>
                <c:pt idx="417">
                  <c:v>44256</c:v>
                </c:pt>
                <c:pt idx="418">
                  <c:v>44257</c:v>
                </c:pt>
                <c:pt idx="419">
                  <c:v>44258</c:v>
                </c:pt>
                <c:pt idx="420">
                  <c:v>44259</c:v>
                </c:pt>
                <c:pt idx="421">
                  <c:v>44260</c:v>
                </c:pt>
                <c:pt idx="422">
                  <c:v>44261</c:v>
                </c:pt>
                <c:pt idx="423">
                  <c:v>44262</c:v>
                </c:pt>
                <c:pt idx="424">
                  <c:v>44263</c:v>
                </c:pt>
                <c:pt idx="425">
                  <c:v>44264</c:v>
                </c:pt>
                <c:pt idx="426">
                  <c:v>44265</c:v>
                </c:pt>
                <c:pt idx="427">
                  <c:v>44266</c:v>
                </c:pt>
                <c:pt idx="428">
                  <c:v>44267</c:v>
                </c:pt>
                <c:pt idx="429">
                  <c:v>44268</c:v>
                </c:pt>
                <c:pt idx="430">
                  <c:v>44269</c:v>
                </c:pt>
              </c:numCache>
            </c:numRef>
          </c:xVal>
          <c:yVal>
            <c:numRef>
              <c:f>Data!$D$45:$PR$45</c:f>
              <c:numCache>
                <c:formatCode>General</c:formatCode>
                <c:ptCount val="431"/>
                <c:pt idx="0">
                  <c:v>109</c:v>
                </c:pt>
                <c:pt idx="5">
                  <c:v>27.4</c:v>
                </c:pt>
                <c:pt idx="7">
                  <c:v>37</c:v>
                </c:pt>
                <c:pt idx="12">
                  <c:v>24.2</c:v>
                </c:pt>
                <c:pt idx="15">
                  <c:v>124</c:v>
                </c:pt>
                <c:pt idx="22">
                  <c:v>409</c:v>
                </c:pt>
                <c:pt idx="26">
                  <c:v>414</c:v>
                </c:pt>
                <c:pt idx="28">
                  <c:v>488</c:v>
                </c:pt>
                <c:pt idx="33">
                  <c:v>482</c:v>
                </c:pt>
                <c:pt idx="53">
                  <c:v>376</c:v>
                </c:pt>
                <c:pt idx="55">
                  <c:v>370</c:v>
                </c:pt>
                <c:pt idx="60">
                  <c:v>398</c:v>
                </c:pt>
                <c:pt idx="67">
                  <c:v>311</c:v>
                </c:pt>
                <c:pt idx="69">
                  <c:v>313</c:v>
                </c:pt>
                <c:pt idx="74">
                  <c:v>321</c:v>
                </c:pt>
                <c:pt idx="77">
                  <c:v>27.2</c:v>
                </c:pt>
                <c:pt idx="81">
                  <c:v>45.6</c:v>
                </c:pt>
                <c:pt idx="85">
                  <c:v>53.7</c:v>
                </c:pt>
                <c:pt idx="89">
                  <c:v>54.3</c:v>
                </c:pt>
                <c:pt idx="91">
                  <c:v>54.5</c:v>
                </c:pt>
                <c:pt idx="99">
                  <c:v>64.599999999999994</c:v>
                </c:pt>
                <c:pt idx="224">
                  <c:v>977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24D9-4BF5-9F63-0729104AA37B}"/>
            </c:ext>
          </c:extLst>
        </c:ser>
        <c:ser>
          <c:idx val="8"/>
          <c:order val="8"/>
          <c:tx>
            <c:v>Digested Sludge (CDSF Discharge) Total Nitrogen as N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3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3">
                    <a:lumMod val="60000"/>
                  </a:schemeClr>
                </a:solidFill>
                <a:round/>
              </a:ln>
              <a:effectLst/>
            </c:spPr>
          </c:marker>
          <c:xVal>
            <c:numRef>
              <c:f>Data!$D$6:$PR$6</c:f>
              <c:numCache>
                <c:formatCode>m/d/yyyy</c:formatCode>
                <c:ptCount val="431"/>
                <c:pt idx="0">
                  <c:v>43839</c:v>
                </c:pt>
                <c:pt idx="1">
                  <c:v>43840</c:v>
                </c:pt>
                <c:pt idx="2">
                  <c:v>43841</c:v>
                </c:pt>
                <c:pt idx="3">
                  <c:v>43842</c:v>
                </c:pt>
                <c:pt idx="4">
                  <c:v>43843</c:v>
                </c:pt>
                <c:pt idx="5">
                  <c:v>43844</c:v>
                </c:pt>
                <c:pt idx="6">
                  <c:v>43845</c:v>
                </c:pt>
                <c:pt idx="7">
                  <c:v>43846</c:v>
                </c:pt>
                <c:pt idx="8">
                  <c:v>43847</c:v>
                </c:pt>
                <c:pt idx="9">
                  <c:v>43848</c:v>
                </c:pt>
                <c:pt idx="10">
                  <c:v>43849</c:v>
                </c:pt>
                <c:pt idx="11">
                  <c:v>43850</c:v>
                </c:pt>
                <c:pt idx="12">
                  <c:v>43851</c:v>
                </c:pt>
                <c:pt idx="13">
                  <c:v>43852</c:v>
                </c:pt>
                <c:pt idx="14">
                  <c:v>43853</c:v>
                </c:pt>
                <c:pt idx="15">
                  <c:v>43854</c:v>
                </c:pt>
                <c:pt idx="16">
                  <c:v>43855</c:v>
                </c:pt>
                <c:pt idx="17">
                  <c:v>43856</c:v>
                </c:pt>
                <c:pt idx="18">
                  <c:v>43857</c:v>
                </c:pt>
                <c:pt idx="19">
                  <c:v>43858</c:v>
                </c:pt>
                <c:pt idx="20">
                  <c:v>43859</c:v>
                </c:pt>
                <c:pt idx="21">
                  <c:v>43860</c:v>
                </c:pt>
                <c:pt idx="22">
                  <c:v>43861</c:v>
                </c:pt>
                <c:pt idx="23">
                  <c:v>43862</c:v>
                </c:pt>
                <c:pt idx="24">
                  <c:v>43863</c:v>
                </c:pt>
                <c:pt idx="25">
                  <c:v>43864</c:v>
                </c:pt>
                <c:pt idx="26">
                  <c:v>43865</c:v>
                </c:pt>
                <c:pt idx="27">
                  <c:v>43866</c:v>
                </c:pt>
                <c:pt idx="28">
                  <c:v>43867</c:v>
                </c:pt>
                <c:pt idx="29">
                  <c:v>43868</c:v>
                </c:pt>
                <c:pt idx="30">
                  <c:v>43869</c:v>
                </c:pt>
                <c:pt idx="31">
                  <c:v>43870</c:v>
                </c:pt>
                <c:pt idx="32">
                  <c:v>43871</c:v>
                </c:pt>
                <c:pt idx="33">
                  <c:v>43872</c:v>
                </c:pt>
                <c:pt idx="34">
                  <c:v>43873</c:v>
                </c:pt>
                <c:pt idx="35">
                  <c:v>43874</c:v>
                </c:pt>
                <c:pt idx="36">
                  <c:v>43875</c:v>
                </c:pt>
                <c:pt idx="37">
                  <c:v>43876</c:v>
                </c:pt>
                <c:pt idx="38">
                  <c:v>43877</c:v>
                </c:pt>
                <c:pt idx="39">
                  <c:v>43878</c:v>
                </c:pt>
                <c:pt idx="40">
                  <c:v>43879</c:v>
                </c:pt>
                <c:pt idx="41">
                  <c:v>43880</c:v>
                </c:pt>
                <c:pt idx="42">
                  <c:v>43881</c:v>
                </c:pt>
                <c:pt idx="43">
                  <c:v>43882</c:v>
                </c:pt>
                <c:pt idx="44">
                  <c:v>43883</c:v>
                </c:pt>
                <c:pt idx="45">
                  <c:v>43884</c:v>
                </c:pt>
                <c:pt idx="46">
                  <c:v>43885</c:v>
                </c:pt>
                <c:pt idx="47">
                  <c:v>43886</c:v>
                </c:pt>
                <c:pt idx="48">
                  <c:v>43887</c:v>
                </c:pt>
                <c:pt idx="49">
                  <c:v>43888</c:v>
                </c:pt>
                <c:pt idx="50">
                  <c:v>43889</c:v>
                </c:pt>
                <c:pt idx="51">
                  <c:v>43890</c:v>
                </c:pt>
                <c:pt idx="52">
                  <c:v>43891</c:v>
                </c:pt>
                <c:pt idx="53">
                  <c:v>43892</c:v>
                </c:pt>
                <c:pt idx="54">
                  <c:v>43893</c:v>
                </c:pt>
                <c:pt idx="55">
                  <c:v>43894</c:v>
                </c:pt>
                <c:pt idx="56">
                  <c:v>43895</c:v>
                </c:pt>
                <c:pt idx="57">
                  <c:v>43896</c:v>
                </c:pt>
                <c:pt idx="58">
                  <c:v>43897</c:v>
                </c:pt>
                <c:pt idx="59">
                  <c:v>43898</c:v>
                </c:pt>
                <c:pt idx="60">
                  <c:v>43899</c:v>
                </c:pt>
                <c:pt idx="61">
                  <c:v>43900</c:v>
                </c:pt>
                <c:pt idx="62">
                  <c:v>43901</c:v>
                </c:pt>
                <c:pt idx="63">
                  <c:v>43902</c:v>
                </c:pt>
                <c:pt idx="64">
                  <c:v>43903</c:v>
                </c:pt>
                <c:pt idx="65">
                  <c:v>43904</c:v>
                </c:pt>
                <c:pt idx="66">
                  <c:v>43905</c:v>
                </c:pt>
                <c:pt idx="67">
                  <c:v>43906</c:v>
                </c:pt>
                <c:pt idx="68">
                  <c:v>43907</c:v>
                </c:pt>
                <c:pt idx="69">
                  <c:v>43908</c:v>
                </c:pt>
                <c:pt idx="70">
                  <c:v>43909</c:v>
                </c:pt>
                <c:pt idx="71">
                  <c:v>43910</c:v>
                </c:pt>
                <c:pt idx="72">
                  <c:v>43911</c:v>
                </c:pt>
                <c:pt idx="73">
                  <c:v>43912</c:v>
                </c:pt>
                <c:pt idx="74">
                  <c:v>43913</c:v>
                </c:pt>
                <c:pt idx="75">
                  <c:v>43914</c:v>
                </c:pt>
                <c:pt idx="76">
                  <c:v>43915</c:v>
                </c:pt>
                <c:pt idx="77">
                  <c:v>43916</c:v>
                </c:pt>
                <c:pt idx="78">
                  <c:v>43917</c:v>
                </c:pt>
                <c:pt idx="79">
                  <c:v>43918</c:v>
                </c:pt>
                <c:pt idx="80">
                  <c:v>43919</c:v>
                </c:pt>
                <c:pt idx="81">
                  <c:v>43920</c:v>
                </c:pt>
                <c:pt idx="82">
                  <c:v>43921</c:v>
                </c:pt>
                <c:pt idx="83">
                  <c:v>43922</c:v>
                </c:pt>
                <c:pt idx="84">
                  <c:v>43923</c:v>
                </c:pt>
                <c:pt idx="85">
                  <c:v>43924</c:v>
                </c:pt>
                <c:pt idx="86">
                  <c:v>43925</c:v>
                </c:pt>
                <c:pt idx="87">
                  <c:v>43926</c:v>
                </c:pt>
                <c:pt idx="88">
                  <c:v>43927</c:v>
                </c:pt>
                <c:pt idx="89">
                  <c:v>43928</c:v>
                </c:pt>
                <c:pt idx="90">
                  <c:v>43929</c:v>
                </c:pt>
                <c:pt idx="91">
                  <c:v>43930</c:v>
                </c:pt>
                <c:pt idx="92">
                  <c:v>43931</c:v>
                </c:pt>
                <c:pt idx="93">
                  <c:v>43932</c:v>
                </c:pt>
                <c:pt idx="94">
                  <c:v>43933</c:v>
                </c:pt>
                <c:pt idx="95">
                  <c:v>43934</c:v>
                </c:pt>
                <c:pt idx="96">
                  <c:v>43935</c:v>
                </c:pt>
                <c:pt idx="97">
                  <c:v>43936</c:v>
                </c:pt>
                <c:pt idx="98">
                  <c:v>43937</c:v>
                </c:pt>
                <c:pt idx="99">
                  <c:v>43938</c:v>
                </c:pt>
                <c:pt idx="100">
                  <c:v>43939</c:v>
                </c:pt>
                <c:pt idx="101">
                  <c:v>43940</c:v>
                </c:pt>
                <c:pt idx="102">
                  <c:v>43941</c:v>
                </c:pt>
                <c:pt idx="103">
                  <c:v>43942</c:v>
                </c:pt>
                <c:pt idx="104">
                  <c:v>43943</c:v>
                </c:pt>
                <c:pt idx="105">
                  <c:v>43944</c:v>
                </c:pt>
                <c:pt idx="106">
                  <c:v>43945</c:v>
                </c:pt>
                <c:pt idx="107">
                  <c:v>43946</c:v>
                </c:pt>
                <c:pt idx="108">
                  <c:v>43947</c:v>
                </c:pt>
                <c:pt idx="109">
                  <c:v>43948</c:v>
                </c:pt>
                <c:pt idx="110">
                  <c:v>43949</c:v>
                </c:pt>
                <c:pt idx="111">
                  <c:v>43950</c:v>
                </c:pt>
                <c:pt idx="112">
                  <c:v>43951</c:v>
                </c:pt>
                <c:pt idx="113">
                  <c:v>43952</c:v>
                </c:pt>
                <c:pt idx="114">
                  <c:v>43953</c:v>
                </c:pt>
                <c:pt idx="115">
                  <c:v>43954</c:v>
                </c:pt>
                <c:pt idx="116">
                  <c:v>43955</c:v>
                </c:pt>
                <c:pt idx="117">
                  <c:v>43956</c:v>
                </c:pt>
                <c:pt idx="118">
                  <c:v>43957</c:v>
                </c:pt>
                <c:pt idx="119">
                  <c:v>43958</c:v>
                </c:pt>
                <c:pt idx="120">
                  <c:v>43959</c:v>
                </c:pt>
                <c:pt idx="121">
                  <c:v>43960</c:v>
                </c:pt>
                <c:pt idx="122">
                  <c:v>43961</c:v>
                </c:pt>
                <c:pt idx="123">
                  <c:v>43962</c:v>
                </c:pt>
                <c:pt idx="124">
                  <c:v>43963</c:v>
                </c:pt>
                <c:pt idx="125">
                  <c:v>43964</c:v>
                </c:pt>
                <c:pt idx="126">
                  <c:v>43965</c:v>
                </c:pt>
                <c:pt idx="127">
                  <c:v>43966</c:v>
                </c:pt>
                <c:pt idx="128">
                  <c:v>43967</c:v>
                </c:pt>
                <c:pt idx="129">
                  <c:v>43968</c:v>
                </c:pt>
                <c:pt idx="130">
                  <c:v>43969</c:v>
                </c:pt>
                <c:pt idx="131">
                  <c:v>43970</c:v>
                </c:pt>
                <c:pt idx="132">
                  <c:v>43971</c:v>
                </c:pt>
                <c:pt idx="133">
                  <c:v>43972</c:v>
                </c:pt>
                <c:pt idx="134">
                  <c:v>43973</c:v>
                </c:pt>
                <c:pt idx="135">
                  <c:v>43974</c:v>
                </c:pt>
                <c:pt idx="136">
                  <c:v>43975</c:v>
                </c:pt>
                <c:pt idx="137">
                  <c:v>43976</c:v>
                </c:pt>
                <c:pt idx="138">
                  <c:v>43977</c:v>
                </c:pt>
                <c:pt idx="139">
                  <c:v>43978</c:v>
                </c:pt>
                <c:pt idx="140">
                  <c:v>43979</c:v>
                </c:pt>
                <c:pt idx="141">
                  <c:v>43980</c:v>
                </c:pt>
                <c:pt idx="142">
                  <c:v>43981</c:v>
                </c:pt>
                <c:pt idx="143">
                  <c:v>43982</c:v>
                </c:pt>
                <c:pt idx="144">
                  <c:v>43983</c:v>
                </c:pt>
                <c:pt idx="145">
                  <c:v>43984</c:v>
                </c:pt>
                <c:pt idx="146">
                  <c:v>43985</c:v>
                </c:pt>
                <c:pt idx="147">
                  <c:v>43986</c:v>
                </c:pt>
                <c:pt idx="148">
                  <c:v>43987</c:v>
                </c:pt>
                <c:pt idx="149">
                  <c:v>43988</c:v>
                </c:pt>
                <c:pt idx="150">
                  <c:v>43989</c:v>
                </c:pt>
                <c:pt idx="151">
                  <c:v>43990</c:v>
                </c:pt>
                <c:pt idx="152">
                  <c:v>43991</c:v>
                </c:pt>
                <c:pt idx="153">
                  <c:v>43992</c:v>
                </c:pt>
                <c:pt idx="154">
                  <c:v>43993</c:v>
                </c:pt>
                <c:pt idx="155">
                  <c:v>43994</c:v>
                </c:pt>
                <c:pt idx="156">
                  <c:v>43995</c:v>
                </c:pt>
                <c:pt idx="157">
                  <c:v>43996</c:v>
                </c:pt>
                <c:pt idx="158">
                  <c:v>43997</c:v>
                </c:pt>
                <c:pt idx="159">
                  <c:v>43998</c:v>
                </c:pt>
                <c:pt idx="160">
                  <c:v>43999</c:v>
                </c:pt>
                <c:pt idx="161">
                  <c:v>44000</c:v>
                </c:pt>
                <c:pt idx="162">
                  <c:v>44001</c:v>
                </c:pt>
                <c:pt idx="163">
                  <c:v>44002</c:v>
                </c:pt>
                <c:pt idx="164">
                  <c:v>44003</c:v>
                </c:pt>
                <c:pt idx="165">
                  <c:v>44004</c:v>
                </c:pt>
                <c:pt idx="166">
                  <c:v>44005</c:v>
                </c:pt>
                <c:pt idx="167">
                  <c:v>44006</c:v>
                </c:pt>
                <c:pt idx="168">
                  <c:v>44007</c:v>
                </c:pt>
                <c:pt idx="169">
                  <c:v>44008</c:v>
                </c:pt>
                <c:pt idx="170">
                  <c:v>44009</c:v>
                </c:pt>
                <c:pt idx="171">
                  <c:v>44010</c:v>
                </c:pt>
                <c:pt idx="172">
                  <c:v>44011</c:v>
                </c:pt>
                <c:pt idx="173">
                  <c:v>44012</c:v>
                </c:pt>
                <c:pt idx="174">
                  <c:v>44013</c:v>
                </c:pt>
                <c:pt idx="175">
                  <c:v>44014</c:v>
                </c:pt>
                <c:pt idx="176">
                  <c:v>44015</c:v>
                </c:pt>
                <c:pt idx="177">
                  <c:v>44016</c:v>
                </c:pt>
                <c:pt idx="178">
                  <c:v>44017</c:v>
                </c:pt>
                <c:pt idx="179">
                  <c:v>44018</c:v>
                </c:pt>
                <c:pt idx="180">
                  <c:v>44019</c:v>
                </c:pt>
                <c:pt idx="181">
                  <c:v>44020</c:v>
                </c:pt>
                <c:pt idx="182">
                  <c:v>44021</c:v>
                </c:pt>
                <c:pt idx="183">
                  <c:v>44022</c:v>
                </c:pt>
                <c:pt idx="184">
                  <c:v>44023</c:v>
                </c:pt>
                <c:pt idx="185">
                  <c:v>44024</c:v>
                </c:pt>
                <c:pt idx="186">
                  <c:v>44025</c:v>
                </c:pt>
                <c:pt idx="187">
                  <c:v>44026</c:v>
                </c:pt>
                <c:pt idx="188">
                  <c:v>44027</c:v>
                </c:pt>
                <c:pt idx="189">
                  <c:v>44028</c:v>
                </c:pt>
                <c:pt idx="190">
                  <c:v>44029</c:v>
                </c:pt>
                <c:pt idx="191">
                  <c:v>44030</c:v>
                </c:pt>
                <c:pt idx="192">
                  <c:v>44031</c:v>
                </c:pt>
                <c:pt idx="193">
                  <c:v>44032</c:v>
                </c:pt>
                <c:pt idx="194">
                  <c:v>44033</c:v>
                </c:pt>
                <c:pt idx="195">
                  <c:v>44034</c:v>
                </c:pt>
                <c:pt idx="196">
                  <c:v>44035</c:v>
                </c:pt>
                <c:pt idx="197">
                  <c:v>44036</c:v>
                </c:pt>
                <c:pt idx="198">
                  <c:v>44037</c:v>
                </c:pt>
                <c:pt idx="199">
                  <c:v>44038</c:v>
                </c:pt>
                <c:pt idx="200">
                  <c:v>44039</c:v>
                </c:pt>
                <c:pt idx="201">
                  <c:v>44040</c:v>
                </c:pt>
                <c:pt idx="202">
                  <c:v>44041</c:v>
                </c:pt>
                <c:pt idx="203">
                  <c:v>44042</c:v>
                </c:pt>
                <c:pt idx="204">
                  <c:v>44043</c:v>
                </c:pt>
                <c:pt idx="205">
                  <c:v>44044</c:v>
                </c:pt>
                <c:pt idx="206">
                  <c:v>44045</c:v>
                </c:pt>
                <c:pt idx="207">
                  <c:v>44046</c:v>
                </c:pt>
                <c:pt idx="208">
                  <c:v>44047</c:v>
                </c:pt>
                <c:pt idx="209">
                  <c:v>44048</c:v>
                </c:pt>
                <c:pt idx="210">
                  <c:v>44049</c:v>
                </c:pt>
                <c:pt idx="211">
                  <c:v>44050</c:v>
                </c:pt>
                <c:pt idx="212">
                  <c:v>44051</c:v>
                </c:pt>
                <c:pt idx="213">
                  <c:v>44052</c:v>
                </c:pt>
                <c:pt idx="214">
                  <c:v>44053</c:v>
                </c:pt>
                <c:pt idx="215">
                  <c:v>44054</c:v>
                </c:pt>
                <c:pt idx="216">
                  <c:v>44055</c:v>
                </c:pt>
                <c:pt idx="217">
                  <c:v>44056</c:v>
                </c:pt>
                <c:pt idx="218">
                  <c:v>44057</c:v>
                </c:pt>
                <c:pt idx="219">
                  <c:v>44058</c:v>
                </c:pt>
                <c:pt idx="220">
                  <c:v>44059</c:v>
                </c:pt>
                <c:pt idx="221">
                  <c:v>44060</c:v>
                </c:pt>
                <c:pt idx="222">
                  <c:v>44061</c:v>
                </c:pt>
                <c:pt idx="223">
                  <c:v>44062</c:v>
                </c:pt>
                <c:pt idx="224">
                  <c:v>44063</c:v>
                </c:pt>
                <c:pt idx="225">
                  <c:v>44064</c:v>
                </c:pt>
                <c:pt idx="226">
                  <c:v>44065</c:v>
                </c:pt>
                <c:pt idx="227">
                  <c:v>44066</c:v>
                </c:pt>
                <c:pt idx="228">
                  <c:v>44067</c:v>
                </c:pt>
                <c:pt idx="229">
                  <c:v>44068</c:v>
                </c:pt>
                <c:pt idx="230">
                  <c:v>44069</c:v>
                </c:pt>
                <c:pt idx="231">
                  <c:v>44070</c:v>
                </c:pt>
                <c:pt idx="232">
                  <c:v>44071</c:v>
                </c:pt>
                <c:pt idx="233">
                  <c:v>44072</c:v>
                </c:pt>
                <c:pt idx="234">
                  <c:v>44073</c:v>
                </c:pt>
                <c:pt idx="235">
                  <c:v>44074</c:v>
                </c:pt>
                <c:pt idx="236">
                  <c:v>44075</c:v>
                </c:pt>
                <c:pt idx="237">
                  <c:v>44076</c:v>
                </c:pt>
                <c:pt idx="238">
                  <c:v>44077</c:v>
                </c:pt>
                <c:pt idx="239">
                  <c:v>44078</c:v>
                </c:pt>
                <c:pt idx="240">
                  <c:v>44079</c:v>
                </c:pt>
                <c:pt idx="241">
                  <c:v>44080</c:v>
                </c:pt>
                <c:pt idx="242">
                  <c:v>44081</c:v>
                </c:pt>
                <c:pt idx="243">
                  <c:v>44082</c:v>
                </c:pt>
                <c:pt idx="244">
                  <c:v>44083</c:v>
                </c:pt>
                <c:pt idx="245">
                  <c:v>44084</c:v>
                </c:pt>
                <c:pt idx="246">
                  <c:v>44085</c:v>
                </c:pt>
                <c:pt idx="247">
                  <c:v>44086</c:v>
                </c:pt>
                <c:pt idx="248">
                  <c:v>44087</c:v>
                </c:pt>
                <c:pt idx="249">
                  <c:v>44088</c:v>
                </c:pt>
                <c:pt idx="250">
                  <c:v>44089</c:v>
                </c:pt>
                <c:pt idx="251">
                  <c:v>44090</c:v>
                </c:pt>
                <c:pt idx="252">
                  <c:v>44091</c:v>
                </c:pt>
                <c:pt idx="253">
                  <c:v>44092</c:v>
                </c:pt>
                <c:pt idx="254">
                  <c:v>44093</c:v>
                </c:pt>
                <c:pt idx="255">
                  <c:v>44094</c:v>
                </c:pt>
                <c:pt idx="256">
                  <c:v>44095</c:v>
                </c:pt>
                <c:pt idx="257">
                  <c:v>44096</c:v>
                </c:pt>
                <c:pt idx="258">
                  <c:v>44097</c:v>
                </c:pt>
                <c:pt idx="259">
                  <c:v>44098</c:v>
                </c:pt>
                <c:pt idx="260">
                  <c:v>44099</c:v>
                </c:pt>
                <c:pt idx="261">
                  <c:v>44100</c:v>
                </c:pt>
                <c:pt idx="262">
                  <c:v>44101</c:v>
                </c:pt>
                <c:pt idx="263">
                  <c:v>44102</c:v>
                </c:pt>
                <c:pt idx="264">
                  <c:v>44103</c:v>
                </c:pt>
                <c:pt idx="265">
                  <c:v>44104</c:v>
                </c:pt>
                <c:pt idx="266">
                  <c:v>44105</c:v>
                </c:pt>
                <c:pt idx="267">
                  <c:v>44106</c:v>
                </c:pt>
                <c:pt idx="268">
                  <c:v>44107</c:v>
                </c:pt>
                <c:pt idx="269">
                  <c:v>44108</c:v>
                </c:pt>
                <c:pt idx="270">
                  <c:v>44109</c:v>
                </c:pt>
                <c:pt idx="271">
                  <c:v>44110</c:v>
                </c:pt>
                <c:pt idx="272">
                  <c:v>44111</c:v>
                </c:pt>
                <c:pt idx="273">
                  <c:v>44112</c:v>
                </c:pt>
                <c:pt idx="274">
                  <c:v>44113</c:v>
                </c:pt>
                <c:pt idx="275">
                  <c:v>44114</c:v>
                </c:pt>
                <c:pt idx="276">
                  <c:v>44115</c:v>
                </c:pt>
                <c:pt idx="277">
                  <c:v>44116</c:v>
                </c:pt>
                <c:pt idx="278">
                  <c:v>44117</c:v>
                </c:pt>
                <c:pt idx="279">
                  <c:v>44118</c:v>
                </c:pt>
                <c:pt idx="280">
                  <c:v>44119</c:v>
                </c:pt>
                <c:pt idx="281">
                  <c:v>44120</c:v>
                </c:pt>
                <c:pt idx="282">
                  <c:v>44121</c:v>
                </c:pt>
                <c:pt idx="283">
                  <c:v>44122</c:v>
                </c:pt>
                <c:pt idx="284">
                  <c:v>44123</c:v>
                </c:pt>
                <c:pt idx="285">
                  <c:v>44124</c:v>
                </c:pt>
                <c:pt idx="286">
                  <c:v>44125</c:v>
                </c:pt>
                <c:pt idx="287">
                  <c:v>44126</c:v>
                </c:pt>
                <c:pt idx="288">
                  <c:v>44127</c:v>
                </c:pt>
                <c:pt idx="289">
                  <c:v>44128</c:v>
                </c:pt>
                <c:pt idx="290">
                  <c:v>44129</c:v>
                </c:pt>
                <c:pt idx="291">
                  <c:v>44130</c:v>
                </c:pt>
                <c:pt idx="292">
                  <c:v>44131</c:v>
                </c:pt>
                <c:pt idx="293">
                  <c:v>44132</c:v>
                </c:pt>
                <c:pt idx="294">
                  <c:v>44133</c:v>
                </c:pt>
                <c:pt idx="295">
                  <c:v>44134</c:v>
                </c:pt>
                <c:pt idx="296">
                  <c:v>44135</c:v>
                </c:pt>
                <c:pt idx="297">
                  <c:v>44136</c:v>
                </c:pt>
                <c:pt idx="298">
                  <c:v>44137</c:v>
                </c:pt>
                <c:pt idx="299">
                  <c:v>44138</c:v>
                </c:pt>
                <c:pt idx="300">
                  <c:v>44139</c:v>
                </c:pt>
                <c:pt idx="301">
                  <c:v>44140</c:v>
                </c:pt>
                <c:pt idx="302">
                  <c:v>44141</c:v>
                </c:pt>
                <c:pt idx="303">
                  <c:v>44142</c:v>
                </c:pt>
                <c:pt idx="304">
                  <c:v>44143</c:v>
                </c:pt>
                <c:pt idx="305">
                  <c:v>44144</c:v>
                </c:pt>
                <c:pt idx="306">
                  <c:v>44145</c:v>
                </c:pt>
                <c:pt idx="307">
                  <c:v>44146</c:v>
                </c:pt>
                <c:pt idx="308">
                  <c:v>44147</c:v>
                </c:pt>
                <c:pt idx="309">
                  <c:v>44148</c:v>
                </c:pt>
                <c:pt idx="310">
                  <c:v>44149</c:v>
                </c:pt>
                <c:pt idx="311">
                  <c:v>44150</c:v>
                </c:pt>
                <c:pt idx="312">
                  <c:v>44151</c:v>
                </c:pt>
                <c:pt idx="313">
                  <c:v>44152</c:v>
                </c:pt>
                <c:pt idx="314">
                  <c:v>44153</c:v>
                </c:pt>
                <c:pt idx="315">
                  <c:v>44154</c:v>
                </c:pt>
                <c:pt idx="316">
                  <c:v>44155</c:v>
                </c:pt>
                <c:pt idx="317">
                  <c:v>44156</c:v>
                </c:pt>
                <c:pt idx="318">
                  <c:v>44157</c:v>
                </c:pt>
                <c:pt idx="319">
                  <c:v>44158</c:v>
                </c:pt>
                <c:pt idx="320">
                  <c:v>44159</c:v>
                </c:pt>
                <c:pt idx="321">
                  <c:v>44160</c:v>
                </c:pt>
                <c:pt idx="322">
                  <c:v>44161</c:v>
                </c:pt>
                <c:pt idx="323">
                  <c:v>44162</c:v>
                </c:pt>
                <c:pt idx="324">
                  <c:v>44163</c:v>
                </c:pt>
                <c:pt idx="325">
                  <c:v>44164</c:v>
                </c:pt>
                <c:pt idx="326">
                  <c:v>44165</c:v>
                </c:pt>
                <c:pt idx="327">
                  <c:v>44166</c:v>
                </c:pt>
                <c:pt idx="328">
                  <c:v>44167</c:v>
                </c:pt>
                <c:pt idx="329">
                  <c:v>44168</c:v>
                </c:pt>
                <c:pt idx="330">
                  <c:v>44169</c:v>
                </c:pt>
                <c:pt idx="331">
                  <c:v>44170</c:v>
                </c:pt>
                <c:pt idx="332">
                  <c:v>44171</c:v>
                </c:pt>
                <c:pt idx="333">
                  <c:v>44172</c:v>
                </c:pt>
                <c:pt idx="334">
                  <c:v>44173</c:v>
                </c:pt>
                <c:pt idx="335">
                  <c:v>44174</c:v>
                </c:pt>
                <c:pt idx="336">
                  <c:v>44175</c:v>
                </c:pt>
                <c:pt idx="337">
                  <c:v>44176</c:v>
                </c:pt>
                <c:pt idx="338">
                  <c:v>44177</c:v>
                </c:pt>
                <c:pt idx="339">
                  <c:v>44178</c:v>
                </c:pt>
                <c:pt idx="340">
                  <c:v>44179</c:v>
                </c:pt>
                <c:pt idx="341">
                  <c:v>44180</c:v>
                </c:pt>
                <c:pt idx="342">
                  <c:v>44181</c:v>
                </c:pt>
                <c:pt idx="343">
                  <c:v>44182</c:v>
                </c:pt>
                <c:pt idx="344">
                  <c:v>44183</c:v>
                </c:pt>
                <c:pt idx="345">
                  <c:v>44184</c:v>
                </c:pt>
                <c:pt idx="346">
                  <c:v>44185</c:v>
                </c:pt>
                <c:pt idx="347">
                  <c:v>44186</c:v>
                </c:pt>
                <c:pt idx="348">
                  <c:v>44187</c:v>
                </c:pt>
                <c:pt idx="349">
                  <c:v>44188</c:v>
                </c:pt>
                <c:pt idx="350">
                  <c:v>44189</c:v>
                </c:pt>
                <c:pt idx="351">
                  <c:v>44190</c:v>
                </c:pt>
                <c:pt idx="352">
                  <c:v>44191</c:v>
                </c:pt>
                <c:pt idx="353">
                  <c:v>44192</c:v>
                </c:pt>
                <c:pt idx="354">
                  <c:v>44193</c:v>
                </c:pt>
                <c:pt idx="355">
                  <c:v>44194</c:v>
                </c:pt>
                <c:pt idx="356">
                  <c:v>44195</c:v>
                </c:pt>
                <c:pt idx="357">
                  <c:v>44196</c:v>
                </c:pt>
                <c:pt idx="358">
                  <c:v>44197</c:v>
                </c:pt>
                <c:pt idx="359">
                  <c:v>44198</c:v>
                </c:pt>
                <c:pt idx="360">
                  <c:v>44199</c:v>
                </c:pt>
                <c:pt idx="361">
                  <c:v>44200</c:v>
                </c:pt>
                <c:pt idx="362">
                  <c:v>44201</c:v>
                </c:pt>
                <c:pt idx="363">
                  <c:v>44202</c:v>
                </c:pt>
                <c:pt idx="364">
                  <c:v>44203</c:v>
                </c:pt>
                <c:pt idx="365">
                  <c:v>44204</c:v>
                </c:pt>
                <c:pt idx="366">
                  <c:v>44205</c:v>
                </c:pt>
                <c:pt idx="367">
                  <c:v>44206</c:v>
                </c:pt>
                <c:pt idx="368">
                  <c:v>44207</c:v>
                </c:pt>
                <c:pt idx="369">
                  <c:v>44208</c:v>
                </c:pt>
                <c:pt idx="370">
                  <c:v>44209</c:v>
                </c:pt>
                <c:pt idx="371">
                  <c:v>44210</c:v>
                </c:pt>
                <c:pt idx="372">
                  <c:v>44211</c:v>
                </c:pt>
                <c:pt idx="373">
                  <c:v>44212</c:v>
                </c:pt>
                <c:pt idx="374">
                  <c:v>44213</c:v>
                </c:pt>
                <c:pt idx="375">
                  <c:v>44214</c:v>
                </c:pt>
                <c:pt idx="376">
                  <c:v>44215</c:v>
                </c:pt>
                <c:pt idx="377">
                  <c:v>44216</c:v>
                </c:pt>
                <c:pt idx="378">
                  <c:v>44217</c:v>
                </c:pt>
                <c:pt idx="379">
                  <c:v>44218</c:v>
                </c:pt>
                <c:pt idx="380">
                  <c:v>44219</c:v>
                </c:pt>
                <c:pt idx="381">
                  <c:v>44220</c:v>
                </c:pt>
                <c:pt idx="382">
                  <c:v>44221</c:v>
                </c:pt>
                <c:pt idx="383">
                  <c:v>44222</c:v>
                </c:pt>
                <c:pt idx="384">
                  <c:v>44223</c:v>
                </c:pt>
                <c:pt idx="385">
                  <c:v>44224</c:v>
                </c:pt>
                <c:pt idx="386">
                  <c:v>44225</c:v>
                </c:pt>
                <c:pt idx="387">
                  <c:v>44226</c:v>
                </c:pt>
                <c:pt idx="388">
                  <c:v>44227</c:v>
                </c:pt>
                <c:pt idx="389">
                  <c:v>44228</c:v>
                </c:pt>
                <c:pt idx="390">
                  <c:v>44229</c:v>
                </c:pt>
                <c:pt idx="391">
                  <c:v>44230</c:v>
                </c:pt>
                <c:pt idx="392">
                  <c:v>44231</c:v>
                </c:pt>
                <c:pt idx="393">
                  <c:v>44232</c:v>
                </c:pt>
                <c:pt idx="394">
                  <c:v>44233</c:v>
                </c:pt>
                <c:pt idx="395">
                  <c:v>44234</c:v>
                </c:pt>
                <c:pt idx="396">
                  <c:v>44235</c:v>
                </c:pt>
                <c:pt idx="397">
                  <c:v>44236</c:v>
                </c:pt>
                <c:pt idx="398">
                  <c:v>44237</c:v>
                </c:pt>
                <c:pt idx="399">
                  <c:v>44238</c:v>
                </c:pt>
                <c:pt idx="400">
                  <c:v>44239</c:v>
                </c:pt>
                <c:pt idx="401">
                  <c:v>44240</c:v>
                </c:pt>
                <c:pt idx="402">
                  <c:v>44241</c:v>
                </c:pt>
                <c:pt idx="403">
                  <c:v>44242</c:v>
                </c:pt>
                <c:pt idx="404">
                  <c:v>44243</c:v>
                </c:pt>
                <c:pt idx="405">
                  <c:v>44244</c:v>
                </c:pt>
                <c:pt idx="406">
                  <c:v>44245</c:v>
                </c:pt>
                <c:pt idx="407">
                  <c:v>44246</c:v>
                </c:pt>
                <c:pt idx="408">
                  <c:v>44247</c:v>
                </c:pt>
                <c:pt idx="409">
                  <c:v>44248</c:v>
                </c:pt>
                <c:pt idx="410">
                  <c:v>44249</c:v>
                </c:pt>
                <c:pt idx="411">
                  <c:v>44250</c:v>
                </c:pt>
                <c:pt idx="412">
                  <c:v>44251</c:v>
                </c:pt>
                <c:pt idx="413">
                  <c:v>44252</c:v>
                </c:pt>
                <c:pt idx="414">
                  <c:v>44253</c:v>
                </c:pt>
                <c:pt idx="415">
                  <c:v>44254</c:v>
                </c:pt>
                <c:pt idx="416">
                  <c:v>44255</c:v>
                </c:pt>
                <c:pt idx="417">
                  <c:v>44256</c:v>
                </c:pt>
                <c:pt idx="418">
                  <c:v>44257</c:v>
                </c:pt>
                <c:pt idx="419">
                  <c:v>44258</c:v>
                </c:pt>
                <c:pt idx="420">
                  <c:v>44259</c:v>
                </c:pt>
                <c:pt idx="421">
                  <c:v>44260</c:v>
                </c:pt>
                <c:pt idx="422">
                  <c:v>44261</c:v>
                </c:pt>
                <c:pt idx="423">
                  <c:v>44262</c:v>
                </c:pt>
                <c:pt idx="424">
                  <c:v>44263</c:v>
                </c:pt>
                <c:pt idx="425">
                  <c:v>44264</c:v>
                </c:pt>
                <c:pt idx="426">
                  <c:v>44265</c:v>
                </c:pt>
                <c:pt idx="427">
                  <c:v>44266</c:v>
                </c:pt>
                <c:pt idx="428">
                  <c:v>44267</c:v>
                </c:pt>
                <c:pt idx="429">
                  <c:v>44268</c:v>
                </c:pt>
                <c:pt idx="430">
                  <c:v>44269</c:v>
                </c:pt>
              </c:numCache>
            </c:numRef>
          </c:xVal>
          <c:yVal>
            <c:numRef>
              <c:f>Data!$D$125:$PR$125</c:f>
              <c:numCache>
                <c:formatCode>General</c:formatCode>
                <c:ptCount val="431"/>
                <c:pt idx="224">
                  <c:v>980</c:v>
                </c:pt>
                <c:pt idx="237">
                  <c:v>1370</c:v>
                </c:pt>
                <c:pt idx="242">
                  <c:v>1420</c:v>
                </c:pt>
                <c:pt idx="256">
                  <c:v>1220</c:v>
                </c:pt>
                <c:pt idx="263">
                  <c:v>1120</c:v>
                </c:pt>
                <c:pt idx="272">
                  <c:v>939</c:v>
                </c:pt>
                <c:pt idx="287">
                  <c:v>936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24D9-4BF5-9F63-0729104AA3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93306320"/>
        <c:axId val="493307632"/>
      </c:scatterChart>
      <c:scatterChart>
        <c:scatterStyle val="lineMarker"/>
        <c:varyColors val="0"/>
        <c:ser>
          <c:idx val="1"/>
          <c:order val="1"/>
          <c:tx>
            <c:v>Aerobic Digester #1 ML - Reactive Phosphorus as P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xVal>
            <c:numRef>
              <c:f>Data!$D$6:$PR$6</c:f>
              <c:numCache>
                <c:formatCode>m/d/yyyy</c:formatCode>
                <c:ptCount val="431"/>
                <c:pt idx="0">
                  <c:v>43839</c:v>
                </c:pt>
                <c:pt idx="1">
                  <c:v>43840</c:v>
                </c:pt>
                <c:pt idx="2">
                  <c:v>43841</c:v>
                </c:pt>
                <c:pt idx="3">
                  <c:v>43842</c:v>
                </c:pt>
                <c:pt idx="4">
                  <c:v>43843</c:v>
                </c:pt>
                <c:pt idx="5">
                  <c:v>43844</c:v>
                </c:pt>
                <c:pt idx="6">
                  <c:v>43845</c:v>
                </c:pt>
                <c:pt idx="7">
                  <c:v>43846</c:v>
                </c:pt>
                <c:pt idx="8">
                  <c:v>43847</c:v>
                </c:pt>
                <c:pt idx="9">
                  <c:v>43848</c:v>
                </c:pt>
                <c:pt idx="10">
                  <c:v>43849</c:v>
                </c:pt>
                <c:pt idx="11">
                  <c:v>43850</c:v>
                </c:pt>
                <c:pt idx="12">
                  <c:v>43851</c:v>
                </c:pt>
                <c:pt idx="13">
                  <c:v>43852</c:v>
                </c:pt>
                <c:pt idx="14">
                  <c:v>43853</c:v>
                </c:pt>
                <c:pt idx="15">
                  <c:v>43854</c:v>
                </c:pt>
                <c:pt idx="16">
                  <c:v>43855</c:v>
                </c:pt>
                <c:pt idx="17">
                  <c:v>43856</c:v>
                </c:pt>
                <c:pt idx="18">
                  <c:v>43857</c:v>
                </c:pt>
                <c:pt idx="19">
                  <c:v>43858</c:v>
                </c:pt>
                <c:pt idx="20">
                  <c:v>43859</c:v>
                </c:pt>
                <c:pt idx="21">
                  <c:v>43860</c:v>
                </c:pt>
                <c:pt idx="22">
                  <c:v>43861</c:v>
                </c:pt>
                <c:pt idx="23">
                  <c:v>43862</c:v>
                </c:pt>
                <c:pt idx="24">
                  <c:v>43863</c:v>
                </c:pt>
                <c:pt idx="25">
                  <c:v>43864</c:v>
                </c:pt>
                <c:pt idx="26">
                  <c:v>43865</c:v>
                </c:pt>
                <c:pt idx="27">
                  <c:v>43866</c:v>
                </c:pt>
                <c:pt idx="28">
                  <c:v>43867</c:v>
                </c:pt>
                <c:pt idx="29">
                  <c:v>43868</c:v>
                </c:pt>
                <c:pt idx="30">
                  <c:v>43869</c:v>
                </c:pt>
                <c:pt idx="31">
                  <c:v>43870</c:v>
                </c:pt>
                <c:pt idx="32">
                  <c:v>43871</c:v>
                </c:pt>
                <c:pt idx="33">
                  <c:v>43872</c:v>
                </c:pt>
                <c:pt idx="34">
                  <c:v>43873</c:v>
                </c:pt>
                <c:pt idx="35">
                  <c:v>43874</c:v>
                </c:pt>
                <c:pt idx="36">
                  <c:v>43875</c:v>
                </c:pt>
                <c:pt idx="37">
                  <c:v>43876</c:v>
                </c:pt>
                <c:pt idx="38">
                  <c:v>43877</c:v>
                </c:pt>
                <c:pt idx="39">
                  <c:v>43878</c:v>
                </c:pt>
                <c:pt idx="40">
                  <c:v>43879</c:v>
                </c:pt>
                <c:pt idx="41">
                  <c:v>43880</c:v>
                </c:pt>
                <c:pt idx="42">
                  <c:v>43881</c:v>
                </c:pt>
                <c:pt idx="43">
                  <c:v>43882</c:v>
                </c:pt>
                <c:pt idx="44">
                  <c:v>43883</c:v>
                </c:pt>
                <c:pt idx="45">
                  <c:v>43884</c:v>
                </c:pt>
                <c:pt idx="46">
                  <c:v>43885</c:v>
                </c:pt>
                <c:pt idx="47">
                  <c:v>43886</c:v>
                </c:pt>
                <c:pt idx="48">
                  <c:v>43887</c:v>
                </c:pt>
                <c:pt idx="49">
                  <c:v>43888</c:v>
                </c:pt>
                <c:pt idx="50">
                  <c:v>43889</c:v>
                </c:pt>
                <c:pt idx="51">
                  <c:v>43890</c:v>
                </c:pt>
                <c:pt idx="52">
                  <c:v>43891</c:v>
                </c:pt>
                <c:pt idx="53">
                  <c:v>43892</c:v>
                </c:pt>
                <c:pt idx="54">
                  <c:v>43893</c:v>
                </c:pt>
                <c:pt idx="55">
                  <c:v>43894</c:v>
                </c:pt>
                <c:pt idx="56">
                  <c:v>43895</c:v>
                </c:pt>
                <c:pt idx="57">
                  <c:v>43896</c:v>
                </c:pt>
                <c:pt idx="58">
                  <c:v>43897</c:v>
                </c:pt>
                <c:pt idx="59">
                  <c:v>43898</c:v>
                </c:pt>
                <c:pt idx="60">
                  <c:v>43899</c:v>
                </c:pt>
                <c:pt idx="61">
                  <c:v>43900</c:v>
                </c:pt>
                <c:pt idx="62">
                  <c:v>43901</c:v>
                </c:pt>
                <c:pt idx="63">
                  <c:v>43902</c:v>
                </c:pt>
                <c:pt idx="64">
                  <c:v>43903</c:v>
                </c:pt>
                <c:pt idx="65">
                  <c:v>43904</c:v>
                </c:pt>
                <c:pt idx="66">
                  <c:v>43905</c:v>
                </c:pt>
                <c:pt idx="67">
                  <c:v>43906</c:v>
                </c:pt>
                <c:pt idx="68">
                  <c:v>43907</c:v>
                </c:pt>
                <c:pt idx="69">
                  <c:v>43908</c:v>
                </c:pt>
                <c:pt idx="70">
                  <c:v>43909</c:v>
                </c:pt>
                <c:pt idx="71">
                  <c:v>43910</c:v>
                </c:pt>
                <c:pt idx="72">
                  <c:v>43911</c:v>
                </c:pt>
                <c:pt idx="73">
                  <c:v>43912</c:v>
                </c:pt>
                <c:pt idx="74">
                  <c:v>43913</c:v>
                </c:pt>
                <c:pt idx="75">
                  <c:v>43914</c:v>
                </c:pt>
                <c:pt idx="76">
                  <c:v>43915</c:v>
                </c:pt>
                <c:pt idx="77">
                  <c:v>43916</c:v>
                </c:pt>
                <c:pt idx="78">
                  <c:v>43917</c:v>
                </c:pt>
                <c:pt idx="79">
                  <c:v>43918</c:v>
                </c:pt>
                <c:pt idx="80">
                  <c:v>43919</c:v>
                </c:pt>
                <c:pt idx="81">
                  <c:v>43920</c:v>
                </c:pt>
                <c:pt idx="82">
                  <c:v>43921</c:v>
                </c:pt>
                <c:pt idx="83">
                  <c:v>43922</c:v>
                </c:pt>
                <c:pt idx="84">
                  <c:v>43923</c:v>
                </c:pt>
                <c:pt idx="85">
                  <c:v>43924</c:v>
                </c:pt>
                <c:pt idx="86">
                  <c:v>43925</c:v>
                </c:pt>
                <c:pt idx="87">
                  <c:v>43926</c:v>
                </c:pt>
                <c:pt idx="88">
                  <c:v>43927</c:v>
                </c:pt>
                <c:pt idx="89">
                  <c:v>43928</c:v>
                </c:pt>
                <c:pt idx="90">
                  <c:v>43929</c:v>
                </c:pt>
                <c:pt idx="91">
                  <c:v>43930</c:v>
                </c:pt>
                <c:pt idx="92">
                  <c:v>43931</c:v>
                </c:pt>
                <c:pt idx="93">
                  <c:v>43932</c:v>
                </c:pt>
                <c:pt idx="94">
                  <c:v>43933</c:v>
                </c:pt>
                <c:pt idx="95">
                  <c:v>43934</c:v>
                </c:pt>
                <c:pt idx="96">
                  <c:v>43935</c:v>
                </c:pt>
                <c:pt idx="97">
                  <c:v>43936</c:v>
                </c:pt>
                <c:pt idx="98">
                  <c:v>43937</c:v>
                </c:pt>
                <c:pt idx="99">
                  <c:v>43938</c:v>
                </c:pt>
                <c:pt idx="100">
                  <c:v>43939</c:v>
                </c:pt>
                <c:pt idx="101">
                  <c:v>43940</c:v>
                </c:pt>
                <c:pt idx="102">
                  <c:v>43941</c:v>
                </c:pt>
                <c:pt idx="103">
                  <c:v>43942</c:v>
                </c:pt>
                <c:pt idx="104">
                  <c:v>43943</c:v>
                </c:pt>
                <c:pt idx="105">
                  <c:v>43944</c:v>
                </c:pt>
                <c:pt idx="106">
                  <c:v>43945</c:v>
                </c:pt>
                <c:pt idx="107">
                  <c:v>43946</c:v>
                </c:pt>
                <c:pt idx="108">
                  <c:v>43947</c:v>
                </c:pt>
                <c:pt idx="109">
                  <c:v>43948</c:v>
                </c:pt>
                <c:pt idx="110">
                  <c:v>43949</c:v>
                </c:pt>
                <c:pt idx="111">
                  <c:v>43950</c:v>
                </c:pt>
                <c:pt idx="112">
                  <c:v>43951</c:v>
                </c:pt>
                <c:pt idx="113">
                  <c:v>43952</c:v>
                </c:pt>
                <c:pt idx="114">
                  <c:v>43953</c:v>
                </c:pt>
                <c:pt idx="115">
                  <c:v>43954</c:v>
                </c:pt>
                <c:pt idx="116">
                  <c:v>43955</c:v>
                </c:pt>
                <c:pt idx="117">
                  <c:v>43956</c:v>
                </c:pt>
                <c:pt idx="118">
                  <c:v>43957</c:v>
                </c:pt>
                <c:pt idx="119">
                  <c:v>43958</c:v>
                </c:pt>
                <c:pt idx="120">
                  <c:v>43959</c:v>
                </c:pt>
                <c:pt idx="121">
                  <c:v>43960</c:v>
                </c:pt>
                <c:pt idx="122">
                  <c:v>43961</c:v>
                </c:pt>
                <c:pt idx="123">
                  <c:v>43962</c:v>
                </c:pt>
                <c:pt idx="124">
                  <c:v>43963</c:v>
                </c:pt>
                <c:pt idx="125">
                  <c:v>43964</c:v>
                </c:pt>
                <c:pt idx="126">
                  <c:v>43965</c:v>
                </c:pt>
                <c:pt idx="127">
                  <c:v>43966</c:v>
                </c:pt>
                <c:pt idx="128">
                  <c:v>43967</c:v>
                </c:pt>
                <c:pt idx="129">
                  <c:v>43968</c:v>
                </c:pt>
                <c:pt idx="130">
                  <c:v>43969</c:v>
                </c:pt>
                <c:pt idx="131">
                  <c:v>43970</c:v>
                </c:pt>
                <c:pt idx="132">
                  <c:v>43971</c:v>
                </c:pt>
                <c:pt idx="133">
                  <c:v>43972</c:v>
                </c:pt>
                <c:pt idx="134">
                  <c:v>43973</c:v>
                </c:pt>
                <c:pt idx="135">
                  <c:v>43974</c:v>
                </c:pt>
                <c:pt idx="136">
                  <c:v>43975</c:v>
                </c:pt>
                <c:pt idx="137">
                  <c:v>43976</c:v>
                </c:pt>
                <c:pt idx="138">
                  <c:v>43977</c:v>
                </c:pt>
                <c:pt idx="139">
                  <c:v>43978</c:v>
                </c:pt>
                <c:pt idx="140">
                  <c:v>43979</c:v>
                </c:pt>
                <c:pt idx="141">
                  <c:v>43980</c:v>
                </c:pt>
                <c:pt idx="142">
                  <c:v>43981</c:v>
                </c:pt>
                <c:pt idx="143">
                  <c:v>43982</c:v>
                </c:pt>
                <c:pt idx="144">
                  <c:v>43983</c:v>
                </c:pt>
                <c:pt idx="145">
                  <c:v>43984</c:v>
                </c:pt>
                <c:pt idx="146">
                  <c:v>43985</c:v>
                </c:pt>
                <c:pt idx="147">
                  <c:v>43986</c:v>
                </c:pt>
                <c:pt idx="148">
                  <c:v>43987</c:v>
                </c:pt>
                <c:pt idx="149">
                  <c:v>43988</c:v>
                </c:pt>
                <c:pt idx="150">
                  <c:v>43989</c:v>
                </c:pt>
                <c:pt idx="151">
                  <c:v>43990</c:v>
                </c:pt>
                <c:pt idx="152">
                  <c:v>43991</c:v>
                </c:pt>
                <c:pt idx="153">
                  <c:v>43992</c:v>
                </c:pt>
                <c:pt idx="154">
                  <c:v>43993</c:v>
                </c:pt>
                <c:pt idx="155">
                  <c:v>43994</c:v>
                </c:pt>
                <c:pt idx="156">
                  <c:v>43995</c:v>
                </c:pt>
                <c:pt idx="157">
                  <c:v>43996</c:v>
                </c:pt>
                <c:pt idx="158">
                  <c:v>43997</c:v>
                </c:pt>
                <c:pt idx="159">
                  <c:v>43998</c:v>
                </c:pt>
                <c:pt idx="160">
                  <c:v>43999</c:v>
                </c:pt>
                <c:pt idx="161">
                  <c:v>44000</c:v>
                </c:pt>
                <c:pt idx="162">
                  <c:v>44001</c:v>
                </c:pt>
                <c:pt idx="163">
                  <c:v>44002</c:v>
                </c:pt>
                <c:pt idx="164">
                  <c:v>44003</c:v>
                </c:pt>
                <c:pt idx="165">
                  <c:v>44004</c:v>
                </c:pt>
                <c:pt idx="166">
                  <c:v>44005</c:v>
                </c:pt>
                <c:pt idx="167">
                  <c:v>44006</c:v>
                </c:pt>
                <c:pt idx="168">
                  <c:v>44007</c:v>
                </c:pt>
                <c:pt idx="169">
                  <c:v>44008</c:v>
                </c:pt>
                <c:pt idx="170">
                  <c:v>44009</c:v>
                </c:pt>
                <c:pt idx="171">
                  <c:v>44010</c:v>
                </c:pt>
                <c:pt idx="172">
                  <c:v>44011</c:v>
                </c:pt>
                <c:pt idx="173">
                  <c:v>44012</c:v>
                </c:pt>
                <c:pt idx="174">
                  <c:v>44013</c:v>
                </c:pt>
                <c:pt idx="175">
                  <c:v>44014</c:v>
                </c:pt>
                <c:pt idx="176">
                  <c:v>44015</c:v>
                </c:pt>
                <c:pt idx="177">
                  <c:v>44016</c:v>
                </c:pt>
                <c:pt idx="178">
                  <c:v>44017</c:v>
                </c:pt>
                <c:pt idx="179">
                  <c:v>44018</c:v>
                </c:pt>
                <c:pt idx="180">
                  <c:v>44019</c:v>
                </c:pt>
                <c:pt idx="181">
                  <c:v>44020</c:v>
                </c:pt>
                <c:pt idx="182">
                  <c:v>44021</c:v>
                </c:pt>
                <c:pt idx="183">
                  <c:v>44022</c:v>
                </c:pt>
                <c:pt idx="184">
                  <c:v>44023</c:v>
                </c:pt>
                <c:pt idx="185">
                  <c:v>44024</c:v>
                </c:pt>
                <c:pt idx="186">
                  <c:v>44025</c:v>
                </c:pt>
                <c:pt idx="187">
                  <c:v>44026</c:v>
                </c:pt>
                <c:pt idx="188">
                  <c:v>44027</c:v>
                </c:pt>
                <c:pt idx="189">
                  <c:v>44028</c:v>
                </c:pt>
                <c:pt idx="190">
                  <c:v>44029</c:v>
                </c:pt>
                <c:pt idx="191">
                  <c:v>44030</c:v>
                </c:pt>
                <c:pt idx="192">
                  <c:v>44031</c:v>
                </c:pt>
                <c:pt idx="193">
                  <c:v>44032</c:v>
                </c:pt>
                <c:pt idx="194">
                  <c:v>44033</c:v>
                </c:pt>
                <c:pt idx="195">
                  <c:v>44034</c:v>
                </c:pt>
                <c:pt idx="196">
                  <c:v>44035</c:v>
                </c:pt>
                <c:pt idx="197">
                  <c:v>44036</c:v>
                </c:pt>
                <c:pt idx="198">
                  <c:v>44037</c:v>
                </c:pt>
                <c:pt idx="199">
                  <c:v>44038</c:v>
                </c:pt>
                <c:pt idx="200">
                  <c:v>44039</c:v>
                </c:pt>
                <c:pt idx="201">
                  <c:v>44040</c:v>
                </c:pt>
                <c:pt idx="202">
                  <c:v>44041</c:v>
                </c:pt>
                <c:pt idx="203">
                  <c:v>44042</c:v>
                </c:pt>
                <c:pt idx="204">
                  <c:v>44043</c:v>
                </c:pt>
                <c:pt idx="205">
                  <c:v>44044</c:v>
                </c:pt>
                <c:pt idx="206">
                  <c:v>44045</c:v>
                </c:pt>
                <c:pt idx="207">
                  <c:v>44046</c:v>
                </c:pt>
                <c:pt idx="208">
                  <c:v>44047</c:v>
                </c:pt>
                <c:pt idx="209">
                  <c:v>44048</c:v>
                </c:pt>
                <c:pt idx="210">
                  <c:v>44049</c:v>
                </c:pt>
                <c:pt idx="211">
                  <c:v>44050</c:v>
                </c:pt>
                <c:pt idx="212">
                  <c:v>44051</c:v>
                </c:pt>
                <c:pt idx="213">
                  <c:v>44052</c:v>
                </c:pt>
                <c:pt idx="214">
                  <c:v>44053</c:v>
                </c:pt>
                <c:pt idx="215">
                  <c:v>44054</c:v>
                </c:pt>
                <c:pt idx="216">
                  <c:v>44055</c:v>
                </c:pt>
                <c:pt idx="217">
                  <c:v>44056</c:v>
                </c:pt>
                <c:pt idx="218">
                  <c:v>44057</c:v>
                </c:pt>
                <c:pt idx="219">
                  <c:v>44058</c:v>
                </c:pt>
                <c:pt idx="220">
                  <c:v>44059</c:v>
                </c:pt>
                <c:pt idx="221">
                  <c:v>44060</c:v>
                </c:pt>
                <c:pt idx="222">
                  <c:v>44061</c:v>
                </c:pt>
                <c:pt idx="223">
                  <c:v>44062</c:v>
                </c:pt>
                <c:pt idx="224">
                  <c:v>44063</c:v>
                </c:pt>
                <c:pt idx="225">
                  <c:v>44064</c:v>
                </c:pt>
                <c:pt idx="226">
                  <c:v>44065</c:v>
                </c:pt>
                <c:pt idx="227">
                  <c:v>44066</c:v>
                </c:pt>
                <c:pt idx="228">
                  <c:v>44067</c:v>
                </c:pt>
                <c:pt idx="229">
                  <c:v>44068</c:v>
                </c:pt>
                <c:pt idx="230">
                  <c:v>44069</c:v>
                </c:pt>
                <c:pt idx="231">
                  <c:v>44070</c:v>
                </c:pt>
                <c:pt idx="232">
                  <c:v>44071</c:v>
                </c:pt>
                <c:pt idx="233">
                  <c:v>44072</c:v>
                </c:pt>
                <c:pt idx="234">
                  <c:v>44073</c:v>
                </c:pt>
                <c:pt idx="235">
                  <c:v>44074</c:v>
                </c:pt>
                <c:pt idx="236">
                  <c:v>44075</c:v>
                </c:pt>
                <c:pt idx="237">
                  <c:v>44076</c:v>
                </c:pt>
                <c:pt idx="238">
                  <c:v>44077</c:v>
                </c:pt>
                <c:pt idx="239">
                  <c:v>44078</c:v>
                </c:pt>
                <c:pt idx="240">
                  <c:v>44079</c:v>
                </c:pt>
                <c:pt idx="241">
                  <c:v>44080</c:v>
                </c:pt>
                <c:pt idx="242">
                  <c:v>44081</c:v>
                </c:pt>
                <c:pt idx="243">
                  <c:v>44082</c:v>
                </c:pt>
                <c:pt idx="244">
                  <c:v>44083</c:v>
                </c:pt>
                <c:pt idx="245">
                  <c:v>44084</c:v>
                </c:pt>
                <c:pt idx="246">
                  <c:v>44085</c:v>
                </c:pt>
                <c:pt idx="247">
                  <c:v>44086</c:v>
                </c:pt>
                <c:pt idx="248">
                  <c:v>44087</c:v>
                </c:pt>
                <c:pt idx="249">
                  <c:v>44088</c:v>
                </c:pt>
                <c:pt idx="250">
                  <c:v>44089</c:v>
                </c:pt>
                <c:pt idx="251">
                  <c:v>44090</c:v>
                </c:pt>
                <c:pt idx="252">
                  <c:v>44091</c:v>
                </c:pt>
                <c:pt idx="253">
                  <c:v>44092</c:v>
                </c:pt>
                <c:pt idx="254">
                  <c:v>44093</c:v>
                </c:pt>
                <c:pt idx="255">
                  <c:v>44094</c:v>
                </c:pt>
                <c:pt idx="256">
                  <c:v>44095</c:v>
                </c:pt>
                <c:pt idx="257">
                  <c:v>44096</c:v>
                </c:pt>
                <c:pt idx="258">
                  <c:v>44097</c:v>
                </c:pt>
                <c:pt idx="259">
                  <c:v>44098</c:v>
                </c:pt>
                <c:pt idx="260">
                  <c:v>44099</c:v>
                </c:pt>
                <c:pt idx="261">
                  <c:v>44100</c:v>
                </c:pt>
                <c:pt idx="262">
                  <c:v>44101</c:v>
                </c:pt>
                <c:pt idx="263">
                  <c:v>44102</c:v>
                </c:pt>
                <c:pt idx="264">
                  <c:v>44103</c:v>
                </c:pt>
                <c:pt idx="265">
                  <c:v>44104</c:v>
                </c:pt>
                <c:pt idx="266">
                  <c:v>44105</c:v>
                </c:pt>
                <c:pt idx="267">
                  <c:v>44106</c:v>
                </c:pt>
                <c:pt idx="268">
                  <c:v>44107</c:v>
                </c:pt>
                <c:pt idx="269">
                  <c:v>44108</c:v>
                </c:pt>
                <c:pt idx="270">
                  <c:v>44109</c:v>
                </c:pt>
                <c:pt idx="271">
                  <c:v>44110</c:v>
                </c:pt>
                <c:pt idx="272">
                  <c:v>44111</c:v>
                </c:pt>
                <c:pt idx="273">
                  <c:v>44112</c:v>
                </c:pt>
                <c:pt idx="274">
                  <c:v>44113</c:v>
                </c:pt>
                <c:pt idx="275">
                  <c:v>44114</c:v>
                </c:pt>
                <c:pt idx="276">
                  <c:v>44115</c:v>
                </c:pt>
                <c:pt idx="277">
                  <c:v>44116</c:v>
                </c:pt>
                <c:pt idx="278">
                  <c:v>44117</c:v>
                </c:pt>
                <c:pt idx="279">
                  <c:v>44118</c:v>
                </c:pt>
                <c:pt idx="280">
                  <c:v>44119</c:v>
                </c:pt>
                <c:pt idx="281">
                  <c:v>44120</c:v>
                </c:pt>
                <c:pt idx="282">
                  <c:v>44121</c:v>
                </c:pt>
                <c:pt idx="283">
                  <c:v>44122</c:v>
                </c:pt>
                <c:pt idx="284">
                  <c:v>44123</c:v>
                </c:pt>
                <c:pt idx="285">
                  <c:v>44124</c:v>
                </c:pt>
                <c:pt idx="286">
                  <c:v>44125</c:v>
                </c:pt>
                <c:pt idx="287">
                  <c:v>44126</c:v>
                </c:pt>
                <c:pt idx="288">
                  <c:v>44127</c:v>
                </c:pt>
                <c:pt idx="289">
                  <c:v>44128</c:v>
                </c:pt>
                <c:pt idx="290">
                  <c:v>44129</c:v>
                </c:pt>
                <c:pt idx="291">
                  <c:v>44130</c:v>
                </c:pt>
                <c:pt idx="292">
                  <c:v>44131</c:v>
                </c:pt>
                <c:pt idx="293">
                  <c:v>44132</c:v>
                </c:pt>
                <c:pt idx="294">
                  <c:v>44133</c:v>
                </c:pt>
                <c:pt idx="295">
                  <c:v>44134</c:v>
                </c:pt>
                <c:pt idx="296">
                  <c:v>44135</c:v>
                </c:pt>
                <c:pt idx="297">
                  <c:v>44136</c:v>
                </c:pt>
                <c:pt idx="298">
                  <c:v>44137</c:v>
                </c:pt>
                <c:pt idx="299">
                  <c:v>44138</c:v>
                </c:pt>
                <c:pt idx="300">
                  <c:v>44139</c:v>
                </c:pt>
                <c:pt idx="301">
                  <c:v>44140</c:v>
                </c:pt>
                <c:pt idx="302">
                  <c:v>44141</c:v>
                </c:pt>
                <c:pt idx="303">
                  <c:v>44142</c:v>
                </c:pt>
                <c:pt idx="304">
                  <c:v>44143</c:v>
                </c:pt>
                <c:pt idx="305">
                  <c:v>44144</c:v>
                </c:pt>
                <c:pt idx="306">
                  <c:v>44145</c:v>
                </c:pt>
                <c:pt idx="307">
                  <c:v>44146</c:v>
                </c:pt>
                <c:pt idx="308">
                  <c:v>44147</c:v>
                </c:pt>
                <c:pt idx="309">
                  <c:v>44148</c:v>
                </c:pt>
                <c:pt idx="310">
                  <c:v>44149</c:v>
                </c:pt>
                <c:pt idx="311">
                  <c:v>44150</c:v>
                </c:pt>
                <c:pt idx="312">
                  <c:v>44151</c:v>
                </c:pt>
                <c:pt idx="313">
                  <c:v>44152</c:v>
                </c:pt>
                <c:pt idx="314">
                  <c:v>44153</c:v>
                </c:pt>
                <c:pt idx="315">
                  <c:v>44154</c:v>
                </c:pt>
                <c:pt idx="316">
                  <c:v>44155</c:v>
                </c:pt>
                <c:pt idx="317">
                  <c:v>44156</c:v>
                </c:pt>
                <c:pt idx="318">
                  <c:v>44157</c:v>
                </c:pt>
                <c:pt idx="319">
                  <c:v>44158</c:v>
                </c:pt>
                <c:pt idx="320">
                  <c:v>44159</c:v>
                </c:pt>
                <c:pt idx="321">
                  <c:v>44160</c:v>
                </c:pt>
                <c:pt idx="322">
                  <c:v>44161</c:v>
                </c:pt>
                <c:pt idx="323">
                  <c:v>44162</c:v>
                </c:pt>
                <c:pt idx="324">
                  <c:v>44163</c:v>
                </c:pt>
                <c:pt idx="325">
                  <c:v>44164</c:v>
                </c:pt>
                <c:pt idx="326">
                  <c:v>44165</c:v>
                </c:pt>
                <c:pt idx="327">
                  <c:v>44166</c:v>
                </c:pt>
                <c:pt idx="328">
                  <c:v>44167</c:v>
                </c:pt>
                <c:pt idx="329">
                  <c:v>44168</c:v>
                </c:pt>
                <c:pt idx="330">
                  <c:v>44169</c:v>
                </c:pt>
                <c:pt idx="331">
                  <c:v>44170</c:v>
                </c:pt>
                <c:pt idx="332">
                  <c:v>44171</c:v>
                </c:pt>
                <c:pt idx="333">
                  <c:v>44172</c:v>
                </c:pt>
                <c:pt idx="334">
                  <c:v>44173</c:v>
                </c:pt>
                <c:pt idx="335">
                  <c:v>44174</c:v>
                </c:pt>
                <c:pt idx="336">
                  <c:v>44175</c:v>
                </c:pt>
                <c:pt idx="337">
                  <c:v>44176</c:v>
                </c:pt>
                <c:pt idx="338">
                  <c:v>44177</c:v>
                </c:pt>
                <c:pt idx="339">
                  <c:v>44178</c:v>
                </c:pt>
                <c:pt idx="340">
                  <c:v>44179</c:v>
                </c:pt>
                <c:pt idx="341">
                  <c:v>44180</c:v>
                </c:pt>
                <c:pt idx="342">
                  <c:v>44181</c:v>
                </c:pt>
                <c:pt idx="343">
                  <c:v>44182</c:v>
                </c:pt>
                <c:pt idx="344">
                  <c:v>44183</c:v>
                </c:pt>
                <c:pt idx="345">
                  <c:v>44184</c:v>
                </c:pt>
                <c:pt idx="346">
                  <c:v>44185</c:v>
                </c:pt>
                <c:pt idx="347">
                  <c:v>44186</c:v>
                </c:pt>
                <c:pt idx="348">
                  <c:v>44187</c:v>
                </c:pt>
                <c:pt idx="349">
                  <c:v>44188</c:v>
                </c:pt>
                <c:pt idx="350">
                  <c:v>44189</c:v>
                </c:pt>
                <c:pt idx="351">
                  <c:v>44190</c:v>
                </c:pt>
                <c:pt idx="352">
                  <c:v>44191</c:v>
                </c:pt>
                <c:pt idx="353">
                  <c:v>44192</c:v>
                </c:pt>
                <c:pt idx="354">
                  <c:v>44193</c:v>
                </c:pt>
                <c:pt idx="355">
                  <c:v>44194</c:v>
                </c:pt>
                <c:pt idx="356">
                  <c:v>44195</c:v>
                </c:pt>
                <c:pt idx="357">
                  <c:v>44196</c:v>
                </c:pt>
                <c:pt idx="358">
                  <c:v>44197</c:v>
                </c:pt>
                <c:pt idx="359">
                  <c:v>44198</c:v>
                </c:pt>
                <c:pt idx="360">
                  <c:v>44199</c:v>
                </c:pt>
                <c:pt idx="361">
                  <c:v>44200</c:v>
                </c:pt>
                <c:pt idx="362">
                  <c:v>44201</c:v>
                </c:pt>
                <c:pt idx="363">
                  <c:v>44202</c:v>
                </c:pt>
                <c:pt idx="364">
                  <c:v>44203</c:v>
                </c:pt>
                <c:pt idx="365">
                  <c:v>44204</c:v>
                </c:pt>
                <c:pt idx="366">
                  <c:v>44205</c:v>
                </c:pt>
                <c:pt idx="367">
                  <c:v>44206</c:v>
                </c:pt>
                <c:pt idx="368">
                  <c:v>44207</c:v>
                </c:pt>
                <c:pt idx="369">
                  <c:v>44208</c:v>
                </c:pt>
                <c:pt idx="370">
                  <c:v>44209</c:v>
                </c:pt>
                <c:pt idx="371">
                  <c:v>44210</c:v>
                </c:pt>
                <c:pt idx="372">
                  <c:v>44211</c:v>
                </c:pt>
                <c:pt idx="373">
                  <c:v>44212</c:v>
                </c:pt>
                <c:pt idx="374">
                  <c:v>44213</c:v>
                </c:pt>
                <c:pt idx="375">
                  <c:v>44214</c:v>
                </c:pt>
                <c:pt idx="376">
                  <c:v>44215</c:v>
                </c:pt>
                <c:pt idx="377">
                  <c:v>44216</c:v>
                </c:pt>
                <c:pt idx="378">
                  <c:v>44217</c:v>
                </c:pt>
                <c:pt idx="379">
                  <c:v>44218</c:v>
                </c:pt>
                <c:pt idx="380">
                  <c:v>44219</c:v>
                </c:pt>
                <c:pt idx="381">
                  <c:v>44220</c:v>
                </c:pt>
                <c:pt idx="382">
                  <c:v>44221</c:v>
                </c:pt>
                <c:pt idx="383">
                  <c:v>44222</c:v>
                </c:pt>
                <c:pt idx="384">
                  <c:v>44223</c:v>
                </c:pt>
                <c:pt idx="385">
                  <c:v>44224</c:v>
                </c:pt>
                <c:pt idx="386">
                  <c:v>44225</c:v>
                </c:pt>
                <c:pt idx="387">
                  <c:v>44226</c:v>
                </c:pt>
                <c:pt idx="388">
                  <c:v>44227</c:v>
                </c:pt>
                <c:pt idx="389">
                  <c:v>44228</c:v>
                </c:pt>
                <c:pt idx="390">
                  <c:v>44229</c:v>
                </c:pt>
                <c:pt idx="391">
                  <c:v>44230</c:v>
                </c:pt>
                <c:pt idx="392">
                  <c:v>44231</c:v>
                </c:pt>
                <c:pt idx="393">
                  <c:v>44232</c:v>
                </c:pt>
                <c:pt idx="394">
                  <c:v>44233</c:v>
                </c:pt>
                <c:pt idx="395">
                  <c:v>44234</c:v>
                </c:pt>
                <c:pt idx="396">
                  <c:v>44235</c:v>
                </c:pt>
                <c:pt idx="397">
                  <c:v>44236</c:v>
                </c:pt>
                <c:pt idx="398">
                  <c:v>44237</c:v>
                </c:pt>
                <c:pt idx="399">
                  <c:v>44238</c:v>
                </c:pt>
                <c:pt idx="400">
                  <c:v>44239</c:v>
                </c:pt>
                <c:pt idx="401">
                  <c:v>44240</c:v>
                </c:pt>
                <c:pt idx="402">
                  <c:v>44241</c:v>
                </c:pt>
                <c:pt idx="403">
                  <c:v>44242</c:v>
                </c:pt>
                <c:pt idx="404">
                  <c:v>44243</c:v>
                </c:pt>
                <c:pt idx="405">
                  <c:v>44244</c:v>
                </c:pt>
                <c:pt idx="406">
                  <c:v>44245</c:v>
                </c:pt>
                <c:pt idx="407">
                  <c:v>44246</c:v>
                </c:pt>
                <c:pt idx="408">
                  <c:v>44247</c:v>
                </c:pt>
                <c:pt idx="409">
                  <c:v>44248</c:v>
                </c:pt>
                <c:pt idx="410">
                  <c:v>44249</c:v>
                </c:pt>
                <c:pt idx="411">
                  <c:v>44250</c:v>
                </c:pt>
                <c:pt idx="412">
                  <c:v>44251</c:v>
                </c:pt>
                <c:pt idx="413">
                  <c:v>44252</c:v>
                </c:pt>
                <c:pt idx="414">
                  <c:v>44253</c:v>
                </c:pt>
                <c:pt idx="415">
                  <c:v>44254</c:v>
                </c:pt>
                <c:pt idx="416">
                  <c:v>44255</c:v>
                </c:pt>
                <c:pt idx="417">
                  <c:v>44256</c:v>
                </c:pt>
                <c:pt idx="418">
                  <c:v>44257</c:v>
                </c:pt>
                <c:pt idx="419">
                  <c:v>44258</c:v>
                </c:pt>
                <c:pt idx="420">
                  <c:v>44259</c:v>
                </c:pt>
                <c:pt idx="421">
                  <c:v>44260</c:v>
                </c:pt>
                <c:pt idx="422">
                  <c:v>44261</c:v>
                </c:pt>
                <c:pt idx="423">
                  <c:v>44262</c:v>
                </c:pt>
                <c:pt idx="424">
                  <c:v>44263</c:v>
                </c:pt>
                <c:pt idx="425">
                  <c:v>44264</c:v>
                </c:pt>
                <c:pt idx="426">
                  <c:v>44265</c:v>
                </c:pt>
                <c:pt idx="427">
                  <c:v>44266</c:v>
                </c:pt>
                <c:pt idx="428">
                  <c:v>44267</c:v>
                </c:pt>
                <c:pt idx="429">
                  <c:v>44268</c:v>
                </c:pt>
                <c:pt idx="430">
                  <c:v>44269</c:v>
                </c:pt>
              </c:numCache>
            </c:numRef>
          </c:xVal>
          <c:yVal>
            <c:numRef>
              <c:f>Data!$D$11:$PR$11</c:f>
              <c:numCache>
                <c:formatCode>General</c:formatCode>
                <c:ptCount val="431"/>
                <c:pt idx="12" formatCode="0.00">
                  <c:v>113</c:v>
                </c:pt>
                <c:pt idx="33">
                  <c:v>56.4</c:v>
                </c:pt>
                <c:pt idx="53">
                  <c:v>25.6</c:v>
                </c:pt>
                <c:pt idx="55">
                  <c:v>20.8</c:v>
                </c:pt>
                <c:pt idx="60">
                  <c:v>11.8</c:v>
                </c:pt>
                <c:pt idx="62">
                  <c:v>21.6</c:v>
                </c:pt>
                <c:pt idx="67">
                  <c:v>19.5</c:v>
                </c:pt>
                <c:pt idx="69">
                  <c:v>28.6</c:v>
                </c:pt>
                <c:pt idx="74">
                  <c:v>20.6</c:v>
                </c:pt>
                <c:pt idx="76">
                  <c:v>16.2</c:v>
                </c:pt>
                <c:pt idx="81">
                  <c:v>11.3</c:v>
                </c:pt>
                <c:pt idx="85">
                  <c:v>10.199999999999999</c:v>
                </c:pt>
                <c:pt idx="187">
                  <c:v>45.3</c:v>
                </c:pt>
                <c:pt idx="203">
                  <c:v>129</c:v>
                </c:pt>
                <c:pt idx="217">
                  <c:v>174</c:v>
                </c:pt>
                <c:pt idx="224">
                  <c:v>225</c:v>
                </c:pt>
                <c:pt idx="237">
                  <c:v>248</c:v>
                </c:pt>
                <c:pt idx="242">
                  <c:v>178</c:v>
                </c:pt>
                <c:pt idx="256" formatCode="0.00">
                  <c:v>176</c:v>
                </c:pt>
                <c:pt idx="263">
                  <c:v>99.3</c:v>
                </c:pt>
                <c:pt idx="272">
                  <c:v>112</c:v>
                </c:pt>
                <c:pt idx="277">
                  <c:v>87.4</c:v>
                </c:pt>
                <c:pt idx="287">
                  <c:v>29.1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24D9-4BF5-9F63-0729104AA37B}"/>
            </c:ext>
          </c:extLst>
        </c:ser>
        <c:ser>
          <c:idx val="3"/>
          <c:order val="3"/>
          <c:tx>
            <c:v>Aerobic Digester #2 ML - Reactive Phosphorus as P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4"/>
                </a:solidFill>
                <a:round/>
              </a:ln>
              <a:effectLst/>
            </c:spPr>
          </c:marker>
          <c:xVal>
            <c:numRef>
              <c:f>Data!$D$6:$PR$6</c:f>
              <c:numCache>
                <c:formatCode>m/d/yyyy</c:formatCode>
                <c:ptCount val="431"/>
                <c:pt idx="0">
                  <c:v>43839</c:v>
                </c:pt>
                <c:pt idx="1">
                  <c:v>43840</c:v>
                </c:pt>
                <c:pt idx="2">
                  <c:v>43841</c:v>
                </c:pt>
                <c:pt idx="3">
                  <c:v>43842</c:v>
                </c:pt>
                <c:pt idx="4">
                  <c:v>43843</c:v>
                </c:pt>
                <c:pt idx="5">
                  <c:v>43844</c:v>
                </c:pt>
                <c:pt idx="6">
                  <c:v>43845</c:v>
                </c:pt>
                <c:pt idx="7">
                  <c:v>43846</c:v>
                </c:pt>
                <c:pt idx="8">
                  <c:v>43847</c:v>
                </c:pt>
                <c:pt idx="9">
                  <c:v>43848</c:v>
                </c:pt>
                <c:pt idx="10">
                  <c:v>43849</c:v>
                </c:pt>
                <c:pt idx="11">
                  <c:v>43850</c:v>
                </c:pt>
                <c:pt idx="12">
                  <c:v>43851</c:v>
                </c:pt>
                <c:pt idx="13">
                  <c:v>43852</c:v>
                </c:pt>
                <c:pt idx="14">
                  <c:v>43853</c:v>
                </c:pt>
                <c:pt idx="15">
                  <c:v>43854</c:v>
                </c:pt>
                <c:pt idx="16">
                  <c:v>43855</c:v>
                </c:pt>
                <c:pt idx="17">
                  <c:v>43856</c:v>
                </c:pt>
                <c:pt idx="18">
                  <c:v>43857</c:v>
                </c:pt>
                <c:pt idx="19">
                  <c:v>43858</c:v>
                </c:pt>
                <c:pt idx="20">
                  <c:v>43859</c:v>
                </c:pt>
                <c:pt idx="21">
                  <c:v>43860</c:v>
                </c:pt>
                <c:pt idx="22">
                  <c:v>43861</c:v>
                </c:pt>
                <c:pt idx="23">
                  <c:v>43862</c:v>
                </c:pt>
                <c:pt idx="24">
                  <c:v>43863</c:v>
                </c:pt>
                <c:pt idx="25">
                  <c:v>43864</c:v>
                </c:pt>
                <c:pt idx="26">
                  <c:v>43865</c:v>
                </c:pt>
                <c:pt idx="27">
                  <c:v>43866</c:v>
                </c:pt>
                <c:pt idx="28">
                  <c:v>43867</c:v>
                </c:pt>
                <c:pt idx="29">
                  <c:v>43868</c:v>
                </c:pt>
                <c:pt idx="30">
                  <c:v>43869</c:v>
                </c:pt>
                <c:pt idx="31">
                  <c:v>43870</c:v>
                </c:pt>
                <c:pt idx="32">
                  <c:v>43871</c:v>
                </c:pt>
                <c:pt idx="33">
                  <c:v>43872</c:v>
                </c:pt>
                <c:pt idx="34">
                  <c:v>43873</c:v>
                </c:pt>
                <c:pt idx="35">
                  <c:v>43874</c:v>
                </c:pt>
                <c:pt idx="36">
                  <c:v>43875</c:v>
                </c:pt>
                <c:pt idx="37">
                  <c:v>43876</c:v>
                </c:pt>
                <c:pt idx="38">
                  <c:v>43877</c:v>
                </c:pt>
                <c:pt idx="39">
                  <c:v>43878</c:v>
                </c:pt>
                <c:pt idx="40">
                  <c:v>43879</c:v>
                </c:pt>
                <c:pt idx="41">
                  <c:v>43880</c:v>
                </c:pt>
                <c:pt idx="42">
                  <c:v>43881</c:v>
                </c:pt>
                <c:pt idx="43">
                  <c:v>43882</c:v>
                </c:pt>
                <c:pt idx="44">
                  <c:v>43883</c:v>
                </c:pt>
                <c:pt idx="45">
                  <c:v>43884</c:v>
                </c:pt>
                <c:pt idx="46">
                  <c:v>43885</c:v>
                </c:pt>
                <c:pt idx="47">
                  <c:v>43886</c:v>
                </c:pt>
                <c:pt idx="48">
                  <c:v>43887</c:v>
                </c:pt>
                <c:pt idx="49">
                  <c:v>43888</c:v>
                </c:pt>
                <c:pt idx="50">
                  <c:v>43889</c:v>
                </c:pt>
                <c:pt idx="51">
                  <c:v>43890</c:v>
                </c:pt>
                <c:pt idx="52">
                  <c:v>43891</c:v>
                </c:pt>
                <c:pt idx="53">
                  <c:v>43892</c:v>
                </c:pt>
                <c:pt idx="54">
                  <c:v>43893</c:v>
                </c:pt>
                <c:pt idx="55">
                  <c:v>43894</c:v>
                </c:pt>
                <c:pt idx="56">
                  <c:v>43895</c:v>
                </c:pt>
                <c:pt idx="57">
                  <c:v>43896</c:v>
                </c:pt>
                <c:pt idx="58">
                  <c:v>43897</c:v>
                </c:pt>
                <c:pt idx="59">
                  <c:v>43898</c:v>
                </c:pt>
                <c:pt idx="60">
                  <c:v>43899</c:v>
                </c:pt>
                <c:pt idx="61">
                  <c:v>43900</c:v>
                </c:pt>
                <c:pt idx="62">
                  <c:v>43901</c:v>
                </c:pt>
                <c:pt idx="63">
                  <c:v>43902</c:v>
                </c:pt>
                <c:pt idx="64">
                  <c:v>43903</c:v>
                </c:pt>
                <c:pt idx="65">
                  <c:v>43904</c:v>
                </c:pt>
                <c:pt idx="66">
                  <c:v>43905</c:v>
                </c:pt>
                <c:pt idx="67">
                  <c:v>43906</c:v>
                </c:pt>
                <c:pt idx="68">
                  <c:v>43907</c:v>
                </c:pt>
                <c:pt idx="69">
                  <c:v>43908</c:v>
                </c:pt>
                <c:pt idx="70">
                  <c:v>43909</c:v>
                </c:pt>
                <c:pt idx="71">
                  <c:v>43910</c:v>
                </c:pt>
                <c:pt idx="72">
                  <c:v>43911</c:v>
                </c:pt>
                <c:pt idx="73">
                  <c:v>43912</c:v>
                </c:pt>
                <c:pt idx="74">
                  <c:v>43913</c:v>
                </c:pt>
                <c:pt idx="75">
                  <c:v>43914</c:v>
                </c:pt>
                <c:pt idx="76">
                  <c:v>43915</c:v>
                </c:pt>
                <c:pt idx="77">
                  <c:v>43916</c:v>
                </c:pt>
                <c:pt idx="78">
                  <c:v>43917</c:v>
                </c:pt>
                <c:pt idx="79">
                  <c:v>43918</c:v>
                </c:pt>
                <c:pt idx="80">
                  <c:v>43919</c:v>
                </c:pt>
                <c:pt idx="81">
                  <c:v>43920</c:v>
                </c:pt>
                <c:pt idx="82">
                  <c:v>43921</c:v>
                </c:pt>
                <c:pt idx="83">
                  <c:v>43922</c:v>
                </c:pt>
                <c:pt idx="84">
                  <c:v>43923</c:v>
                </c:pt>
                <c:pt idx="85">
                  <c:v>43924</c:v>
                </c:pt>
                <c:pt idx="86">
                  <c:v>43925</c:v>
                </c:pt>
                <c:pt idx="87">
                  <c:v>43926</c:v>
                </c:pt>
                <c:pt idx="88">
                  <c:v>43927</c:v>
                </c:pt>
                <c:pt idx="89">
                  <c:v>43928</c:v>
                </c:pt>
                <c:pt idx="90">
                  <c:v>43929</c:v>
                </c:pt>
                <c:pt idx="91">
                  <c:v>43930</c:v>
                </c:pt>
                <c:pt idx="92">
                  <c:v>43931</c:v>
                </c:pt>
                <c:pt idx="93">
                  <c:v>43932</c:v>
                </c:pt>
                <c:pt idx="94">
                  <c:v>43933</c:v>
                </c:pt>
                <c:pt idx="95">
                  <c:v>43934</c:v>
                </c:pt>
                <c:pt idx="96">
                  <c:v>43935</c:v>
                </c:pt>
                <c:pt idx="97">
                  <c:v>43936</c:v>
                </c:pt>
                <c:pt idx="98">
                  <c:v>43937</c:v>
                </c:pt>
                <c:pt idx="99">
                  <c:v>43938</c:v>
                </c:pt>
                <c:pt idx="100">
                  <c:v>43939</c:v>
                </c:pt>
                <c:pt idx="101">
                  <c:v>43940</c:v>
                </c:pt>
                <c:pt idx="102">
                  <c:v>43941</c:v>
                </c:pt>
                <c:pt idx="103">
                  <c:v>43942</c:v>
                </c:pt>
                <c:pt idx="104">
                  <c:v>43943</c:v>
                </c:pt>
                <c:pt idx="105">
                  <c:v>43944</c:v>
                </c:pt>
                <c:pt idx="106">
                  <c:v>43945</c:v>
                </c:pt>
                <c:pt idx="107">
                  <c:v>43946</c:v>
                </c:pt>
                <c:pt idx="108">
                  <c:v>43947</c:v>
                </c:pt>
                <c:pt idx="109">
                  <c:v>43948</c:v>
                </c:pt>
                <c:pt idx="110">
                  <c:v>43949</c:v>
                </c:pt>
                <c:pt idx="111">
                  <c:v>43950</c:v>
                </c:pt>
                <c:pt idx="112">
                  <c:v>43951</c:v>
                </c:pt>
                <c:pt idx="113">
                  <c:v>43952</c:v>
                </c:pt>
                <c:pt idx="114">
                  <c:v>43953</c:v>
                </c:pt>
                <c:pt idx="115">
                  <c:v>43954</c:v>
                </c:pt>
                <c:pt idx="116">
                  <c:v>43955</c:v>
                </c:pt>
                <c:pt idx="117">
                  <c:v>43956</c:v>
                </c:pt>
                <c:pt idx="118">
                  <c:v>43957</c:v>
                </c:pt>
                <c:pt idx="119">
                  <c:v>43958</c:v>
                </c:pt>
                <c:pt idx="120">
                  <c:v>43959</c:v>
                </c:pt>
                <c:pt idx="121">
                  <c:v>43960</c:v>
                </c:pt>
                <c:pt idx="122">
                  <c:v>43961</c:v>
                </c:pt>
                <c:pt idx="123">
                  <c:v>43962</c:v>
                </c:pt>
                <c:pt idx="124">
                  <c:v>43963</c:v>
                </c:pt>
                <c:pt idx="125">
                  <c:v>43964</c:v>
                </c:pt>
                <c:pt idx="126">
                  <c:v>43965</c:v>
                </c:pt>
                <c:pt idx="127">
                  <c:v>43966</c:v>
                </c:pt>
                <c:pt idx="128">
                  <c:v>43967</c:v>
                </c:pt>
                <c:pt idx="129">
                  <c:v>43968</c:v>
                </c:pt>
                <c:pt idx="130">
                  <c:v>43969</c:v>
                </c:pt>
                <c:pt idx="131">
                  <c:v>43970</c:v>
                </c:pt>
                <c:pt idx="132">
                  <c:v>43971</c:v>
                </c:pt>
                <c:pt idx="133">
                  <c:v>43972</c:v>
                </c:pt>
                <c:pt idx="134">
                  <c:v>43973</c:v>
                </c:pt>
                <c:pt idx="135">
                  <c:v>43974</c:v>
                </c:pt>
                <c:pt idx="136">
                  <c:v>43975</c:v>
                </c:pt>
                <c:pt idx="137">
                  <c:v>43976</c:v>
                </c:pt>
                <c:pt idx="138">
                  <c:v>43977</c:v>
                </c:pt>
                <c:pt idx="139">
                  <c:v>43978</c:v>
                </c:pt>
                <c:pt idx="140">
                  <c:v>43979</c:v>
                </c:pt>
                <c:pt idx="141">
                  <c:v>43980</c:v>
                </c:pt>
                <c:pt idx="142">
                  <c:v>43981</c:v>
                </c:pt>
                <c:pt idx="143">
                  <c:v>43982</c:v>
                </c:pt>
                <c:pt idx="144">
                  <c:v>43983</c:v>
                </c:pt>
                <c:pt idx="145">
                  <c:v>43984</c:v>
                </c:pt>
                <c:pt idx="146">
                  <c:v>43985</c:v>
                </c:pt>
                <c:pt idx="147">
                  <c:v>43986</c:v>
                </c:pt>
                <c:pt idx="148">
                  <c:v>43987</c:v>
                </c:pt>
                <c:pt idx="149">
                  <c:v>43988</c:v>
                </c:pt>
                <c:pt idx="150">
                  <c:v>43989</c:v>
                </c:pt>
                <c:pt idx="151">
                  <c:v>43990</c:v>
                </c:pt>
                <c:pt idx="152">
                  <c:v>43991</c:v>
                </c:pt>
                <c:pt idx="153">
                  <c:v>43992</c:v>
                </c:pt>
                <c:pt idx="154">
                  <c:v>43993</c:v>
                </c:pt>
                <c:pt idx="155">
                  <c:v>43994</c:v>
                </c:pt>
                <c:pt idx="156">
                  <c:v>43995</c:v>
                </c:pt>
                <c:pt idx="157">
                  <c:v>43996</c:v>
                </c:pt>
                <c:pt idx="158">
                  <c:v>43997</c:v>
                </c:pt>
                <c:pt idx="159">
                  <c:v>43998</c:v>
                </c:pt>
                <c:pt idx="160">
                  <c:v>43999</c:v>
                </c:pt>
                <c:pt idx="161">
                  <c:v>44000</c:v>
                </c:pt>
                <c:pt idx="162">
                  <c:v>44001</c:v>
                </c:pt>
                <c:pt idx="163">
                  <c:v>44002</c:v>
                </c:pt>
                <c:pt idx="164">
                  <c:v>44003</c:v>
                </c:pt>
                <c:pt idx="165">
                  <c:v>44004</c:v>
                </c:pt>
                <c:pt idx="166">
                  <c:v>44005</c:v>
                </c:pt>
                <c:pt idx="167">
                  <c:v>44006</c:v>
                </c:pt>
                <c:pt idx="168">
                  <c:v>44007</c:v>
                </c:pt>
                <c:pt idx="169">
                  <c:v>44008</c:v>
                </c:pt>
                <c:pt idx="170">
                  <c:v>44009</c:v>
                </c:pt>
                <c:pt idx="171">
                  <c:v>44010</c:v>
                </c:pt>
                <c:pt idx="172">
                  <c:v>44011</c:v>
                </c:pt>
                <c:pt idx="173">
                  <c:v>44012</c:v>
                </c:pt>
                <c:pt idx="174">
                  <c:v>44013</c:v>
                </c:pt>
                <c:pt idx="175">
                  <c:v>44014</c:v>
                </c:pt>
                <c:pt idx="176">
                  <c:v>44015</c:v>
                </c:pt>
                <c:pt idx="177">
                  <c:v>44016</c:v>
                </c:pt>
                <c:pt idx="178">
                  <c:v>44017</c:v>
                </c:pt>
                <c:pt idx="179">
                  <c:v>44018</c:v>
                </c:pt>
                <c:pt idx="180">
                  <c:v>44019</c:v>
                </c:pt>
                <c:pt idx="181">
                  <c:v>44020</c:v>
                </c:pt>
                <c:pt idx="182">
                  <c:v>44021</c:v>
                </c:pt>
                <c:pt idx="183">
                  <c:v>44022</c:v>
                </c:pt>
                <c:pt idx="184">
                  <c:v>44023</c:v>
                </c:pt>
                <c:pt idx="185">
                  <c:v>44024</c:v>
                </c:pt>
                <c:pt idx="186">
                  <c:v>44025</c:v>
                </c:pt>
                <c:pt idx="187">
                  <c:v>44026</c:v>
                </c:pt>
                <c:pt idx="188">
                  <c:v>44027</c:v>
                </c:pt>
                <c:pt idx="189">
                  <c:v>44028</c:v>
                </c:pt>
                <c:pt idx="190">
                  <c:v>44029</c:v>
                </c:pt>
                <c:pt idx="191">
                  <c:v>44030</c:v>
                </c:pt>
                <c:pt idx="192">
                  <c:v>44031</c:v>
                </c:pt>
                <c:pt idx="193">
                  <c:v>44032</c:v>
                </c:pt>
                <c:pt idx="194">
                  <c:v>44033</c:v>
                </c:pt>
                <c:pt idx="195">
                  <c:v>44034</c:v>
                </c:pt>
                <c:pt idx="196">
                  <c:v>44035</c:v>
                </c:pt>
                <c:pt idx="197">
                  <c:v>44036</c:v>
                </c:pt>
                <c:pt idx="198">
                  <c:v>44037</c:v>
                </c:pt>
                <c:pt idx="199">
                  <c:v>44038</c:v>
                </c:pt>
                <c:pt idx="200">
                  <c:v>44039</c:v>
                </c:pt>
                <c:pt idx="201">
                  <c:v>44040</c:v>
                </c:pt>
                <c:pt idx="202">
                  <c:v>44041</c:v>
                </c:pt>
                <c:pt idx="203">
                  <c:v>44042</c:v>
                </c:pt>
                <c:pt idx="204">
                  <c:v>44043</c:v>
                </c:pt>
                <c:pt idx="205">
                  <c:v>44044</c:v>
                </c:pt>
                <c:pt idx="206">
                  <c:v>44045</c:v>
                </c:pt>
                <c:pt idx="207">
                  <c:v>44046</c:v>
                </c:pt>
                <c:pt idx="208">
                  <c:v>44047</c:v>
                </c:pt>
                <c:pt idx="209">
                  <c:v>44048</c:v>
                </c:pt>
                <c:pt idx="210">
                  <c:v>44049</c:v>
                </c:pt>
                <c:pt idx="211">
                  <c:v>44050</c:v>
                </c:pt>
                <c:pt idx="212">
                  <c:v>44051</c:v>
                </c:pt>
                <c:pt idx="213">
                  <c:v>44052</c:v>
                </c:pt>
                <c:pt idx="214">
                  <c:v>44053</c:v>
                </c:pt>
                <c:pt idx="215">
                  <c:v>44054</c:v>
                </c:pt>
                <c:pt idx="216">
                  <c:v>44055</c:v>
                </c:pt>
                <c:pt idx="217">
                  <c:v>44056</c:v>
                </c:pt>
                <c:pt idx="218">
                  <c:v>44057</c:v>
                </c:pt>
                <c:pt idx="219">
                  <c:v>44058</c:v>
                </c:pt>
                <c:pt idx="220">
                  <c:v>44059</c:v>
                </c:pt>
                <c:pt idx="221">
                  <c:v>44060</c:v>
                </c:pt>
                <c:pt idx="222">
                  <c:v>44061</c:v>
                </c:pt>
                <c:pt idx="223">
                  <c:v>44062</c:v>
                </c:pt>
                <c:pt idx="224">
                  <c:v>44063</c:v>
                </c:pt>
                <c:pt idx="225">
                  <c:v>44064</c:v>
                </c:pt>
                <c:pt idx="226">
                  <c:v>44065</c:v>
                </c:pt>
                <c:pt idx="227">
                  <c:v>44066</c:v>
                </c:pt>
                <c:pt idx="228">
                  <c:v>44067</c:v>
                </c:pt>
                <c:pt idx="229">
                  <c:v>44068</c:v>
                </c:pt>
                <c:pt idx="230">
                  <c:v>44069</c:v>
                </c:pt>
                <c:pt idx="231">
                  <c:v>44070</c:v>
                </c:pt>
                <c:pt idx="232">
                  <c:v>44071</c:v>
                </c:pt>
                <c:pt idx="233">
                  <c:v>44072</c:v>
                </c:pt>
                <c:pt idx="234">
                  <c:v>44073</c:v>
                </c:pt>
                <c:pt idx="235">
                  <c:v>44074</c:v>
                </c:pt>
                <c:pt idx="236">
                  <c:v>44075</c:v>
                </c:pt>
                <c:pt idx="237">
                  <c:v>44076</c:v>
                </c:pt>
                <c:pt idx="238">
                  <c:v>44077</c:v>
                </c:pt>
                <c:pt idx="239">
                  <c:v>44078</c:v>
                </c:pt>
                <c:pt idx="240">
                  <c:v>44079</c:v>
                </c:pt>
                <c:pt idx="241">
                  <c:v>44080</c:v>
                </c:pt>
                <c:pt idx="242">
                  <c:v>44081</c:v>
                </c:pt>
                <c:pt idx="243">
                  <c:v>44082</c:v>
                </c:pt>
                <c:pt idx="244">
                  <c:v>44083</c:v>
                </c:pt>
                <c:pt idx="245">
                  <c:v>44084</c:v>
                </c:pt>
                <c:pt idx="246">
                  <c:v>44085</c:v>
                </c:pt>
                <c:pt idx="247">
                  <c:v>44086</c:v>
                </c:pt>
                <c:pt idx="248">
                  <c:v>44087</c:v>
                </c:pt>
                <c:pt idx="249">
                  <c:v>44088</c:v>
                </c:pt>
                <c:pt idx="250">
                  <c:v>44089</c:v>
                </c:pt>
                <c:pt idx="251">
                  <c:v>44090</c:v>
                </c:pt>
                <c:pt idx="252">
                  <c:v>44091</c:v>
                </c:pt>
                <c:pt idx="253">
                  <c:v>44092</c:v>
                </c:pt>
                <c:pt idx="254">
                  <c:v>44093</c:v>
                </c:pt>
                <c:pt idx="255">
                  <c:v>44094</c:v>
                </c:pt>
                <c:pt idx="256">
                  <c:v>44095</c:v>
                </c:pt>
                <c:pt idx="257">
                  <c:v>44096</c:v>
                </c:pt>
                <c:pt idx="258">
                  <c:v>44097</c:v>
                </c:pt>
                <c:pt idx="259">
                  <c:v>44098</c:v>
                </c:pt>
                <c:pt idx="260">
                  <c:v>44099</c:v>
                </c:pt>
                <c:pt idx="261">
                  <c:v>44100</c:v>
                </c:pt>
                <c:pt idx="262">
                  <c:v>44101</c:v>
                </c:pt>
                <c:pt idx="263">
                  <c:v>44102</c:v>
                </c:pt>
                <c:pt idx="264">
                  <c:v>44103</c:v>
                </c:pt>
                <c:pt idx="265">
                  <c:v>44104</c:v>
                </c:pt>
                <c:pt idx="266">
                  <c:v>44105</c:v>
                </c:pt>
                <c:pt idx="267">
                  <c:v>44106</c:v>
                </c:pt>
                <c:pt idx="268">
                  <c:v>44107</c:v>
                </c:pt>
                <c:pt idx="269">
                  <c:v>44108</c:v>
                </c:pt>
                <c:pt idx="270">
                  <c:v>44109</c:v>
                </c:pt>
                <c:pt idx="271">
                  <c:v>44110</c:v>
                </c:pt>
                <c:pt idx="272">
                  <c:v>44111</c:v>
                </c:pt>
                <c:pt idx="273">
                  <c:v>44112</c:v>
                </c:pt>
                <c:pt idx="274">
                  <c:v>44113</c:v>
                </c:pt>
                <c:pt idx="275">
                  <c:v>44114</c:v>
                </c:pt>
                <c:pt idx="276">
                  <c:v>44115</c:v>
                </c:pt>
                <c:pt idx="277">
                  <c:v>44116</c:v>
                </c:pt>
                <c:pt idx="278">
                  <c:v>44117</c:v>
                </c:pt>
                <c:pt idx="279">
                  <c:v>44118</c:v>
                </c:pt>
                <c:pt idx="280">
                  <c:v>44119</c:v>
                </c:pt>
                <c:pt idx="281">
                  <c:v>44120</c:v>
                </c:pt>
                <c:pt idx="282">
                  <c:v>44121</c:v>
                </c:pt>
                <c:pt idx="283">
                  <c:v>44122</c:v>
                </c:pt>
                <c:pt idx="284">
                  <c:v>44123</c:v>
                </c:pt>
                <c:pt idx="285">
                  <c:v>44124</c:v>
                </c:pt>
                <c:pt idx="286">
                  <c:v>44125</c:v>
                </c:pt>
                <c:pt idx="287">
                  <c:v>44126</c:v>
                </c:pt>
                <c:pt idx="288">
                  <c:v>44127</c:v>
                </c:pt>
                <c:pt idx="289">
                  <c:v>44128</c:v>
                </c:pt>
                <c:pt idx="290">
                  <c:v>44129</c:v>
                </c:pt>
                <c:pt idx="291">
                  <c:v>44130</c:v>
                </c:pt>
                <c:pt idx="292">
                  <c:v>44131</c:v>
                </c:pt>
                <c:pt idx="293">
                  <c:v>44132</c:v>
                </c:pt>
                <c:pt idx="294">
                  <c:v>44133</c:v>
                </c:pt>
                <c:pt idx="295">
                  <c:v>44134</c:v>
                </c:pt>
                <c:pt idx="296">
                  <c:v>44135</c:v>
                </c:pt>
                <c:pt idx="297">
                  <c:v>44136</c:v>
                </c:pt>
                <c:pt idx="298">
                  <c:v>44137</c:v>
                </c:pt>
                <c:pt idx="299">
                  <c:v>44138</c:v>
                </c:pt>
                <c:pt idx="300">
                  <c:v>44139</c:v>
                </c:pt>
                <c:pt idx="301">
                  <c:v>44140</c:v>
                </c:pt>
                <c:pt idx="302">
                  <c:v>44141</c:v>
                </c:pt>
                <c:pt idx="303">
                  <c:v>44142</c:v>
                </c:pt>
                <c:pt idx="304">
                  <c:v>44143</c:v>
                </c:pt>
                <c:pt idx="305">
                  <c:v>44144</c:v>
                </c:pt>
                <c:pt idx="306">
                  <c:v>44145</c:v>
                </c:pt>
                <c:pt idx="307">
                  <c:v>44146</c:v>
                </c:pt>
                <c:pt idx="308">
                  <c:v>44147</c:v>
                </c:pt>
                <c:pt idx="309">
                  <c:v>44148</c:v>
                </c:pt>
                <c:pt idx="310">
                  <c:v>44149</c:v>
                </c:pt>
                <c:pt idx="311">
                  <c:v>44150</c:v>
                </c:pt>
                <c:pt idx="312">
                  <c:v>44151</c:v>
                </c:pt>
                <c:pt idx="313">
                  <c:v>44152</c:v>
                </c:pt>
                <c:pt idx="314">
                  <c:v>44153</c:v>
                </c:pt>
                <c:pt idx="315">
                  <c:v>44154</c:v>
                </c:pt>
                <c:pt idx="316">
                  <c:v>44155</c:v>
                </c:pt>
                <c:pt idx="317">
                  <c:v>44156</c:v>
                </c:pt>
                <c:pt idx="318">
                  <c:v>44157</c:v>
                </c:pt>
                <c:pt idx="319">
                  <c:v>44158</c:v>
                </c:pt>
                <c:pt idx="320">
                  <c:v>44159</c:v>
                </c:pt>
                <c:pt idx="321">
                  <c:v>44160</c:v>
                </c:pt>
                <c:pt idx="322">
                  <c:v>44161</c:v>
                </c:pt>
                <c:pt idx="323">
                  <c:v>44162</c:v>
                </c:pt>
                <c:pt idx="324">
                  <c:v>44163</c:v>
                </c:pt>
                <c:pt idx="325">
                  <c:v>44164</c:v>
                </c:pt>
                <c:pt idx="326">
                  <c:v>44165</c:v>
                </c:pt>
                <c:pt idx="327">
                  <c:v>44166</c:v>
                </c:pt>
                <c:pt idx="328">
                  <c:v>44167</c:v>
                </c:pt>
                <c:pt idx="329">
                  <c:v>44168</c:v>
                </c:pt>
                <c:pt idx="330">
                  <c:v>44169</c:v>
                </c:pt>
                <c:pt idx="331">
                  <c:v>44170</c:v>
                </c:pt>
                <c:pt idx="332">
                  <c:v>44171</c:v>
                </c:pt>
                <c:pt idx="333">
                  <c:v>44172</c:v>
                </c:pt>
                <c:pt idx="334">
                  <c:v>44173</c:v>
                </c:pt>
                <c:pt idx="335">
                  <c:v>44174</c:v>
                </c:pt>
                <c:pt idx="336">
                  <c:v>44175</c:v>
                </c:pt>
                <c:pt idx="337">
                  <c:v>44176</c:v>
                </c:pt>
                <c:pt idx="338">
                  <c:v>44177</c:v>
                </c:pt>
                <c:pt idx="339">
                  <c:v>44178</c:v>
                </c:pt>
                <c:pt idx="340">
                  <c:v>44179</c:v>
                </c:pt>
                <c:pt idx="341">
                  <c:v>44180</c:v>
                </c:pt>
                <c:pt idx="342">
                  <c:v>44181</c:v>
                </c:pt>
                <c:pt idx="343">
                  <c:v>44182</c:v>
                </c:pt>
                <c:pt idx="344">
                  <c:v>44183</c:v>
                </c:pt>
                <c:pt idx="345">
                  <c:v>44184</c:v>
                </c:pt>
                <c:pt idx="346">
                  <c:v>44185</c:v>
                </c:pt>
                <c:pt idx="347">
                  <c:v>44186</c:v>
                </c:pt>
                <c:pt idx="348">
                  <c:v>44187</c:v>
                </c:pt>
                <c:pt idx="349">
                  <c:v>44188</c:v>
                </c:pt>
                <c:pt idx="350">
                  <c:v>44189</c:v>
                </c:pt>
                <c:pt idx="351">
                  <c:v>44190</c:v>
                </c:pt>
                <c:pt idx="352">
                  <c:v>44191</c:v>
                </c:pt>
                <c:pt idx="353">
                  <c:v>44192</c:v>
                </c:pt>
                <c:pt idx="354">
                  <c:v>44193</c:v>
                </c:pt>
                <c:pt idx="355">
                  <c:v>44194</c:v>
                </c:pt>
                <c:pt idx="356">
                  <c:v>44195</c:v>
                </c:pt>
                <c:pt idx="357">
                  <c:v>44196</c:v>
                </c:pt>
                <c:pt idx="358">
                  <c:v>44197</c:v>
                </c:pt>
                <c:pt idx="359">
                  <c:v>44198</c:v>
                </c:pt>
                <c:pt idx="360">
                  <c:v>44199</c:v>
                </c:pt>
                <c:pt idx="361">
                  <c:v>44200</c:v>
                </c:pt>
                <c:pt idx="362">
                  <c:v>44201</c:v>
                </c:pt>
                <c:pt idx="363">
                  <c:v>44202</c:v>
                </c:pt>
                <c:pt idx="364">
                  <c:v>44203</c:v>
                </c:pt>
                <c:pt idx="365">
                  <c:v>44204</c:v>
                </c:pt>
                <c:pt idx="366">
                  <c:v>44205</c:v>
                </c:pt>
                <c:pt idx="367">
                  <c:v>44206</c:v>
                </c:pt>
                <c:pt idx="368">
                  <c:v>44207</c:v>
                </c:pt>
                <c:pt idx="369">
                  <c:v>44208</c:v>
                </c:pt>
                <c:pt idx="370">
                  <c:v>44209</c:v>
                </c:pt>
                <c:pt idx="371">
                  <c:v>44210</c:v>
                </c:pt>
                <c:pt idx="372">
                  <c:v>44211</c:v>
                </c:pt>
                <c:pt idx="373">
                  <c:v>44212</c:v>
                </c:pt>
                <c:pt idx="374">
                  <c:v>44213</c:v>
                </c:pt>
                <c:pt idx="375">
                  <c:v>44214</c:v>
                </c:pt>
                <c:pt idx="376">
                  <c:v>44215</c:v>
                </c:pt>
                <c:pt idx="377">
                  <c:v>44216</c:v>
                </c:pt>
                <c:pt idx="378">
                  <c:v>44217</c:v>
                </c:pt>
                <c:pt idx="379">
                  <c:v>44218</c:v>
                </c:pt>
                <c:pt idx="380">
                  <c:v>44219</c:v>
                </c:pt>
                <c:pt idx="381">
                  <c:v>44220</c:v>
                </c:pt>
                <c:pt idx="382">
                  <c:v>44221</c:v>
                </c:pt>
                <c:pt idx="383">
                  <c:v>44222</c:v>
                </c:pt>
                <c:pt idx="384">
                  <c:v>44223</c:v>
                </c:pt>
                <c:pt idx="385">
                  <c:v>44224</c:v>
                </c:pt>
                <c:pt idx="386">
                  <c:v>44225</c:v>
                </c:pt>
                <c:pt idx="387">
                  <c:v>44226</c:v>
                </c:pt>
                <c:pt idx="388">
                  <c:v>44227</c:v>
                </c:pt>
                <c:pt idx="389">
                  <c:v>44228</c:v>
                </c:pt>
                <c:pt idx="390">
                  <c:v>44229</c:v>
                </c:pt>
                <c:pt idx="391">
                  <c:v>44230</c:v>
                </c:pt>
                <c:pt idx="392">
                  <c:v>44231</c:v>
                </c:pt>
                <c:pt idx="393">
                  <c:v>44232</c:v>
                </c:pt>
                <c:pt idx="394">
                  <c:v>44233</c:v>
                </c:pt>
                <c:pt idx="395">
                  <c:v>44234</c:v>
                </c:pt>
                <c:pt idx="396">
                  <c:v>44235</c:v>
                </c:pt>
                <c:pt idx="397">
                  <c:v>44236</c:v>
                </c:pt>
                <c:pt idx="398">
                  <c:v>44237</c:v>
                </c:pt>
                <c:pt idx="399">
                  <c:v>44238</c:v>
                </c:pt>
                <c:pt idx="400">
                  <c:v>44239</c:v>
                </c:pt>
                <c:pt idx="401">
                  <c:v>44240</c:v>
                </c:pt>
                <c:pt idx="402">
                  <c:v>44241</c:v>
                </c:pt>
                <c:pt idx="403">
                  <c:v>44242</c:v>
                </c:pt>
                <c:pt idx="404">
                  <c:v>44243</c:v>
                </c:pt>
                <c:pt idx="405">
                  <c:v>44244</c:v>
                </c:pt>
                <c:pt idx="406">
                  <c:v>44245</c:v>
                </c:pt>
                <c:pt idx="407">
                  <c:v>44246</c:v>
                </c:pt>
                <c:pt idx="408">
                  <c:v>44247</c:v>
                </c:pt>
                <c:pt idx="409">
                  <c:v>44248</c:v>
                </c:pt>
                <c:pt idx="410">
                  <c:v>44249</c:v>
                </c:pt>
                <c:pt idx="411">
                  <c:v>44250</c:v>
                </c:pt>
                <c:pt idx="412">
                  <c:v>44251</c:v>
                </c:pt>
                <c:pt idx="413">
                  <c:v>44252</c:v>
                </c:pt>
                <c:pt idx="414">
                  <c:v>44253</c:v>
                </c:pt>
                <c:pt idx="415">
                  <c:v>44254</c:v>
                </c:pt>
                <c:pt idx="416">
                  <c:v>44255</c:v>
                </c:pt>
                <c:pt idx="417">
                  <c:v>44256</c:v>
                </c:pt>
                <c:pt idx="418">
                  <c:v>44257</c:v>
                </c:pt>
                <c:pt idx="419">
                  <c:v>44258</c:v>
                </c:pt>
                <c:pt idx="420">
                  <c:v>44259</c:v>
                </c:pt>
                <c:pt idx="421">
                  <c:v>44260</c:v>
                </c:pt>
                <c:pt idx="422">
                  <c:v>44261</c:v>
                </c:pt>
                <c:pt idx="423">
                  <c:v>44262</c:v>
                </c:pt>
                <c:pt idx="424">
                  <c:v>44263</c:v>
                </c:pt>
                <c:pt idx="425">
                  <c:v>44264</c:v>
                </c:pt>
                <c:pt idx="426">
                  <c:v>44265</c:v>
                </c:pt>
                <c:pt idx="427">
                  <c:v>44266</c:v>
                </c:pt>
                <c:pt idx="428">
                  <c:v>44267</c:v>
                </c:pt>
                <c:pt idx="429">
                  <c:v>44268</c:v>
                </c:pt>
                <c:pt idx="430">
                  <c:v>44269</c:v>
                </c:pt>
              </c:numCache>
            </c:numRef>
          </c:xVal>
          <c:yVal>
            <c:numRef>
              <c:f>Data!$D$30:$PR$30</c:f>
              <c:numCache>
                <c:formatCode>General</c:formatCode>
                <c:ptCount val="431"/>
                <c:pt idx="0" formatCode="0.00">
                  <c:v>160</c:v>
                </c:pt>
                <c:pt idx="5" formatCode="0.00">
                  <c:v>221</c:v>
                </c:pt>
                <c:pt idx="7" formatCode="0.00">
                  <c:v>182</c:v>
                </c:pt>
                <c:pt idx="15" formatCode="0.00">
                  <c:v>99.2</c:v>
                </c:pt>
                <c:pt idx="22">
                  <c:v>135</c:v>
                </c:pt>
                <c:pt idx="28">
                  <c:v>89</c:v>
                </c:pt>
                <c:pt idx="99">
                  <c:v>8.11</c:v>
                </c:pt>
                <c:pt idx="187">
                  <c:v>77.2</c:v>
                </c:pt>
                <c:pt idx="203">
                  <c:v>123</c:v>
                </c:pt>
                <c:pt idx="217">
                  <c:v>151</c:v>
                </c:pt>
                <c:pt idx="224">
                  <c:v>197</c:v>
                </c:pt>
                <c:pt idx="237">
                  <c:v>235</c:v>
                </c:pt>
                <c:pt idx="242">
                  <c:v>164</c:v>
                </c:pt>
                <c:pt idx="256" formatCode="0.00">
                  <c:v>193</c:v>
                </c:pt>
                <c:pt idx="263">
                  <c:v>45.7</c:v>
                </c:pt>
                <c:pt idx="272">
                  <c:v>51.2</c:v>
                </c:pt>
                <c:pt idx="277">
                  <c:v>38.299999999999997</c:v>
                </c:pt>
                <c:pt idx="287">
                  <c:v>18.600000000000001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6-24D9-4BF5-9F63-0729104AA37B}"/>
            </c:ext>
          </c:extLst>
        </c:ser>
        <c:ser>
          <c:idx val="4"/>
          <c:order val="4"/>
          <c:tx>
            <c:v>Aerobic Digester #3 ML - Reactive Phosphorus as P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5"/>
                </a:solidFill>
                <a:round/>
              </a:ln>
              <a:effectLst/>
            </c:spPr>
          </c:marker>
          <c:xVal>
            <c:numRef>
              <c:f>Data!$D$6:$PR$6</c:f>
              <c:numCache>
                <c:formatCode>m/d/yyyy</c:formatCode>
                <c:ptCount val="431"/>
                <c:pt idx="0">
                  <c:v>43839</c:v>
                </c:pt>
                <c:pt idx="1">
                  <c:v>43840</c:v>
                </c:pt>
                <c:pt idx="2">
                  <c:v>43841</c:v>
                </c:pt>
                <c:pt idx="3">
                  <c:v>43842</c:v>
                </c:pt>
                <c:pt idx="4">
                  <c:v>43843</c:v>
                </c:pt>
                <c:pt idx="5">
                  <c:v>43844</c:v>
                </c:pt>
                <c:pt idx="6">
                  <c:v>43845</c:v>
                </c:pt>
                <c:pt idx="7">
                  <c:v>43846</c:v>
                </c:pt>
                <c:pt idx="8">
                  <c:v>43847</c:v>
                </c:pt>
                <c:pt idx="9">
                  <c:v>43848</c:v>
                </c:pt>
                <c:pt idx="10">
                  <c:v>43849</c:v>
                </c:pt>
                <c:pt idx="11">
                  <c:v>43850</c:v>
                </c:pt>
                <c:pt idx="12">
                  <c:v>43851</c:v>
                </c:pt>
                <c:pt idx="13">
                  <c:v>43852</c:v>
                </c:pt>
                <c:pt idx="14">
                  <c:v>43853</c:v>
                </c:pt>
                <c:pt idx="15">
                  <c:v>43854</c:v>
                </c:pt>
                <c:pt idx="16">
                  <c:v>43855</c:v>
                </c:pt>
                <c:pt idx="17">
                  <c:v>43856</c:v>
                </c:pt>
                <c:pt idx="18">
                  <c:v>43857</c:v>
                </c:pt>
                <c:pt idx="19">
                  <c:v>43858</c:v>
                </c:pt>
                <c:pt idx="20">
                  <c:v>43859</c:v>
                </c:pt>
                <c:pt idx="21">
                  <c:v>43860</c:v>
                </c:pt>
                <c:pt idx="22">
                  <c:v>43861</c:v>
                </c:pt>
                <c:pt idx="23">
                  <c:v>43862</c:v>
                </c:pt>
                <c:pt idx="24">
                  <c:v>43863</c:v>
                </c:pt>
                <c:pt idx="25">
                  <c:v>43864</c:v>
                </c:pt>
                <c:pt idx="26">
                  <c:v>43865</c:v>
                </c:pt>
                <c:pt idx="27">
                  <c:v>43866</c:v>
                </c:pt>
                <c:pt idx="28">
                  <c:v>43867</c:v>
                </c:pt>
                <c:pt idx="29">
                  <c:v>43868</c:v>
                </c:pt>
                <c:pt idx="30">
                  <c:v>43869</c:v>
                </c:pt>
                <c:pt idx="31">
                  <c:v>43870</c:v>
                </c:pt>
                <c:pt idx="32">
                  <c:v>43871</c:v>
                </c:pt>
                <c:pt idx="33">
                  <c:v>43872</c:v>
                </c:pt>
                <c:pt idx="34">
                  <c:v>43873</c:v>
                </c:pt>
                <c:pt idx="35">
                  <c:v>43874</c:v>
                </c:pt>
                <c:pt idx="36">
                  <c:v>43875</c:v>
                </c:pt>
                <c:pt idx="37">
                  <c:v>43876</c:v>
                </c:pt>
                <c:pt idx="38">
                  <c:v>43877</c:v>
                </c:pt>
                <c:pt idx="39">
                  <c:v>43878</c:v>
                </c:pt>
                <c:pt idx="40">
                  <c:v>43879</c:v>
                </c:pt>
                <c:pt idx="41">
                  <c:v>43880</c:v>
                </c:pt>
                <c:pt idx="42">
                  <c:v>43881</c:v>
                </c:pt>
                <c:pt idx="43">
                  <c:v>43882</c:v>
                </c:pt>
                <c:pt idx="44">
                  <c:v>43883</c:v>
                </c:pt>
                <c:pt idx="45">
                  <c:v>43884</c:v>
                </c:pt>
                <c:pt idx="46">
                  <c:v>43885</c:v>
                </c:pt>
                <c:pt idx="47">
                  <c:v>43886</c:v>
                </c:pt>
                <c:pt idx="48">
                  <c:v>43887</c:v>
                </c:pt>
                <c:pt idx="49">
                  <c:v>43888</c:v>
                </c:pt>
                <c:pt idx="50">
                  <c:v>43889</c:v>
                </c:pt>
                <c:pt idx="51">
                  <c:v>43890</c:v>
                </c:pt>
                <c:pt idx="52">
                  <c:v>43891</c:v>
                </c:pt>
                <c:pt idx="53">
                  <c:v>43892</c:v>
                </c:pt>
                <c:pt idx="54">
                  <c:v>43893</c:v>
                </c:pt>
                <c:pt idx="55">
                  <c:v>43894</c:v>
                </c:pt>
                <c:pt idx="56">
                  <c:v>43895</c:v>
                </c:pt>
                <c:pt idx="57">
                  <c:v>43896</c:v>
                </c:pt>
                <c:pt idx="58">
                  <c:v>43897</c:v>
                </c:pt>
                <c:pt idx="59">
                  <c:v>43898</c:v>
                </c:pt>
                <c:pt idx="60">
                  <c:v>43899</c:v>
                </c:pt>
                <c:pt idx="61">
                  <c:v>43900</c:v>
                </c:pt>
                <c:pt idx="62">
                  <c:v>43901</c:v>
                </c:pt>
                <c:pt idx="63">
                  <c:v>43902</c:v>
                </c:pt>
                <c:pt idx="64">
                  <c:v>43903</c:v>
                </c:pt>
                <c:pt idx="65">
                  <c:v>43904</c:v>
                </c:pt>
                <c:pt idx="66">
                  <c:v>43905</c:v>
                </c:pt>
                <c:pt idx="67">
                  <c:v>43906</c:v>
                </c:pt>
                <c:pt idx="68">
                  <c:v>43907</c:v>
                </c:pt>
                <c:pt idx="69">
                  <c:v>43908</c:v>
                </c:pt>
                <c:pt idx="70">
                  <c:v>43909</c:v>
                </c:pt>
                <c:pt idx="71">
                  <c:v>43910</c:v>
                </c:pt>
                <c:pt idx="72">
                  <c:v>43911</c:v>
                </c:pt>
                <c:pt idx="73">
                  <c:v>43912</c:v>
                </c:pt>
                <c:pt idx="74">
                  <c:v>43913</c:v>
                </c:pt>
                <c:pt idx="75">
                  <c:v>43914</c:v>
                </c:pt>
                <c:pt idx="76">
                  <c:v>43915</c:v>
                </c:pt>
                <c:pt idx="77">
                  <c:v>43916</c:v>
                </c:pt>
                <c:pt idx="78">
                  <c:v>43917</c:v>
                </c:pt>
                <c:pt idx="79">
                  <c:v>43918</c:v>
                </c:pt>
                <c:pt idx="80">
                  <c:v>43919</c:v>
                </c:pt>
                <c:pt idx="81">
                  <c:v>43920</c:v>
                </c:pt>
                <c:pt idx="82">
                  <c:v>43921</c:v>
                </c:pt>
                <c:pt idx="83">
                  <c:v>43922</c:v>
                </c:pt>
                <c:pt idx="84">
                  <c:v>43923</c:v>
                </c:pt>
                <c:pt idx="85">
                  <c:v>43924</c:v>
                </c:pt>
                <c:pt idx="86">
                  <c:v>43925</c:v>
                </c:pt>
                <c:pt idx="87">
                  <c:v>43926</c:v>
                </c:pt>
                <c:pt idx="88">
                  <c:v>43927</c:v>
                </c:pt>
                <c:pt idx="89">
                  <c:v>43928</c:v>
                </c:pt>
                <c:pt idx="90">
                  <c:v>43929</c:v>
                </c:pt>
                <c:pt idx="91">
                  <c:v>43930</c:v>
                </c:pt>
                <c:pt idx="92">
                  <c:v>43931</c:v>
                </c:pt>
                <c:pt idx="93">
                  <c:v>43932</c:v>
                </c:pt>
                <c:pt idx="94">
                  <c:v>43933</c:v>
                </c:pt>
                <c:pt idx="95">
                  <c:v>43934</c:v>
                </c:pt>
                <c:pt idx="96">
                  <c:v>43935</c:v>
                </c:pt>
                <c:pt idx="97">
                  <c:v>43936</c:v>
                </c:pt>
                <c:pt idx="98">
                  <c:v>43937</c:v>
                </c:pt>
                <c:pt idx="99">
                  <c:v>43938</c:v>
                </c:pt>
                <c:pt idx="100">
                  <c:v>43939</c:v>
                </c:pt>
                <c:pt idx="101">
                  <c:v>43940</c:v>
                </c:pt>
                <c:pt idx="102">
                  <c:v>43941</c:v>
                </c:pt>
                <c:pt idx="103">
                  <c:v>43942</c:v>
                </c:pt>
                <c:pt idx="104">
                  <c:v>43943</c:v>
                </c:pt>
                <c:pt idx="105">
                  <c:v>43944</c:v>
                </c:pt>
                <c:pt idx="106">
                  <c:v>43945</c:v>
                </c:pt>
                <c:pt idx="107">
                  <c:v>43946</c:v>
                </c:pt>
                <c:pt idx="108">
                  <c:v>43947</c:v>
                </c:pt>
                <c:pt idx="109">
                  <c:v>43948</c:v>
                </c:pt>
                <c:pt idx="110">
                  <c:v>43949</c:v>
                </c:pt>
                <c:pt idx="111">
                  <c:v>43950</c:v>
                </c:pt>
                <c:pt idx="112">
                  <c:v>43951</c:v>
                </c:pt>
                <c:pt idx="113">
                  <c:v>43952</c:v>
                </c:pt>
                <c:pt idx="114">
                  <c:v>43953</c:v>
                </c:pt>
                <c:pt idx="115">
                  <c:v>43954</c:v>
                </c:pt>
                <c:pt idx="116">
                  <c:v>43955</c:v>
                </c:pt>
                <c:pt idx="117">
                  <c:v>43956</c:v>
                </c:pt>
                <c:pt idx="118">
                  <c:v>43957</c:v>
                </c:pt>
                <c:pt idx="119">
                  <c:v>43958</c:v>
                </c:pt>
                <c:pt idx="120">
                  <c:v>43959</c:v>
                </c:pt>
                <c:pt idx="121">
                  <c:v>43960</c:v>
                </c:pt>
                <c:pt idx="122">
                  <c:v>43961</c:v>
                </c:pt>
                <c:pt idx="123">
                  <c:v>43962</c:v>
                </c:pt>
                <c:pt idx="124">
                  <c:v>43963</c:v>
                </c:pt>
                <c:pt idx="125">
                  <c:v>43964</c:v>
                </c:pt>
                <c:pt idx="126">
                  <c:v>43965</c:v>
                </c:pt>
                <c:pt idx="127">
                  <c:v>43966</c:v>
                </c:pt>
                <c:pt idx="128">
                  <c:v>43967</c:v>
                </c:pt>
                <c:pt idx="129">
                  <c:v>43968</c:v>
                </c:pt>
                <c:pt idx="130">
                  <c:v>43969</c:v>
                </c:pt>
                <c:pt idx="131">
                  <c:v>43970</c:v>
                </c:pt>
                <c:pt idx="132">
                  <c:v>43971</c:v>
                </c:pt>
                <c:pt idx="133">
                  <c:v>43972</c:v>
                </c:pt>
                <c:pt idx="134">
                  <c:v>43973</c:v>
                </c:pt>
                <c:pt idx="135">
                  <c:v>43974</c:v>
                </c:pt>
                <c:pt idx="136">
                  <c:v>43975</c:v>
                </c:pt>
                <c:pt idx="137">
                  <c:v>43976</c:v>
                </c:pt>
                <c:pt idx="138">
                  <c:v>43977</c:v>
                </c:pt>
                <c:pt idx="139">
                  <c:v>43978</c:v>
                </c:pt>
                <c:pt idx="140">
                  <c:v>43979</c:v>
                </c:pt>
                <c:pt idx="141">
                  <c:v>43980</c:v>
                </c:pt>
                <c:pt idx="142">
                  <c:v>43981</c:v>
                </c:pt>
                <c:pt idx="143">
                  <c:v>43982</c:v>
                </c:pt>
                <c:pt idx="144">
                  <c:v>43983</c:v>
                </c:pt>
                <c:pt idx="145">
                  <c:v>43984</c:v>
                </c:pt>
                <c:pt idx="146">
                  <c:v>43985</c:v>
                </c:pt>
                <c:pt idx="147">
                  <c:v>43986</c:v>
                </c:pt>
                <c:pt idx="148">
                  <c:v>43987</c:v>
                </c:pt>
                <c:pt idx="149">
                  <c:v>43988</c:v>
                </c:pt>
                <c:pt idx="150">
                  <c:v>43989</c:v>
                </c:pt>
                <c:pt idx="151">
                  <c:v>43990</c:v>
                </c:pt>
                <c:pt idx="152">
                  <c:v>43991</c:v>
                </c:pt>
                <c:pt idx="153">
                  <c:v>43992</c:v>
                </c:pt>
                <c:pt idx="154">
                  <c:v>43993</c:v>
                </c:pt>
                <c:pt idx="155">
                  <c:v>43994</c:v>
                </c:pt>
                <c:pt idx="156">
                  <c:v>43995</c:v>
                </c:pt>
                <c:pt idx="157">
                  <c:v>43996</c:v>
                </c:pt>
                <c:pt idx="158">
                  <c:v>43997</c:v>
                </c:pt>
                <c:pt idx="159">
                  <c:v>43998</c:v>
                </c:pt>
                <c:pt idx="160">
                  <c:v>43999</c:v>
                </c:pt>
                <c:pt idx="161">
                  <c:v>44000</c:v>
                </c:pt>
                <c:pt idx="162">
                  <c:v>44001</c:v>
                </c:pt>
                <c:pt idx="163">
                  <c:v>44002</c:v>
                </c:pt>
                <c:pt idx="164">
                  <c:v>44003</c:v>
                </c:pt>
                <c:pt idx="165">
                  <c:v>44004</c:v>
                </c:pt>
                <c:pt idx="166">
                  <c:v>44005</c:v>
                </c:pt>
                <c:pt idx="167">
                  <c:v>44006</c:v>
                </c:pt>
                <c:pt idx="168">
                  <c:v>44007</c:v>
                </c:pt>
                <c:pt idx="169">
                  <c:v>44008</c:v>
                </c:pt>
                <c:pt idx="170">
                  <c:v>44009</c:v>
                </c:pt>
                <c:pt idx="171">
                  <c:v>44010</c:v>
                </c:pt>
                <c:pt idx="172">
                  <c:v>44011</c:v>
                </c:pt>
                <c:pt idx="173">
                  <c:v>44012</c:v>
                </c:pt>
                <c:pt idx="174">
                  <c:v>44013</c:v>
                </c:pt>
                <c:pt idx="175">
                  <c:v>44014</c:v>
                </c:pt>
                <c:pt idx="176">
                  <c:v>44015</c:v>
                </c:pt>
                <c:pt idx="177">
                  <c:v>44016</c:v>
                </c:pt>
                <c:pt idx="178">
                  <c:v>44017</c:v>
                </c:pt>
                <c:pt idx="179">
                  <c:v>44018</c:v>
                </c:pt>
                <c:pt idx="180">
                  <c:v>44019</c:v>
                </c:pt>
                <c:pt idx="181">
                  <c:v>44020</c:v>
                </c:pt>
                <c:pt idx="182">
                  <c:v>44021</c:v>
                </c:pt>
                <c:pt idx="183">
                  <c:v>44022</c:v>
                </c:pt>
                <c:pt idx="184">
                  <c:v>44023</c:v>
                </c:pt>
                <c:pt idx="185">
                  <c:v>44024</c:v>
                </c:pt>
                <c:pt idx="186">
                  <c:v>44025</c:v>
                </c:pt>
                <c:pt idx="187">
                  <c:v>44026</c:v>
                </c:pt>
                <c:pt idx="188">
                  <c:v>44027</c:v>
                </c:pt>
                <c:pt idx="189">
                  <c:v>44028</c:v>
                </c:pt>
                <c:pt idx="190">
                  <c:v>44029</c:v>
                </c:pt>
                <c:pt idx="191">
                  <c:v>44030</c:v>
                </c:pt>
                <c:pt idx="192">
                  <c:v>44031</c:v>
                </c:pt>
                <c:pt idx="193">
                  <c:v>44032</c:v>
                </c:pt>
                <c:pt idx="194">
                  <c:v>44033</c:v>
                </c:pt>
                <c:pt idx="195">
                  <c:v>44034</c:v>
                </c:pt>
                <c:pt idx="196">
                  <c:v>44035</c:v>
                </c:pt>
                <c:pt idx="197">
                  <c:v>44036</c:v>
                </c:pt>
                <c:pt idx="198">
                  <c:v>44037</c:v>
                </c:pt>
                <c:pt idx="199">
                  <c:v>44038</c:v>
                </c:pt>
                <c:pt idx="200">
                  <c:v>44039</c:v>
                </c:pt>
                <c:pt idx="201">
                  <c:v>44040</c:v>
                </c:pt>
                <c:pt idx="202">
                  <c:v>44041</c:v>
                </c:pt>
                <c:pt idx="203">
                  <c:v>44042</c:v>
                </c:pt>
                <c:pt idx="204">
                  <c:v>44043</c:v>
                </c:pt>
                <c:pt idx="205">
                  <c:v>44044</c:v>
                </c:pt>
                <c:pt idx="206">
                  <c:v>44045</c:v>
                </c:pt>
                <c:pt idx="207">
                  <c:v>44046</c:v>
                </c:pt>
                <c:pt idx="208">
                  <c:v>44047</c:v>
                </c:pt>
                <c:pt idx="209">
                  <c:v>44048</c:v>
                </c:pt>
                <c:pt idx="210">
                  <c:v>44049</c:v>
                </c:pt>
                <c:pt idx="211">
                  <c:v>44050</c:v>
                </c:pt>
                <c:pt idx="212">
                  <c:v>44051</c:v>
                </c:pt>
                <c:pt idx="213">
                  <c:v>44052</c:v>
                </c:pt>
                <c:pt idx="214">
                  <c:v>44053</c:v>
                </c:pt>
                <c:pt idx="215">
                  <c:v>44054</c:v>
                </c:pt>
                <c:pt idx="216">
                  <c:v>44055</c:v>
                </c:pt>
                <c:pt idx="217">
                  <c:v>44056</c:v>
                </c:pt>
                <c:pt idx="218">
                  <c:v>44057</c:v>
                </c:pt>
                <c:pt idx="219">
                  <c:v>44058</c:v>
                </c:pt>
                <c:pt idx="220">
                  <c:v>44059</c:v>
                </c:pt>
                <c:pt idx="221">
                  <c:v>44060</c:v>
                </c:pt>
                <c:pt idx="222">
                  <c:v>44061</c:v>
                </c:pt>
                <c:pt idx="223">
                  <c:v>44062</c:v>
                </c:pt>
                <c:pt idx="224">
                  <c:v>44063</c:v>
                </c:pt>
                <c:pt idx="225">
                  <c:v>44064</c:v>
                </c:pt>
                <c:pt idx="226">
                  <c:v>44065</c:v>
                </c:pt>
                <c:pt idx="227">
                  <c:v>44066</c:v>
                </c:pt>
                <c:pt idx="228">
                  <c:v>44067</c:v>
                </c:pt>
                <c:pt idx="229">
                  <c:v>44068</c:v>
                </c:pt>
                <c:pt idx="230">
                  <c:v>44069</c:v>
                </c:pt>
                <c:pt idx="231">
                  <c:v>44070</c:v>
                </c:pt>
                <c:pt idx="232">
                  <c:v>44071</c:v>
                </c:pt>
                <c:pt idx="233">
                  <c:v>44072</c:v>
                </c:pt>
                <c:pt idx="234">
                  <c:v>44073</c:v>
                </c:pt>
                <c:pt idx="235">
                  <c:v>44074</c:v>
                </c:pt>
                <c:pt idx="236">
                  <c:v>44075</c:v>
                </c:pt>
                <c:pt idx="237">
                  <c:v>44076</c:v>
                </c:pt>
                <c:pt idx="238">
                  <c:v>44077</c:v>
                </c:pt>
                <c:pt idx="239">
                  <c:v>44078</c:v>
                </c:pt>
                <c:pt idx="240">
                  <c:v>44079</c:v>
                </c:pt>
                <c:pt idx="241">
                  <c:v>44080</c:v>
                </c:pt>
                <c:pt idx="242">
                  <c:v>44081</c:v>
                </c:pt>
                <c:pt idx="243">
                  <c:v>44082</c:v>
                </c:pt>
                <c:pt idx="244">
                  <c:v>44083</c:v>
                </c:pt>
                <c:pt idx="245">
                  <c:v>44084</c:v>
                </c:pt>
                <c:pt idx="246">
                  <c:v>44085</c:v>
                </c:pt>
                <c:pt idx="247">
                  <c:v>44086</c:v>
                </c:pt>
                <c:pt idx="248">
                  <c:v>44087</c:v>
                </c:pt>
                <c:pt idx="249">
                  <c:v>44088</c:v>
                </c:pt>
                <c:pt idx="250">
                  <c:v>44089</c:v>
                </c:pt>
                <c:pt idx="251">
                  <c:v>44090</c:v>
                </c:pt>
                <c:pt idx="252">
                  <c:v>44091</c:v>
                </c:pt>
                <c:pt idx="253">
                  <c:v>44092</c:v>
                </c:pt>
                <c:pt idx="254">
                  <c:v>44093</c:v>
                </c:pt>
                <c:pt idx="255">
                  <c:v>44094</c:v>
                </c:pt>
                <c:pt idx="256">
                  <c:v>44095</c:v>
                </c:pt>
                <c:pt idx="257">
                  <c:v>44096</c:v>
                </c:pt>
                <c:pt idx="258">
                  <c:v>44097</c:v>
                </c:pt>
                <c:pt idx="259">
                  <c:v>44098</c:v>
                </c:pt>
                <c:pt idx="260">
                  <c:v>44099</c:v>
                </c:pt>
                <c:pt idx="261">
                  <c:v>44100</c:v>
                </c:pt>
                <c:pt idx="262">
                  <c:v>44101</c:v>
                </c:pt>
                <c:pt idx="263">
                  <c:v>44102</c:v>
                </c:pt>
                <c:pt idx="264">
                  <c:v>44103</c:v>
                </c:pt>
                <c:pt idx="265">
                  <c:v>44104</c:v>
                </c:pt>
                <c:pt idx="266">
                  <c:v>44105</c:v>
                </c:pt>
                <c:pt idx="267">
                  <c:v>44106</c:v>
                </c:pt>
                <c:pt idx="268">
                  <c:v>44107</c:v>
                </c:pt>
                <c:pt idx="269">
                  <c:v>44108</c:v>
                </c:pt>
                <c:pt idx="270">
                  <c:v>44109</c:v>
                </c:pt>
                <c:pt idx="271">
                  <c:v>44110</c:v>
                </c:pt>
                <c:pt idx="272">
                  <c:v>44111</c:v>
                </c:pt>
                <c:pt idx="273">
                  <c:v>44112</c:v>
                </c:pt>
                <c:pt idx="274">
                  <c:v>44113</c:v>
                </c:pt>
                <c:pt idx="275">
                  <c:v>44114</c:v>
                </c:pt>
                <c:pt idx="276">
                  <c:v>44115</c:v>
                </c:pt>
                <c:pt idx="277">
                  <c:v>44116</c:v>
                </c:pt>
                <c:pt idx="278">
                  <c:v>44117</c:v>
                </c:pt>
                <c:pt idx="279">
                  <c:v>44118</c:v>
                </c:pt>
                <c:pt idx="280">
                  <c:v>44119</c:v>
                </c:pt>
                <c:pt idx="281">
                  <c:v>44120</c:v>
                </c:pt>
                <c:pt idx="282">
                  <c:v>44121</c:v>
                </c:pt>
                <c:pt idx="283">
                  <c:v>44122</c:v>
                </c:pt>
                <c:pt idx="284">
                  <c:v>44123</c:v>
                </c:pt>
                <c:pt idx="285">
                  <c:v>44124</c:v>
                </c:pt>
                <c:pt idx="286">
                  <c:v>44125</c:v>
                </c:pt>
                <c:pt idx="287">
                  <c:v>44126</c:v>
                </c:pt>
                <c:pt idx="288">
                  <c:v>44127</c:v>
                </c:pt>
                <c:pt idx="289">
                  <c:v>44128</c:v>
                </c:pt>
                <c:pt idx="290">
                  <c:v>44129</c:v>
                </c:pt>
                <c:pt idx="291">
                  <c:v>44130</c:v>
                </c:pt>
                <c:pt idx="292">
                  <c:v>44131</c:v>
                </c:pt>
                <c:pt idx="293">
                  <c:v>44132</c:v>
                </c:pt>
                <c:pt idx="294">
                  <c:v>44133</c:v>
                </c:pt>
                <c:pt idx="295">
                  <c:v>44134</c:v>
                </c:pt>
                <c:pt idx="296">
                  <c:v>44135</c:v>
                </c:pt>
                <c:pt idx="297">
                  <c:v>44136</c:v>
                </c:pt>
                <c:pt idx="298">
                  <c:v>44137</c:v>
                </c:pt>
                <c:pt idx="299">
                  <c:v>44138</c:v>
                </c:pt>
                <c:pt idx="300">
                  <c:v>44139</c:v>
                </c:pt>
                <c:pt idx="301">
                  <c:v>44140</c:v>
                </c:pt>
                <c:pt idx="302">
                  <c:v>44141</c:v>
                </c:pt>
                <c:pt idx="303">
                  <c:v>44142</c:v>
                </c:pt>
                <c:pt idx="304">
                  <c:v>44143</c:v>
                </c:pt>
                <c:pt idx="305">
                  <c:v>44144</c:v>
                </c:pt>
                <c:pt idx="306">
                  <c:v>44145</c:v>
                </c:pt>
                <c:pt idx="307">
                  <c:v>44146</c:v>
                </c:pt>
                <c:pt idx="308">
                  <c:v>44147</c:v>
                </c:pt>
                <c:pt idx="309">
                  <c:v>44148</c:v>
                </c:pt>
                <c:pt idx="310">
                  <c:v>44149</c:v>
                </c:pt>
                <c:pt idx="311">
                  <c:v>44150</c:v>
                </c:pt>
                <c:pt idx="312">
                  <c:v>44151</c:v>
                </c:pt>
                <c:pt idx="313">
                  <c:v>44152</c:v>
                </c:pt>
                <c:pt idx="314">
                  <c:v>44153</c:v>
                </c:pt>
                <c:pt idx="315">
                  <c:v>44154</c:v>
                </c:pt>
                <c:pt idx="316">
                  <c:v>44155</c:v>
                </c:pt>
                <c:pt idx="317">
                  <c:v>44156</c:v>
                </c:pt>
                <c:pt idx="318">
                  <c:v>44157</c:v>
                </c:pt>
                <c:pt idx="319">
                  <c:v>44158</c:v>
                </c:pt>
                <c:pt idx="320">
                  <c:v>44159</c:v>
                </c:pt>
                <c:pt idx="321">
                  <c:v>44160</c:v>
                </c:pt>
                <c:pt idx="322">
                  <c:v>44161</c:v>
                </c:pt>
                <c:pt idx="323">
                  <c:v>44162</c:v>
                </c:pt>
                <c:pt idx="324">
                  <c:v>44163</c:v>
                </c:pt>
                <c:pt idx="325">
                  <c:v>44164</c:v>
                </c:pt>
                <c:pt idx="326">
                  <c:v>44165</c:v>
                </c:pt>
                <c:pt idx="327">
                  <c:v>44166</c:v>
                </c:pt>
                <c:pt idx="328">
                  <c:v>44167</c:v>
                </c:pt>
                <c:pt idx="329">
                  <c:v>44168</c:v>
                </c:pt>
                <c:pt idx="330">
                  <c:v>44169</c:v>
                </c:pt>
                <c:pt idx="331">
                  <c:v>44170</c:v>
                </c:pt>
                <c:pt idx="332">
                  <c:v>44171</c:v>
                </c:pt>
                <c:pt idx="333">
                  <c:v>44172</c:v>
                </c:pt>
                <c:pt idx="334">
                  <c:v>44173</c:v>
                </c:pt>
                <c:pt idx="335">
                  <c:v>44174</c:v>
                </c:pt>
                <c:pt idx="336">
                  <c:v>44175</c:v>
                </c:pt>
                <c:pt idx="337">
                  <c:v>44176</c:v>
                </c:pt>
                <c:pt idx="338">
                  <c:v>44177</c:v>
                </c:pt>
                <c:pt idx="339">
                  <c:v>44178</c:v>
                </c:pt>
                <c:pt idx="340">
                  <c:v>44179</c:v>
                </c:pt>
                <c:pt idx="341">
                  <c:v>44180</c:v>
                </c:pt>
                <c:pt idx="342">
                  <c:v>44181</c:v>
                </c:pt>
                <c:pt idx="343">
                  <c:v>44182</c:v>
                </c:pt>
                <c:pt idx="344">
                  <c:v>44183</c:v>
                </c:pt>
                <c:pt idx="345">
                  <c:v>44184</c:v>
                </c:pt>
                <c:pt idx="346">
                  <c:v>44185</c:v>
                </c:pt>
                <c:pt idx="347">
                  <c:v>44186</c:v>
                </c:pt>
                <c:pt idx="348">
                  <c:v>44187</c:v>
                </c:pt>
                <c:pt idx="349">
                  <c:v>44188</c:v>
                </c:pt>
                <c:pt idx="350">
                  <c:v>44189</c:v>
                </c:pt>
                <c:pt idx="351">
                  <c:v>44190</c:v>
                </c:pt>
                <c:pt idx="352">
                  <c:v>44191</c:v>
                </c:pt>
                <c:pt idx="353">
                  <c:v>44192</c:v>
                </c:pt>
                <c:pt idx="354">
                  <c:v>44193</c:v>
                </c:pt>
                <c:pt idx="355">
                  <c:v>44194</c:v>
                </c:pt>
                <c:pt idx="356">
                  <c:v>44195</c:v>
                </c:pt>
                <c:pt idx="357">
                  <c:v>44196</c:v>
                </c:pt>
                <c:pt idx="358">
                  <c:v>44197</c:v>
                </c:pt>
                <c:pt idx="359">
                  <c:v>44198</c:v>
                </c:pt>
                <c:pt idx="360">
                  <c:v>44199</c:v>
                </c:pt>
                <c:pt idx="361">
                  <c:v>44200</c:v>
                </c:pt>
                <c:pt idx="362">
                  <c:v>44201</c:v>
                </c:pt>
                <c:pt idx="363">
                  <c:v>44202</c:v>
                </c:pt>
                <c:pt idx="364">
                  <c:v>44203</c:v>
                </c:pt>
                <c:pt idx="365">
                  <c:v>44204</c:v>
                </c:pt>
                <c:pt idx="366">
                  <c:v>44205</c:v>
                </c:pt>
                <c:pt idx="367">
                  <c:v>44206</c:v>
                </c:pt>
                <c:pt idx="368">
                  <c:v>44207</c:v>
                </c:pt>
                <c:pt idx="369">
                  <c:v>44208</c:v>
                </c:pt>
                <c:pt idx="370">
                  <c:v>44209</c:v>
                </c:pt>
                <c:pt idx="371">
                  <c:v>44210</c:v>
                </c:pt>
                <c:pt idx="372">
                  <c:v>44211</c:v>
                </c:pt>
                <c:pt idx="373">
                  <c:v>44212</c:v>
                </c:pt>
                <c:pt idx="374">
                  <c:v>44213</c:v>
                </c:pt>
                <c:pt idx="375">
                  <c:v>44214</c:v>
                </c:pt>
                <c:pt idx="376">
                  <c:v>44215</c:v>
                </c:pt>
                <c:pt idx="377">
                  <c:v>44216</c:v>
                </c:pt>
                <c:pt idx="378">
                  <c:v>44217</c:v>
                </c:pt>
                <c:pt idx="379">
                  <c:v>44218</c:v>
                </c:pt>
                <c:pt idx="380">
                  <c:v>44219</c:v>
                </c:pt>
                <c:pt idx="381">
                  <c:v>44220</c:v>
                </c:pt>
                <c:pt idx="382">
                  <c:v>44221</c:v>
                </c:pt>
                <c:pt idx="383">
                  <c:v>44222</c:v>
                </c:pt>
                <c:pt idx="384">
                  <c:v>44223</c:v>
                </c:pt>
                <c:pt idx="385">
                  <c:v>44224</c:v>
                </c:pt>
                <c:pt idx="386">
                  <c:v>44225</c:v>
                </c:pt>
                <c:pt idx="387">
                  <c:v>44226</c:v>
                </c:pt>
                <c:pt idx="388">
                  <c:v>44227</c:v>
                </c:pt>
                <c:pt idx="389">
                  <c:v>44228</c:v>
                </c:pt>
                <c:pt idx="390">
                  <c:v>44229</c:v>
                </c:pt>
                <c:pt idx="391">
                  <c:v>44230</c:v>
                </c:pt>
                <c:pt idx="392">
                  <c:v>44231</c:v>
                </c:pt>
                <c:pt idx="393">
                  <c:v>44232</c:v>
                </c:pt>
                <c:pt idx="394">
                  <c:v>44233</c:v>
                </c:pt>
                <c:pt idx="395">
                  <c:v>44234</c:v>
                </c:pt>
                <c:pt idx="396">
                  <c:v>44235</c:v>
                </c:pt>
                <c:pt idx="397">
                  <c:v>44236</c:v>
                </c:pt>
                <c:pt idx="398">
                  <c:v>44237</c:v>
                </c:pt>
                <c:pt idx="399">
                  <c:v>44238</c:v>
                </c:pt>
                <c:pt idx="400">
                  <c:v>44239</c:v>
                </c:pt>
                <c:pt idx="401">
                  <c:v>44240</c:v>
                </c:pt>
                <c:pt idx="402">
                  <c:v>44241</c:v>
                </c:pt>
                <c:pt idx="403">
                  <c:v>44242</c:v>
                </c:pt>
                <c:pt idx="404">
                  <c:v>44243</c:v>
                </c:pt>
                <c:pt idx="405">
                  <c:v>44244</c:v>
                </c:pt>
                <c:pt idx="406">
                  <c:v>44245</c:v>
                </c:pt>
                <c:pt idx="407">
                  <c:v>44246</c:v>
                </c:pt>
                <c:pt idx="408">
                  <c:v>44247</c:v>
                </c:pt>
                <c:pt idx="409">
                  <c:v>44248</c:v>
                </c:pt>
                <c:pt idx="410">
                  <c:v>44249</c:v>
                </c:pt>
                <c:pt idx="411">
                  <c:v>44250</c:v>
                </c:pt>
                <c:pt idx="412">
                  <c:v>44251</c:v>
                </c:pt>
                <c:pt idx="413">
                  <c:v>44252</c:v>
                </c:pt>
                <c:pt idx="414">
                  <c:v>44253</c:v>
                </c:pt>
                <c:pt idx="415">
                  <c:v>44254</c:v>
                </c:pt>
                <c:pt idx="416">
                  <c:v>44255</c:v>
                </c:pt>
                <c:pt idx="417">
                  <c:v>44256</c:v>
                </c:pt>
                <c:pt idx="418">
                  <c:v>44257</c:v>
                </c:pt>
                <c:pt idx="419">
                  <c:v>44258</c:v>
                </c:pt>
                <c:pt idx="420">
                  <c:v>44259</c:v>
                </c:pt>
                <c:pt idx="421">
                  <c:v>44260</c:v>
                </c:pt>
                <c:pt idx="422">
                  <c:v>44261</c:v>
                </c:pt>
                <c:pt idx="423">
                  <c:v>44262</c:v>
                </c:pt>
                <c:pt idx="424">
                  <c:v>44263</c:v>
                </c:pt>
                <c:pt idx="425">
                  <c:v>44264</c:v>
                </c:pt>
                <c:pt idx="426">
                  <c:v>44265</c:v>
                </c:pt>
                <c:pt idx="427">
                  <c:v>44266</c:v>
                </c:pt>
                <c:pt idx="428">
                  <c:v>44267</c:v>
                </c:pt>
                <c:pt idx="429">
                  <c:v>44268</c:v>
                </c:pt>
                <c:pt idx="430">
                  <c:v>44269</c:v>
                </c:pt>
              </c:numCache>
            </c:numRef>
          </c:xVal>
          <c:yVal>
            <c:numRef>
              <c:f>Data!$D$65:$PR$65</c:f>
              <c:numCache>
                <c:formatCode>General</c:formatCode>
                <c:ptCount val="431"/>
                <c:pt idx="74">
                  <c:v>28</c:v>
                </c:pt>
                <c:pt idx="76">
                  <c:v>5.68</c:v>
                </c:pt>
                <c:pt idx="77">
                  <c:v>7.07</c:v>
                </c:pt>
                <c:pt idx="81">
                  <c:v>17.2</c:v>
                </c:pt>
                <c:pt idx="85">
                  <c:v>9.86</c:v>
                </c:pt>
                <c:pt idx="89">
                  <c:v>14.1</c:v>
                </c:pt>
                <c:pt idx="91">
                  <c:v>14.6</c:v>
                </c:pt>
                <c:pt idx="99">
                  <c:v>11.7</c:v>
                </c:pt>
                <c:pt idx="187">
                  <c:v>26.3</c:v>
                </c:pt>
                <c:pt idx="203">
                  <c:v>40.6</c:v>
                </c:pt>
                <c:pt idx="237">
                  <c:v>107</c:v>
                </c:pt>
                <c:pt idx="242">
                  <c:v>53.9</c:v>
                </c:pt>
                <c:pt idx="263">
                  <c:v>39.1</c:v>
                </c:pt>
                <c:pt idx="272">
                  <c:v>48.8</c:v>
                </c:pt>
                <c:pt idx="277">
                  <c:v>46.6</c:v>
                </c:pt>
                <c:pt idx="287">
                  <c:v>27.6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7-24D9-4BF5-9F63-0729104AA37B}"/>
            </c:ext>
          </c:extLst>
        </c:ser>
        <c:ser>
          <c:idx val="7"/>
          <c:order val="7"/>
          <c:tx>
            <c:v>Aerobic Digester #3 SN - Reactive Phosphorus as P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2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2">
                    <a:lumMod val="60000"/>
                  </a:schemeClr>
                </a:solidFill>
                <a:round/>
              </a:ln>
              <a:effectLst/>
            </c:spPr>
          </c:marker>
          <c:xVal>
            <c:numRef>
              <c:f>Data!$D$6:$PR$6</c:f>
              <c:numCache>
                <c:formatCode>m/d/yyyy</c:formatCode>
                <c:ptCount val="431"/>
                <c:pt idx="0">
                  <c:v>43839</c:v>
                </c:pt>
                <c:pt idx="1">
                  <c:v>43840</c:v>
                </c:pt>
                <c:pt idx="2">
                  <c:v>43841</c:v>
                </c:pt>
                <c:pt idx="3">
                  <c:v>43842</c:v>
                </c:pt>
                <c:pt idx="4">
                  <c:v>43843</c:v>
                </c:pt>
                <c:pt idx="5">
                  <c:v>43844</c:v>
                </c:pt>
                <c:pt idx="6">
                  <c:v>43845</c:v>
                </c:pt>
                <c:pt idx="7">
                  <c:v>43846</c:v>
                </c:pt>
                <c:pt idx="8">
                  <c:v>43847</c:v>
                </c:pt>
                <c:pt idx="9">
                  <c:v>43848</c:v>
                </c:pt>
                <c:pt idx="10">
                  <c:v>43849</c:v>
                </c:pt>
                <c:pt idx="11">
                  <c:v>43850</c:v>
                </c:pt>
                <c:pt idx="12">
                  <c:v>43851</c:v>
                </c:pt>
                <c:pt idx="13">
                  <c:v>43852</c:v>
                </c:pt>
                <c:pt idx="14">
                  <c:v>43853</c:v>
                </c:pt>
                <c:pt idx="15">
                  <c:v>43854</c:v>
                </c:pt>
                <c:pt idx="16">
                  <c:v>43855</c:v>
                </c:pt>
                <c:pt idx="17">
                  <c:v>43856</c:v>
                </c:pt>
                <c:pt idx="18">
                  <c:v>43857</c:v>
                </c:pt>
                <c:pt idx="19">
                  <c:v>43858</c:v>
                </c:pt>
                <c:pt idx="20">
                  <c:v>43859</c:v>
                </c:pt>
                <c:pt idx="21">
                  <c:v>43860</c:v>
                </c:pt>
                <c:pt idx="22">
                  <c:v>43861</c:v>
                </c:pt>
                <c:pt idx="23">
                  <c:v>43862</c:v>
                </c:pt>
                <c:pt idx="24">
                  <c:v>43863</c:v>
                </c:pt>
                <c:pt idx="25">
                  <c:v>43864</c:v>
                </c:pt>
                <c:pt idx="26">
                  <c:v>43865</c:v>
                </c:pt>
                <c:pt idx="27">
                  <c:v>43866</c:v>
                </c:pt>
                <c:pt idx="28">
                  <c:v>43867</c:v>
                </c:pt>
                <c:pt idx="29">
                  <c:v>43868</c:v>
                </c:pt>
                <c:pt idx="30">
                  <c:v>43869</c:v>
                </c:pt>
                <c:pt idx="31">
                  <c:v>43870</c:v>
                </c:pt>
                <c:pt idx="32">
                  <c:v>43871</c:v>
                </c:pt>
                <c:pt idx="33">
                  <c:v>43872</c:v>
                </c:pt>
                <c:pt idx="34">
                  <c:v>43873</c:v>
                </c:pt>
                <c:pt idx="35">
                  <c:v>43874</c:v>
                </c:pt>
                <c:pt idx="36">
                  <c:v>43875</c:v>
                </c:pt>
                <c:pt idx="37">
                  <c:v>43876</c:v>
                </c:pt>
                <c:pt idx="38">
                  <c:v>43877</c:v>
                </c:pt>
                <c:pt idx="39">
                  <c:v>43878</c:v>
                </c:pt>
                <c:pt idx="40">
                  <c:v>43879</c:v>
                </c:pt>
                <c:pt idx="41">
                  <c:v>43880</c:v>
                </c:pt>
                <c:pt idx="42">
                  <c:v>43881</c:v>
                </c:pt>
                <c:pt idx="43">
                  <c:v>43882</c:v>
                </c:pt>
                <c:pt idx="44">
                  <c:v>43883</c:v>
                </c:pt>
                <c:pt idx="45">
                  <c:v>43884</c:v>
                </c:pt>
                <c:pt idx="46">
                  <c:v>43885</c:v>
                </c:pt>
                <c:pt idx="47">
                  <c:v>43886</c:v>
                </c:pt>
                <c:pt idx="48">
                  <c:v>43887</c:v>
                </c:pt>
                <c:pt idx="49">
                  <c:v>43888</c:v>
                </c:pt>
                <c:pt idx="50">
                  <c:v>43889</c:v>
                </c:pt>
                <c:pt idx="51">
                  <c:v>43890</c:v>
                </c:pt>
                <c:pt idx="52">
                  <c:v>43891</c:v>
                </c:pt>
                <c:pt idx="53">
                  <c:v>43892</c:v>
                </c:pt>
                <c:pt idx="54">
                  <c:v>43893</c:v>
                </c:pt>
                <c:pt idx="55">
                  <c:v>43894</c:v>
                </c:pt>
                <c:pt idx="56">
                  <c:v>43895</c:v>
                </c:pt>
                <c:pt idx="57">
                  <c:v>43896</c:v>
                </c:pt>
                <c:pt idx="58">
                  <c:v>43897</c:v>
                </c:pt>
                <c:pt idx="59">
                  <c:v>43898</c:v>
                </c:pt>
                <c:pt idx="60">
                  <c:v>43899</c:v>
                </c:pt>
                <c:pt idx="61">
                  <c:v>43900</c:v>
                </c:pt>
                <c:pt idx="62">
                  <c:v>43901</c:v>
                </c:pt>
                <c:pt idx="63">
                  <c:v>43902</c:v>
                </c:pt>
                <c:pt idx="64">
                  <c:v>43903</c:v>
                </c:pt>
                <c:pt idx="65">
                  <c:v>43904</c:v>
                </c:pt>
                <c:pt idx="66">
                  <c:v>43905</c:v>
                </c:pt>
                <c:pt idx="67">
                  <c:v>43906</c:v>
                </c:pt>
                <c:pt idx="68">
                  <c:v>43907</c:v>
                </c:pt>
                <c:pt idx="69">
                  <c:v>43908</c:v>
                </c:pt>
                <c:pt idx="70">
                  <c:v>43909</c:v>
                </c:pt>
                <c:pt idx="71">
                  <c:v>43910</c:v>
                </c:pt>
                <c:pt idx="72">
                  <c:v>43911</c:v>
                </c:pt>
                <c:pt idx="73">
                  <c:v>43912</c:v>
                </c:pt>
                <c:pt idx="74">
                  <c:v>43913</c:v>
                </c:pt>
                <c:pt idx="75">
                  <c:v>43914</c:v>
                </c:pt>
                <c:pt idx="76">
                  <c:v>43915</c:v>
                </c:pt>
                <c:pt idx="77">
                  <c:v>43916</c:v>
                </c:pt>
                <c:pt idx="78">
                  <c:v>43917</c:v>
                </c:pt>
                <c:pt idx="79">
                  <c:v>43918</c:v>
                </c:pt>
                <c:pt idx="80">
                  <c:v>43919</c:v>
                </c:pt>
                <c:pt idx="81">
                  <c:v>43920</c:v>
                </c:pt>
                <c:pt idx="82">
                  <c:v>43921</c:v>
                </c:pt>
                <c:pt idx="83">
                  <c:v>43922</c:v>
                </c:pt>
                <c:pt idx="84">
                  <c:v>43923</c:v>
                </c:pt>
                <c:pt idx="85">
                  <c:v>43924</c:v>
                </c:pt>
                <c:pt idx="86">
                  <c:v>43925</c:v>
                </c:pt>
                <c:pt idx="87">
                  <c:v>43926</c:v>
                </c:pt>
                <c:pt idx="88">
                  <c:v>43927</c:v>
                </c:pt>
                <c:pt idx="89">
                  <c:v>43928</c:v>
                </c:pt>
                <c:pt idx="90">
                  <c:v>43929</c:v>
                </c:pt>
                <c:pt idx="91">
                  <c:v>43930</c:v>
                </c:pt>
                <c:pt idx="92">
                  <c:v>43931</c:v>
                </c:pt>
                <c:pt idx="93">
                  <c:v>43932</c:v>
                </c:pt>
                <c:pt idx="94">
                  <c:v>43933</c:v>
                </c:pt>
                <c:pt idx="95">
                  <c:v>43934</c:v>
                </c:pt>
                <c:pt idx="96">
                  <c:v>43935</c:v>
                </c:pt>
                <c:pt idx="97">
                  <c:v>43936</c:v>
                </c:pt>
                <c:pt idx="98">
                  <c:v>43937</c:v>
                </c:pt>
                <c:pt idx="99">
                  <c:v>43938</c:v>
                </c:pt>
                <c:pt idx="100">
                  <c:v>43939</c:v>
                </c:pt>
                <c:pt idx="101">
                  <c:v>43940</c:v>
                </c:pt>
                <c:pt idx="102">
                  <c:v>43941</c:v>
                </c:pt>
                <c:pt idx="103">
                  <c:v>43942</c:v>
                </c:pt>
                <c:pt idx="104">
                  <c:v>43943</c:v>
                </c:pt>
                <c:pt idx="105">
                  <c:v>43944</c:v>
                </c:pt>
                <c:pt idx="106">
                  <c:v>43945</c:v>
                </c:pt>
                <c:pt idx="107">
                  <c:v>43946</c:v>
                </c:pt>
                <c:pt idx="108">
                  <c:v>43947</c:v>
                </c:pt>
                <c:pt idx="109">
                  <c:v>43948</c:v>
                </c:pt>
                <c:pt idx="110">
                  <c:v>43949</c:v>
                </c:pt>
                <c:pt idx="111">
                  <c:v>43950</c:v>
                </c:pt>
                <c:pt idx="112">
                  <c:v>43951</c:v>
                </c:pt>
                <c:pt idx="113">
                  <c:v>43952</c:v>
                </c:pt>
                <c:pt idx="114">
                  <c:v>43953</c:v>
                </c:pt>
                <c:pt idx="115">
                  <c:v>43954</c:v>
                </c:pt>
                <c:pt idx="116">
                  <c:v>43955</c:v>
                </c:pt>
                <c:pt idx="117">
                  <c:v>43956</c:v>
                </c:pt>
                <c:pt idx="118">
                  <c:v>43957</c:v>
                </c:pt>
                <c:pt idx="119">
                  <c:v>43958</c:v>
                </c:pt>
                <c:pt idx="120">
                  <c:v>43959</c:v>
                </c:pt>
                <c:pt idx="121">
                  <c:v>43960</c:v>
                </c:pt>
                <c:pt idx="122">
                  <c:v>43961</c:v>
                </c:pt>
                <c:pt idx="123">
                  <c:v>43962</c:v>
                </c:pt>
                <c:pt idx="124">
                  <c:v>43963</c:v>
                </c:pt>
                <c:pt idx="125">
                  <c:v>43964</c:v>
                </c:pt>
                <c:pt idx="126">
                  <c:v>43965</c:v>
                </c:pt>
                <c:pt idx="127">
                  <c:v>43966</c:v>
                </c:pt>
                <c:pt idx="128">
                  <c:v>43967</c:v>
                </c:pt>
                <c:pt idx="129">
                  <c:v>43968</c:v>
                </c:pt>
                <c:pt idx="130">
                  <c:v>43969</c:v>
                </c:pt>
                <c:pt idx="131">
                  <c:v>43970</c:v>
                </c:pt>
                <c:pt idx="132">
                  <c:v>43971</c:v>
                </c:pt>
                <c:pt idx="133">
                  <c:v>43972</c:v>
                </c:pt>
                <c:pt idx="134">
                  <c:v>43973</c:v>
                </c:pt>
                <c:pt idx="135">
                  <c:v>43974</c:v>
                </c:pt>
                <c:pt idx="136">
                  <c:v>43975</c:v>
                </c:pt>
                <c:pt idx="137">
                  <c:v>43976</c:v>
                </c:pt>
                <c:pt idx="138">
                  <c:v>43977</c:v>
                </c:pt>
                <c:pt idx="139">
                  <c:v>43978</c:v>
                </c:pt>
                <c:pt idx="140">
                  <c:v>43979</c:v>
                </c:pt>
                <c:pt idx="141">
                  <c:v>43980</c:v>
                </c:pt>
                <c:pt idx="142">
                  <c:v>43981</c:v>
                </c:pt>
                <c:pt idx="143">
                  <c:v>43982</c:v>
                </c:pt>
                <c:pt idx="144">
                  <c:v>43983</c:v>
                </c:pt>
                <c:pt idx="145">
                  <c:v>43984</c:v>
                </c:pt>
                <c:pt idx="146">
                  <c:v>43985</c:v>
                </c:pt>
                <c:pt idx="147">
                  <c:v>43986</c:v>
                </c:pt>
                <c:pt idx="148">
                  <c:v>43987</c:v>
                </c:pt>
                <c:pt idx="149">
                  <c:v>43988</c:v>
                </c:pt>
                <c:pt idx="150">
                  <c:v>43989</c:v>
                </c:pt>
                <c:pt idx="151">
                  <c:v>43990</c:v>
                </c:pt>
                <c:pt idx="152">
                  <c:v>43991</c:v>
                </c:pt>
                <c:pt idx="153">
                  <c:v>43992</c:v>
                </c:pt>
                <c:pt idx="154">
                  <c:v>43993</c:v>
                </c:pt>
                <c:pt idx="155">
                  <c:v>43994</c:v>
                </c:pt>
                <c:pt idx="156">
                  <c:v>43995</c:v>
                </c:pt>
                <c:pt idx="157">
                  <c:v>43996</c:v>
                </c:pt>
                <c:pt idx="158">
                  <c:v>43997</c:v>
                </c:pt>
                <c:pt idx="159">
                  <c:v>43998</c:v>
                </c:pt>
                <c:pt idx="160">
                  <c:v>43999</c:v>
                </c:pt>
                <c:pt idx="161">
                  <c:v>44000</c:v>
                </c:pt>
                <c:pt idx="162">
                  <c:v>44001</c:v>
                </c:pt>
                <c:pt idx="163">
                  <c:v>44002</c:v>
                </c:pt>
                <c:pt idx="164">
                  <c:v>44003</c:v>
                </c:pt>
                <c:pt idx="165">
                  <c:v>44004</c:v>
                </c:pt>
                <c:pt idx="166">
                  <c:v>44005</c:v>
                </c:pt>
                <c:pt idx="167">
                  <c:v>44006</c:v>
                </c:pt>
                <c:pt idx="168">
                  <c:v>44007</c:v>
                </c:pt>
                <c:pt idx="169">
                  <c:v>44008</c:v>
                </c:pt>
                <c:pt idx="170">
                  <c:v>44009</c:v>
                </c:pt>
                <c:pt idx="171">
                  <c:v>44010</c:v>
                </c:pt>
                <c:pt idx="172">
                  <c:v>44011</c:v>
                </c:pt>
                <c:pt idx="173">
                  <c:v>44012</c:v>
                </c:pt>
                <c:pt idx="174">
                  <c:v>44013</c:v>
                </c:pt>
                <c:pt idx="175">
                  <c:v>44014</c:v>
                </c:pt>
                <c:pt idx="176">
                  <c:v>44015</c:v>
                </c:pt>
                <c:pt idx="177">
                  <c:v>44016</c:v>
                </c:pt>
                <c:pt idx="178">
                  <c:v>44017</c:v>
                </c:pt>
                <c:pt idx="179">
                  <c:v>44018</c:v>
                </c:pt>
                <c:pt idx="180">
                  <c:v>44019</c:v>
                </c:pt>
                <c:pt idx="181">
                  <c:v>44020</c:v>
                </c:pt>
                <c:pt idx="182">
                  <c:v>44021</c:v>
                </c:pt>
                <c:pt idx="183">
                  <c:v>44022</c:v>
                </c:pt>
                <c:pt idx="184">
                  <c:v>44023</c:v>
                </c:pt>
                <c:pt idx="185">
                  <c:v>44024</c:v>
                </c:pt>
                <c:pt idx="186">
                  <c:v>44025</c:v>
                </c:pt>
                <c:pt idx="187">
                  <c:v>44026</c:v>
                </c:pt>
                <c:pt idx="188">
                  <c:v>44027</c:v>
                </c:pt>
                <c:pt idx="189">
                  <c:v>44028</c:v>
                </c:pt>
                <c:pt idx="190">
                  <c:v>44029</c:v>
                </c:pt>
                <c:pt idx="191">
                  <c:v>44030</c:v>
                </c:pt>
                <c:pt idx="192">
                  <c:v>44031</c:v>
                </c:pt>
                <c:pt idx="193">
                  <c:v>44032</c:v>
                </c:pt>
                <c:pt idx="194">
                  <c:v>44033</c:v>
                </c:pt>
                <c:pt idx="195">
                  <c:v>44034</c:v>
                </c:pt>
                <c:pt idx="196">
                  <c:v>44035</c:v>
                </c:pt>
                <c:pt idx="197">
                  <c:v>44036</c:v>
                </c:pt>
                <c:pt idx="198">
                  <c:v>44037</c:v>
                </c:pt>
                <c:pt idx="199">
                  <c:v>44038</c:v>
                </c:pt>
                <c:pt idx="200">
                  <c:v>44039</c:v>
                </c:pt>
                <c:pt idx="201">
                  <c:v>44040</c:v>
                </c:pt>
                <c:pt idx="202">
                  <c:v>44041</c:v>
                </c:pt>
                <c:pt idx="203">
                  <c:v>44042</c:v>
                </c:pt>
                <c:pt idx="204">
                  <c:v>44043</c:v>
                </c:pt>
                <c:pt idx="205">
                  <c:v>44044</c:v>
                </c:pt>
                <c:pt idx="206">
                  <c:v>44045</c:v>
                </c:pt>
                <c:pt idx="207">
                  <c:v>44046</c:v>
                </c:pt>
                <c:pt idx="208">
                  <c:v>44047</c:v>
                </c:pt>
                <c:pt idx="209">
                  <c:v>44048</c:v>
                </c:pt>
                <c:pt idx="210">
                  <c:v>44049</c:v>
                </c:pt>
                <c:pt idx="211">
                  <c:v>44050</c:v>
                </c:pt>
                <c:pt idx="212">
                  <c:v>44051</c:v>
                </c:pt>
                <c:pt idx="213">
                  <c:v>44052</c:v>
                </c:pt>
                <c:pt idx="214">
                  <c:v>44053</c:v>
                </c:pt>
                <c:pt idx="215">
                  <c:v>44054</c:v>
                </c:pt>
                <c:pt idx="216">
                  <c:v>44055</c:v>
                </c:pt>
                <c:pt idx="217">
                  <c:v>44056</c:v>
                </c:pt>
                <c:pt idx="218">
                  <c:v>44057</c:v>
                </c:pt>
                <c:pt idx="219">
                  <c:v>44058</c:v>
                </c:pt>
                <c:pt idx="220">
                  <c:v>44059</c:v>
                </c:pt>
                <c:pt idx="221">
                  <c:v>44060</c:v>
                </c:pt>
                <c:pt idx="222">
                  <c:v>44061</c:v>
                </c:pt>
                <c:pt idx="223">
                  <c:v>44062</c:v>
                </c:pt>
                <c:pt idx="224">
                  <c:v>44063</c:v>
                </c:pt>
                <c:pt idx="225">
                  <c:v>44064</c:v>
                </c:pt>
                <c:pt idx="226">
                  <c:v>44065</c:v>
                </c:pt>
                <c:pt idx="227">
                  <c:v>44066</c:v>
                </c:pt>
                <c:pt idx="228">
                  <c:v>44067</c:v>
                </c:pt>
                <c:pt idx="229">
                  <c:v>44068</c:v>
                </c:pt>
                <c:pt idx="230">
                  <c:v>44069</c:v>
                </c:pt>
                <c:pt idx="231">
                  <c:v>44070</c:v>
                </c:pt>
                <c:pt idx="232">
                  <c:v>44071</c:v>
                </c:pt>
                <c:pt idx="233">
                  <c:v>44072</c:v>
                </c:pt>
                <c:pt idx="234">
                  <c:v>44073</c:v>
                </c:pt>
                <c:pt idx="235">
                  <c:v>44074</c:v>
                </c:pt>
                <c:pt idx="236">
                  <c:v>44075</c:v>
                </c:pt>
                <c:pt idx="237">
                  <c:v>44076</c:v>
                </c:pt>
                <c:pt idx="238">
                  <c:v>44077</c:v>
                </c:pt>
                <c:pt idx="239">
                  <c:v>44078</c:v>
                </c:pt>
                <c:pt idx="240">
                  <c:v>44079</c:v>
                </c:pt>
                <c:pt idx="241">
                  <c:v>44080</c:v>
                </c:pt>
                <c:pt idx="242">
                  <c:v>44081</c:v>
                </c:pt>
                <c:pt idx="243">
                  <c:v>44082</c:v>
                </c:pt>
                <c:pt idx="244">
                  <c:v>44083</c:v>
                </c:pt>
                <c:pt idx="245">
                  <c:v>44084</c:v>
                </c:pt>
                <c:pt idx="246">
                  <c:v>44085</c:v>
                </c:pt>
                <c:pt idx="247">
                  <c:v>44086</c:v>
                </c:pt>
                <c:pt idx="248">
                  <c:v>44087</c:v>
                </c:pt>
                <c:pt idx="249">
                  <c:v>44088</c:v>
                </c:pt>
                <c:pt idx="250">
                  <c:v>44089</c:v>
                </c:pt>
                <c:pt idx="251">
                  <c:v>44090</c:v>
                </c:pt>
                <c:pt idx="252">
                  <c:v>44091</c:v>
                </c:pt>
                <c:pt idx="253">
                  <c:v>44092</c:v>
                </c:pt>
                <c:pt idx="254">
                  <c:v>44093</c:v>
                </c:pt>
                <c:pt idx="255">
                  <c:v>44094</c:v>
                </c:pt>
                <c:pt idx="256">
                  <c:v>44095</c:v>
                </c:pt>
                <c:pt idx="257">
                  <c:v>44096</c:v>
                </c:pt>
                <c:pt idx="258">
                  <c:v>44097</c:v>
                </c:pt>
                <c:pt idx="259">
                  <c:v>44098</c:v>
                </c:pt>
                <c:pt idx="260">
                  <c:v>44099</c:v>
                </c:pt>
                <c:pt idx="261">
                  <c:v>44100</c:v>
                </c:pt>
                <c:pt idx="262">
                  <c:v>44101</c:v>
                </c:pt>
                <c:pt idx="263">
                  <c:v>44102</c:v>
                </c:pt>
                <c:pt idx="264">
                  <c:v>44103</c:v>
                </c:pt>
                <c:pt idx="265">
                  <c:v>44104</c:v>
                </c:pt>
                <c:pt idx="266">
                  <c:v>44105</c:v>
                </c:pt>
                <c:pt idx="267">
                  <c:v>44106</c:v>
                </c:pt>
                <c:pt idx="268">
                  <c:v>44107</c:v>
                </c:pt>
                <c:pt idx="269">
                  <c:v>44108</c:v>
                </c:pt>
                <c:pt idx="270">
                  <c:v>44109</c:v>
                </c:pt>
                <c:pt idx="271">
                  <c:v>44110</c:v>
                </c:pt>
                <c:pt idx="272">
                  <c:v>44111</c:v>
                </c:pt>
                <c:pt idx="273">
                  <c:v>44112</c:v>
                </c:pt>
                <c:pt idx="274">
                  <c:v>44113</c:v>
                </c:pt>
                <c:pt idx="275">
                  <c:v>44114</c:v>
                </c:pt>
                <c:pt idx="276">
                  <c:v>44115</c:v>
                </c:pt>
                <c:pt idx="277">
                  <c:v>44116</c:v>
                </c:pt>
                <c:pt idx="278">
                  <c:v>44117</c:v>
                </c:pt>
                <c:pt idx="279">
                  <c:v>44118</c:v>
                </c:pt>
                <c:pt idx="280">
                  <c:v>44119</c:v>
                </c:pt>
                <c:pt idx="281">
                  <c:v>44120</c:v>
                </c:pt>
                <c:pt idx="282">
                  <c:v>44121</c:v>
                </c:pt>
                <c:pt idx="283">
                  <c:v>44122</c:v>
                </c:pt>
                <c:pt idx="284">
                  <c:v>44123</c:v>
                </c:pt>
                <c:pt idx="285">
                  <c:v>44124</c:v>
                </c:pt>
                <c:pt idx="286">
                  <c:v>44125</c:v>
                </c:pt>
                <c:pt idx="287">
                  <c:v>44126</c:v>
                </c:pt>
                <c:pt idx="288">
                  <c:v>44127</c:v>
                </c:pt>
                <c:pt idx="289">
                  <c:v>44128</c:v>
                </c:pt>
                <c:pt idx="290">
                  <c:v>44129</c:v>
                </c:pt>
                <c:pt idx="291">
                  <c:v>44130</c:v>
                </c:pt>
                <c:pt idx="292">
                  <c:v>44131</c:v>
                </c:pt>
                <c:pt idx="293">
                  <c:v>44132</c:v>
                </c:pt>
                <c:pt idx="294">
                  <c:v>44133</c:v>
                </c:pt>
                <c:pt idx="295">
                  <c:v>44134</c:v>
                </c:pt>
                <c:pt idx="296">
                  <c:v>44135</c:v>
                </c:pt>
                <c:pt idx="297">
                  <c:v>44136</c:v>
                </c:pt>
                <c:pt idx="298">
                  <c:v>44137</c:v>
                </c:pt>
                <c:pt idx="299">
                  <c:v>44138</c:v>
                </c:pt>
                <c:pt idx="300">
                  <c:v>44139</c:v>
                </c:pt>
                <c:pt idx="301">
                  <c:v>44140</c:v>
                </c:pt>
                <c:pt idx="302">
                  <c:v>44141</c:v>
                </c:pt>
                <c:pt idx="303">
                  <c:v>44142</c:v>
                </c:pt>
                <c:pt idx="304">
                  <c:v>44143</c:v>
                </c:pt>
                <c:pt idx="305">
                  <c:v>44144</c:v>
                </c:pt>
                <c:pt idx="306">
                  <c:v>44145</c:v>
                </c:pt>
                <c:pt idx="307">
                  <c:v>44146</c:v>
                </c:pt>
                <c:pt idx="308">
                  <c:v>44147</c:v>
                </c:pt>
                <c:pt idx="309">
                  <c:v>44148</c:v>
                </c:pt>
                <c:pt idx="310">
                  <c:v>44149</c:v>
                </c:pt>
                <c:pt idx="311">
                  <c:v>44150</c:v>
                </c:pt>
                <c:pt idx="312">
                  <c:v>44151</c:v>
                </c:pt>
                <c:pt idx="313">
                  <c:v>44152</c:v>
                </c:pt>
                <c:pt idx="314">
                  <c:v>44153</c:v>
                </c:pt>
                <c:pt idx="315">
                  <c:v>44154</c:v>
                </c:pt>
                <c:pt idx="316">
                  <c:v>44155</c:v>
                </c:pt>
                <c:pt idx="317">
                  <c:v>44156</c:v>
                </c:pt>
                <c:pt idx="318">
                  <c:v>44157</c:v>
                </c:pt>
                <c:pt idx="319">
                  <c:v>44158</c:v>
                </c:pt>
                <c:pt idx="320">
                  <c:v>44159</c:v>
                </c:pt>
                <c:pt idx="321">
                  <c:v>44160</c:v>
                </c:pt>
                <c:pt idx="322">
                  <c:v>44161</c:v>
                </c:pt>
                <c:pt idx="323">
                  <c:v>44162</c:v>
                </c:pt>
                <c:pt idx="324">
                  <c:v>44163</c:v>
                </c:pt>
                <c:pt idx="325">
                  <c:v>44164</c:v>
                </c:pt>
                <c:pt idx="326">
                  <c:v>44165</c:v>
                </c:pt>
                <c:pt idx="327">
                  <c:v>44166</c:v>
                </c:pt>
                <c:pt idx="328">
                  <c:v>44167</c:v>
                </c:pt>
                <c:pt idx="329">
                  <c:v>44168</c:v>
                </c:pt>
                <c:pt idx="330">
                  <c:v>44169</c:v>
                </c:pt>
                <c:pt idx="331">
                  <c:v>44170</c:v>
                </c:pt>
                <c:pt idx="332">
                  <c:v>44171</c:v>
                </c:pt>
                <c:pt idx="333">
                  <c:v>44172</c:v>
                </c:pt>
                <c:pt idx="334">
                  <c:v>44173</c:v>
                </c:pt>
                <c:pt idx="335">
                  <c:v>44174</c:v>
                </c:pt>
                <c:pt idx="336">
                  <c:v>44175</c:v>
                </c:pt>
                <c:pt idx="337">
                  <c:v>44176</c:v>
                </c:pt>
                <c:pt idx="338">
                  <c:v>44177</c:v>
                </c:pt>
                <c:pt idx="339">
                  <c:v>44178</c:v>
                </c:pt>
                <c:pt idx="340">
                  <c:v>44179</c:v>
                </c:pt>
                <c:pt idx="341">
                  <c:v>44180</c:v>
                </c:pt>
                <c:pt idx="342">
                  <c:v>44181</c:v>
                </c:pt>
                <c:pt idx="343">
                  <c:v>44182</c:v>
                </c:pt>
                <c:pt idx="344">
                  <c:v>44183</c:v>
                </c:pt>
                <c:pt idx="345">
                  <c:v>44184</c:v>
                </c:pt>
                <c:pt idx="346">
                  <c:v>44185</c:v>
                </c:pt>
                <c:pt idx="347">
                  <c:v>44186</c:v>
                </c:pt>
                <c:pt idx="348">
                  <c:v>44187</c:v>
                </c:pt>
                <c:pt idx="349">
                  <c:v>44188</c:v>
                </c:pt>
                <c:pt idx="350">
                  <c:v>44189</c:v>
                </c:pt>
                <c:pt idx="351">
                  <c:v>44190</c:v>
                </c:pt>
                <c:pt idx="352">
                  <c:v>44191</c:v>
                </c:pt>
                <c:pt idx="353">
                  <c:v>44192</c:v>
                </c:pt>
                <c:pt idx="354">
                  <c:v>44193</c:v>
                </c:pt>
                <c:pt idx="355">
                  <c:v>44194</c:v>
                </c:pt>
                <c:pt idx="356">
                  <c:v>44195</c:v>
                </c:pt>
                <c:pt idx="357">
                  <c:v>44196</c:v>
                </c:pt>
                <c:pt idx="358">
                  <c:v>44197</c:v>
                </c:pt>
                <c:pt idx="359">
                  <c:v>44198</c:v>
                </c:pt>
                <c:pt idx="360">
                  <c:v>44199</c:v>
                </c:pt>
                <c:pt idx="361">
                  <c:v>44200</c:v>
                </c:pt>
                <c:pt idx="362">
                  <c:v>44201</c:v>
                </c:pt>
                <c:pt idx="363">
                  <c:v>44202</c:v>
                </c:pt>
                <c:pt idx="364">
                  <c:v>44203</c:v>
                </c:pt>
                <c:pt idx="365">
                  <c:v>44204</c:v>
                </c:pt>
                <c:pt idx="366">
                  <c:v>44205</c:v>
                </c:pt>
                <c:pt idx="367">
                  <c:v>44206</c:v>
                </c:pt>
                <c:pt idx="368">
                  <c:v>44207</c:v>
                </c:pt>
                <c:pt idx="369">
                  <c:v>44208</c:v>
                </c:pt>
                <c:pt idx="370">
                  <c:v>44209</c:v>
                </c:pt>
                <c:pt idx="371">
                  <c:v>44210</c:v>
                </c:pt>
                <c:pt idx="372">
                  <c:v>44211</c:v>
                </c:pt>
                <c:pt idx="373">
                  <c:v>44212</c:v>
                </c:pt>
                <c:pt idx="374">
                  <c:v>44213</c:v>
                </c:pt>
                <c:pt idx="375">
                  <c:v>44214</c:v>
                </c:pt>
                <c:pt idx="376">
                  <c:v>44215</c:v>
                </c:pt>
                <c:pt idx="377">
                  <c:v>44216</c:v>
                </c:pt>
                <c:pt idx="378">
                  <c:v>44217</c:v>
                </c:pt>
                <c:pt idx="379">
                  <c:v>44218</c:v>
                </c:pt>
                <c:pt idx="380">
                  <c:v>44219</c:v>
                </c:pt>
                <c:pt idx="381">
                  <c:v>44220</c:v>
                </c:pt>
                <c:pt idx="382">
                  <c:v>44221</c:v>
                </c:pt>
                <c:pt idx="383">
                  <c:v>44222</c:v>
                </c:pt>
                <c:pt idx="384">
                  <c:v>44223</c:v>
                </c:pt>
                <c:pt idx="385">
                  <c:v>44224</c:v>
                </c:pt>
                <c:pt idx="386">
                  <c:v>44225</c:v>
                </c:pt>
                <c:pt idx="387">
                  <c:v>44226</c:v>
                </c:pt>
                <c:pt idx="388">
                  <c:v>44227</c:v>
                </c:pt>
                <c:pt idx="389">
                  <c:v>44228</c:v>
                </c:pt>
                <c:pt idx="390">
                  <c:v>44229</c:v>
                </c:pt>
                <c:pt idx="391">
                  <c:v>44230</c:v>
                </c:pt>
                <c:pt idx="392">
                  <c:v>44231</c:v>
                </c:pt>
                <c:pt idx="393">
                  <c:v>44232</c:v>
                </c:pt>
                <c:pt idx="394">
                  <c:v>44233</c:v>
                </c:pt>
                <c:pt idx="395">
                  <c:v>44234</c:v>
                </c:pt>
                <c:pt idx="396">
                  <c:v>44235</c:v>
                </c:pt>
                <c:pt idx="397">
                  <c:v>44236</c:v>
                </c:pt>
                <c:pt idx="398">
                  <c:v>44237</c:v>
                </c:pt>
                <c:pt idx="399">
                  <c:v>44238</c:v>
                </c:pt>
                <c:pt idx="400">
                  <c:v>44239</c:v>
                </c:pt>
                <c:pt idx="401">
                  <c:v>44240</c:v>
                </c:pt>
                <c:pt idx="402">
                  <c:v>44241</c:v>
                </c:pt>
                <c:pt idx="403">
                  <c:v>44242</c:v>
                </c:pt>
                <c:pt idx="404">
                  <c:v>44243</c:v>
                </c:pt>
                <c:pt idx="405">
                  <c:v>44244</c:v>
                </c:pt>
                <c:pt idx="406">
                  <c:v>44245</c:v>
                </c:pt>
                <c:pt idx="407">
                  <c:v>44246</c:v>
                </c:pt>
                <c:pt idx="408">
                  <c:v>44247</c:v>
                </c:pt>
                <c:pt idx="409">
                  <c:v>44248</c:v>
                </c:pt>
                <c:pt idx="410">
                  <c:v>44249</c:v>
                </c:pt>
                <c:pt idx="411">
                  <c:v>44250</c:v>
                </c:pt>
                <c:pt idx="412">
                  <c:v>44251</c:v>
                </c:pt>
                <c:pt idx="413">
                  <c:v>44252</c:v>
                </c:pt>
                <c:pt idx="414">
                  <c:v>44253</c:v>
                </c:pt>
                <c:pt idx="415">
                  <c:v>44254</c:v>
                </c:pt>
                <c:pt idx="416">
                  <c:v>44255</c:v>
                </c:pt>
                <c:pt idx="417">
                  <c:v>44256</c:v>
                </c:pt>
                <c:pt idx="418">
                  <c:v>44257</c:v>
                </c:pt>
                <c:pt idx="419">
                  <c:v>44258</c:v>
                </c:pt>
                <c:pt idx="420">
                  <c:v>44259</c:v>
                </c:pt>
                <c:pt idx="421">
                  <c:v>44260</c:v>
                </c:pt>
                <c:pt idx="422">
                  <c:v>44261</c:v>
                </c:pt>
                <c:pt idx="423">
                  <c:v>44262</c:v>
                </c:pt>
                <c:pt idx="424">
                  <c:v>44263</c:v>
                </c:pt>
                <c:pt idx="425">
                  <c:v>44264</c:v>
                </c:pt>
                <c:pt idx="426">
                  <c:v>44265</c:v>
                </c:pt>
                <c:pt idx="427">
                  <c:v>44266</c:v>
                </c:pt>
                <c:pt idx="428">
                  <c:v>44267</c:v>
                </c:pt>
                <c:pt idx="429">
                  <c:v>44268</c:v>
                </c:pt>
                <c:pt idx="430">
                  <c:v>44269</c:v>
                </c:pt>
              </c:numCache>
            </c:numRef>
          </c:xVal>
          <c:yVal>
            <c:numRef>
              <c:f>Data!$D$49:$PR$49</c:f>
              <c:numCache>
                <c:formatCode>General</c:formatCode>
                <c:ptCount val="431"/>
                <c:pt idx="0">
                  <c:v>88.6</c:v>
                </c:pt>
                <c:pt idx="5">
                  <c:v>107</c:v>
                </c:pt>
                <c:pt idx="7">
                  <c:v>110</c:v>
                </c:pt>
                <c:pt idx="12">
                  <c:v>118</c:v>
                </c:pt>
                <c:pt idx="15">
                  <c:v>82.7</c:v>
                </c:pt>
                <c:pt idx="22">
                  <c:v>133</c:v>
                </c:pt>
                <c:pt idx="26">
                  <c:v>154</c:v>
                </c:pt>
                <c:pt idx="28">
                  <c:v>146</c:v>
                </c:pt>
                <c:pt idx="33">
                  <c:v>76</c:v>
                </c:pt>
                <c:pt idx="53">
                  <c:v>27.2</c:v>
                </c:pt>
                <c:pt idx="55">
                  <c:v>25.8</c:v>
                </c:pt>
                <c:pt idx="60">
                  <c:v>42.4</c:v>
                </c:pt>
                <c:pt idx="67">
                  <c:v>14.9</c:v>
                </c:pt>
                <c:pt idx="69">
                  <c:v>17.2</c:v>
                </c:pt>
                <c:pt idx="74">
                  <c:v>26.4</c:v>
                </c:pt>
                <c:pt idx="77">
                  <c:v>6.15</c:v>
                </c:pt>
                <c:pt idx="81">
                  <c:v>16.5</c:v>
                </c:pt>
                <c:pt idx="85">
                  <c:v>16.3</c:v>
                </c:pt>
                <c:pt idx="89">
                  <c:v>14.5</c:v>
                </c:pt>
                <c:pt idx="91">
                  <c:v>12.8</c:v>
                </c:pt>
                <c:pt idx="99">
                  <c:v>8.9600000000000009</c:v>
                </c:pt>
                <c:pt idx="224">
                  <c:v>56.5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24D9-4BF5-9F63-0729104AA37B}"/>
            </c:ext>
          </c:extLst>
        </c:ser>
        <c:ser>
          <c:idx val="9"/>
          <c:order val="9"/>
          <c:tx>
            <c:v>Digested Sludge (CDSF Discharge) Reactive Phosphorus as P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4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4">
                    <a:lumMod val="60000"/>
                  </a:schemeClr>
                </a:solidFill>
                <a:round/>
              </a:ln>
              <a:effectLst/>
            </c:spPr>
          </c:marker>
          <c:xVal>
            <c:numRef>
              <c:f>Data!$D$6:$PR$6</c:f>
              <c:numCache>
                <c:formatCode>m/d/yyyy</c:formatCode>
                <c:ptCount val="431"/>
                <c:pt idx="0">
                  <c:v>43839</c:v>
                </c:pt>
                <c:pt idx="1">
                  <c:v>43840</c:v>
                </c:pt>
                <c:pt idx="2">
                  <c:v>43841</c:v>
                </c:pt>
                <c:pt idx="3">
                  <c:v>43842</c:v>
                </c:pt>
                <c:pt idx="4">
                  <c:v>43843</c:v>
                </c:pt>
                <c:pt idx="5">
                  <c:v>43844</c:v>
                </c:pt>
                <c:pt idx="6">
                  <c:v>43845</c:v>
                </c:pt>
                <c:pt idx="7">
                  <c:v>43846</c:v>
                </c:pt>
                <c:pt idx="8">
                  <c:v>43847</c:v>
                </c:pt>
                <c:pt idx="9">
                  <c:v>43848</c:v>
                </c:pt>
                <c:pt idx="10">
                  <c:v>43849</c:v>
                </c:pt>
                <c:pt idx="11">
                  <c:v>43850</c:v>
                </c:pt>
                <c:pt idx="12">
                  <c:v>43851</c:v>
                </c:pt>
                <c:pt idx="13">
                  <c:v>43852</c:v>
                </c:pt>
                <c:pt idx="14">
                  <c:v>43853</c:v>
                </c:pt>
                <c:pt idx="15">
                  <c:v>43854</c:v>
                </c:pt>
                <c:pt idx="16">
                  <c:v>43855</c:v>
                </c:pt>
                <c:pt idx="17">
                  <c:v>43856</c:v>
                </c:pt>
                <c:pt idx="18">
                  <c:v>43857</c:v>
                </c:pt>
                <c:pt idx="19">
                  <c:v>43858</c:v>
                </c:pt>
                <c:pt idx="20">
                  <c:v>43859</c:v>
                </c:pt>
                <c:pt idx="21">
                  <c:v>43860</c:v>
                </c:pt>
                <c:pt idx="22">
                  <c:v>43861</c:v>
                </c:pt>
                <c:pt idx="23">
                  <c:v>43862</c:v>
                </c:pt>
                <c:pt idx="24">
                  <c:v>43863</c:v>
                </c:pt>
                <c:pt idx="25">
                  <c:v>43864</c:v>
                </c:pt>
                <c:pt idx="26">
                  <c:v>43865</c:v>
                </c:pt>
                <c:pt idx="27">
                  <c:v>43866</c:v>
                </c:pt>
                <c:pt idx="28">
                  <c:v>43867</c:v>
                </c:pt>
                <c:pt idx="29">
                  <c:v>43868</c:v>
                </c:pt>
                <c:pt idx="30">
                  <c:v>43869</c:v>
                </c:pt>
                <c:pt idx="31">
                  <c:v>43870</c:v>
                </c:pt>
                <c:pt idx="32">
                  <c:v>43871</c:v>
                </c:pt>
                <c:pt idx="33">
                  <c:v>43872</c:v>
                </c:pt>
                <c:pt idx="34">
                  <c:v>43873</c:v>
                </c:pt>
                <c:pt idx="35">
                  <c:v>43874</c:v>
                </c:pt>
                <c:pt idx="36">
                  <c:v>43875</c:v>
                </c:pt>
                <c:pt idx="37">
                  <c:v>43876</c:v>
                </c:pt>
                <c:pt idx="38">
                  <c:v>43877</c:v>
                </c:pt>
                <c:pt idx="39">
                  <c:v>43878</c:v>
                </c:pt>
                <c:pt idx="40">
                  <c:v>43879</c:v>
                </c:pt>
                <c:pt idx="41">
                  <c:v>43880</c:v>
                </c:pt>
                <c:pt idx="42">
                  <c:v>43881</c:v>
                </c:pt>
                <c:pt idx="43">
                  <c:v>43882</c:v>
                </c:pt>
                <c:pt idx="44">
                  <c:v>43883</c:v>
                </c:pt>
                <c:pt idx="45">
                  <c:v>43884</c:v>
                </c:pt>
                <c:pt idx="46">
                  <c:v>43885</c:v>
                </c:pt>
                <c:pt idx="47">
                  <c:v>43886</c:v>
                </c:pt>
                <c:pt idx="48">
                  <c:v>43887</c:v>
                </c:pt>
                <c:pt idx="49">
                  <c:v>43888</c:v>
                </c:pt>
                <c:pt idx="50">
                  <c:v>43889</c:v>
                </c:pt>
                <c:pt idx="51">
                  <c:v>43890</c:v>
                </c:pt>
                <c:pt idx="52">
                  <c:v>43891</c:v>
                </c:pt>
                <c:pt idx="53">
                  <c:v>43892</c:v>
                </c:pt>
                <c:pt idx="54">
                  <c:v>43893</c:v>
                </c:pt>
                <c:pt idx="55">
                  <c:v>43894</c:v>
                </c:pt>
                <c:pt idx="56">
                  <c:v>43895</c:v>
                </c:pt>
                <c:pt idx="57">
                  <c:v>43896</c:v>
                </c:pt>
                <c:pt idx="58">
                  <c:v>43897</c:v>
                </c:pt>
                <c:pt idx="59">
                  <c:v>43898</c:v>
                </c:pt>
                <c:pt idx="60">
                  <c:v>43899</c:v>
                </c:pt>
                <c:pt idx="61">
                  <c:v>43900</c:v>
                </c:pt>
                <c:pt idx="62">
                  <c:v>43901</c:v>
                </c:pt>
                <c:pt idx="63">
                  <c:v>43902</c:v>
                </c:pt>
                <c:pt idx="64">
                  <c:v>43903</c:v>
                </c:pt>
                <c:pt idx="65">
                  <c:v>43904</c:v>
                </c:pt>
                <c:pt idx="66">
                  <c:v>43905</c:v>
                </c:pt>
                <c:pt idx="67">
                  <c:v>43906</c:v>
                </c:pt>
                <c:pt idx="68">
                  <c:v>43907</c:v>
                </c:pt>
                <c:pt idx="69">
                  <c:v>43908</c:v>
                </c:pt>
                <c:pt idx="70">
                  <c:v>43909</c:v>
                </c:pt>
                <c:pt idx="71">
                  <c:v>43910</c:v>
                </c:pt>
                <c:pt idx="72">
                  <c:v>43911</c:v>
                </c:pt>
                <c:pt idx="73">
                  <c:v>43912</c:v>
                </c:pt>
                <c:pt idx="74">
                  <c:v>43913</c:v>
                </c:pt>
                <c:pt idx="75">
                  <c:v>43914</c:v>
                </c:pt>
                <c:pt idx="76">
                  <c:v>43915</c:v>
                </c:pt>
                <c:pt idx="77">
                  <c:v>43916</c:v>
                </c:pt>
                <c:pt idx="78">
                  <c:v>43917</c:v>
                </c:pt>
                <c:pt idx="79">
                  <c:v>43918</c:v>
                </c:pt>
                <c:pt idx="80">
                  <c:v>43919</c:v>
                </c:pt>
                <c:pt idx="81">
                  <c:v>43920</c:v>
                </c:pt>
                <c:pt idx="82">
                  <c:v>43921</c:v>
                </c:pt>
                <c:pt idx="83">
                  <c:v>43922</c:v>
                </c:pt>
                <c:pt idx="84">
                  <c:v>43923</c:v>
                </c:pt>
                <c:pt idx="85">
                  <c:v>43924</c:v>
                </c:pt>
                <c:pt idx="86">
                  <c:v>43925</c:v>
                </c:pt>
                <c:pt idx="87">
                  <c:v>43926</c:v>
                </c:pt>
                <c:pt idx="88">
                  <c:v>43927</c:v>
                </c:pt>
                <c:pt idx="89">
                  <c:v>43928</c:v>
                </c:pt>
                <c:pt idx="90">
                  <c:v>43929</c:v>
                </c:pt>
                <c:pt idx="91">
                  <c:v>43930</c:v>
                </c:pt>
                <c:pt idx="92">
                  <c:v>43931</c:v>
                </c:pt>
                <c:pt idx="93">
                  <c:v>43932</c:v>
                </c:pt>
                <c:pt idx="94">
                  <c:v>43933</c:v>
                </c:pt>
                <c:pt idx="95">
                  <c:v>43934</c:v>
                </c:pt>
                <c:pt idx="96">
                  <c:v>43935</c:v>
                </c:pt>
                <c:pt idx="97">
                  <c:v>43936</c:v>
                </c:pt>
                <c:pt idx="98">
                  <c:v>43937</c:v>
                </c:pt>
                <c:pt idx="99">
                  <c:v>43938</c:v>
                </c:pt>
                <c:pt idx="100">
                  <c:v>43939</c:v>
                </c:pt>
                <c:pt idx="101">
                  <c:v>43940</c:v>
                </c:pt>
                <c:pt idx="102">
                  <c:v>43941</c:v>
                </c:pt>
                <c:pt idx="103">
                  <c:v>43942</c:v>
                </c:pt>
                <c:pt idx="104">
                  <c:v>43943</c:v>
                </c:pt>
                <c:pt idx="105">
                  <c:v>43944</c:v>
                </c:pt>
                <c:pt idx="106">
                  <c:v>43945</c:v>
                </c:pt>
                <c:pt idx="107">
                  <c:v>43946</c:v>
                </c:pt>
                <c:pt idx="108">
                  <c:v>43947</c:v>
                </c:pt>
                <c:pt idx="109">
                  <c:v>43948</c:v>
                </c:pt>
                <c:pt idx="110">
                  <c:v>43949</c:v>
                </c:pt>
                <c:pt idx="111">
                  <c:v>43950</c:v>
                </c:pt>
                <c:pt idx="112">
                  <c:v>43951</c:v>
                </c:pt>
                <c:pt idx="113">
                  <c:v>43952</c:v>
                </c:pt>
                <c:pt idx="114">
                  <c:v>43953</c:v>
                </c:pt>
                <c:pt idx="115">
                  <c:v>43954</c:v>
                </c:pt>
                <c:pt idx="116">
                  <c:v>43955</c:v>
                </c:pt>
                <c:pt idx="117">
                  <c:v>43956</c:v>
                </c:pt>
                <c:pt idx="118">
                  <c:v>43957</c:v>
                </c:pt>
                <c:pt idx="119">
                  <c:v>43958</c:v>
                </c:pt>
                <c:pt idx="120">
                  <c:v>43959</c:v>
                </c:pt>
                <c:pt idx="121">
                  <c:v>43960</c:v>
                </c:pt>
                <c:pt idx="122">
                  <c:v>43961</c:v>
                </c:pt>
                <c:pt idx="123">
                  <c:v>43962</c:v>
                </c:pt>
                <c:pt idx="124">
                  <c:v>43963</c:v>
                </c:pt>
                <c:pt idx="125">
                  <c:v>43964</c:v>
                </c:pt>
                <c:pt idx="126">
                  <c:v>43965</c:v>
                </c:pt>
                <c:pt idx="127">
                  <c:v>43966</c:v>
                </c:pt>
                <c:pt idx="128">
                  <c:v>43967</c:v>
                </c:pt>
                <c:pt idx="129">
                  <c:v>43968</c:v>
                </c:pt>
                <c:pt idx="130">
                  <c:v>43969</c:v>
                </c:pt>
                <c:pt idx="131">
                  <c:v>43970</c:v>
                </c:pt>
                <c:pt idx="132">
                  <c:v>43971</c:v>
                </c:pt>
                <c:pt idx="133">
                  <c:v>43972</c:v>
                </c:pt>
                <c:pt idx="134">
                  <c:v>43973</c:v>
                </c:pt>
                <c:pt idx="135">
                  <c:v>43974</c:v>
                </c:pt>
                <c:pt idx="136">
                  <c:v>43975</c:v>
                </c:pt>
                <c:pt idx="137">
                  <c:v>43976</c:v>
                </c:pt>
                <c:pt idx="138">
                  <c:v>43977</c:v>
                </c:pt>
                <c:pt idx="139">
                  <c:v>43978</c:v>
                </c:pt>
                <c:pt idx="140">
                  <c:v>43979</c:v>
                </c:pt>
                <c:pt idx="141">
                  <c:v>43980</c:v>
                </c:pt>
                <c:pt idx="142">
                  <c:v>43981</c:v>
                </c:pt>
                <c:pt idx="143">
                  <c:v>43982</c:v>
                </c:pt>
                <c:pt idx="144">
                  <c:v>43983</c:v>
                </c:pt>
                <c:pt idx="145">
                  <c:v>43984</c:v>
                </c:pt>
                <c:pt idx="146">
                  <c:v>43985</c:v>
                </c:pt>
                <c:pt idx="147">
                  <c:v>43986</c:v>
                </c:pt>
                <c:pt idx="148">
                  <c:v>43987</c:v>
                </c:pt>
                <c:pt idx="149">
                  <c:v>43988</c:v>
                </c:pt>
                <c:pt idx="150">
                  <c:v>43989</c:v>
                </c:pt>
                <c:pt idx="151">
                  <c:v>43990</c:v>
                </c:pt>
                <c:pt idx="152">
                  <c:v>43991</c:v>
                </c:pt>
                <c:pt idx="153">
                  <c:v>43992</c:v>
                </c:pt>
                <c:pt idx="154">
                  <c:v>43993</c:v>
                </c:pt>
                <c:pt idx="155">
                  <c:v>43994</c:v>
                </c:pt>
                <c:pt idx="156">
                  <c:v>43995</c:v>
                </c:pt>
                <c:pt idx="157">
                  <c:v>43996</c:v>
                </c:pt>
                <c:pt idx="158">
                  <c:v>43997</c:v>
                </c:pt>
                <c:pt idx="159">
                  <c:v>43998</c:v>
                </c:pt>
                <c:pt idx="160">
                  <c:v>43999</c:v>
                </c:pt>
                <c:pt idx="161">
                  <c:v>44000</c:v>
                </c:pt>
                <c:pt idx="162">
                  <c:v>44001</c:v>
                </c:pt>
                <c:pt idx="163">
                  <c:v>44002</c:v>
                </c:pt>
                <c:pt idx="164">
                  <c:v>44003</c:v>
                </c:pt>
                <c:pt idx="165">
                  <c:v>44004</c:v>
                </c:pt>
                <c:pt idx="166">
                  <c:v>44005</c:v>
                </c:pt>
                <c:pt idx="167">
                  <c:v>44006</c:v>
                </c:pt>
                <c:pt idx="168">
                  <c:v>44007</c:v>
                </c:pt>
                <c:pt idx="169">
                  <c:v>44008</c:v>
                </c:pt>
                <c:pt idx="170">
                  <c:v>44009</c:v>
                </c:pt>
                <c:pt idx="171">
                  <c:v>44010</c:v>
                </c:pt>
                <c:pt idx="172">
                  <c:v>44011</c:v>
                </c:pt>
                <c:pt idx="173">
                  <c:v>44012</c:v>
                </c:pt>
                <c:pt idx="174">
                  <c:v>44013</c:v>
                </c:pt>
                <c:pt idx="175">
                  <c:v>44014</c:v>
                </c:pt>
                <c:pt idx="176">
                  <c:v>44015</c:v>
                </c:pt>
                <c:pt idx="177">
                  <c:v>44016</c:v>
                </c:pt>
                <c:pt idx="178">
                  <c:v>44017</c:v>
                </c:pt>
                <c:pt idx="179">
                  <c:v>44018</c:v>
                </c:pt>
                <c:pt idx="180">
                  <c:v>44019</c:v>
                </c:pt>
                <c:pt idx="181">
                  <c:v>44020</c:v>
                </c:pt>
                <c:pt idx="182">
                  <c:v>44021</c:v>
                </c:pt>
                <c:pt idx="183">
                  <c:v>44022</c:v>
                </c:pt>
                <c:pt idx="184">
                  <c:v>44023</c:v>
                </c:pt>
                <c:pt idx="185">
                  <c:v>44024</c:v>
                </c:pt>
                <c:pt idx="186">
                  <c:v>44025</c:v>
                </c:pt>
                <c:pt idx="187">
                  <c:v>44026</c:v>
                </c:pt>
                <c:pt idx="188">
                  <c:v>44027</c:v>
                </c:pt>
                <c:pt idx="189">
                  <c:v>44028</c:v>
                </c:pt>
                <c:pt idx="190">
                  <c:v>44029</c:v>
                </c:pt>
                <c:pt idx="191">
                  <c:v>44030</c:v>
                </c:pt>
                <c:pt idx="192">
                  <c:v>44031</c:v>
                </c:pt>
                <c:pt idx="193">
                  <c:v>44032</c:v>
                </c:pt>
                <c:pt idx="194">
                  <c:v>44033</c:v>
                </c:pt>
                <c:pt idx="195">
                  <c:v>44034</c:v>
                </c:pt>
                <c:pt idx="196">
                  <c:v>44035</c:v>
                </c:pt>
                <c:pt idx="197">
                  <c:v>44036</c:v>
                </c:pt>
                <c:pt idx="198">
                  <c:v>44037</c:v>
                </c:pt>
                <c:pt idx="199">
                  <c:v>44038</c:v>
                </c:pt>
                <c:pt idx="200">
                  <c:v>44039</c:v>
                </c:pt>
                <c:pt idx="201">
                  <c:v>44040</c:v>
                </c:pt>
                <c:pt idx="202">
                  <c:v>44041</c:v>
                </c:pt>
                <c:pt idx="203">
                  <c:v>44042</c:v>
                </c:pt>
                <c:pt idx="204">
                  <c:v>44043</c:v>
                </c:pt>
                <c:pt idx="205">
                  <c:v>44044</c:v>
                </c:pt>
                <c:pt idx="206">
                  <c:v>44045</c:v>
                </c:pt>
                <c:pt idx="207">
                  <c:v>44046</c:v>
                </c:pt>
                <c:pt idx="208">
                  <c:v>44047</c:v>
                </c:pt>
                <c:pt idx="209">
                  <c:v>44048</c:v>
                </c:pt>
                <c:pt idx="210">
                  <c:v>44049</c:v>
                </c:pt>
                <c:pt idx="211">
                  <c:v>44050</c:v>
                </c:pt>
                <c:pt idx="212">
                  <c:v>44051</c:v>
                </c:pt>
                <c:pt idx="213">
                  <c:v>44052</c:v>
                </c:pt>
                <c:pt idx="214">
                  <c:v>44053</c:v>
                </c:pt>
                <c:pt idx="215">
                  <c:v>44054</c:v>
                </c:pt>
                <c:pt idx="216">
                  <c:v>44055</c:v>
                </c:pt>
                <c:pt idx="217">
                  <c:v>44056</c:v>
                </c:pt>
                <c:pt idx="218">
                  <c:v>44057</c:v>
                </c:pt>
                <c:pt idx="219">
                  <c:v>44058</c:v>
                </c:pt>
                <c:pt idx="220">
                  <c:v>44059</c:v>
                </c:pt>
                <c:pt idx="221">
                  <c:v>44060</c:v>
                </c:pt>
                <c:pt idx="222">
                  <c:v>44061</c:v>
                </c:pt>
                <c:pt idx="223">
                  <c:v>44062</c:v>
                </c:pt>
                <c:pt idx="224">
                  <c:v>44063</c:v>
                </c:pt>
                <c:pt idx="225">
                  <c:v>44064</c:v>
                </c:pt>
                <c:pt idx="226">
                  <c:v>44065</c:v>
                </c:pt>
                <c:pt idx="227">
                  <c:v>44066</c:v>
                </c:pt>
                <c:pt idx="228">
                  <c:v>44067</c:v>
                </c:pt>
                <c:pt idx="229">
                  <c:v>44068</c:v>
                </c:pt>
                <c:pt idx="230">
                  <c:v>44069</c:v>
                </c:pt>
                <c:pt idx="231">
                  <c:v>44070</c:v>
                </c:pt>
                <c:pt idx="232">
                  <c:v>44071</c:v>
                </c:pt>
                <c:pt idx="233">
                  <c:v>44072</c:v>
                </c:pt>
                <c:pt idx="234">
                  <c:v>44073</c:v>
                </c:pt>
                <c:pt idx="235">
                  <c:v>44074</c:v>
                </c:pt>
                <c:pt idx="236">
                  <c:v>44075</c:v>
                </c:pt>
                <c:pt idx="237">
                  <c:v>44076</c:v>
                </c:pt>
                <c:pt idx="238">
                  <c:v>44077</c:v>
                </c:pt>
                <c:pt idx="239">
                  <c:v>44078</c:v>
                </c:pt>
                <c:pt idx="240">
                  <c:v>44079</c:v>
                </c:pt>
                <c:pt idx="241">
                  <c:v>44080</c:v>
                </c:pt>
                <c:pt idx="242">
                  <c:v>44081</c:v>
                </c:pt>
                <c:pt idx="243">
                  <c:v>44082</c:v>
                </c:pt>
                <c:pt idx="244">
                  <c:v>44083</c:v>
                </c:pt>
                <c:pt idx="245">
                  <c:v>44084</c:v>
                </c:pt>
                <c:pt idx="246">
                  <c:v>44085</c:v>
                </c:pt>
                <c:pt idx="247">
                  <c:v>44086</c:v>
                </c:pt>
                <c:pt idx="248">
                  <c:v>44087</c:v>
                </c:pt>
                <c:pt idx="249">
                  <c:v>44088</c:v>
                </c:pt>
                <c:pt idx="250">
                  <c:v>44089</c:v>
                </c:pt>
                <c:pt idx="251">
                  <c:v>44090</c:v>
                </c:pt>
                <c:pt idx="252">
                  <c:v>44091</c:v>
                </c:pt>
                <c:pt idx="253">
                  <c:v>44092</c:v>
                </c:pt>
                <c:pt idx="254">
                  <c:v>44093</c:v>
                </c:pt>
                <c:pt idx="255">
                  <c:v>44094</c:v>
                </c:pt>
                <c:pt idx="256">
                  <c:v>44095</c:v>
                </c:pt>
                <c:pt idx="257">
                  <c:v>44096</c:v>
                </c:pt>
                <c:pt idx="258">
                  <c:v>44097</c:v>
                </c:pt>
                <c:pt idx="259">
                  <c:v>44098</c:v>
                </c:pt>
                <c:pt idx="260">
                  <c:v>44099</c:v>
                </c:pt>
                <c:pt idx="261">
                  <c:v>44100</c:v>
                </c:pt>
                <c:pt idx="262">
                  <c:v>44101</c:v>
                </c:pt>
                <c:pt idx="263">
                  <c:v>44102</c:v>
                </c:pt>
                <c:pt idx="264">
                  <c:v>44103</c:v>
                </c:pt>
                <c:pt idx="265">
                  <c:v>44104</c:v>
                </c:pt>
                <c:pt idx="266">
                  <c:v>44105</c:v>
                </c:pt>
                <c:pt idx="267">
                  <c:v>44106</c:v>
                </c:pt>
                <c:pt idx="268">
                  <c:v>44107</c:v>
                </c:pt>
                <c:pt idx="269">
                  <c:v>44108</c:v>
                </c:pt>
                <c:pt idx="270">
                  <c:v>44109</c:v>
                </c:pt>
                <c:pt idx="271">
                  <c:v>44110</c:v>
                </c:pt>
                <c:pt idx="272">
                  <c:v>44111</c:v>
                </c:pt>
                <c:pt idx="273">
                  <c:v>44112</c:v>
                </c:pt>
                <c:pt idx="274">
                  <c:v>44113</c:v>
                </c:pt>
                <c:pt idx="275">
                  <c:v>44114</c:v>
                </c:pt>
                <c:pt idx="276">
                  <c:v>44115</c:v>
                </c:pt>
                <c:pt idx="277">
                  <c:v>44116</c:v>
                </c:pt>
                <c:pt idx="278">
                  <c:v>44117</c:v>
                </c:pt>
                <c:pt idx="279">
                  <c:v>44118</c:v>
                </c:pt>
                <c:pt idx="280">
                  <c:v>44119</c:v>
                </c:pt>
                <c:pt idx="281">
                  <c:v>44120</c:v>
                </c:pt>
                <c:pt idx="282">
                  <c:v>44121</c:v>
                </c:pt>
                <c:pt idx="283">
                  <c:v>44122</c:v>
                </c:pt>
                <c:pt idx="284">
                  <c:v>44123</c:v>
                </c:pt>
                <c:pt idx="285">
                  <c:v>44124</c:v>
                </c:pt>
                <c:pt idx="286">
                  <c:v>44125</c:v>
                </c:pt>
                <c:pt idx="287">
                  <c:v>44126</c:v>
                </c:pt>
                <c:pt idx="288">
                  <c:v>44127</c:v>
                </c:pt>
                <c:pt idx="289">
                  <c:v>44128</c:v>
                </c:pt>
                <c:pt idx="290">
                  <c:v>44129</c:v>
                </c:pt>
                <c:pt idx="291">
                  <c:v>44130</c:v>
                </c:pt>
                <c:pt idx="292">
                  <c:v>44131</c:v>
                </c:pt>
                <c:pt idx="293">
                  <c:v>44132</c:v>
                </c:pt>
                <c:pt idx="294">
                  <c:v>44133</c:v>
                </c:pt>
                <c:pt idx="295">
                  <c:v>44134</c:v>
                </c:pt>
                <c:pt idx="296">
                  <c:v>44135</c:v>
                </c:pt>
                <c:pt idx="297">
                  <c:v>44136</c:v>
                </c:pt>
                <c:pt idx="298">
                  <c:v>44137</c:v>
                </c:pt>
                <c:pt idx="299">
                  <c:v>44138</c:v>
                </c:pt>
                <c:pt idx="300">
                  <c:v>44139</c:v>
                </c:pt>
                <c:pt idx="301">
                  <c:v>44140</c:v>
                </c:pt>
                <c:pt idx="302">
                  <c:v>44141</c:v>
                </c:pt>
                <c:pt idx="303">
                  <c:v>44142</c:v>
                </c:pt>
                <c:pt idx="304">
                  <c:v>44143</c:v>
                </c:pt>
                <c:pt idx="305">
                  <c:v>44144</c:v>
                </c:pt>
                <c:pt idx="306">
                  <c:v>44145</c:v>
                </c:pt>
                <c:pt idx="307">
                  <c:v>44146</c:v>
                </c:pt>
                <c:pt idx="308">
                  <c:v>44147</c:v>
                </c:pt>
                <c:pt idx="309">
                  <c:v>44148</c:v>
                </c:pt>
                <c:pt idx="310">
                  <c:v>44149</c:v>
                </c:pt>
                <c:pt idx="311">
                  <c:v>44150</c:v>
                </c:pt>
                <c:pt idx="312">
                  <c:v>44151</c:v>
                </c:pt>
                <c:pt idx="313">
                  <c:v>44152</c:v>
                </c:pt>
                <c:pt idx="314">
                  <c:v>44153</c:v>
                </c:pt>
                <c:pt idx="315">
                  <c:v>44154</c:v>
                </c:pt>
                <c:pt idx="316">
                  <c:v>44155</c:v>
                </c:pt>
                <c:pt idx="317">
                  <c:v>44156</c:v>
                </c:pt>
                <c:pt idx="318">
                  <c:v>44157</c:v>
                </c:pt>
                <c:pt idx="319">
                  <c:v>44158</c:v>
                </c:pt>
                <c:pt idx="320">
                  <c:v>44159</c:v>
                </c:pt>
                <c:pt idx="321">
                  <c:v>44160</c:v>
                </c:pt>
                <c:pt idx="322">
                  <c:v>44161</c:v>
                </c:pt>
                <c:pt idx="323">
                  <c:v>44162</c:v>
                </c:pt>
                <c:pt idx="324">
                  <c:v>44163</c:v>
                </c:pt>
                <c:pt idx="325">
                  <c:v>44164</c:v>
                </c:pt>
                <c:pt idx="326">
                  <c:v>44165</c:v>
                </c:pt>
                <c:pt idx="327">
                  <c:v>44166</c:v>
                </c:pt>
                <c:pt idx="328">
                  <c:v>44167</c:v>
                </c:pt>
                <c:pt idx="329">
                  <c:v>44168</c:v>
                </c:pt>
                <c:pt idx="330">
                  <c:v>44169</c:v>
                </c:pt>
                <c:pt idx="331">
                  <c:v>44170</c:v>
                </c:pt>
                <c:pt idx="332">
                  <c:v>44171</c:v>
                </c:pt>
                <c:pt idx="333">
                  <c:v>44172</c:v>
                </c:pt>
                <c:pt idx="334">
                  <c:v>44173</c:v>
                </c:pt>
                <c:pt idx="335">
                  <c:v>44174</c:v>
                </c:pt>
                <c:pt idx="336">
                  <c:v>44175</c:v>
                </c:pt>
                <c:pt idx="337">
                  <c:v>44176</c:v>
                </c:pt>
                <c:pt idx="338">
                  <c:v>44177</c:v>
                </c:pt>
                <c:pt idx="339">
                  <c:v>44178</c:v>
                </c:pt>
                <c:pt idx="340">
                  <c:v>44179</c:v>
                </c:pt>
                <c:pt idx="341">
                  <c:v>44180</c:v>
                </c:pt>
                <c:pt idx="342">
                  <c:v>44181</c:v>
                </c:pt>
                <c:pt idx="343">
                  <c:v>44182</c:v>
                </c:pt>
                <c:pt idx="344">
                  <c:v>44183</c:v>
                </c:pt>
                <c:pt idx="345">
                  <c:v>44184</c:v>
                </c:pt>
                <c:pt idx="346">
                  <c:v>44185</c:v>
                </c:pt>
                <c:pt idx="347">
                  <c:v>44186</c:v>
                </c:pt>
                <c:pt idx="348">
                  <c:v>44187</c:v>
                </c:pt>
                <c:pt idx="349">
                  <c:v>44188</c:v>
                </c:pt>
                <c:pt idx="350">
                  <c:v>44189</c:v>
                </c:pt>
                <c:pt idx="351">
                  <c:v>44190</c:v>
                </c:pt>
                <c:pt idx="352">
                  <c:v>44191</c:v>
                </c:pt>
                <c:pt idx="353">
                  <c:v>44192</c:v>
                </c:pt>
                <c:pt idx="354">
                  <c:v>44193</c:v>
                </c:pt>
                <c:pt idx="355">
                  <c:v>44194</c:v>
                </c:pt>
                <c:pt idx="356">
                  <c:v>44195</c:v>
                </c:pt>
                <c:pt idx="357">
                  <c:v>44196</c:v>
                </c:pt>
                <c:pt idx="358">
                  <c:v>44197</c:v>
                </c:pt>
                <c:pt idx="359">
                  <c:v>44198</c:v>
                </c:pt>
                <c:pt idx="360">
                  <c:v>44199</c:v>
                </c:pt>
                <c:pt idx="361">
                  <c:v>44200</c:v>
                </c:pt>
                <c:pt idx="362">
                  <c:v>44201</c:v>
                </c:pt>
                <c:pt idx="363">
                  <c:v>44202</c:v>
                </c:pt>
                <c:pt idx="364">
                  <c:v>44203</c:v>
                </c:pt>
                <c:pt idx="365">
                  <c:v>44204</c:v>
                </c:pt>
                <c:pt idx="366">
                  <c:v>44205</c:v>
                </c:pt>
                <c:pt idx="367">
                  <c:v>44206</c:v>
                </c:pt>
                <c:pt idx="368">
                  <c:v>44207</c:v>
                </c:pt>
                <c:pt idx="369">
                  <c:v>44208</c:v>
                </c:pt>
                <c:pt idx="370">
                  <c:v>44209</c:v>
                </c:pt>
                <c:pt idx="371">
                  <c:v>44210</c:v>
                </c:pt>
                <c:pt idx="372">
                  <c:v>44211</c:v>
                </c:pt>
                <c:pt idx="373">
                  <c:v>44212</c:v>
                </c:pt>
                <c:pt idx="374">
                  <c:v>44213</c:v>
                </c:pt>
                <c:pt idx="375">
                  <c:v>44214</c:v>
                </c:pt>
                <c:pt idx="376">
                  <c:v>44215</c:v>
                </c:pt>
                <c:pt idx="377">
                  <c:v>44216</c:v>
                </c:pt>
                <c:pt idx="378">
                  <c:v>44217</c:v>
                </c:pt>
                <c:pt idx="379">
                  <c:v>44218</c:v>
                </c:pt>
                <c:pt idx="380">
                  <c:v>44219</c:v>
                </c:pt>
                <c:pt idx="381">
                  <c:v>44220</c:v>
                </c:pt>
                <c:pt idx="382">
                  <c:v>44221</c:v>
                </c:pt>
                <c:pt idx="383">
                  <c:v>44222</c:v>
                </c:pt>
                <c:pt idx="384">
                  <c:v>44223</c:v>
                </c:pt>
                <c:pt idx="385">
                  <c:v>44224</c:v>
                </c:pt>
                <c:pt idx="386">
                  <c:v>44225</c:v>
                </c:pt>
                <c:pt idx="387">
                  <c:v>44226</c:v>
                </c:pt>
                <c:pt idx="388">
                  <c:v>44227</c:v>
                </c:pt>
                <c:pt idx="389">
                  <c:v>44228</c:v>
                </c:pt>
                <c:pt idx="390">
                  <c:v>44229</c:v>
                </c:pt>
                <c:pt idx="391">
                  <c:v>44230</c:v>
                </c:pt>
                <c:pt idx="392">
                  <c:v>44231</c:v>
                </c:pt>
                <c:pt idx="393">
                  <c:v>44232</c:v>
                </c:pt>
                <c:pt idx="394">
                  <c:v>44233</c:v>
                </c:pt>
                <c:pt idx="395">
                  <c:v>44234</c:v>
                </c:pt>
                <c:pt idx="396">
                  <c:v>44235</c:v>
                </c:pt>
                <c:pt idx="397">
                  <c:v>44236</c:v>
                </c:pt>
                <c:pt idx="398">
                  <c:v>44237</c:v>
                </c:pt>
                <c:pt idx="399">
                  <c:v>44238</c:v>
                </c:pt>
                <c:pt idx="400">
                  <c:v>44239</c:v>
                </c:pt>
                <c:pt idx="401">
                  <c:v>44240</c:v>
                </c:pt>
                <c:pt idx="402">
                  <c:v>44241</c:v>
                </c:pt>
                <c:pt idx="403">
                  <c:v>44242</c:v>
                </c:pt>
                <c:pt idx="404">
                  <c:v>44243</c:v>
                </c:pt>
                <c:pt idx="405">
                  <c:v>44244</c:v>
                </c:pt>
                <c:pt idx="406">
                  <c:v>44245</c:v>
                </c:pt>
                <c:pt idx="407">
                  <c:v>44246</c:v>
                </c:pt>
                <c:pt idx="408">
                  <c:v>44247</c:v>
                </c:pt>
                <c:pt idx="409">
                  <c:v>44248</c:v>
                </c:pt>
                <c:pt idx="410">
                  <c:v>44249</c:v>
                </c:pt>
                <c:pt idx="411">
                  <c:v>44250</c:v>
                </c:pt>
                <c:pt idx="412">
                  <c:v>44251</c:v>
                </c:pt>
                <c:pt idx="413">
                  <c:v>44252</c:v>
                </c:pt>
                <c:pt idx="414">
                  <c:v>44253</c:v>
                </c:pt>
                <c:pt idx="415">
                  <c:v>44254</c:v>
                </c:pt>
                <c:pt idx="416">
                  <c:v>44255</c:v>
                </c:pt>
                <c:pt idx="417">
                  <c:v>44256</c:v>
                </c:pt>
                <c:pt idx="418">
                  <c:v>44257</c:v>
                </c:pt>
                <c:pt idx="419">
                  <c:v>44258</c:v>
                </c:pt>
                <c:pt idx="420">
                  <c:v>44259</c:v>
                </c:pt>
                <c:pt idx="421">
                  <c:v>44260</c:v>
                </c:pt>
                <c:pt idx="422">
                  <c:v>44261</c:v>
                </c:pt>
                <c:pt idx="423">
                  <c:v>44262</c:v>
                </c:pt>
                <c:pt idx="424">
                  <c:v>44263</c:v>
                </c:pt>
                <c:pt idx="425">
                  <c:v>44264</c:v>
                </c:pt>
                <c:pt idx="426">
                  <c:v>44265</c:v>
                </c:pt>
                <c:pt idx="427">
                  <c:v>44266</c:v>
                </c:pt>
                <c:pt idx="428">
                  <c:v>44267</c:v>
                </c:pt>
                <c:pt idx="429">
                  <c:v>44268</c:v>
                </c:pt>
                <c:pt idx="430">
                  <c:v>44269</c:v>
                </c:pt>
              </c:numCache>
            </c:numRef>
          </c:xVal>
          <c:yVal>
            <c:numRef>
              <c:f>Data!$D$129:$PR$129</c:f>
              <c:numCache>
                <c:formatCode>General</c:formatCode>
                <c:ptCount val="431"/>
                <c:pt idx="224">
                  <c:v>53.4</c:v>
                </c:pt>
                <c:pt idx="237">
                  <c:v>128</c:v>
                </c:pt>
                <c:pt idx="242">
                  <c:v>61.6</c:v>
                </c:pt>
                <c:pt idx="256">
                  <c:v>69.3</c:v>
                </c:pt>
                <c:pt idx="263">
                  <c:v>20.8</c:v>
                </c:pt>
                <c:pt idx="272">
                  <c:v>7.76</c:v>
                </c:pt>
                <c:pt idx="287">
                  <c:v>5.53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9-24D9-4BF5-9F63-0729104AA3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13945784"/>
        <c:axId val="1313945456"/>
      </c:scatterChart>
      <c:valAx>
        <c:axId val="493306320"/>
        <c:scaling>
          <c:orientation val="minMax"/>
          <c:max val="44150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m/d/yyyy" sourceLinked="1"/>
        <c:majorTickMark val="none"/>
        <c:minorTickMark val="none"/>
        <c:tickLblPos val="nextTo"/>
        <c:spPr>
          <a:noFill/>
          <a:ln>
            <a:solidFill>
              <a:schemeClr val="tx2">
                <a:lumMod val="40000"/>
                <a:lumOff val="6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3307632"/>
        <c:crosses val="autoZero"/>
        <c:crossBetween val="midCat"/>
        <c:majorUnit val="60"/>
      </c:valAx>
      <c:valAx>
        <c:axId val="493307632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AU"/>
                  <a:t>Concentration (mg/L)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2">
                <a:lumMod val="40000"/>
                <a:lumOff val="6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3306320"/>
        <c:crosses val="autoZero"/>
        <c:crossBetween val="midCat"/>
      </c:valAx>
      <c:valAx>
        <c:axId val="131394545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2">
                <a:lumMod val="40000"/>
                <a:lumOff val="6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3945784"/>
        <c:crosses val="max"/>
        <c:crossBetween val="midCat"/>
      </c:valAx>
      <c:valAx>
        <c:axId val="1313945784"/>
        <c:scaling>
          <c:orientation val="minMax"/>
          <c:max val="44150"/>
        </c:scaling>
        <c:delete val="0"/>
        <c:axPos val="t"/>
        <c:numFmt formatCode="m/d/yyyy" sourceLinked="1"/>
        <c:majorTickMark val="out"/>
        <c:minorTickMark val="none"/>
        <c:tickLblPos val="nextTo"/>
        <c:spPr>
          <a:noFill/>
          <a:ln>
            <a:solidFill>
              <a:schemeClr val="tx2">
                <a:lumMod val="40000"/>
                <a:lumOff val="6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3945456"/>
        <c:crosses val="max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6333019402150786E-2"/>
          <c:y val="0.85278584781969691"/>
          <c:w val="0.98366702969562547"/>
          <c:h val="0.1472141521803029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25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5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75000"/>
            <a:lumOff val="2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75000"/>
            <a:lumOff val="2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75000"/>
            <a:lumOff val="2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2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2"/>
    <cs:fontRef idx="minor">
      <a:schemeClr val="tx2"/>
    </cs:fontRef>
    <cs:spPr>
      <a:ln w="9525">
        <a:solidFill>
          <a:schemeClr val="phClr"/>
        </a:solidFill>
        <a:round/>
      </a:ln>
    </cs:spPr>
  </cs:dataPointMarker>
  <cs:dataPointMarkerLayout symbol="circle" size="5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spPr>
      <a:ln>
        <a:solidFill>
          <a:schemeClr val="tx2">
            <a:lumMod val="40000"/>
            <a:lumOff val="60000"/>
          </a:schemeClr>
        </a:solidFill>
      </a:ln>
    </cs:spPr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FB05DA-98D9-4CFD-8094-9EDB2EE8925C}" type="datetimeFigureOut">
              <a:rPr lang="en-US" smtClean="0"/>
              <a:t>09-Feb-23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13141-8E90-428D-BB6B-EB884E16C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9667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47A200-BCBE-4E38-8F30-4AEB6F9D0565}" type="datetimeFigureOut">
              <a:rPr lang="en-US" smtClean="0"/>
              <a:t>09-Feb-23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75C21F-68E8-4A22-BBF5-9CD63F183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838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3462528" y="1447800"/>
            <a:ext cx="8729472" cy="5410200"/>
          </a:xfrm>
          <a:prstGeom prst="rect">
            <a:avLst/>
          </a:prstGeom>
          <a:solidFill>
            <a:srgbClr val="221F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5837493"/>
            <a:ext cx="1527048" cy="4057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16400" y="3657600"/>
            <a:ext cx="5565648" cy="457200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191000" y="4267200"/>
            <a:ext cx="5565648" cy="7620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solidFill>
                  <a:schemeClr val="bg1"/>
                </a:solidFill>
              </a:defRPr>
            </a:lvl1pPr>
            <a:lvl2pPr marL="457200" indent="0">
              <a:buNone/>
              <a:defRPr sz="4000">
                <a:solidFill>
                  <a:schemeClr val="bg1"/>
                </a:solidFill>
              </a:defRPr>
            </a:lvl2pPr>
            <a:lvl3pPr marL="914400" indent="0">
              <a:buNone/>
              <a:defRPr sz="4000">
                <a:solidFill>
                  <a:schemeClr val="bg1"/>
                </a:solidFill>
              </a:defRPr>
            </a:lvl3pPr>
            <a:lvl4pPr marL="1371600" indent="0">
              <a:buNone/>
              <a:defRPr sz="4000">
                <a:solidFill>
                  <a:schemeClr val="bg1"/>
                </a:solidFill>
              </a:defRPr>
            </a:lvl4pPr>
            <a:lvl5pPr marL="1828800" indent="0">
              <a:buNone/>
              <a:defRPr sz="4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Presentation Topic</a:t>
            </a:r>
          </a:p>
        </p:txBody>
      </p:sp>
    </p:spTree>
    <p:extLst>
      <p:ext uri="{BB962C8B-B14F-4D97-AF65-F5344CB8AC3E}">
        <p14:creationId xmlns:p14="http://schemas.microsoft.com/office/powerpoint/2010/main" val="329125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ject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533400"/>
            <a:ext cx="5486400" cy="6096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1447800"/>
            <a:ext cx="5486400" cy="4742506"/>
          </a:xfrm>
        </p:spPr>
        <p:txBody>
          <a:bodyPr wrap="square" lIns="0" tIns="0" rIns="0" bIns="0"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n-US" dirty="0"/>
              <a:t>Short description or sentence can go here.</a:t>
            </a:r>
          </a:p>
          <a:p>
            <a:endParaRPr lang="en-US" dirty="0"/>
          </a:p>
          <a:p>
            <a:r>
              <a:rPr lang="en-US" dirty="0">
                <a:solidFill>
                  <a:srgbClr val="ED7000"/>
                </a:solidFill>
              </a:rPr>
              <a:t>Sub title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We can’t completely avoid bullet points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So if we must use them, this is the layout to use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Notice that there is no more than 5 bullet points on the slide.</a:t>
            </a:r>
          </a:p>
          <a:p>
            <a:endParaRPr lang="en-US" dirty="0"/>
          </a:p>
          <a:p>
            <a:r>
              <a:rPr lang="en-US" dirty="0">
                <a:solidFill>
                  <a:srgbClr val="ED7000"/>
                </a:solidFill>
              </a:rPr>
              <a:t>More Tips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Keep them brief and supportive of what you’re saying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We want the audience to watch/listen to you, not read the screen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6705600" y="689617"/>
            <a:ext cx="5486400" cy="5486400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330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ject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24600" y="533400"/>
            <a:ext cx="5486400" cy="6096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324600" y="1447800"/>
            <a:ext cx="5486400" cy="4742506"/>
          </a:xfrm>
        </p:spPr>
        <p:txBody>
          <a:bodyPr wrap="square" lIns="0" tIns="0" rIns="0" bIns="0">
            <a:normAutofit/>
          </a:bodyPr>
          <a:lstStyle>
            <a:lvl1pPr marL="0" indent="0">
              <a:buNone/>
              <a:defRPr sz="2100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Short description. We want the audience to watch/listen to you, not read the screen.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0" y="686758"/>
            <a:ext cx="5486400" cy="5486400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79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771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096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tart_with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390315" cy="6858000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242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fety Mo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112934"/>
            <a:ext cx="3462528" cy="3465576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 txBox="1">
            <a:spLocks/>
          </p:cNvSpPr>
          <p:nvPr userDrawn="1"/>
        </p:nvSpPr>
        <p:spPr>
          <a:xfrm>
            <a:off x="455676" y="2827394"/>
            <a:ext cx="2362200" cy="1203211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4500" dirty="0">
                <a:solidFill>
                  <a:srgbClr val="ED7000"/>
                </a:solidFill>
              </a:rPr>
              <a:t>Safety</a:t>
            </a:r>
            <a:r>
              <a:rPr lang="en-US" sz="4500" dirty="0">
                <a:solidFill>
                  <a:schemeClr val="bg1"/>
                </a:solidFill>
              </a:rPr>
              <a:t> </a:t>
            </a:r>
            <a:br>
              <a:rPr lang="en-US" sz="4500" dirty="0">
                <a:solidFill>
                  <a:schemeClr val="bg1"/>
                </a:solidFill>
              </a:rPr>
            </a:br>
            <a:r>
              <a:rPr lang="en-US" sz="4500" dirty="0">
                <a:solidFill>
                  <a:schemeClr val="bg1"/>
                </a:solidFill>
              </a:rPr>
              <a:t>Moment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462528" y="0"/>
            <a:ext cx="8729472" cy="6858000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758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7848600" y="1524000"/>
            <a:ext cx="3238500" cy="800100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4000">
                <a:solidFill>
                  <a:srgbClr val="ED7000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7848600" y="2590800"/>
            <a:ext cx="3238500" cy="2819400"/>
          </a:xfrm>
        </p:spPr>
        <p:txBody>
          <a:bodyPr lIns="0" tIns="0" rIns="0" bIns="0">
            <a:noAutofit/>
          </a:bodyPr>
          <a:lstStyle>
            <a:lvl1pPr marL="400050" indent="-400050">
              <a:buFont typeface="+mj-lt"/>
              <a:buAutoNum type="arabicPeriod"/>
              <a:defRPr sz="2000"/>
            </a:lvl1pPr>
          </a:lstStyle>
          <a:p>
            <a:pPr lvl="0"/>
            <a:r>
              <a:rPr lang="en-US" dirty="0"/>
              <a:t>Section title one basic charts and graphs</a:t>
            </a:r>
          </a:p>
          <a:p>
            <a:pPr lvl="0"/>
            <a:r>
              <a:rPr lang="en-US" dirty="0"/>
              <a:t>Section title two bullet points and images</a:t>
            </a:r>
          </a:p>
          <a:p>
            <a:pPr lvl="0"/>
            <a:r>
              <a:rPr lang="en-US" dirty="0"/>
              <a:t>Section title three</a:t>
            </a:r>
          </a:p>
          <a:p>
            <a:pPr lvl="0"/>
            <a:r>
              <a:rPr lang="en-US" dirty="0"/>
              <a:t>Section title four</a:t>
            </a:r>
          </a:p>
          <a:p>
            <a:pPr lvl="0"/>
            <a:r>
              <a:rPr lang="en-US" dirty="0"/>
              <a:t>Section title five</a:t>
            </a:r>
          </a:p>
        </p:txBody>
      </p:sp>
    </p:spTree>
    <p:extLst>
      <p:ext uri="{BB962C8B-B14F-4D97-AF65-F5344CB8AC3E}">
        <p14:creationId xmlns:p14="http://schemas.microsoft.com/office/powerpoint/2010/main" val="1910297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Start"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63084" y="5321301"/>
            <a:ext cx="10363200" cy="774699"/>
          </a:xfrm>
        </p:spPr>
        <p:txBody>
          <a:bodyPr anchor="b"/>
          <a:lstStyle>
            <a:lvl1pPr algn="l">
              <a:defRPr sz="4000" b="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Topic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63084" y="4876800"/>
            <a:ext cx="10363200" cy="444500"/>
          </a:xfrm>
        </p:spPr>
        <p:txBody>
          <a:bodyPr lIns="0" tIns="0" rIns="0" bIns="0" anchor="b"/>
          <a:lstStyle>
            <a:lvl1pPr marL="0" indent="0">
              <a:buNone/>
              <a:defRPr sz="2000" baseline="0">
                <a:solidFill>
                  <a:srgbClr val="ED70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Section 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2370451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905000" cy="190500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743200" y="1162050"/>
            <a:ext cx="8686800" cy="563562"/>
          </a:xfrm>
        </p:spPr>
        <p:txBody>
          <a:bodyPr lIns="0" tIns="0" rIns="0" bIns="0">
            <a:normAutofit/>
          </a:bodyPr>
          <a:lstStyle>
            <a:lvl1pPr>
              <a:defRPr sz="4000">
                <a:solidFill>
                  <a:srgbClr val="ED7000"/>
                </a:solidFill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743200" y="1981201"/>
            <a:ext cx="8686800" cy="4525963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 marL="640080" indent="-285750">
              <a:buFont typeface="Arial" panose="020B0604020202020204" pitchFamily="34" charset="0"/>
              <a:buChar char="•"/>
              <a:defRPr sz="2000" baseline="0"/>
            </a:lvl2pPr>
            <a:lvl3pPr marL="917575" indent="-285750">
              <a:buSzPct val="100000"/>
              <a:buFont typeface="Century Gothic" panose="020B0502020202020204" pitchFamily="34" charset="0"/>
              <a:buChar char="◦"/>
              <a:defRPr sz="1800"/>
            </a:lvl3pPr>
          </a:lstStyle>
          <a:p>
            <a:pPr lvl="0"/>
            <a:r>
              <a:rPr lang="en-US" dirty="0"/>
              <a:t>We can’t completely avoid bullet points</a:t>
            </a:r>
          </a:p>
          <a:p>
            <a:pPr lvl="0"/>
            <a:r>
              <a:rPr lang="en-US" dirty="0"/>
              <a:t>So if we must use them, this is the layout to use</a:t>
            </a:r>
          </a:p>
          <a:p>
            <a:pPr lvl="0"/>
            <a:r>
              <a:rPr lang="en-US" dirty="0"/>
              <a:t>Keep them brief and supportive of what you’re saying</a:t>
            </a:r>
          </a:p>
          <a:p>
            <a:pPr lvl="0"/>
            <a:r>
              <a:rPr lang="en-US" dirty="0"/>
              <a:t>We want the audience to watch/listen to you, </a:t>
            </a:r>
            <a:br>
              <a:rPr lang="en-US" dirty="0"/>
            </a:br>
            <a:r>
              <a:rPr lang="en-US" dirty="0"/>
              <a:t>not read the screen</a:t>
            </a:r>
          </a:p>
          <a:p>
            <a:pPr lvl="0"/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385888"/>
            <a:ext cx="1447800" cy="1257300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174510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905000" cy="190500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743200" y="1162050"/>
            <a:ext cx="8686800" cy="563562"/>
          </a:xfrm>
        </p:spPr>
        <p:txBody>
          <a:bodyPr lIns="0" tIns="0" rIns="0" bIns="0">
            <a:normAutofit/>
          </a:bodyPr>
          <a:lstStyle>
            <a:lvl1pPr>
              <a:defRPr sz="4000">
                <a:solidFill>
                  <a:srgbClr val="ED7000"/>
                </a:solidFill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743200" y="1981201"/>
            <a:ext cx="4419600" cy="4525963"/>
          </a:xfrm>
        </p:spPr>
        <p:txBody>
          <a:bodyPr lIns="0" tIns="0" rIns="0" bIns="0"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rgbClr val="222222"/>
                </a:solidFill>
              </a:defRPr>
            </a:lvl1pPr>
            <a:lvl2pPr marL="640080" indent="-285750">
              <a:buFont typeface="Arial" panose="020B0604020202020204" pitchFamily="34" charset="0"/>
              <a:buChar char="•"/>
              <a:defRPr sz="2000" baseline="0">
                <a:solidFill>
                  <a:srgbClr val="222222"/>
                </a:solidFill>
              </a:defRPr>
            </a:lvl2pPr>
            <a:lvl3pPr marL="917575" indent="-285750">
              <a:buSzPct val="100000"/>
              <a:buFont typeface="Century Gothic" panose="020B0502020202020204" pitchFamily="34" charset="0"/>
              <a:buChar char="◦"/>
              <a:defRPr sz="1800"/>
            </a:lvl3pPr>
          </a:lstStyle>
          <a:p>
            <a:pPr lvl="0"/>
            <a:r>
              <a:rPr lang="en-US" dirty="0"/>
              <a:t>We can’t completely avoid bullet points</a:t>
            </a:r>
          </a:p>
          <a:p>
            <a:pPr lvl="0"/>
            <a:r>
              <a:rPr lang="en-US" dirty="0"/>
              <a:t>So if we must use them, this is the layout to use</a:t>
            </a:r>
          </a:p>
          <a:p>
            <a:pPr lvl="1"/>
            <a:r>
              <a:rPr lang="en-US" dirty="0"/>
              <a:t>Secondary bullet</a:t>
            </a:r>
          </a:p>
          <a:p>
            <a:pPr lvl="1"/>
            <a:r>
              <a:rPr lang="en-US" dirty="0"/>
              <a:t>Secondary bullet</a:t>
            </a:r>
          </a:p>
          <a:p>
            <a:pPr lvl="0"/>
            <a:r>
              <a:rPr lang="en-US" dirty="0"/>
              <a:t>Notice that there is no more than 5 bullet points on the slide.</a:t>
            </a:r>
          </a:p>
          <a:p>
            <a:pPr lvl="0"/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7315200" y="1981200"/>
            <a:ext cx="4114800" cy="4525963"/>
          </a:xfrm>
        </p:spPr>
        <p:txBody>
          <a:bodyPr>
            <a:normAutofit/>
          </a:bodyPr>
          <a:lstStyle>
            <a:lvl1pPr>
              <a:defRPr sz="2400">
                <a:solidFill>
                  <a:srgbClr val="222222"/>
                </a:solidFill>
              </a:defRPr>
            </a:lvl1pPr>
            <a:lvl2pPr>
              <a:defRPr sz="2000">
                <a:solidFill>
                  <a:srgbClr val="222222"/>
                </a:solidFill>
              </a:defRPr>
            </a:lvl2pPr>
          </a:lstStyle>
          <a:p>
            <a:pPr lvl="0"/>
            <a:r>
              <a:rPr lang="en-US" dirty="0"/>
              <a:t>Keep them brief and supportive of what you’re saying</a:t>
            </a:r>
          </a:p>
          <a:p>
            <a:pPr lvl="1"/>
            <a:r>
              <a:rPr lang="en-US" dirty="0"/>
              <a:t>Secondary bullet</a:t>
            </a:r>
          </a:p>
          <a:p>
            <a:pPr lvl="1"/>
            <a:r>
              <a:rPr lang="en-US" dirty="0"/>
              <a:t>Secondary bullet</a:t>
            </a:r>
          </a:p>
          <a:p>
            <a:pPr lvl="0"/>
            <a:r>
              <a:rPr lang="en-US" dirty="0"/>
              <a:t>We want the audience to watch/listen to you, </a:t>
            </a:r>
            <a:br>
              <a:rPr lang="en-US" dirty="0"/>
            </a:br>
            <a:r>
              <a:rPr lang="en-US" dirty="0"/>
              <a:t>not read the screen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385888"/>
            <a:ext cx="1447800" cy="1257300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341111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4400" y="533400"/>
            <a:ext cx="10210800" cy="6096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1447800"/>
            <a:ext cx="10210800" cy="4742506"/>
          </a:xfrm>
        </p:spPr>
        <p:txBody>
          <a:bodyPr wrap="square" lIns="0" tIns="0" rIns="0" bIns="0"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100" baseline="0">
                <a:solidFill>
                  <a:srgbClr val="22222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We can’t completely avoid bullet points</a:t>
            </a:r>
          </a:p>
          <a:p>
            <a:pPr lvl="0"/>
            <a:r>
              <a:rPr lang="en-US" dirty="0"/>
              <a:t>So if we must use them, this is the layout to use</a:t>
            </a:r>
          </a:p>
          <a:p>
            <a:pPr lvl="0"/>
            <a:r>
              <a:rPr lang="en-US" dirty="0"/>
              <a:t>Keep them brief </a:t>
            </a:r>
          </a:p>
          <a:p>
            <a:pPr lvl="0"/>
            <a:r>
              <a:rPr lang="en-US" dirty="0"/>
              <a:t>We want the audience to watch/listen to you, </a:t>
            </a:r>
            <a:br>
              <a:rPr lang="en-US" dirty="0"/>
            </a:br>
            <a:r>
              <a:rPr lang="en-US" dirty="0"/>
              <a:t>not read the screen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57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905000" cy="190500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2743200" y="1162050"/>
            <a:ext cx="8686800" cy="563562"/>
          </a:xfrm>
        </p:spPr>
        <p:txBody>
          <a:bodyPr lIns="0" tIns="0" rIns="0" bIns="0">
            <a:normAutofit/>
          </a:bodyPr>
          <a:lstStyle>
            <a:lvl1pPr>
              <a:defRPr sz="4000">
                <a:solidFill>
                  <a:srgbClr val="ED7000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385888"/>
            <a:ext cx="1447800" cy="1257300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733362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838200"/>
            <a:ext cx="10972800" cy="4270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98999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9" r:id="rId3"/>
    <p:sldLayoutId id="2147483662" r:id="rId4"/>
    <p:sldLayoutId id="2147483651" r:id="rId5"/>
    <p:sldLayoutId id="2147483650" r:id="rId6"/>
    <p:sldLayoutId id="2147483663" r:id="rId7"/>
    <p:sldLayoutId id="2147483665" r:id="rId8"/>
    <p:sldLayoutId id="2147483654" r:id="rId9"/>
    <p:sldLayoutId id="2147483660" r:id="rId10"/>
    <p:sldLayoutId id="2147483664" r:id="rId11"/>
    <p:sldLayoutId id="2147483661" r:id="rId12"/>
    <p:sldLayoutId id="2147483655" r:id="rId13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rgbClr val="ED70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2222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bin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bin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8.png"/><Relationship Id="rId4" Type="http://schemas.openxmlformats.org/officeDocument/2006/relationships/image" Target="../media/image4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4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pn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bin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bin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bin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128355"/>
            <a:ext cx="1527048" cy="4057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BD737C1-7B10-7145-EA12-B5B8763D51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1" y="62092"/>
            <a:ext cx="6148387" cy="5107464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6096000" y="2531088"/>
            <a:ext cx="6089469" cy="4326912"/>
          </a:xfrm>
          <a:prstGeom prst="rect">
            <a:avLst/>
          </a:prstGeom>
          <a:solidFill>
            <a:srgbClr val="221F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357DF0FC-EFC8-B57D-0257-3BCBCDB9E0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863" y="168729"/>
            <a:ext cx="1524000" cy="1660071"/>
          </a:xfrm>
          <a:prstGeom prst="rect">
            <a:avLst/>
          </a:prstGeom>
        </p:spPr>
      </p:pic>
      <p:pic>
        <p:nvPicPr>
          <p:cNvPr id="7" name="Logo">
            <a:extLst>
              <a:ext uri="{FF2B5EF4-FFF2-40B4-BE49-F238E27FC236}">
                <a16:creationId xmlns:a16="http://schemas.microsoft.com/office/drawing/2014/main" id="{C30D89BE-35D3-4242-A67B-1502DFEE4749}"/>
              </a:ext>
            </a:extLst>
          </p:cNvPr>
          <p:cNvPicPr/>
          <p:nvPr/>
        </p:nvPicPr>
        <p:blipFill>
          <a:blip r:embed="rId5"/>
          <a:srcRect/>
          <a:stretch/>
        </p:blipFill>
        <p:spPr>
          <a:xfrm>
            <a:off x="6553200" y="990600"/>
            <a:ext cx="1679448" cy="564446"/>
          </a:xfrm>
          <a:prstGeom prst="rect">
            <a:avLst/>
          </a:prstGeom>
        </p:spPr>
      </p:pic>
      <p:sp>
        <p:nvSpPr>
          <p:cNvPr id="32" name="Title 1"/>
          <p:cNvSpPr txBox="1">
            <a:spLocks/>
          </p:cNvSpPr>
          <p:nvPr/>
        </p:nvSpPr>
        <p:spPr>
          <a:xfrm>
            <a:off x="6273800" y="5645759"/>
            <a:ext cx="4495800" cy="576515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ED7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latin typeface="+mn-lt"/>
              </a:rPr>
              <a:t>Cameron Staib (Stantec)</a:t>
            </a:r>
          </a:p>
          <a:p>
            <a:r>
              <a:rPr lang="en-US" sz="1800" dirty="0">
                <a:latin typeface="+mn-lt"/>
              </a:rPr>
              <a:t>Rebecca Randall (TRILITY)</a:t>
            </a:r>
          </a:p>
          <a:p>
            <a:r>
              <a:rPr lang="en-US" sz="1800" dirty="0">
                <a:latin typeface="+mn-lt"/>
              </a:rPr>
              <a:t>Ramraj Kulkarni (UNITYWATER)</a:t>
            </a:r>
          </a:p>
        </p:txBody>
      </p:sp>
      <p:sp>
        <p:nvSpPr>
          <p:cNvPr id="33" name="Text Placeholder 2"/>
          <p:cNvSpPr txBox="1">
            <a:spLocks/>
          </p:cNvSpPr>
          <p:nvPr/>
        </p:nvSpPr>
        <p:spPr>
          <a:xfrm>
            <a:off x="6273800" y="2815361"/>
            <a:ext cx="5911669" cy="1031761"/>
          </a:xfrm>
          <a:prstGeom prst="rect">
            <a:avLst/>
          </a:prstGeom>
        </p:spPr>
        <p:txBody>
          <a:bodyPr lIns="0" tIns="0" rIns="0" bIns="0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latin typeface="+mj-lt"/>
              </a:rPr>
              <a:t>A New Spin on an Old Approach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latin typeface="+mj-lt"/>
              </a:rPr>
              <a:t>- Hybrid Digestion Configuration at Redcliffe STP</a:t>
            </a:r>
          </a:p>
        </p:txBody>
      </p:sp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68B38443-D502-9DE4-9D52-947D50E830A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363" y="305595"/>
            <a:ext cx="1342068" cy="121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022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56B1EC5-1864-B870-0A2C-132F9BF92F96}"/>
              </a:ext>
            </a:extLst>
          </p:cNvPr>
          <p:cNvSpPr/>
          <p:nvPr/>
        </p:nvSpPr>
        <p:spPr>
          <a:xfrm>
            <a:off x="4560967" y="2967335"/>
            <a:ext cx="307007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Design </a:t>
            </a:r>
          </a:p>
          <a:p>
            <a:pPr algn="ctr"/>
            <a:r>
              <a:rPr lang="en-US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Features</a:t>
            </a:r>
          </a:p>
        </p:txBody>
      </p:sp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3484EB1C-FAD6-2B1D-9DA8-C5B8D7EB75D0}"/>
              </a:ext>
            </a:extLst>
          </p:cNvPr>
          <p:cNvSpPr/>
          <p:nvPr/>
        </p:nvSpPr>
        <p:spPr>
          <a:xfrm>
            <a:off x="1066800" y="533400"/>
            <a:ext cx="3429000" cy="1371600"/>
          </a:xfrm>
          <a:prstGeom prst="wedgeRoundRectCallout">
            <a:avLst>
              <a:gd name="adj1" fmla="val 63992"/>
              <a:gd name="adj2" fmla="val 131707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Partial RAS/WAS bypass of existing thickening centrifuge</a:t>
            </a:r>
            <a:endParaRPr lang="en-US" dirty="0"/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CC3AC304-4D95-BF7F-289A-C0D5659BAAC2}"/>
              </a:ext>
            </a:extLst>
          </p:cNvPr>
          <p:cNvSpPr/>
          <p:nvPr/>
        </p:nvSpPr>
        <p:spPr>
          <a:xfrm>
            <a:off x="304800" y="2667000"/>
            <a:ext cx="3429000" cy="1371600"/>
          </a:xfrm>
          <a:prstGeom prst="wedgeRoundRectCallout">
            <a:avLst>
              <a:gd name="adj1" fmla="val 77199"/>
              <a:gd name="adj2" fmla="val 29484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Relatively high aerobic digester feed conc. (2-2.5%) – coarse bubble diffuser selection</a:t>
            </a:r>
            <a:endParaRPr lang="en-US" dirty="0"/>
          </a:p>
        </p:txBody>
      </p: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350E15D0-16BC-4577-57EE-062954561753}"/>
              </a:ext>
            </a:extLst>
          </p:cNvPr>
          <p:cNvSpPr/>
          <p:nvPr/>
        </p:nvSpPr>
        <p:spPr>
          <a:xfrm>
            <a:off x="685800" y="4924697"/>
            <a:ext cx="3429000" cy="1371600"/>
          </a:xfrm>
          <a:prstGeom prst="wedgeRoundRectCallout">
            <a:avLst>
              <a:gd name="adj1" fmla="val 64246"/>
              <a:gd name="adj2" fmla="val -86071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3 cell cyclic aeration approach to manage N and P release in aerobic digester</a:t>
            </a:r>
            <a:endParaRPr lang="en-US" dirty="0"/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3E194E31-7B1A-576F-E46D-F34160B75CBF}"/>
              </a:ext>
            </a:extLst>
          </p:cNvPr>
          <p:cNvSpPr/>
          <p:nvPr/>
        </p:nvSpPr>
        <p:spPr>
          <a:xfrm>
            <a:off x="4800600" y="5105400"/>
            <a:ext cx="4243304" cy="1371600"/>
          </a:xfrm>
          <a:prstGeom prst="wedgeRoundRectCallout">
            <a:avLst>
              <a:gd name="adj1" fmla="val -20325"/>
              <a:gd name="adj2" fmla="val -90516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Lime dose for alkalinity to both digestion systems AND to support P capture in aerobic digester (capture P and related solids OUTSIDE of 2ndry sludge inventory)</a:t>
            </a:r>
            <a:endParaRPr lang="en-US" dirty="0"/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7E5F37E0-8AD7-A204-9F51-435397E0F577}"/>
              </a:ext>
            </a:extLst>
          </p:cNvPr>
          <p:cNvSpPr/>
          <p:nvPr/>
        </p:nvSpPr>
        <p:spPr>
          <a:xfrm>
            <a:off x="8686800" y="3657600"/>
            <a:ext cx="3429000" cy="1371600"/>
          </a:xfrm>
          <a:prstGeom prst="wedgeRoundRectCallout">
            <a:avLst>
              <a:gd name="adj1" fmla="val -92706"/>
              <a:gd name="adj2" fmla="val -34008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‘Ambient’ anaerobic digestion of fermented primary sludge (available design HRT &gt; 55 days)</a:t>
            </a:r>
            <a:endParaRPr lang="en-US" dirty="0"/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E348933E-6EF9-5D1F-A6F9-DD58A88C7995}"/>
              </a:ext>
            </a:extLst>
          </p:cNvPr>
          <p:cNvSpPr/>
          <p:nvPr/>
        </p:nvSpPr>
        <p:spPr>
          <a:xfrm>
            <a:off x="5669280" y="1279489"/>
            <a:ext cx="6531429" cy="1371600"/>
          </a:xfrm>
          <a:prstGeom prst="wedgeRoundRectCallout">
            <a:avLst>
              <a:gd name="adj1" fmla="val -36814"/>
              <a:gd name="adj2" fmla="val 79643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Alt 1: Run anaerobic digester as fill and spill and blend anaerobic and aerobic sludge in aerobic digester 3.</a:t>
            </a:r>
          </a:p>
          <a:p>
            <a:pPr algn="ctr"/>
            <a:r>
              <a:rPr lang="en-AU" dirty="0"/>
              <a:t>Alt 2: Anaerobic digester as variable volume (pump in and pump out) and blend sludges in covered smaller centrifuge feed tank.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B541FE-E24D-A34E-AD34-D5697CC76AEC}"/>
              </a:ext>
            </a:extLst>
          </p:cNvPr>
          <p:cNvSpPr txBox="1"/>
          <p:nvPr/>
        </p:nvSpPr>
        <p:spPr>
          <a:xfrm>
            <a:off x="6477000" y="171773"/>
            <a:ext cx="464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i="1" dirty="0"/>
              <a:t>Odour Generation, P release avoidance and loss of aerobic digestion volume </a:t>
            </a:r>
            <a:endParaRPr lang="en-US" i="1" dirty="0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942A44E1-9A4C-BA67-8173-47F8EE5777C6}"/>
              </a:ext>
            </a:extLst>
          </p:cNvPr>
          <p:cNvSpPr/>
          <p:nvPr/>
        </p:nvSpPr>
        <p:spPr>
          <a:xfrm rot="5400000">
            <a:off x="9021504" y="788199"/>
            <a:ext cx="424823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981896A-8BE7-177D-C854-B8B2D14BCDDC}"/>
              </a:ext>
            </a:extLst>
          </p:cNvPr>
          <p:cNvGrpSpPr/>
          <p:nvPr/>
        </p:nvGrpSpPr>
        <p:grpSpPr>
          <a:xfrm>
            <a:off x="9144000" y="5875508"/>
            <a:ext cx="2857707" cy="982492"/>
            <a:chOff x="189101" y="5875508"/>
            <a:chExt cx="2857707" cy="982492"/>
          </a:xfrm>
        </p:grpSpPr>
        <p:pic>
          <p:nvPicPr>
            <p:cNvPr id="14" name="Logo">
              <a:extLst>
                <a:ext uri="{FF2B5EF4-FFF2-40B4-BE49-F238E27FC236}">
                  <a16:creationId xmlns:a16="http://schemas.microsoft.com/office/drawing/2014/main" id="{40FF7421-F88E-4202-FA96-3DE2F54C9428}"/>
                </a:ext>
              </a:extLst>
            </p:cNvPr>
            <p:cNvPicPr/>
            <p:nvPr/>
          </p:nvPicPr>
          <p:blipFill>
            <a:blip r:embed="rId2"/>
            <a:srcRect/>
            <a:stretch/>
          </p:blipFill>
          <p:spPr>
            <a:xfrm>
              <a:off x="189101" y="6318068"/>
              <a:ext cx="1038808" cy="358423"/>
            </a:xfrm>
            <a:prstGeom prst="rect">
              <a:avLst/>
            </a:prstGeom>
          </p:spPr>
        </p:pic>
        <p:pic>
          <p:nvPicPr>
            <p:cNvPr id="13" name="Picture 12" descr="Logo, company name&#10;&#10;Description automatically generated">
              <a:extLst>
                <a:ext uri="{FF2B5EF4-FFF2-40B4-BE49-F238E27FC236}">
                  <a16:creationId xmlns:a16="http://schemas.microsoft.com/office/drawing/2014/main" id="{1E0C9B86-0B67-AC7B-163D-D675D56B18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4848" y="5875508"/>
              <a:ext cx="901960" cy="982492"/>
            </a:xfrm>
            <a:prstGeom prst="rect">
              <a:avLst/>
            </a:prstGeom>
          </p:spPr>
        </p:pic>
      </p:grpSp>
      <p:pic>
        <p:nvPicPr>
          <p:cNvPr id="16" name="Picture 15" descr="Logo, company name&#10;&#10;Description automatically generated">
            <a:extLst>
              <a:ext uri="{FF2B5EF4-FFF2-40B4-BE49-F238E27FC236}">
                <a16:creationId xmlns:a16="http://schemas.microsoft.com/office/drawing/2014/main" id="{E1AF1B5A-F44D-2F83-30D6-83E2D7A43E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00" y="5954533"/>
            <a:ext cx="741177" cy="67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50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A4ED6BA-0B31-3DB3-5725-C3ACE211E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012885"/>
            <a:ext cx="6120765" cy="48482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004BB0-F00A-A432-7BF7-8B28F5F675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8" y="-29547"/>
            <a:ext cx="6437630" cy="42919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56766D4-FD03-739C-6B97-35A05637C078}"/>
              </a:ext>
            </a:extLst>
          </p:cNvPr>
          <p:cNvGrpSpPr/>
          <p:nvPr/>
        </p:nvGrpSpPr>
        <p:grpSpPr>
          <a:xfrm>
            <a:off x="152400" y="5791200"/>
            <a:ext cx="2857707" cy="982492"/>
            <a:chOff x="189101" y="5875508"/>
            <a:chExt cx="2857707" cy="982492"/>
          </a:xfrm>
        </p:grpSpPr>
        <p:pic>
          <p:nvPicPr>
            <p:cNvPr id="6" name="Logo">
              <a:extLst>
                <a:ext uri="{FF2B5EF4-FFF2-40B4-BE49-F238E27FC236}">
                  <a16:creationId xmlns:a16="http://schemas.microsoft.com/office/drawing/2014/main" id="{E15B8DD5-205E-9273-B52D-FE5098DF115B}"/>
                </a:ext>
              </a:extLst>
            </p:cNvPr>
            <p:cNvPicPr/>
            <p:nvPr/>
          </p:nvPicPr>
          <p:blipFill>
            <a:blip r:embed="rId4"/>
            <a:srcRect/>
            <a:stretch/>
          </p:blipFill>
          <p:spPr>
            <a:xfrm>
              <a:off x="189101" y="6318068"/>
              <a:ext cx="1038808" cy="358423"/>
            </a:xfrm>
            <a:prstGeom prst="rect">
              <a:avLst/>
            </a:prstGeom>
          </p:spPr>
        </p:pic>
        <p:pic>
          <p:nvPicPr>
            <p:cNvPr id="5" name="Picture 4" descr="Logo, company name&#10;&#10;Description automatically generated">
              <a:extLst>
                <a:ext uri="{FF2B5EF4-FFF2-40B4-BE49-F238E27FC236}">
                  <a16:creationId xmlns:a16="http://schemas.microsoft.com/office/drawing/2014/main" id="{D4BE059B-0A67-FD80-6418-6EE67E40A2C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4848" y="5875508"/>
              <a:ext cx="901960" cy="982492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E4B78153-AAED-5117-341A-2F243AE02E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0467" y="5898451"/>
            <a:ext cx="737680" cy="67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237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48B68-479B-9EEA-447C-4BEF27E89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Commissioning and Operations RR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435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62200" y="355635"/>
            <a:ext cx="8686800" cy="563562"/>
          </a:xfrm>
        </p:spPr>
        <p:txBody>
          <a:bodyPr>
            <a:normAutofit fontScale="90000"/>
          </a:bodyPr>
          <a:lstStyle/>
          <a:p>
            <a:r>
              <a:rPr lang="en-US" dirty="0"/>
              <a:t>Commissioning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9400" y="1145142"/>
            <a:ext cx="4578973" cy="274319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Anaerobic Digester Commissioning Build Up Rate</a:t>
            </a:r>
          </a:p>
          <a:p>
            <a:r>
              <a:rPr lang="en-US" dirty="0"/>
              <a:t>Aerobic Digester Equipment Issues</a:t>
            </a:r>
          </a:p>
          <a:p>
            <a:r>
              <a:rPr lang="en-US" dirty="0"/>
              <a:t>Aerobic/Anaerobic Blend Trials</a:t>
            </a:r>
          </a:p>
          <a:p>
            <a:r>
              <a:rPr lang="en-US" dirty="0"/>
              <a:t>Foaming and Dewatering Issues</a:t>
            </a:r>
          </a:p>
          <a:p>
            <a:r>
              <a:rPr lang="en-US" dirty="0"/>
              <a:t>Nutrient Control (centrate concentrations)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6AA9914-F101-42BA-A1A0-3E434C3AE4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307D513-6470-48ED-B371-BFB7F6A95A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F3670A7-C251-4AA0-BE50-3CA1B89DC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6833" y="606169"/>
            <a:ext cx="4143375" cy="31075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6C9565F-3EE6-45C9-A4B0-256CB23C0E4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95" r="11709"/>
          <a:stretch/>
        </p:blipFill>
        <p:spPr>
          <a:xfrm rot="5400000">
            <a:off x="213392" y="1573305"/>
            <a:ext cx="2317219" cy="2728451"/>
          </a:xfrm>
          <a:prstGeom prst="rect">
            <a:avLst/>
          </a:prstGeom>
        </p:spPr>
      </p:pic>
      <p:pic>
        <p:nvPicPr>
          <p:cNvPr id="11" name="Picture 10" descr="A picture containing building, green, outdoor&#10;&#10;Description automatically generated">
            <a:extLst>
              <a:ext uri="{FF2B5EF4-FFF2-40B4-BE49-F238E27FC236}">
                <a16:creationId xmlns:a16="http://schemas.microsoft.com/office/drawing/2014/main" id="{048BCDF0-E62C-4748-866B-F0BC2FF55ED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87"/>
          <a:stretch/>
        </p:blipFill>
        <p:spPr>
          <a:xfrm>
            <a:off x="7306833" y="3707479"/>
            <a:ext cx="4143375" cy="3148966"/>
          </a:xfrm>
          <a:prstGeom prst="rect">
            <a:avLst/>
          </a:prstGeom>
        </p:spPr>
      </p:pic>
      <p:pic>
        <p:nvPicPr>
          <p:cNvPr id="13" name="Picture 12" descr="A picture containing outdoor, sky, ground, tree&#10;&#10;Description automatically generated">
            <a:extLst>
              <a:ext uri="{FF2B5EF4-FFF2-40B4-BE49-F238E27FC236}">
                <a16:creationId xmlns:a16="http://schemas.microsoft.com/office/drawing/2014/main" id="{49D8AFF3-7EE5-43A4-BAEE-07B9BC710E1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7" r="15826"/>
          <a:stretch/>
        </p:blipFill>
        <p:spPr>
          <a:xfrm>
            <a:off x="7776" y="4096140"/>
            <a:ext cx="3745338" cy="2761860"/>
          </a:xfrm>
          <a:prstGeom prst="rect">
            <a:avLst/>
          </a:prstGeom>
        </p:spPr>
      </p:pic>
      <p:pic>
        <p:nvPicPr>
          <p:cNvPr id="15" name="Picture 14" descr="A picture containing grass, sky, outdoor, building&#10;&#10;Description automatically generated">
            <a:extLst>
              <a:ext uri="{FF2B5EF4-FFF2-40B4-BE49-F238E27FC236}">
                <a16:creationId xmlns:a16="http://schemas.microsoft.com/office/drawing/2014/main" id="{7A8415D5-18E8-4D8C-9FA6-95852DFCD52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9" r="18089"/>
          <a:stretch/>
        </p:blipFill>
        <p:spPr>
          <a:xfrm>
            <a:off x="3709111" y="4096140"/>
            <a:ext cx="3606089" cy="2761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973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E464D-0A7F-2B1C-5F6B-C5D14C1B2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602" y="533400"/>
            <a:ext cx="10210800" cy="609600"/>
          </a:xfrm>
        </p:spPr>
        <p:txBody>
          <a:bodyPr>
            <a:normAutofit/>
          </a:bodyPr>
          <a:lstStyle/>
          <a:p>
            <a:r>
              <a:rPr lang="en-AU" dirty="0"/>
              <a:t>Anaerobic Digester Build Up Rate</a:t>
            </a: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12FC109-1796-43EF-8C12-0493BF6109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50" t="26908" r="40625" b="14208"/>
          <a:stretch/>
        </p:blipFill>
        <p:spPr>
          <a:xfrm>
            <a:off x="1600200" y="1517276"/>
            <a:ext cx="8686800" cy="497783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6D8F1E0A-950A-5409-484F-CB779568F737}"/>
              </a:ext>
            </a:extLst>
          </p:cNvPr>
          <p:cNvGrpSpPr/>
          <p:nvPr/>
        </p:nvGrpSpPr>
        <p:grpSpPr>
          <a:xfrm>
            <a:off x="9144000" y="42154"/>
            <a:ext cx="2857707" cy="982492"/>
            <a:chOff x="189101" y="5875508"/>
            <a:chExt cx="2857707" cy="982492"/>
          </a:xfrm>
        </p:grpSpPr>
        <p:pic>
          <p:nvPicPr>
            <p:cNvPr id="6" name="Logo">
              <a:extLst>
                <a:ext uri="{FF2B5EF4-FFF2-40B4-BE49-F238E27FC236}">
                  <a16:creationId xmlns:a16="http://schemas.microsoft.com/office/drawing/2014/main" id="{BE4AC059-BF17-F0C2-3282-CC435927F4FC}"/>
                </a:ext>
              </a:extLst>
            </p:cNvPr>
            <p:cNvPicPr/>
            <p:nvPr/>
          </p:nvPicPr>
          <p:blipFill>
            <a:blip r:embed="rId3"/>
            <a:srcRect/>
            <a:stretch/>
          </p:blipFill>
          <p:spPr>
            <a:xfrm>
              <a:off x="189101" y="6318068"/>
              <a:ext cx="1038808" cy="358423"/>
            </a:xfrm>
            <a:prstGeom prst="rect">
              <a:avLst/>
            </a:prstGeom>
          </p:spPr>
        </p:pic>
        <p:pic>
          <p:nvPicPr>
            <p:cNvPr id="5" name="Picture 4" descr="Logo, company name&#10;&#10;Description automatically generated">
              <a:extLst>
                <a:ext uri="{FF2B5EF4-FFF2-40B4-BE49-F238E27FC236}">
                  <a16:creationId xmlns:a16="http://schemas.microsoft.com/office/drawing/2014/main" id="{44DDD2BB-B96C-2D6C-A42A-7077D8B5E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4848" y="5875508"/>
              <a:ext cx="901960" cy="982492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FCBE57B4-97D3-7EC5-4269-EF45898ADA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62067" y="139493"/>
            <a:ext cx="737680" cy="67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5922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E12C3-ECE3-4291-9183-68339E426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400"/>
            <a:ext cx="10058400" cy="609600"/>
          </a:xfrm>
        </p:spPr>
        <p:txBody>
          <a:bodyPr>
            <a:normAutofit/>
          </a:bodyPr>
          <a:lstStyle/>
          <a:p>
            <a:r>
              <a:rPr lang="en-AU" dirty="0"/>
              <a:t>Anaerobic Digester Build Up Rate (cont.)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D5B93-5B07-4854-B464-3DFD02C6FD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447800"/>
            <a:ext cx="5486400" cy="5105400"/>
          </a:xfrm>
        </p:spPr>
        <p:txBody>
          <a:bodyPr/>
          <a:lstStyle/>
          <a:p>
            <a:endParaRPr lang="en-AU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BC492BE-EDDC-4710-9AC0-81F0A4A43705}"/>
              </a:ext>
            </a:extLst>
          </p:cNvPr>
          <p:cNvGraphicFramePr>
            <a:graphicFrameLocks noGrp="1"/>
          </p:cNvGraphicFramePr>
          <p:nvPr/>
        </p:nvGraphicFramePr>
        <p:xfrm>
          <a:off x="367005" y="1066800"/>
          <a:ext cx="5347995" cy="2518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B0124DCD-9215-4D70-BE78-C5874DD2A2B2}"/>
              </a:ext>
            </a:extLst>
          </p:cNvPr>
          <p:cNvGraphicFramePr>
            <a:graphicFrameLocks noGrp="1"/>
          </p:cNvGraphicFramePr>
          <p:nvPr/>
        </p:nvGraphicFramePr>
        <p:xfrm>
          <a:off x="-37322" y="3657600"/>
          <a:ext cx="5904722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Picture Placeholder 7">
            <a:extLst>
              <a:ext uri="{FF2B5EF4-FFF2-40B4-BE49-F238E27FC236}">
                <a16:creationId xmlns:a16="http://schemas.microsoft.com/office/drawing/2014/main" id="{5404249C-58CA-4DB7-8FAC-E1EA5E02DD82}"/>
              </a:ext>
            </a:extLst>
          </p:cNvPr>
          <p:cNvGraphicFramePr>
            <a:graphicFrameLocks noGrp="1"/>
          </p:cNvGraphicFramePr>
          <p:nvPr>
            <p:ph type="pic" sz="quarter" idx="11"/>
          </p:nvPr>
        </p:nvGraphicFramePr>
        <p:xfrm>
          <a:off x="6338595" y="1143000"/>
          <a:ext cx="5600700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3C9F9DDB-4C42-4702-8184-AF52EA4CBCA9}"/>
              </a:ext>
            </a:extLst>
          </p:cNvPr>
          <p:cNvGraphicFramePr>
            <a:graphicFrameLocks noGrp="1"/>
          </p:cNvGraphicFramePr>
          <p:nvPr/>
        </p:nvGraphicFramePr>
        <p:xfrm>
          <a:off x="6096000" y="4038600"/>
          <a:ext cx="5677678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6384658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6713D-80F0-4E08-8D95-16AAB9FE9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Aerobic Digester Commissioning</a:t>
            </a:r>
            <a:endParaRPr lang="en-AU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2F732E7-6D60-4992-9239-203DF9453C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AU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17BAD96-6FCC-4B78-9F3D-6EFED8F74E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620" t="24991" r="19052" b="4522"/>
          <a:stretch/>
        </p:blipFill>
        <p:spPr bwMode="auto">
          <a:xfrm>
            <a:off x="7188737" y="838200"/>
            <a:ext cx="4244976" cy="27118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1DD266F-1525-4C07-A0D0-1F3D12DD8D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737" y="3458547"/>
            <a:ext cx="4244976" cy="318373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DEB485-E8B6-4B84-A97F-D31EE88B2A8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49" t="26908" r="41038" b="15362"/>
          <a:stretch/>
        </p:blipFill>
        <p:spPr>
          <a:xfrm>
            <a:off x="457200" y="1981200"/>
            <a:ext cx="6731537" cy="381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0091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324EC-BC0D-ADF6-79B2-C377BC596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400"/>
            <a:ext cx="6096000" cy="609600"/>
          </a:xfrm>
        </p:spPr>
        <p:txBody>
          <a:bodyPr>
            <a:normAutofit fontScale="90000"/>
          </a:bodyPr>
          <a:lstStyle/>
          <a:p>
            <a:r>
              <a:rPr lang="en-AU" dirty="0"/>
              <a:t>Anaerobic/Aerobic Sludge Blend Location Trials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592587-7600-4E89-8013-09B6066980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643188"/>
            <a:ext cx="5486400" cy="4547118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800" dirty="0">
                <a:latin typeface="HelveticaNeueLT Std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AU" sz="2800" dirty="0">
                <a:effectLst/>
                <a:latin typeface="HelveticaNeueLT Std"/>
                <a:ea typeface="Times New Roman" panose="02020603050405020304" pitchFamily="18" charset="0"/>
                <a:cs typeface="Times New Roman" panose="02020603050405020304" pitchFamily="18" charset="0"/>
              </a:rPr>
              <a:t>ither AD3 or the CDSF tank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800" dirty="0">
                <a:latin typeface="HelveticaNeueLT Std"/>
                <a:cs typeface="Times New Roman" panose="02020603050405020304" pitchFamily="18" charset="0"/>
              </a:rPr>
              <a:t>Blending in Aerobic Digester 3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AU" sz="2300" dirty="0">
                <a:latin typeface="HelveticaNeueLT Std"/>
                <a:cs typeface="Times New Roman" panose="02020603050405020304" pitchFamily="18" charset="0"/>
              </a:rPr>
              <a:t>Anaerobic Digester in Fixed Volume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AU" sz="2300" dirty="0">
                <a:latin typeface="HelveticaNeueLT Std"/>
                <a:cs typeface="Times New Roman" panose="02020603050405020304" pitchFamily="18" charset="0"/>
              </a:rPr>
              <a:t>Anticipated odour didn’t eventuate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AU" sz="2300" dirty="0">
                <a:latin typeface="HelveticaNeueLT Std"/>
                <a:cs typeface="Times New Roman" panose="02020603050405020304" pitchFamily="18" charset="0"/>
              </a:rPr>
              <a:t>Sludge bulking occurred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800" dirty="0">
                <a:latin typeface="HelveticaNeueLT Std"/>
                <a:cs typeface="Times New Roman" panose="02020603050405020304" pitchFamily="18" charset="0"/>
              </a:rPr>
              <a:t>Blending in CDSF Tank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AU" sz="2100" dirty="0">
                <a:latin typeface="HelveticaNeueLT Std"/>
                <a:cs typeface="Times New Roman" panose="02020603050405020304" pitchFamily="18" charset="0"/>
              </a:rPr>
              <a:t>Anaerobic Digester in Variable Volume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AU" sz="2100" dirty="0">
                <a:latin typeface="HelveticaNeueLT Std"/>
                <a:cs typeface="Times New Roman" panose="02020603050405020304" pitchFamily="18" charset="0"/>
              </a:rPr>
              <a:t>Process Interlocks were an issue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AU" sz="2100" dirty="0">
                <a:latin typeface="HelveticaNeueLT Std"/>
                <a:cs typeface="Times New Roman" panose="02020603050405020304" pitchFamily="18" charset="0"/>
              </a:rPr>
              <a:t>Ratios &gt;~30% resulted in reduced effectiveness of dewatering and foaming of the CDSF Tank and Centrate PS. Ok at design 25.8% but better at between 20-25%</a:t>
            </a:r>
          </a:p>
          <a:p>
            <a:pPr lvl="1"/>
            <a:endParaRPr lang="en-AU" dirty="0">
              <a:latin typeface="HelveticaNeueLT Std"/>
              <a:cs typeface="Times New Roman" panose="02020603050405020304" pitchFamily="18" charset="0"/>
            </a:endParaRPr>
          </a:p>
          <a:p>
            <a:endParaRPr lang="en-AU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FA9B087-5F19-48F2-9230-4DEEF9A5BE7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73B42D-7E86-4FFC-B0AF-65370316E3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45387" y="1426029"/>
            <a:ext cx="5892424" cy="44196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6B05604A-5C10-AAB0-6203-B13BFDFA9DD4}"/>
              </a:ext>
            </a:extLst>
          </p:cNvPr>
          <p:cNvGrpSpPr/>
          <p:nvPr/>
        </p:nvGrpSpPr>
        <p:grpSpPr>
          <a:xfrm>
            <a:off x="152401" y="6019800"/>
            <a:ext cx="2590800" cy="753892"/>
            <a:chOff x="189101" y="5875508"/>
            <a:chExt cx="2857707" cy="982492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935B177-B969-E77D-EE93-EC64B99A25F5}"/>
                </a:ext>
              </a:extLst>
            </p:cNvPr>
            <p:cNvGrpSpPr/>
            <p:nvPr/>
          </p:nvGrpSpPr>
          <p:grpSpPr>
            <a:xfrm>
              <a:off x="189101" y="6035845"/>
              <a:ext cx="1879547" cy="782966"/>
              <a:chOff x="180392" y="6042377"/>
              <a:chExt cx="1879547" cy="782966"/>
            </a:xfrm>
          </p:grpSpPr>
          <p:pic>
            <p:nvPicPr>
              <p:cNvPr id="9" name="Logo">
                <a:extLst>
                  <a:ext uri="{FF2B5EF4-FFF2-40B4-BE49-F238E27FC236}">
                    <a16:creationId xmlns:a16="http://schemas.microsoft.com/office/drawing/2014/main" id="{B2C8892F-E403-E93E-DBE6-34C77E857AF1}"/>
                  </a:ext>
                </a:extLst>
              </p:cNvPr>
              <p:cNvPicPr/>
              <p:nvPr/>
            </p:nvPicPr>
            <p:blipFill>
              <a:blip r:embed="rId3"/>
              <a:srcRect/>
              <a:stretch/>
            </p:blipFill>
            <p:spPr>
              <a:xfrm>
                <a:off x="180392" y="6324600"/>
                <a:ext cx="1038808" cy="358423"/>
              </a:xfrm>
              <a:prstGeom prst="rect">
                <a:avLst/>
              </a:prstGeom>
            </p:spPr>
          </p:pic>
          <p:pic>
            <p:nvPicPr>
              <p:cNvPr id="10" name="Picture 9" descr="Logo, company name&#10;&#10;Description automatically generated">
                <a:extLst>
                  <a:ext uri="{FF2B5EF4-FFF2-40B4-BE49-F238E27FC236}">
                    <a16:creationId xmlns:a16="http://schemas.microsoft.com/office/drawing/2014/main" id="{C6767824-5EBC-1527-31E5-1B7CB41E3C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19296" y="6042377"/>
                <a:ext cx="740643" cy="782966"/>
              </a:xfrm>
              <a:prstGeom prst="rect">
                <a:avLst/>
              </a:prstGeom>
            </p:spPr>
          </p:pic>
        </p:grpSp>
        <p:pic>
          <p:nvPicPr>
            <p:cNvPr id="6" name="Picture 5" descr="Logo, company name&#10;&#10;Description automatically generated">
              <a:extLst>
                <a:ext uri="{FF2B5EF4-FFF2-40B4-BE49-F238E27FC236}">
                  <a16:creationId xmlns:a16="http://schemas.microsoft.com/office/drawing/2014/main" id="{5A164A3D-02B1-E251-EFFD-FEF0EE178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4848" y="5875508"/>
              <a:ext cx="901960" cy="9824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5407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A77B8-7B49-5796-5B1C-33BCE9580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Nutrient Returns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6C9A0B-1707-4280-ADC4-5D351BADC1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447800"/>
            <a:ext cx="4724400" cy="236220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/>
              <a:t>PO4-P Aerobic Digester 3, average &lt; 50 mg/L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A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/>
              <a:t>Ammonia – N Aerobic Digester 3 Average &lt; 75 mg/L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FC2D8379-6FBB-480D-887D-D23C46C0599D}"/>
              </a:ext>
            </a:extLst>
          </p:cNvPr>
          <p:cNvGraphicFramePr>
            <a:graphicFrameLocks noGrp="1"/>
          </p:cNvGraphicFramePr>
          <p:nvPr/>
        </p:nvGraphicFramePr>
        <p:xfrm>
          <a:off x="5486400" y="990600"/>
          <a:ext cx="6172200" cy="47425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D191A99-D66E-91A5-2A2C-8245CC4A79EC}"/>
              </a:ext>
            </a:extLst>
          </p:cNvPr>
          <p:cNvSpPr txBox="1"/>
          <p:nvPr/>
        </p:nvSpPr>
        <p:spPr>
          <a:xfrm>
            <a:off x="1447800" y="3810000"/>
            <a:ext cx="2971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i="1" dirty="0"/>
              <a:t>Targets to avoid additional secondary treatment chemical dosing met!</a:t>
            </a:r>
            <a:endParaRPr lang="en-US" i="1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8DA918C-90BA-1048-178E-0B293FCDBAB5}"/>
              </a:ext>
            </a:extLst>
          </p:cNvPr>
          <p:cNvGrpSpPr/>
          <p:nvPr/>
        </p:nvGrpSpPr>
        <p:grpSpPr>
          <a:xfrm>
            <a:off x="152400" y="6070552"/>
            <a:ext cx="2590800" cy="753892"/>
            <a:chOff x="189101" y="5875508"/>
            <a:chExt cx="2857707" cy="982492"/>
          </a:xfrm>
        </p:grpSpPr>
        <p:pic>
          <p:nvPicPr>
            <p:cNvPr id="7" name="Logo">
              <a:extLst>
                <a:ext uri="{FF2B5EF4-FFF2-40B4-BE49-F238E27FC236}">
                  <a16:creationId xmlns:a16="http://schemas.microsoft.com/office/drawing/2014/main" id="{1C73A125-155C-BF88-EF49-8556C8FA643D}"/>
                </a:ext>
              </a:extLst>
            </p:cNvPr>
            <p:cNvPicPr/>
            <p:nvPr/>
          </p:nvPicPr>
          <p:blipFill>
            <a:blip r:embed="rId3"/>
            <a:srcRect/>
            <a:stretch/>
          </p:blipFill>
          <p:spPr>
            <a:xfrm>
              <a:off x="189101" y="6318068"/>
              <a:ext cx="1038808" cy="358422"/>
            </a:xfrm>
            <a:prstGeom prst="rect">
              <a:avLst/>
            </a:prstGeom>
          </p:spPr>
        </p:pic>
        <p:pic>
          <p:nvPicPr>
            <p:cNvPr id="6" name="Picture 5" descr="Logo, company name&#10;&#10;Description automatically generated">
              <a:extLst>
                <a:ext uri="{FF2B5EF4-FFF2-40B4-BE49-F238E27FC236}">
                  <a16:creationId xmlns:a16="http://schemas.microsoft.com/office/drawing/2014/main" id="{04DE6120-3839-1FD3-2208-E638771ECA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4848" y="5875508"/>
              <a:ext cx="901960" cy="982492"/>
            </a:xfrm>
            <a:prstGeom prst="rect">
              <a:avLst/>
            </a:prstGeom>
          </p:spPr>
        </p:pic>
      </p:grp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F8112A16-51CE-2578-3C26-838D360DAF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486" y="6070551"/>
            <a:ext cx="676996" cy="61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6195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60D0B-03C6-9591-696F-5EF83BBAF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Lessons, Legacy and Conclusions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341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17"/>
          <p:cNvSpPr>
            <a:spLocks noGrp="1"/>
          </p:cNvSpPr>
          <p:nvPr>
            <p:ph type="body" sz="quarter" idx="11"/>
          </p:nvPr>
        </p:nvSpPr>
        <p:spPr>
          <a:xfrm>
            <a:off x="9582150" y="1524000"/>
            <a:ext cx="3238500" cy="800100"/>
          </a:xfrm>
        </p:spPr>
        <p:txBody>
          <a:bodyPr>
            <a:normAutofit/>
          </a:bodyPr>
          <a:lstStyle/>
          <a:p>
            <a:pPr lvl="0"/>
            <a:r>
              <a:rPr lang="en-US" sz="3200" dirty="0"/>
              <a:t>Outline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9448800" y="2514600"/>
            <a:ext cx="2743200" cy="2819400"/>
          </a:xfrm>
        </p:spPr>
        <p:txBody>
          <a:bodyPr/>
          <a:lstStyle/>
          <a:p>
            <a:pPr marL="398463" indent="-398463"/>
            <a:r>
              <a:rPr lang="en-US" sz="1800" dirty="0"/>
              <a:t>The Challenge</a:t>
            </a:r>
          </a:p>
          <a:p>
            <a:pPr marL="398463" indent="-398463"/>
            <a:r>
              <a:rPr lang="en-US" sz="1800" dirty="0"/>
              <a:t>The Design Solution</a:t>
            </a:r>
          </a:p>
          <a:p>
            <a:pPr marL="398463" indent="-398463"/>
            <a:r>
              <a:rPr lang="en-US" sz="1800" dirty="0"/>
              <a:t>Commissioning &amp; Operations</a:t>
            </a:r>
          </a:p>
          <a:p>
            <a:pPr marL="398463" indent="-398463"/>
            <a:r>
              <a:rPr lang="en-US" sz="1800" dirty="0"/>
              <a:t>Lessons, Legacy and Reflection and Conclusion</a:t>
            </a:r>
          </a:p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997F3D1-1C5C-92D0-9182-2B5EBB6236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04800"/>
            <a:ext cx="9126583" cy="60846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257332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8ABD390-675E-5C28-4079-53838B501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6"/>
            <a:ext cx="6586491" cy="167660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400" dirty="0">
                <a:solidFill>
                  <a:schemeClr val="tx1"/>
                </a:solidFill>
              </a:rPr>
              <a:t>Lessons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4393E6-00AA-23FE-2BBE-E2E3401037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65431" y="2438400"/>
            <a:ext cx="6586489" cy="3785419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r>
              <a:rPr lang="en-AU" sz="2400" dirty="0">
                <a:solidFill>
                  <a:srgbClr val="221F20"/>
                </a:solidFill>
              </a:rPr>
              <a:t>Temporary heating to support Anaerobic Digester commissioning may have ‘paid for itself’</a:t>
            </a:r>
          </a:p>
          <a:p>
            <a:r>
              <a:rPr lang="en-AU" sz="2400" dirty="0">
                <a:solidFill>
                  <a:srgbClr val="221F20"/>
                </a:solidFill>
              </a:rPr>
              <a:t>Blending in the Aerobic Digester was found to provide the best results for dewatering efficiency and return rates.</a:t>
            </a:r>
          </a:p>
          <a:p>
            <a:r>
              <a:rPr lang="en-AU" sz="2400" dirty="0">
                <a:solidFill>
                  <a:srgbClr val="221F20"/>
                </a:solidFill>
              </a:rPr>
              <a:t>Coarse bubble diffuser mixing needed to be supplemented with mechanical mixing during aeration cycle of Aerobic Digester at the higher solids concentrations</a:t>
            </a:r>
          </a:p>
          <a:p>
            <a:r>
              <a:rPr lang="en-AU" sz="2400" dirty="0">
                <a:solidFill>
                  <a:schemeClr val="bg1"/>
                </a:solidFill>
              </a:rPr>
              <a:t>Fill and spill of anaerobic sludge into Aerobic 3 did not create an odour nuisance</a:t>
            </a:r>
            <a:endParaRPr lang="en-US" sz="22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27B4DB-1AFF-8375-0B86-F0F3C84EA0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449" r="3825" b="-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1FD1550C-F825-62E7-304C-F7375600EFE0}"/>
              </a:ext>
            </a:extLst>
          </p:cNvPr>
          <p:cNvGrpSpPr/>
          <p:nvPr/>
        </p:nvGrpSpPr>
        <p:grpSpPr>
          <a:xfrm>
            <a:off x="8610600" y="5732573"/>
            <a:ext cx="2857707" cy="982492"/>
            <a:chOff x="189101" y="5875508"/>
            <a:chExt cx="2857707" cy="982492"/>
          </a:xfrm>
        </p:grpSpPr>
        <p:pic>
          <p:nvPicPr>
            <p:cNvPr id="8" name="Logo">
              <a:extLst>
                <a:ext uri="{FF2B5EF4-FFF2-40B4-BE49-F238E27FC236}">
                  <a16:creationId xmlns:a16="http://schemas.microsoft.com/office/drawing/2014/main" id="{C91CAB61-60FF-3B08-698E-4C8D56025FEA}"/>
                </a:ext>
              </a:extLst>
            </p:cNvPr>
            <p:cNvPicPr/>
            <p:nvPr/>
          </p:nvPicPr>
          <p:blipFill>
            <a:blip r:embed="rId4"/>
            <a:srcRect/>
            <a:stretch/>
          </p:blipFill>
          <p:spPr>
            <a:xfrm>
              <a:off x="189101" y="6318068"/>
              <a:ext cx="1038808" cy="358423"/>
            </a:xfrm>
            <a:prstGeom prst="rect">
              <a:avLst/>
            </a:prstGeom>
          </p:spPr>
        </p:pic>
        <p:pic>
          <p:nvPicPr>
            <p:cNvPr id="6" name="Picture 5" descr="Logo, company name&#10;&#10;Description automatically generated">
              <a:extLst>
                <a:ext uri="{FF2B5EF4-FFF2-40B4-BE49-F238E27FC236}">
                  <a16:creationId xmlns:a16="http://schemas.microsoft.com/office/drawing/2014/main" id="{94B771FA-11FD-0229-A005-A037CDFCAC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4848" y="5875508"/>
              <a:ext cx="901960" cy="982492"/>
            </a:xfrm>
            <a:prstGeom prst="rect">
              <a:avLst/>
            </a:prstGeom>
          </p:spPr>
        </p:pic>
      </p:grp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F1366E27-FE6E-27FA-73C5-18EB3BC5C11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577" y="5838692"/>
            <a:ext cx="741177" cy="67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9879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4B670-F391-0BB5-4B31-8F95562E1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Legacy – Adaptable Assets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018E30-BA9B-A5E4-C9AF-9A7D3560F4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4400" y="1447800"/>
            <a:ext cx="5410200" cy="4742506"/>
          </a:xfrm>
        </p:spPr>
        <p:txBody>
          <a:bodyPr>
            <a:normAutofit/>
          </a:bodyPr>
          <a:lstStyle/>
          <a:p>
            <a:r>
              <a:rPr lang="en-AU" sz="2200" dirty="0"/>
              <a:t>Future uses of aerobic digester tanks?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AU" sz="1900" dirty="0"/>
              <a:t>PAD (post aerobic digestion) and variants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AU" sz="1900" dirty="0"/>
              <a:t>Side-stream treatment reactors (e.g. Annamox based processes)</a:t>
            </a:r>
          </a:p>
          <a:p>
            <a:pPr lvl="1"/>
            <a:endParaRPr lang="en-AU" dirty="0"/>
          </a:p>
          <a:p>
            <a:endParaRPr lang="en-AU" dirty="0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4F6EBBA3-E008-63D2-D2F1-241E210B90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6884" y="1835027"/>
            <a:ext cx="4035916" cy="27110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D536D4-7B73-3C8D-CECD-E0BAA9B31DAD}"/>
              </a:ext>
            </a:extLst>
          </p:cNvPr>
          <p:cNvSpPr txBox="1"/>
          <p:nvPr/>
        </p:nvSpPr>
        <p:spPr>
          <a:xfrm>
            <a:off x="6936884" y="4747877"/>
            <a:ext cx="2420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i="1" dirty="0"/>
              <a:t>Ref: Wang et. Al 2016</a:t>
            </a:r>
            <a:endParaRPr lang="en-US" i="1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A583AE5-C236-0360-3BD6-3E295F0672C9}"/>
              </a:ext>
            </a:extLst>
          </p:cNvPr>
          <p:cNvGrpSpPr/>
          <p:nvPr/>
        </p:nvGrpSpPr>
        <p:grpSpPr>
          <a:xfrm>
            <a:off x="9144000" y="5810388"/>
            <a:ext cx="2857707" cy="982492"/>
            <a:chOff x="189101" y="5875508"/>
            <a:chExt cx="2857707" cy="98249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36B230C-E5BF-55E3-0EAC-D5103C024807}"/>
                </a:ext>
              </a:extLst>
            </p:cNvPr>
            <p:cNvGrpSpPr/>
            <p:nvPr/>
          </p:nvGrpSpPr>
          <p:grpSpPr>
            <a:xfrm>
              <a:off x="189101" y="6035845"/>
              <a:ext cx="1879547" cy="782966"/>
              <a:chOff x="180392" y="6042377"/>
              <a:chExt cx="1879547" cy="782966"/>
            </a:xfrm>
          </p:grpSpPr>
          <p:pic>
            <p:nvPicPr>
              <p:cNvPr id="10" name="Logo">
                <a:extLst>
                  <a:ext uri="{FF2B5EF4-FFF2-40B4-BE49-F238E27FC236}">
                    <a16:creationId xmlns:a16="http://schemas.microsoft.com/office/drawing/2014/main" id="{3A1EB783-2F65-D54C-E500-27609F672E8A}"/>
                  </a:ext>
                </a:extLst>
              </p:cNvPr>
              <p:cNvPicPr/>
              <p:nvPr/>
            </p:nvPicPr>
            <p:blipFill>
              <a:blip r:embed="rId3"/>
              <a:srcRect/>
              <a:stretch/>
            </p:blipFill>
            <p:spPr>
              <a:xfrm>
                <a:off x="180392" y="6324600"/>
                <a:ext cx="1038808" cy="358423"/>
              </a:xfrm>
              <a:prstGeom prst="rect">
                <a:avLst/>
              </a:prstGeom>
            </p:spPr>
          </p:pic>
          <p:pic>
            <p:nvPicPr>
              <p:cNvPr id="11" name="Picture 10" descr="Logo, company name&#10;&#10;Description automatically generated">
                <a:extLst>
                  <a:ext uri="{FF2B5EF4-FFF2-40B4-BE49-F238E27FC236}">
                    <a16:creationId xmlns:a16="http://schemas.microsoft.com/office/drawing/2014/main" id="{26AD43B0-9CB8-A9D8-1990-55D417330A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19296" y="6042377"/>
                <a:ext cx="740643" cy="782966"/>
              </a:xfrm>
              <a:prstGeom prst="rect">
                <a:avLst/>
              </a:prstGeom>
            </p:spPr>
          </p:pic>
        </p:grpSp>
        <p:pic>
          <p:nvPicPr>
            <p:cNvPr id="9" name="Picture 8" descr="Logo, company name&#10;&#10;Description automatically generated">
              <a:extLst>
                <a:ext uri="{FF2B5EF4-FFF2-40B4-BE49-F238E27FC236}">
                  <a16:creationId xmlns:a16="http://schemas.microsoft.com/office/drawing/2014/main" id="{9919A2CF-D1EB-0AE0-0B28-D8FBE2AB72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4848" y="5875508"/>
              <a:ext cx="901960" cy="9824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456862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8A487-CE00-9670-7818-284FCD1B6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Conclusions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21E2F-EB3F-C0F5-9CFD-2D91093723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AU" i="1" dirty="0"/>
              <a:t>Yes it worked!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AU" dirty="0"/>
              <a:t>combining ambient/cold anaerobic digestion of fermented primary sludge and aerobic digestion of WAS 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AU" dirty="0"/>
              <a:t>Utilised existing assets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AU" dirty="0"/>
              <a:t>Met sludge stabilisation requirements whilst managing nutrients and secondary solids inventory.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AU" dirty="0"/>
              <a:t>Provided infrastructure with flexibility for future biosolids treatment pathways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AU" dirty="0"/>
              <a:t>Provided redundancy options</a:t>
            </a:r>
          </a:p>
          <a:p>
            <a:pPr marL="685800"/>
            <a:r>
              <a:rPr lang="en-AU" i="1" dirty="0"/>
              <a:t>But</a:t>
            </a:r>
          </a:p>
          <a:p>
            <a:pPr marL="1143000" lvl="1" indent="-342900">
              <a:buFont typeface="Arial" panose="020B0604020202020204" pitchFamily="34" charset="0"/>
              <a:buChar char="•"/>
            </a:pPr>
            <a:r>
              <a:rPr lang="en-AU" sz="2400" dirty="0"/>
              <a:t>Commissioning of unheated digester on primary sludge difficult to manage and slow process</a:t>
            </a:r>
            <a:endParaRPr lang="en-US" sz="24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B5FCA10-B736-36B1-11AF-EF35BAE48760}"/>
              </a:ext>
            </a:extLst>
          </p:cNvPr>
          <p:cNvGrpSpPr/>
          <p:nvPr/>
        </p:nvGrpSpPr>
        <p:grpSpPr>
          <a:xfrm>
            <a:off x="8686800" y="5699060"/>
            <a:ext cx="2857707" cy="982492"/>
            <a:chOff x="189101" y="5875508"/>
            <a:chExt cx="2857707" cy="982492"/>
          </a:xfrm>
        </p:grpSpPr>
        <p:pic>
          <p:nvPicPr>
            <p:cNvPr id="7" name="Logo">
              <a:extLst>
                <a:ext uri="{FF2B5EF4-FFF2-40B4-BE49-F238E27FC236}">
                  <a16:creationId xmlns:a16="http://schemas.microsoft.com/office/drawing/2014/main" id="{3435034B-CEB8-F91A-EC03-DC99E188392C}"/>
                </a:ext>
              </a:extLst>
            </p:cNvPr>
            <p:cNvPicPr/>
            <p:nvPr/>
          </p:nvPicPr>
          <p:blipFill>
            <a:blip r:embed="rId2"/>
            <a:srcRect/>
            <a:stretch/>
          </p:blipFill>
          <p:spPr>
            <a:xfrm>
              <a:off x="189101" y="6318068"/>
              <a:ext cx="1038808" cy="358423"/>
            </a:xfrm>
            <a:prstGeom prst="rect">
              <a:avLst/>
            </a:prstGeom>
          </p:spPr>
        </p:pic>
        <p:pic>
          <p:nvPicPr>
            <p:cNvPr id="6" name="Picture 5" descr="Logo, company name&#10;&#10;Description automatically generated">
              <a:extLst>
                <a:ext uri="{FF2B5EF4-FFF2-40B4-BE49-F238E27FC236}">
                  <a16:creationId xmlns:a16="http://schemas.microsoft.com/office/drawing/2014/main" id="{F91DED19-E8A2-1913-E386-45A5C0E4A2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4848" y="5875508"/>
              <a:ext cx="901960" cy="982492"/>
            </a:xfrm>
            <a:prstGeom prst="rect">
              <a:avLst/>
            </a:prstGeom>
          </p:spPr>
        </p:pic>
      </p:grp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E8EEA690-A32D-B39C-DD86-FA4B014ADF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1370" y="5805179"/>
            <a:ext cx="741177" cy="67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5243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B395A-8373-AA18-4F6F-566BCDFA6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600"/>
            <a:ext cx="10363200" cy="2895600"/>
          </a:xfrm>
        </p:spPr>
        <p:txBody>
          <a:bodyPr>
            <a:normAutofit/>
          </a:bodyPr>
          <a:lstStyle/>
          <a:p>
            <a:r>
              <a:rPr lang="en-AU" dirty="0"/>
              <a:t>Acknowledgements:</a:t>
            </a:r>
            <a:br>
              <a:rPr lang="en-AU" dirty="0"/>
            </a:br>
            <a:r>
              <a:rPr lang="en-AU" sz="2700" i="1" dirty="0"/>
              <a:t>TRILITY operations and project delivery teams</a:t>
            </a:r>
            <a:br>
              <a:rPr lang="en-AU" sz="2700" i="1" dirty="0"/>
            </a:br>
            <a:r>
              <a:rPr lang="en-AU" sz="2700" i="1" dirty="0"/>
              <a:t>Other members of the Stantec Team</a:t>
            </a:r>
            <a:br>
              <a:rPr lang="en-AU" sz="2700" i="1" dirty="0"/>
            </a:br>
            <a:r>
              <a:rPr lang="en-AU" sz="2700" i="1" dirty="0"/>
              <a:t>Aquatec-</a:t>
            </a:r>
            <a:r>
              <a:rPr lang="en-AU" sz="2700" i="1" dirty="0" err="1"/>
              <a:t>Maxcon</a:t>
            </a:r>
            <a:r>
              <a:rPr lang="en-AU" sz="2700" i="1" dirty="0"/>
              <a:t> and Alliance Automation</a:t>
            </a:r>
            <a:br>
              <a:rPr lang="en-AU" sz="2700" i="1" dirty="0"/>
            </a:br>
            <a:r>
              <a:rPr lang="en-AU" sz="2700" i="1" dirty="0"/>
              <a:t>Unitywater</a:t>
            </a:r>
            <a:endParaRPr lang="en-US" sz="2700" i="1" dirty="0"/>
          </a:p>
        </p:txBody>
      </p:sp>
    </p:spTree>
    <p:extLst>
      <p:ext uri="{BB962C8B-B14F-4D97-AF65-F5344CB8AC3E}">
        <p14:creationId xmlns:p14="http://schemas.microsoft.com/office/powerpoint/2010/main" val="3721637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 dirty="0"/>
              <a:t>The Challenge </a:t>
            </a:r>
          </a:p>
        </p:txBody>
      </p:sp>
    </p:spTree>
    <p:extLst>
      <p:ext uri="{BB962C8B-B14F-4D97-AF65-F5344CB8AC3E}">
        <p14:creationId xmlns:p14="http://schemas.microsoft.com/office/powerpoint/2010/main" val="520416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56B2E-1F26-B2F4-5833-48746A8FB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33400"/>
            <a:ext cx="5943600" cy="609600"/>
          </a:xfrm>
        </p:spPr>
        <p:txBody>
          <a:bodyPr>
            <a:noAutofit/>
          </a:bodyPr>
          <a:lstStyle/>
          <a:p>
            <a:r>
              <a:rPr lang="en-AU" sz="2800" dirty="0"/>
              <a:t>Project Background – Redcliffe STP Rehabilitation Project</a:t>
            </a:r>
            <a:endParaRPr lang="en-US" sz="2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CEDF92-57B4-DD33-8185-28EDB15E95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8796" y="1676400"/>
            <a:ext cx="6477000" cy="5275906"/>
          </a:xfrm>
        </p:spPr>
        <p:txBody>
          <a:bodyPr>
            <a:normAutofit/>
          </a:bodyPr>
          <a:lstStyle/>
          <a:p>
            <a:r>
              <a:rPr lang="en-AU" dirty="0"/>
              <a:t>2014/5 Unitywater to market for Design Build Operate and Maintain Rehabilitation Contract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1600" dirty="0"/>
              <a:t>O&amp;M Contract to Nov 2022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AU" sz="1600" dirty="0"/>
              <a:t>Fixed Scope: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AU" sz="1600" dirty="0"/>
              <a:t>Inlet Works - ASAP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sz="1600" dirty="0"/>
              <a:t>Firm Scope: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AU" sz="1600" dirty="0"/>
              <a:t>Comply with odour performance requirements ASAP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1600" dirty="0"/>
              <a:t>Upgrade/rehab as required to meet performance requirements through to 70,000 EP (circa 20% growth)</a:t>
            </a:r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en-US" sz="1400" dirty="0"/>
              <a:t>TN 5 mg/L, TP 1 mg/L long term medians </a:t>
            </a:r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en-US" sz="1400" dirty="0"/>
              <a:t>Meet PPR Biosolids Requirements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en-US" sz="1600" dirty="0"/>
          </a:p>
          <a:p>
            <a:pPr lvl="1"/>
            <a:r>
              <a:rPr lang="en-US" sz="1800" i="1" dirty="0"/>
              <a:t>TRILITY team included Stantec (then as MWH), Aquatec-</a:t>
            </a:r>
            <a:r>
              <a:rPr lang="en-US" sz="1800" i="1" dirty="0" err="1"/>
              <a:t>Maxcon</a:t>
            </a:r>
            <a:r>
              <a:rPr lang="en-US" sz="1800" i="1" dirty="0"/>
              <a:t> and Alliance Automation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104911-8547-7E78-3526-10FA796BA7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4200" y="-32657"/>
            <a:ext cx="5817742" cy="6858000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CC6B7C8-EA45-B393-7F72-2F8DD4EA9D9D}"/>
              </a:ext>
            </a:extLst>
          </p:cNvPr>
          <p:cNvCxnSpPr>
            <a:cxnSpLocks/>
          </p:cNvCxnSpPr>
          <p:nvPr/>
        </p:nvCxnSpPr>
        <p:spPr>
          <a:xfrm flipH="1" flipV="1">
            <a:off x="10058400" y="1600200"/>
            <a:ext cx="731520" cy="990600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65192A4-0863-35CE-6D63-E57D2238CD35}"/>
              </a:ext>
            </a:extLst>
          </p:cNvPr>
          <p:cNvSpPr txBox="1"/>
          <p:nvPr/>
        </p:nvSpPr>
        <p:spPr>
          <a:xfrm>
            <a:off x="10820400" y="24384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>
                <a:solidFill>
                  <a:schemeClr val="tx2">
                    <a:lumMod val="75000"/>
                  </a:schemeClr>
                </a:solidFill>
              </a:rPr>
              <a:t>Redcliffe STP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FF08D5D-EDBA-B655-61CD-B08232B0B823}"/>
              </a:ext>
            </a:extLst>
          </p:cNvPr>
          <p:cNvGrpSpPr/>
          <p:nvPr/>
        </p:nvGrpSpPr>
        <p:grpSpPr>
          <a:xfrm>
            <a:off x="167893" y="5875508"/>
            <a:ext cx="2857707" cy="982492"/>
            <a:chOff x="189101" y="5875508"/>
            <a:chExt cx="2857707" cy="982492"/>
          </a:xfrm>
        </p:grpSpPr>
        <p:pic>
          <p:nvPicPr>
            <p:cNvPr id="11" name="Logo">
              <a:extLst>
                <a:ext uri="{FF2B5EF4-FFF2-40B4-BE49-F238E27FC236}">
                  <a16:creationId xmlns:a16="http://schemas.microsoft.com/office/drawing/2014/main" id="{2F06B50E-4465-778F-5E34-3A746EB0F320}"/>
                </a:ext>
              </a:extLst>
            </p:cNvPr>
            <p:cNvPicPr/>
            <p:nvPr/>
          </p:nvPicPr>
          <p:blipFill>
            <a:blip r:embed="rId3"/>
            <a:srcRect/>
            <a:stretch/>
          </p:blipFill>
          <p:spPr>
            <a:xfrm>
              <a:off x="189101" y="6318068"/>
              <a:ext cx="1038808" cy="358423"/>
            </a:xfrm>
            <a:prstGeom prst="rect">
              <a:avLst/>
            </a:prstGeom>
          </p:spPr>
        </p:pic>
        <p:pic>
          <p:nvPicPr>
            <p:cNvPr id="14" name="Picture 13" descr="Logo, company name&#10;&#10;Description automatically generated">
              <a:extLst>
                <a:ext uri="{FF2B5EF4-FFF2-40B4-BE49-F238E27FC236}">
                  <a16:creationId xmlns:a16="http://schemas.microsoft.com/office/drawing/2014/main" id="{7C614E97-886A-49D9-F5F4-8332E80EA45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4848" y="5875508"/>
              <a:ext cx="901960" cy="982492"/>
            </a:xfrm>
            <a:prstGeom prst="rect">
              <a:avLst/>
            </a:prstGeom>
          </p:spPr>
        </p:pic>
      </p:grpSp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4828AD33-AB45-3165-9C20-7BFE7D48F1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396" y="5981627"/>
            <a:ext cx="741177" cy="67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047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17AFF40-DFDB-B1F1-85C8-38814A5EE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/>
              <a:t>Redcliffe STP Rehabilitation DBOM – 2014 Principal’s Project Requirements (PPR)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586B41-F354-723F-D682-A16201E7D4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4400" y="1447800"/>
            <a:ext cx="4648200" cy="4742506"/>
          </a:xfrm>
        </p:spPr>
        <p:txBody>
          <a:bodyPr>
            <a:normAutofit/>
          </a:bodyPr>
          <a:lstStyle/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AU" sz="2200" dirty="0"/>
              <a:t>Clean out, disposal of content and maintenance tasks related to primary and secondary digesters.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AU" sz="2200" dirty="0"/>
              <a:t>Cake DS &gt; 15%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AU" sz="2200" dirty="0"/>
              <a:t>NSW Stabilisation Grade B, with at least 1 VAR Grade A methodologies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AU" sz="2200" dirty="0"/>
              <a:t>Aerobic Stabilisation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AU" sz="2200" dirty="0"/>
              <a:t>Total combined bioreactor digester SRT of 35 days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en-AU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Picture 6" descr="A picture containing sky, outdoor, grass, building&#10;&#10;Description automatically generated">
            <a:extLst>
              <a:ext uri="{FF2B5EF4-FFF2-40B4-BE49-F238E27FC236}">
                <a16:creationId xmlns:a16="http://schemas.microsoft.com/office/drawing/2014/main" id="{570067BF-D857-10D1-7CA0-E94E36DEF2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752600"/>
            <a:ext cx="6553200" cy="49149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D91A934-F4CF-29CC-AF23-6C19150BB881}"/>
              </a:ext>
            </a:extLst>
          </p:cNvPr>
          <p:cNvGrpSpPr/>
          <p:nvPr/>
        </p:nvGrpSpPr>
        <p:grpSpPr>
          <a:xfrm>
            <a:off x="167893" y="5875508"/>
            <a:ext cx="2857707" cy="982492"/>
            <a:chOff x="189101" y="5875508"/>
            <a:chExt cx="2857707" cy="982492"/>
          </a:xfrm>
        </p:grpSpPr>
        <p:pic>
          <p:nvPicPr>
            <p:cNvPr id="9" name="Logo">
              <a:extLst>
                <a:ext uri="{FF2B5EF4-FFF2-40B4-BE49-F238E27FC236}">
                  <a16:creationId xmlns:a16="http://schemas.microsoft.com/office/drawing/2014/main" id="{F6B55648-A70F-3199-95A3-F927AAFF7776}"/>
                </a:ext>
              </a:extLst>
            </p:cNvPr>
            <p:cNvPicPr/>
            <p:nvPr/>
          </p:nvPicPr>
          <p:blipFill>
            <a:blip r:embed="rId3"/>
            <a:srcRect/>
            <a:stretch/>
          </p:blipFill>
          <p:spPr>
            <a:xfrm>
              <a:off x="189101" y="6318068"/>
              <a:ext cx="1038808" cy="358423"/>
            </a:xfrm>
            <a:prstGeom prst="rect">
              <a:avLst/>
            </a:prstGeom>
          </p:spPr>
        </p:pic>
        <p:pic>
          <p:nvPicPr>
            <p:cNvPr id="10" name="Picture 9" descr="Logo, company name&#10;&#10;Description automatically generated">
              <a:extLst>
                <a:ext uri="{FF2B5EF4-FFF2-40B4-BE49-F238E27FC236}">
                  <a16:creationId xmlns:a16="http://schemas.microsoft.com/office/drawing/2014/main" id="{E38BFBC3-64AF-4076-B5E3-1505217B3CB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4848" y="5875508"/>
              <a:ext cx="901960" cy="982492"/>
            </a:xfrm>
            <a:prstGeom prst="rect">
              <a:avLst/>
            </a:prstGeom>
          </p:spPr>
        </p:pic>
      </p:grpSp>
      <p:pic>
        <p:nvPicPr>
          <p:cNvPr id="16" name="Picture 15" descr="Logo, company name&#10;&#10;Description automatically generated">
            <a:extLst>
              <a:ext uri="{FF2B5EF4-FFF2-40B4-BE49-F238E27FC236}">
                <a16:creationId xmlns:a16="http://schemas.microsoft.com/office/drawing/2014/main" id="{47C0398F-A37E-FAF6-9C8C-1C416088D35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396" y="5981627"/>
            <a:ext cx="741177" cy="67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617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13E955-ADF8-8B3D-E38C-ED8240F3F0E8}"/>
              </a:ext>
            </a:extLst>
          </p:cNvPr>
          <p:cNvSpPr txBox="1"/>
          <p:nvPr/>
        </p:nvSpPr>
        <p:spPr>
          <a:xfrm>
            <a:off x="304801" y="2116183"/>
            <a:ext cx="2445008" cy="175432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AU" dirty="0"/>
              <a:t>Design Inputs:</a:t>
            </a:r>
          </a:p>
          <a:p>
            <a:r>
              <a:rPr lang="en-US" dirty="0"/>
              <a:t>3000 </a:t>
            </a:r>
            <a:r>
              <a:rPr lang="en-US" dirty="0" err="1"/>
              <a:t>kgDS</a:t>
            </a:r>
            <a:r>
              <a:rPr lang="en-US" dirty="0"/>
              <a:t>/d WAS @ 0.8%DS</a:t>
            </a:r>
          </a:p>
          <a:p>
            <a:r>
              <a:rPr lang="en-US" dirty="0"/>
              <a:t>2300 </a:t>
            </a:r>
            <a:r>
              <a:rPr lang="en-US" dirty="0" err="1"/>
              <a:t>kgDS</a:t>
            </a:r>
            <a:r>
              <a:rPr lang="en-US" dirty="0"/>
              <a:t>/d Fermented Primary Sludge @ 5% 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BE4138-BC51-14F4-D48C-50A002B61606}"/>
              </a:ext>
            </a:extLst>
          </p:cNvPr>
          <p:cNvSpPr txBox="1"/>
          <p:nvPr/>
        </p:nvSpPr>
        <p:spPr>
          <a:xfrm>
            <a:off x="8543885" y="2116183"/>
            <a:ext cx="3343314" cy="1754326"/>
          </a:xfrm>
          <a:prstGeom prst="rect">
            <a:avLst/>
          </a:prstGeom>
          <a:solidFill>
            <a:srgbClr val="0B94C5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AU" dirty="0"/>
              <a:t>Client Specified  Performance:</a:t>
            </a:r>
          </a:p>
          <a:p>
            <a:r>
              <a:rPr lang="en-AU" dirty="0"/>
              <a:t>Aerobic Digestion of 35 day combined SRT OR</a:t>
            </a:r>
          </a:p>
          <a:p>
            <a:r>
              <a:rPr lang="en-AU" dirty="0"/>
              <a:t>Anaerobic Digestion &gt;38% VS Destruction</a:t>
            </a:r>
          </a:p>
          <a:p>
            <a:r>
              <a:rPr lang="en-AU" dirty="0"/>
              <a:t>&gt; 15% DS cake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1522E0-E8C8-8C59-F8F7-464C222F00DB}"/>
              </a:ext>
            </a:extLst>
          </p:cNvPr>
          <p:cNvSpPr txBox="1"/>
          <p:nvPr/>
        </p:nvSpPr>
        <p:spPr>
          <a:xfrm>
            <a:off x="2438400" y="4236063"/>
            <a:ext cx="5713445" cy="258532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AU" dirty="0"/>
              <a:t>Available Existing Assets:</a:t>
            </a:r>
          </a:p>
          <a:p>
            <a:r>
              <a:rPr lang="en-US" dirty="0"/>
              <a:t>Out of Service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2.3 ML Anaerobic Digester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0.9 ML Secondary Digester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Lime storage and slurry system</a:t>
            </a:r>
          </a:p>
          <a:p>
            <a:r>
              <a:rPr lang="en-US" dirty="0"/>
              <a:t>In use: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 sludge thickening centrifuge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 common thickening or dewatering centrifuge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 dewatering centrifuge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2E2C2C-C610-2CC7-46E5-4B9BEC0AA314}"/>
              </a:ext>
            </a:extLst>
          </p:cNvPr>
          <p:cNvSpPr txBox="1"/>
          <p:nvPr/>
        </p:nvSpPr>
        <p:spPr>
          <a:xfrm>
            <a:off x="3048000" y="139502"/>
            <a:ext cx="5386873" cy="20313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AU" dirty="0"/>
              <a:t>Process Selection Drivers:</a:t>
            </a:r>
          </a:p>
          <a:p>
            <a:r>
              <a:rPr lang="en-US" dirty="0"/>
              <a:t>Competitive DB Bid with tight capital budget</a:t>
            </a:r>
          </a:p>
          <a:p>
            <a:r>
              <a:rPr lang="en-US" dirty="0" err="1"/>
              <a:t>Minimise</a:t>
            </a:r>
            <a:r>
              <a:rPr lang="en-US" dirty="0"/>
              <a:t> </a:t>
            </a:r>
            <a:r>
              <a:rPr lang="en-US" dirty="0" err="1"/>
              <a:t>opex</a:t>
            </a:r>
            <a:endParaRPr lang="en-US" dirty="0"/>
          </a:p>
          <a:p>
            <a:r>
              <a:rPr lang="en-US" b="1" dirty="0" err="1"/>
              <a:t>Minimise</a:t>
            </a:r>
            <a:r>
              <a:rPr lang="en-US" b="1" dirty="0"/>
              <a:t> secondary treatment solids inventory – manage sludge liquor nutrient loads</a:t>
            </a:r>
          </a:p>
          <a:p>
            <a:r>
              <a:rPr lang="en-US" dirty="0" err="1"/>
              <a:t>Maximise</a:t>
            </a:r>
            <a:r>
              <a:rPr lang="en-US" dirty="0"/>
              <a:t> use of existing assets</a:t>
            </a:r>
          </a:p>
          <a:p>
            <a:r>
              <a:rPr lang="en-US" dirty="0"/>
              <a:t>Maintain future energy generation pathway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D43FC1F0-5651-CB83-F262-5A30B05620E2}"/>
              </a:ext>
            </a:extLst>
          </p:cNvPr>
          <p:cNvSpPr/>
          <p:nvPr/>
        </p:nvSpPr>
        <p:spPr>
          <a:xfrm>
            <a:off x="2749808" y="2805929"/>
            <a:ext cx="5794077" cy="2537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67680F61-71DA-3B21-1F55-59CA46317157}"/>
              </a:ext>
            </a:extLst>
          </p:cNvPr>
          <p:cNvSpPr/>
          <p:nvPr/>
        </p:nvSpPr>
        <p:spPr>
          <a:xfrm flipH="1">
            <a:off x="5411755" y="2247875"/>
            <a:ext cx="45719" cy="5580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6AF3A375-85E6-814D-B530-316E817AB2C6}"/>
              </a:ext>
            </a:extLst>
          </p:cNvPr>
          <p:cNvSpPr/>
          <p:nvPr/>
        </p:nvSpPr>
        <p:spPr>
          <a:xfrm rot="10800000">
            <a:off x="5388895" y="3045933"/>
            <a:ext cx="45719" cy="8686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77BE0E8-0EC8-14C2-C04C-03C4ABDE8DD0}"/>
              </a:ext>
            </a:extLst>
          </p:cNvPr>
          <p:cNvGrpSpPr/>
          <p:nvPr/>
        </p:nvGrpSpPr>
        <p:grpSpPr>
          <a:xfrm>
            <a:off x="9220200" y="5833301"/>
            <a:ext cx="2857707" cy="982492"/>
            <a:chOff x="189101" y="5875508"/>
            <a:chExt cx="2857707" cy="982492"/>
          </a:xfrm>
        </p:grpSpPr>
        <p:pic>
          <p:nvPicPr>
            <p:cNvPr id="3" name="Logo">
              <a:extLst>
                <a:ext uri="{FF2B5EF4-FFF2-40B4-BE49-F238E27FC236}">
                  <a16:creationId xmlns:a16="http://schemas.microsoft.com/office/drawing/2014/main" id="{5FCC2630-878E-4040-8BA0-FBCB76CC8671}"/>
                </a:ext>
              </a:extLst>
            </p:cNvPr>
            <p:cNvPicPr/>
            <p:nvPr/>
          </p:nvPicPr>
          <p:blipFill>
            <a:blip r:embed="rId2"/>
            <a:srcRect/>
            <a:stretch/>
          </p:blipFill>
          <p:spPr>
            <a:xfrm>
              <a:off x="189101" y="6318068"/>
              <a:ext cx="1038808" cy="358423"/>
            </a:xfrm>
            <a:prstGeom prst="rect">
              <a:avLst/>
            </a:prstGeom>
          </p:spPr>
        </p:pic>
        <p:pic>
          <p:nvPicPr>
            <p:cNvPr id="6" name="Picture 5" descr="Logo, company name&#10;&#10;Description automatically generated">
              <a:extLst>
                <a:ext uri="{FF2B5EF4-FFF2-40B4-BE49-F238E27FC236}">
                  <a16:creationId xmlns:a16="http://schemas.microsoft.com/office/drawing/2014/main" id="{C7DE4F37-6B2F-E211-4943-C2C5E8BE89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4848" y="5875508"/>
              <a:ext cx="901960" cy="982492"/>
            </a:xfrm>
            <a:prstGeom prst="rect">
              <a:avLst/>
            </a:prstGeom>
          </p:spPr>
        </p:pic>
      </p:grpSp>
      <p:pic>
        <p:nvPicPr>
          <p:cNvPr id="17" name="Picture 16" descr="Logo, company name&#10;&#10;Description automatically generated">
            <a:extLst>
              <a:ext uri="{FF2B5EF4-FFF2-40B4-BE49-F238E27FC236}">
                <a16:creationId xmlns:a16="http://schemas.microsoft.com/office/drawing/2014/main" id="{9EF09445-7D7A-2A7B-2AFF-1868B370B1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8703" y="5939420"/>
            <a:ext cx="741177" cy="67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212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0695B53-D7B8-48A4-0020-FEAD6F08E014}"/>
              </a:ext>
            </a:extLst>
          </p:cNvPr>
          <p:cNvSpPr/>
          <p:nvPr/>
        </p:nvSpPr>
        <p:spPr>
          <a:xfrm>
            <a:off x="304406" y="5114478"/>
            <a:ext cx="7886700" cy="120032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DB6F30-011F-AFC1-BBD0-0F5ECA5C1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Short listed options (during tender)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8C1344-10E6-955D-5134-9A3F3E10AA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AU" dirty="0"/>
              <a:t>All anaerobic digestion</a:t>
            </a:r>
          </a:p>
          <a:p>
            <a:r>
              <a:rPr lang="en-AU" dirty="0"/>
              <a:t>All Aerobic digestion</a:t>
            </a:r>
          </a:p>
          <a:p>
            <a:r>
              <a:rPr lang="en-AU" dirty="0"/>
              <a:t>Alkaline Stabilisation</a:t>
            </a:r>
          </a:p>
          <a:p>
            <a:r>
              <a:rPr lang="en-AU" dirty="0"/>
              <a:t>Hybrid 1: anaerobic digestion of fermented PS in existing secondary digester, and convert primary digester to aerobic digester for WAS</a:t>
            </a:r>
          </a:p>
          <a:p>
            <a:r>
              <a:rPr lang="en-AU" dirty="0"/>
              <a:t>Hybrid 2: anaerobic digestion of fermented PS in existing primary digester (unheated) and aerobic digestion of WAS in 2 new tanks and conversion of secondary digester to aerobic.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E3FF98-DFB1-D022-5940-F5F4DC68DBB4}"/>
              </a:ext>
            </a:extLst>
          </p:cNvPr>
          <p:cNvSpPr txBox="1"/>
          <p:nvPr/>
        </p:nvSpPr>
        <p:spPr>
          <a:xfrm>
            <a:off x="762000" y="5114477"/>
            <a:ext cx="6172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i="1" dirty="0"/>
              <a:t>NPC Assessment Considered Whether to build early or late in the 8 year window, and also considered NPC just for OM contract period (8 years) AND also considered a 16 year period as a check on ‘legacy;</a:t>
            </a:r>
            <a:endParaRPr lang="en-US" i="1" dirty="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9C3E3F0C-9C88-4216-14AB-BDE9D82264CC}"/>
              </a:ext>
            </a:extLst>
          </p:cNvPr>
          <p:cNvSpPr/>
          <p:nvPr/>
        </p:nvSpPr>
        <p:spPr>
          <a:xfrm rot="1111693">
            <a:off x="7431879" y="4150827"/>
            <a:ext cx="1109075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1D6844-440C-F0C5-2102-535BB540C03B}"/>
              </a:ext>
            </a:extLst>
          </p:cNvPr>
          <p:cNvSpPr/>
          <p:nvPr/>
        </p:nvSpPr>
        <p:spPr>
          <a:xfrm>
            <a:off x="8636840" y="4014684"/>
            <a:ext cx="25253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92D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Winner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3C18D45-9397-5250-C48C-40F0CEDF203A}"/>
              </a:ext>
            </a:extLst>
          </p:cNvPr>
          <p:cNvGrpSpPr/>
          <p:nvPr/>
        </p:nvGrpSpPr>
        <p:grpSpPr>
          <a:xfrm>
            <a:off x="9029887" y="5848414"/>
            <a:ext cx="2857707" cy="982492"/>
            <a:chOff x="189101" y="5875508"/>
            <a:chExt cx="2857707" cy="982492"/>
          </a:xfrm>
        </p:grpSpPr>
        <p:pic>
          <p:nvPicPr>
            <p:cNvPr id="8" name="Logo">
              <a:extLst>
                <a:ext uri="{FF2B5EF4-FFF2-40B4-BE49-F238E27FC236}">
                  <a16:creationId xmlns:a16="http://schemas.microsoft.com/office/drawing/2014/main" id="{02F57CDC-9E53-0212-3D35-F0C5CA9F2FDA}"/>
                </a:ext>
              </a:extLst>
            </p:cNvPr>
            <p:cNvPicPr/>
            <p:nvPr/>
          </p:nvPicPr>
          <p:blipFill>
            <a:blip r:embed="rId2"/>
            <a:srcRect/>
            <a:stretch/>
          </p:blipFill>
          <p:spPr>
            <a:xfrm>
              <a:off x="189101" y="6318068"/>
              <a:ext cx="1038808" cy="358423"/>
            </a:xfrm>
            <a:prstGeom prst="rect">
              <a:avLst/>
            </a:prstGeom>
          </p:spPr>
        </p:pic>
        <p:pic>
          <p:nvPicPr>
            <p:cNvPr id="9" name="Picture 8" descr="Logo, company name&#10;&#10;Description automatically generated">
              <a:extLst>
                <a:ext uri="{FF2B5EF4-FFF2-40B4-BE49-F238E27FC236}">
                  <a16:creationId xmlns:a16="http://schemas.microsoft.com/office/drawing/2014/main" id="{8DCC9436-202B-49D5-6139-AD05A290A1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4848" y="5875508"/>
              <a:ext cx="901960" cy="982492"/>
            </a:xfrm>
            <a:prstGeom prst="rect">
              <a:avLst/>
            </a:prstGeom>
          </p:spPr>
        </p:pic>
      </p:grpSp>
      <p:pic>
        <p:nvPicPr>
          <p:cNvPr id="16" name="Picture 15" descr="Logo, company name&#10;&#10;Description automatically generated">
            <a:extLst>
              <a:ext uri="{FF2B5EF4-FFF2-40B4-BE49-F238E27FC236}">
                <a16:creationId xmlns:a16="http://schemas.microsoft.com/office/drawing/2014/main" id="{62E369FE-DF3F-78AE-30DB-E21C962B31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095" y="5954533"/>
            <a:ext cx="741177" cy="67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857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A6A5C-685C-ABC5-7D13-7BB3029D1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The Design Solution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097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DD0D5B5-7F47-ADFF-D0D6-7EE426CBCF0C}"/>
              </a:ext>
            </a:extLst>
          </p:cNvPr>
          <p:cNvSpPr/>
          <p:nvPr/>
        </p:nvSpPr>
        <p:spPr>
          <a:xfrm>
            <a:off x="1905000" y="609600"/>
            <a:ext cx="762000" cy="762000"/>
          </a:xfrm>
          <a:prstGeom prst="roundRect">
            <a:avLst/>
          </a:prstGeom>
          <a:solidFill>
            <a:srgbClr val="87A5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492676-0F7D-47A4-2C17-01AE3785EB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037" y="571500"/>
            <a:ext cx="10829925" cy="56769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043DF81-DDC9-EE76-100E-DC18059497DE}"/>
              </a:ext>
            </a:extLst>
          </p:cNvPr>
          <p:cNvSpPr/>
          <p:nvPr/>
        </p:nvSpPr>
        <p:spPr>
          <a:xfrm>
            <a:off x="9372600" y="609600"/>
            <a:ext cx="1981200" cy="5334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3AF743F-3011-D75E-903D-F4BFF693D1BB}"/>
              </a:ext>
            </a:extLst>
          </p:cNvPr>
          <p:cNvSpPr/>
          <p:nvPr/>
        </p:nvSpPr>
        <p:spPr>
          <a:xfrm>
            <a:off x="4318131" y="2016851"/>
            <a:ext cx="1884317" cy="1524000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BB168C6-43FC-1AE4-CC47-148776BDC9CD}"/>
              </a:ext>
            </a:extLst>
          </p:cNvPr>
          <p:cNvSpPr/>
          <p:nvPr/>
        </p:nvSpPr>
        <p:spPr>
          <a:xfrm>
            <a:off x="4343400" y="708386"/>
            <a:ext cx="1447800" cy="295277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E082E3A-062B-ABF8-21B9-D0BCABF43422}"/>
              </a:ext>
            </a:extLst>
          </p:cNvPr>
          <p:cNvSpPr/>
          <p:nvPr/>
        </p:nvSpPr>
        <p:spPr>
          <a:xfrm>
            <a:off x="2007013" y="480060"/>
            <a:ext cx="762000" cy="857250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EF8C701-FCE9-4906-D496-A8D8B82DCBAA}"/>
              </a:ext>
            </a:extLst>
          </p:cNvPr>
          <p:cNvSpPr/>
          <p:nvPr/>
        </p:nvSpPr>
        <p:spPr>
          <a:xfrm>
            <a:off x="4083856" y="3352800"/>
            <a:ext cx="488144" cy="376102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5053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0">
      <a:dk1>
        <a:srgbClr val="222222"/>
      </a:dk1>
      <a:lt1>
        <a:srgbClr val="FFFFFF"/>
      </a:lt1>
      <a:dk2>
        <a:srgbClr val="ED7000"/>
      </a:dk2>
      <a:lt2>
        <a:srgbClr val="A4A09F"/>
      </a:lt2>
      <a:accent1>
        <a:srgbClr val="413E3D"/>
      </a:accent1>
      <a:accent2>
        <a:srgbClr val="FFFFFF"/>
      </a:accent2>
      <a:accent3>
        <a:srgbClr val="D8D8D8"/>
      </a:accent3>
      <a:accent4>
        <a:srgbClr val="A4A09F"/>
      </a:accent4>
      <a:accent5>
        <a:srgbClr val="7F7F7F"/>
      </a:accent5>
      <a:accent6>
        <a:srgbClr val="A4A09F"/>
      </a:accent6>
      <a:hlink>
        <a:srgbClr val="0000FF"/>
      </a:hlink>
      <a:folHlink>
        <a:srgbClr val="0000FF"/>
      </a:folHlink>
    </a:clrScheme>
    <a:fontScheme name="Refresh">
      <a:majorFont>
        <a:latin typeface="Century Gothic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fresh Presentation_16-9_ENGLISH_180116.pptx" id="{3A9D3377-4D4A-4606-844C-F4163539EC1D}" vid="{D65AA7FA-0394-4734-97F7-178C0E767BE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Custom 10">
    <a:dk1>
      <a:srgbClr val="222222"/>
    </a:dk1>
    <a:lt1>
      <a:srgbClr val="FFFFFF"/>
    </a:lt1>
    <a:dk2>
      <a:srgbClr val="ED7000"/>
    </a:dk2>
    <a:lt2>
      <a:srgbClr val="A4A09F"/>
    </a:lt2>
    <a:accent1>
      <a:srgbClr val="413E3D"/>
    </a:accent1>
    <a:accent2>
      <a:srgbClr val="FFFFFF"/>
    </a:accent2>
    <a:accent3>
      <a:srgbClr val="D8D8D8"/>
    </a:accent3>
    <a:accent4>
      <a:srgbClr val="A4A09F"/>
    </a:accent4>
    <a:accent5>
      <a:srgbClr val="7F7F7F"/>
    </a:accent5>
    <a:accent6>
      <a:srgbClr val="A4A09F"/>
    </a:accent6>
    <a:hlink>
      <a:srgbClr val="0000FF"/>
    </a:hlink>
    <a:folHlink>
      <a:srgbClr val="0000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830</TotalTime>
  <Words>1017</Words>
  <Application>Microsoft Office PowerPoint</Application>
  <PresentationFormat>Widescreen</PresentationFormat>
  <Paragraphs>127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Century Gothic</vt:lpstr>
      <vt:lpstr>HelveticaNeueLT Std</vt:lpstr>
      <vt:lpstr>Office Theme</vt:lpstr>
      <vt:lpstr>PowerPoint Presentation</vt:lpstr>
      <vt:lpstr>PowerPoint Presentation</vt:lpstr>
      <vt:lpstr>The Challenge </vt:lpstr>
      <vt:lpstr>Project Background – Redcliffe STP Rehabilitation Project</vt:lpstr>
      <vt:lpstr>Redcliffe STP Rehabilitation DBOM – 2014 Principal’s Project Requirements (PPR)</vt:lpstr>
      <vt:lpstr>PowerPoint Presentation</vt:lpstr>
      <vt:lpstr>Short listed options (during tender)</vt:lpstr>
      <vt:lpstr>The Design Solution</vt:lpstr>
      <vt:lpstr>PowerPoint Presentation</vt:lpstr>
      <vt:lpstr>PowerPoint Presentation</vt:lpstr>
      <vt:lpstr>PowerPoint Presentation</vt:lpstr>
      <vt:lpstr>Commissioning and Operations RR</vt:lpstr>
      <vt:lpstr>Commissioning</vt:lpstr>
      <vt:lpstr>Anaerobic Digester Build Up Rate</vt:lpstr>
      <vt:lpstr>Anaerobic Digester Build Up Rate (cont.)</vt:lpstr>
      <vt:lpstr>Aerobic Digester Commissioning</vt:lpstr>
      <vt:lpstr>Anaerobic/Aerobic Sludge Blend Location Trials</vt:lpstr>
      <vt:lpstr>Nutrient Returns</vt:lpstr>
      <vt:lpstr>Lessons, Legacy and Conclusions</vt:lpstr>
      <vt:lpstr>Lessons</vt:lpstr>
      <vt:lpstr>Legacy – Adaptable Assets</vt:lpstr>
      <vt:lpstr>Conclusions</vt:lpstr>
      <vt:lpstr>Acknowledgements: TRILITY operations and project delivery teams Other members of the Stantec Team Aquatec-Maxcon and Alliance Automation Unitywater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Staib, Cameron</dc:creator>
  <cp:lastModifiedBy>Staib, Cameron</cp:lastModifiedBy>
  <cp:revision>6</cp:revision>
  <dcterms:created xsi:type="dcterms:W3CDTF">2023-01-24T04:41:40Z</dcterms:created>
  <dcterms:modified xsi:type="dcterms:W3CDTF">2023-02-08T21:24:36Z</dcterms:modified>
</cp:coreProperties>
</file>