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66" r:id="rId2"/>
    <p:sldMasterId id="2147483680" r:id="rId3"/>
    <p:sldMasterId id="2147483699" r:id="rId4"/>
    <p:sldMasterId id="2147483708" r:id="rId5"/>
    <p:sldMasterId id="2147483725" r:id="rId6"/>
    <p:sldMasterId id="2147483751" r:id="rId7"/>
    <p:sldMasterId id="2147483776" r:id="rId8"/>
  </p:sldMasterIdLst>
  <p:notesMasterIdLst>
    <p:notesMasterId r:id="rId39"/>
  </p:notesMasterIdLst>
  <p:handoutMasterIdLst>
    <p:handoutMasterId r:id="rId40"/>
  </p:handoutMasterIdLst>
  <p:sldIdLst>
    <p:sldId id="261" r:id="rId9"/>
    <p:sldId id="266" r:id="rId10"/>
    <p:sldId id="268" r:id="rId11"/>
    <p:sldId id="285" r:id="rId12"/>
    <p:sldId id="2217" r:id="rId13"/>
    <p:sldId id="2312" r:id="rId14"/>
    <p:sldId id="2311" r:id="rId15"/>
    <p:sldId id="275" r:id="rId16"/>
    <p:sldId id="2314" r:id="rId17"/>
    <p:sldId id="276" r:id="rId18"/>
    <p:sldId id="2317" r:id="rId19"/>
    <p:sldId id="2316" r:id="rId20"/>
    <p:sldId id="2320" r:id="rId21"/>
    <p:sldId id="2319" r:id="rId22"/>
    <p:sldId id="2318" r:id="rId23"/>
    <p:sldId id="2332" r:id="rId24"/>
    <p:sldId id="288" r:id="rId25"/>
    <p:sldId id="2325" r:id="rId26"/>
    <p:sldId id="279" r:id="rId27"/>
    <p:sldId id="2326" r:id="rId28"/>
    <p:sldId id="2328" r:id="rId29"/>
    <p:sldId id="2174" r:id="rId30"/>
    <p:sldId id="2176" r:id="rId31"/>
    <p:sldId id="2321" r:id="rId32"/>
    <p:sldId id="281" r:id="rId33"/>
    <p:sldId id="2329" r:id="rId34"/>
    <p:sldId id="286" r:id="rId35"/>
    <p:sldId id="2323" r:id="rId36"/>
    <p:sldId id="2250"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233"/>
    <a:srgbClr val="1F59A9"/>
    <a:srgbClr val="44C8F5"/>
    <a:srgbClr val="00AAAD"/>
    <a:srgbClr val="5D96E1"/>
    <a:srgbClr val="F9B587"/>
    <a:srgbClr val="006DA3"/>
    <a:srgbClr val="D9D9D9"/>
    <a:srgbClr val="B0DBF5"/>
    <a:srgbClr val="0065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3055" autoAdjust="0"/>
  </p:normalViewPr>
  <p:slideViewPr>
    <p:cSldViewPr snapToGrid="0">
      <p:cViewPr varScale="1">
        <p:scale>
          <a:sx n="52" d="100"/>
          <a:sy n="52" d="100"/>
        </p:scale>
        <p:origin x="1339" y="43"/>
      </p:cViewPr>
      <p:guideLst/>
    </p:cSldViewPr>
  </p:slideViewPr>
  <p:notesTextViewPr>
    <p:cViewPr>
      <p:scale>
        <a:sx n="1" d="1"/>
        <a:sy n="1" d="1"/>
      </p:scale>
      <p:origin x="0" y="0"/>
    </p:cViewPr>
  </p:notesTextViewPr>
  <p:notesViewPr>
    <p:cSldViewPr snapToGrid="0">
      <p:cViewPr varScale="1">
        <p:scale>
          <a:sx n="63" d="100"/>
          <a:sy n="63" d="100"/>
        </p:scale>
        <p:origin x="170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D27B35-FA46-4507-B8FA-F2DFA97B7A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B49AD933-AAD6-4C61-BB34-58A4597BA34E}">
      <dgm:prSet phldrT="[Text]" custT="1"/>
      <dgm:spPr/>
      <dgm:t>
        <a:bodyPr/>
        <a:lstStyle/>
        <a:p>
          <a:r>
            <a:rPr lang="en-AU" sz="2400" b="1" dirty="0"/>
            <a:t>Financial</a:t>
          </a:r>
        </a:p>
      </dgm:t>
    </dgm:pt>
    <dgm:pt modelId="{74931401-7F80-42CE-BE5A-888863BE17B5}" type="parTrans" cxnId="{F2521811-3005-423F-A21C-881E2104F6C6}">
      <dgm:prSet/>
      <dgm:spPr/>
      <dgm:t>
        <a:bodyPr/>
        <a:lstStyle/>
        <a:p>
          <a:endParaRPr lang="en-AU" sz="3200"/>
        </a:p>
      </dgm:t>
    </dgm:pt>
    <dgm:pt modelId="{106F4C25-D114-4AA6-BBF5-9F45F5AB7E33}" type="sibTrans" cxnId="{F2521811-3005-423F-A21C-881E2104F6C6}">
      <dgm:prSet/>
      <dgm:spPr/>
      <dgm:t>
        <a:bodyPr/>
        <a:lstStyle/>
        <a:p>
          <a:endParaRPr lang="en-AU" sz="3200"/>
        </a:p>
      </dgm:t>
    </dgm:pt>
    <dgm:pt modelId="{E5BABB44-3EEF-4B35-B052-DEE21C3DF0C2}">
      <dgm:prSet phldrT="[Text]" custT="1"/>
      <dgm:spPr/>
      <dgm:t>
        <a:bodyPr/>
        <a:lstStyle/>
        <a:p>
          <a:r>
            <a:rPr lang="en-AU" sz="2000" dirty="0"/>
            <a:t>Capital cost</a:t>
          </a:r>
        </a:p>
      </dgm:t>
    </dgm:pt>
    <dgm:pt modelId="{1D1CBE98-28FE-40DD-8349-DB8CBACB160D}" type="parTrans" cxnId="{01513AF8-39D7-457C-AFB2-AF05FDD11471}">
      <dgm:prSet/>
      <dgm:spPr/>
      <dgm:t>
        <a:bodyPr/>
        <a:lstStyle/>
        <a:p>
          <a:endParaRPr lang="en-AU" sz="3200"/>
        </a:p>
      </dgm:t>
    </dgm:pt>
    <dgm:pt modelId="{1E1FEE69-A216-4EA2-A441-EE36EB83F759}" type="sibTrans" cxnId="{01513AF8-39D7-457C-AFB2-AF05FDD11471}">
      <dgm:prSet/>
      <dgm:spPr/>
      <dgm:t>
        <a:bodyPr/>
        <a:lstStyle/>
        <a:p>
          <a:endParaRPr lang="en-AU" sz="3200"/>
        </a:p>
      </dgm:t>
    </dgm:pt>
    <dgm:pt modelId="{C553FA9B-95E8-409A-B808-DE2A501AF720}">
      <dgm:prSet phldrT="[Text]" custT="1"/>
      <dgm:spPr/>
      <dgm:t>
        <a:bodyPr/>
        <a:lstStyle/>
        <a:p>
          <a:r>
            <a:rPr lang="en-AU" sz="2000" dirty="0"/>
            <a:t>Operating and maintenance cost</a:t>
          </a:r>
        </a:p>
      </dgm:t>
    </dgm:pt>
    <dgm:pt modelId="{0BCFB8FB-3D2D-44BC-AD9C-1FA292E03F0E}" type="parTrans" cxnId="{6116F9B4-C584-4144-8152-F181A4AB2FC3}">
      <dgm:prSet/>
      <dgm:spPr/>
      <dgm:t>
        <a:bodyPr/>
        <a:lstStyle/>
        <a:p>
          <a:endParaRPr lang="en-AU" sz="3200"/>
        </a:p>
      </dgm:t>
    </dgm:pt>
    <dgm:pt modelId="{A7AE5DB6-1FB2-4E65-92D7-BABCF5E93091}" type="sibTrans" cxnId="{6116F9B4-C584-4144-8152-F181A4AB2FC3}">
      <dgm:prSet/>
      <dgm:spPr/>
      <dgm:t>
        <a:bodyPr/>
        <a:lstStyle/>
        <a:p>
          <a:endParaRPr lang="en-AU" sz="3200"/>
        </a:p>
      </dgm:t>
    </dgm:pt>
    <dgm:pt modelId="{96AC744D-845A-4BFA-9C3A-8F24F66DF05F}">
      <dgm:prSet phldrT="[Text]" custT="1"/>
      <dgm:spPr/>
      <dgm:t>
        <a:bodyPr/>
        <a:lstStyle/>
        <a:p>
          <a:r>
            <a:rPr lang="en-AU" sz="2400" b="1"/>
            <a:t>Regulatory</a:t>
          </a:r>
        </a:p>
      </dgm:t>
    </dgm:pt>
    <dgm:pt modelId="{A2366CFD-D587-4765-A064-205767C2ADB4}" type="parTrans" cxnId="{B5CAE153-D790-479E-8BB7-1A569A6D63FC}">
      <dgm:prSet/>
      <dgm:spPr/>
      <dgm:t>
        <a:bodyPr/>
        <a:lstStyle/>
        <a:p>
          <a:endParaRPr lang="en-AU" sz="3200"/>
        </a:p>
      </dgm:t>
    </dgm:pt>
    <dgm:pt modelId="{96FF264E-80A6-4100-A746-05569B6E2BD5}" type="sibTrans" cxnId="{B5CAE153-D790-479E-8BB7-1A569A6D63FC}">
      <dgm:prSet/>
      <dgm:spPr/>
      <dgm:t>
        <a:bodyPr/>
        <a:lstStyle/>
        <a:p>
          <a:endParaRPr lang="en-AU" sz="3200"/>
        </a:p>
      </dgm:t>
    </dgm:pt>
    <dgm:pt modelId="{3D48E2FE-8B37-4D92-9B46-F56D6CC819BA}">
      <dgm:prSet phldrT="[Text]" custT="1"/>
      <dgm:spPr/>
      <dgm:t>
        <a:bodyPr/>
        <a:lstStyle/>
        <a:p>
          <a:r>
            <a:rPr lang="en-AU" sz="2000" dirty="0"/>
            <a:t>Regulatory approval pathway for product end use</a:t>
          </a:r>
        </a:p>
      </dgm:t>
    </dgm:pt>
    <dgm:pt modelId="{0130B47B-1B1E-4DA5-AF48-39BC9D2AB3CE}" type="parTrans" cxnId="{D0232730-E901-462F-A294-ADD744AB5965}">
      <dgm:prSet/>
      <dgm:spPr/>
      <dgm:t>
        <a:bodyPr/>
        <a:lstStyle/>
        <a:p>
          <a:endParaRPr lang="en-AU" sz="3200"/>
        </a:p>
      </dgm:t>
    </dgm:pt>
    <dgm:pt modelId="{95AAA497-1579-4172-A1C1-A5004B267B79}" type="sibTrans" cxnId="{D0232730-E901-462F-A294-ADD744AB5965}">
      <dgm:prSet/>
      <dgm:spPr/>
      <dgm:t>
        <a:bodyPr/>
        <a:lstStyle/>
        <a:p>
          <a:endParaRPr lang="en-AU" sz="3200"/>
        </a:p>
      </dgm:t>
    </dgm:pt>
    <dgm:pt modelId="{0B8B1B82-A360-4F19-B45F-D05E41C89485}">
      <dgm:prSet phldrT="[Text]" custT="1"/>
      <dgm:spPr/>
      <dgm:t>
        <a:bodyPr/>
        <a:lstStyle/>
        <a:p>
          <a:r>
            <a:rPr lang="en-AU" sz="2000" dirty="0"/>
            <a:t>Regulatory approval pathway for facility</a:t>
          </a:r>
        </a:p>
      </dgm:t>
    </dgm:pt>
    <dgm:pt modelId="{CE5129A5-9029-423A-91D5-DA0C6789FDC7}" type="parTrans" cxnId="{2E1CE1AD-44B4-4200-AF4E-C3065F2E0522}">
      <dgm:prSet/>
      <dgm:spPr/>
      <dgm:t>
        <a:bodyPr/>
        <a:lstStyle/>
        <a:p>
          <a:endParaRPr lang="en-AU" sz="3200"/>
        </a:p>
      </dgm:t>
    </dgm:pt>
    <dgm:pt modelId="{89D25466-6CF0-415E-A2A0-508AF52488F4}" type="sibTrans" cxnId="{2E1CE1AD-44B4-4200-AF4E-C3065F2E0522}">
      <dgm:prSet/>
      <dgm:spPr/>
      <dgm:t>
        <a:bodyPr/>
        <a:lstStyle/>
        <a:p>
          <a:endParaRPr lang="en-AU" sz="3200"/>
        </a:p>
      </dgm:t>
    </dgm:pt>
    <dgm:pt modelId="{E26CEB49-F5FD-40BE-AEA9-E11D17D05A88}">
      <dgm:prSet phldrT="[Text]" custT="1"/>
      <dgm:spPr/>
      <dgm:t>
        <a:bodyPr/>
        <a:lstStyle/>
        <a:p>
          <a:r>
            <a:rPr lang="en-AU" sz="2400" b="1"/>
            <a:t>Environmental</a:t>
          </a:r>
        </a:p>
      </dgm:t>
    </dgm:pt>
    <dgm:pt modelId="{33EFB057-C824-42AE-B1DF-8B9D4735AEF5}" type="parTrans" cxnId="{A1C4DA4D-6C1E-4E0B-A04B-CF2E02B4B264}">
      <dgm:prSet/>
      <dgm:spPr/>
      <dgm:t>
        <a:bodyPr/>
        <a:lstStyle/>
        <a:p>
          <a:endParaRPr lang="en-AU" sz="3200"/>
        </a:p>
      </dgm:t>
    </dgm:pt>
    <dgm:pt modelId="{2DE1A145-DAB8-4F8D-A267-44AAE15A61C9}" type="sibTrans" cxnId="{A1C4DA4D-6C1E-4E0B-A04B-CF2E02B4B264}">
      <dgm:prSet/>
      <dgm:spPr/>
      <dgm:t>
        <a:bodyPr/>
        <a:lstStyle/>
        <a:p>
          <a:endParaRPr lang="en-AU" sz="3200"/>
        </a:p>
      </dgm:t>
    </dgm:pt>
    <dgm:pt modelId="{3F8433FA-C68D-4F0F-AFC1-9EE461F33F5D}">
      <dgm:prSet phldrT="[Text]" custT="1"/>
      <dgm:spPr/>
      <dgm:t>
        <a:bodyPr/>
        <a:lstStyle/>
        <a:p>
          <a:r>
            <a:rPr lang="en-AU" sz="2000"/>
            <a:t>Impact on site constraints (footprint, odour, noise, amenity, etc.)</a:t>
          </a:r>
        </a:p>
      </dgm:t>
    </dgm:pt>
    <dgm:pt modelId="{C3177467-9B1F-4DCB-9683-FA1BA8869726}" type="parTrans" cxnId="{ADAC3F00-A40F-441B-8556-793BBB68DC22}">
      <dgm:prSet/>
      <dgm:spPr/>
      <dgm:t>
        <a:bodyPr/>
        <a:lstStyle/>
        <a:p>
          <a:endParaRPr lang="en-AU" sz="3200"/>
        </a:p>
      </dgm:t>
    </dgm:pt>
    <dgm:pt modelId="{1B0A5984-3680-4ED7-BC19-DF508A74B871}" type="sibTrans" cxnId="{ADAC3F00-A40F-441B-8556-793BBB68DC22}">
      <dgm:prSet/>
      <dgm:spPr/>
      <dgm:t>
        <a:bodyPr/>
        <a:lstStyle/>
        <a:p>
          <a:endParaRPr lang="en-AU" sz="3200"/>
        </a:p>
      </dgm:t>
    </dgm:pt>
    <dgm:pt modelId="{3256D638-7ABF-4B8E-8996-B59C5EDE05F8}">
      <dgm:prSet phldrT="[Text]" custT="1"/>
      <dgm:spPr/>
      <dgm:t>
        <a:bodyPr/>
        <a:lstStyle/>
        <a:p>
          <a:r>
            <a:rPr lang="en-AU" sz="2000" dirty="0"/>
            <a:t>Broader environmental impacts (return stream impacts, waste streams, etc.)</a:t>
          </a:r>
        </a:p>
      </dgm:t>
    </dgm:pt>
    <dgm:pt modelId="{FFA949E5-6DA6-4E83-9439-720B9A63BB4D}" type="parTrans" cxnId="{3DB00F06-7BD5-429F-AA68-88F32806681B}">
      <dgm:prSet/>
      <dgm:spPr/>
      <dgm:t>
        <a:bodyPr/>
        <a:lstStyle/>
        <a:p>
          <a:endParaRPr lang="en-AU" sz="3200"/>
        </a:p>
      </dgm:t>
    </dgm:pt>
    <dgm:pt modelId="{E5C36D8A-C2E6-4E8F-A51D-255EC5052BFA}" type="sibTrans" cxnId="{3DB00F06-7BD5-429F-AA68-88F32806681B}">
      <dgm:prSet/>
      <dgm:spPr/>
      <dgm:t>
        <a:bodyPr/>
        <a:lstStyle/>
        <a:p>
          <a:endParaRPr lang="en-AU" sz="3200"/>
        </a:p>
      </dgm:t>
    </dgm:pt>
    <dgm:pt modelId="{DFF87DC4-7846-4033-86D9-3F9E28CB192B}">
      <dgm:prSet phldrT="[Text]" custT="1"/>
      <dgm:spPr/>
      <dgm:t>
        <a:bodyPr/>
        <a:lstStyle/>
        <a:p>
          <a:r>
            <a:rPr lang="en-AU" sz="2000" dirty="0"/>
            <a:t>Lifecycle cost</a:t>
          </a:r>
        </a:p>
      </dgm:t>
    </dgm:pt>
    <dgm:pt modelId="{DD460E3C-D768-41B1-AA44-E9DC3B94BE7C}" type="parTrans" cxnId="{39E0B6A6-2F60-4B84-8825-44079A3C7AF0}">
      <dgm:prSet/>
      <dgm:spPr/>
      <dgm:t>
        <a:bodyPr/>
        <a:lstStyle/>
        <a:p>
          <a:endParaRPr lang="en-AU" sz="3200"/>
        </a:p>
      </dgm:t>
    </dgm:pt>
    <dgm:pt modelId="{FEF24F2C-AF6C-4406-8D61-36B7E15FD455}" type="sibTrans" cxnId="{39E0B6A6-2F60-4B84-8825-44079A3C7AF0}">
      <dgm:prSet/>
      <dgm:spPr/>
      <dgm:t>
        <a:bodyPr/>
        <a:lstStyle/>
        <a:p>
          <a:endParaRPr lang="en-AU" sz="3200"/>
        </a:p>
      </dgm:t>
    </dgm:pt>
    <dgm:pt modelId="{72855085-03FA-4A7A-ADF1-68726E49E9CB}">
      <dgm:prSet phldrT="[Text]" custT="1"/>
      <dgm:spPr/>
      <dgm:t>
        <a:bodyPr/>
        <a:lstStyle/>
        <a:p>
          <a:r>
            <a:rPr lang="en-AU" sz="2000" dirty="0"/>
            <a:t>Step change in cost due to biosolids feed solids required</a:t>
          </a:r>
        </a:p>
      </dgm:t>
    </dgm:pt>
    <dgm:pt modelId="{5786A799-44A4-403E-B3E6-BF4D584A21CE}" type="parTrans" cxnId="{15B6D01C-0C32-42A0-A6D2-EEEA068E0F40}">
      <dgm:prSet/>
      <dgm:spPr/>
      <dgm:t>
        <a:bodyPr/>
        <a:lstStyle/>
        <a:p>
          <a:endParaRPr lang="en-AU" sz="3200"/>
        </a:p>
      </dgm:t>
    </dgm:pt>
    <dgm:pt modelId="{F6D9DCC1-0D2D-484F-853B-DF8265AC20D4}" type="sibTrans" cxnId="{15B6D01C-0C32-42A0-A6D2-EEEA068E0F40}">
      <dgm:prSet/>
      <dgm:spPr/>
      <dgm:t>
        <a:bodyPr/>
        <a:lstStyle/>
        <a:p>
          <a:endParaRPr lang="en-AU" sz="3200"/>
        </a:p>
      </dgm:t>
    </dgm:pt>
    <dgm:pt modelId="{CE4C35A1-4DA9-4270-AB83-AEE4BAA6ED7B}">
      <dgm:prSet phldrT="[Text]" custT="1"/>
      <dgm:spPr/>
      <dgm:t>
        <a:bodyPr/>
        <a:lstStyle/>
        <a:p>
          <a:r>
            <a:rPr lang="en-AU" sz="2000"/>
            <a:t>GHG emissions</a:t>
          </a:r>
        </a:p>
      </dgm:t>
    </dgm:pt>
    <dgm:pt modelId="{69CF64DC-21A1-48DE-8071-9D68A467E0FF}" type="parTrans" cxnId="{EFD03CE7-EF71-46B2-A5D9-1555CDD71D90}">
      <dgm:prSet/>
      <dgm:spPr/>
      <dgm:t>
        <a:bodyPr/>
        <a:lstStyle/>
        <a:p>
          <a:endParaRPr lang="en-AU" sz="3200"/>
        </a:p>
      </dgm:t>
    </dgm:pt>
    <dgm:pt modelId="{D1E92C82-84A6-4DC7-8BFF-C817D30B03CD}" type="sibTrans" cxnId="{EFD03CE7-EF71-46B2-A5D9-1555CDD71D90}">
      <dgm:prSet/>
      <dgm:spPr/>
      <dgm:t>
        <a:bodyPr/>
        <a:lstStyle/>
        <a:p>
          <a:endParaRPr lang="en-AU" sz="3200"/>
        </a:p>
      </dgm:t>
    </dgm:pt>
    <dgm:pt modelId="{A744C6D2-F1D2-4F5B-BB17-2C147C78C4C8}">
      <dgm:prSet phldrT="[Text]" custT="1"/>
      <dgm:spPr/>
      <dgm:t>
        <a:bodyPr/>
        <a:lstStyle/>
        <a:p>
          <a:r>
            <a:rPr lang="en-AU" sz="2400" b="1"/>
            <a:t>Commercial</a:t>
          </a:r>
        </a:p>
      </dgm:t>
    </dgm:pt>
    <dgm:pt modelId="{B70D9B94-E114-47ED-9D02-D4C15F6BD73D}" type="parTrans" cxnId="{E0260C3D-49C2-49F2-9712-DC638F1DCCF2}">
      <dgm:prSet/>
      <dgm:spPr/>
      <dgm:t>
        <a:bodyPr/>
        <a:lstStyle/>
        <a:p>
          <a:endParaRPr lang="en-AU" sz="3200"/>
        </a:p>
      </dgm:t>
    </dgm:pt>
    <dgm:pt modelId="{910F0B2C-633B-48BE-B57D-E52105A6B826}" type="sibTrans" cxnId="{E0260C3D-49C2-49F2-9712-DC638F1DCCF2}">
      <dgm:prSet/>
      <dgm:spPr/>
      <dgm:t>
        <a:bodyPr/>
        <a:lstStyle/>
        <a:p>
          <a:endParaRPr lang="en-AU" sz="3200"/>
        </a:p>
      </dgm:t>
    </dgm:pt>
    <dgm:pt modelId="{7D68796A-6715-40D7-BA63-9313881FA012}">
      <dgm:prSet phldrT="[Text]" custT="1"/>
      <dgm:spPr/>
      <dgm:t>
        <a:bodyPr/>
        <a:lstStyle/>
        <a:p>
          <a:r>
            <a:rPr lang="en-AU" sz="2000"/>
            <a:t>Offtake product markets</a:t>
          </a:r>
        </a:p>
      </dgm:t>
    </dgm:pt>
    <dgm:pt modelId="{AF98D366-6E35-4E9F-9059-63348E3A99FE}" type="parTrans" cxnId="{B546ED47-DCF4-420D-8486-D79F30C1EC7B}">
      <dgm:prSet/>
      <dgm:spPr/>
      <dgm:t>
        <a:bodyPr/>
        <a:lstStyle/>
        <a:p>
          <a:endParaRPr lang="en-AU" sz="3200"/>
        </a:p>
      </dgm:t>
    </dgm:pt>
    <dgm:pt modelId="{2852FD57-3E4C-4C4F-92E5-26828B4EC8DE}" type="sibTrans" cxnId="{B546ED47-DCF4-420D-8486-D79F30C1EC7B}">
      <dgm:prSet/>
      <dgm:spPr/>
      <dgm:t>
        <a:bodyPr/>
        <a:lstStyle/>
        <a:p>
          <a:endParaRPr lang="en-AU" sz="3200"/>
        </a:p>
      </dgm:t>
    </dgm:pt>
    <dgm:pt modelId="{03289292-1DC0-4945-AEA0-7A2FA91D5BEA}">
      <dgm:prSet phldrT="[Text]" custT="1"/>
      <dgm:spPr/>
      <dgm:t>
        <a:bodyPr/>
        <a:lstStyle/>
        <a:p>
          <a:r>
            <a:rPr lang="en-AU" sz="2000" dirty="0"/>
            <a:t>Organic waste markets</a:t>
          </a:r>
        </a:p>
      </dgm:t>
    </dgm:pt>
    <dgm:pt modelId="{651D77A5-EC92-414E-A7FE-4866B33309A4}" type="parTrans" cxnId="{F6B1698B-A6D6-4E27-A27B-9549442957D9}">
      <dgm:prSet/>
      <dgm:spPr/>
      <dgm:t>
        <a:bodyPr/>
        <a:lstStyle/>
        <a:p>
          <a:endParaRPr lang="en-AU" sz="3200"/>
        </a:p>
      </dgm:t>
    </dgm:pt>
    <dgm:pt modelId="{826F1E00-A478-4490-98CE-68DC6A9FD7A0}" type="sibTrans" cxnId="{F6B1698B-A6D6-4E27-A27B-9549442957D9}">
      <dgm:prSet/>
      <dgm:spPr/>
      <dgm:t>
        <a:bodyPr/>
        <a:lstStyle/>
        <a:p>
          <a:endParaRPr lang="en-AU" sz="3200"/>
        </a:p>
      </dgm:t>
    </dgm:pt>
    <dgm:pt modelId="{8D02E1CF-EC28-4216-8350-1A690F34DB3B}">
      <dgm:prSet phldrT="[Text]" custT="1"/>
      <dgm:spPr/>
      <dgm:t>
        <a:bodyPr/>
        <a:lstStyle/>
        <a:p>
          <a:r>
            <a:rPr lang="en-AU" sz="2000" dirty="0"/>
            <a:t>Energy production</a:t>
          </a:r>
        </a:p>
      </dgm:t>
    </dgm:pt>
    <dgm:pt modelId="{912BC492-BF19-4E35-ACD5-1B18F633BF0B}" type="parTrans" cxnId="{4ABEC299-4DEC-4CF4-817D-650C3366DAA8}">
      <dgm:prSet/>
      <dgm:spPr/>
      <dgm:t>
        <a:bodyPr/>
        <a:lstStyle/>
        <a:p>
          <a:endParaRPr lang="en-AU" sz="3200"/>
        </a:p>
      </dgm:t>
    </dgm:pt>
    <dgm:pt modelId="{277A8EE7-066E-4BF6-A0D0-AF0E3E7B148B}" type="sibTrans" cxnId="{4ABEC299-4DEC-4CF4-817D-650C3366DAA8}">
      <dgm:prSet/>
      <dgm:spPr/>
      <dgm:t>
        <a:bodyPr/>
        <a:lstStyle/>
        <a:p>
          <a:endParaRPr lang="en-AU" sz="3200"/>
        </a:p>
      </dgm:t>
    </dgm:pt>
    <dgm:pt modelId="{E2D3E573-D2BF-4B50-8A31-4982133C3BB3}" type="pres">
      <dgm:prSet presAssocID="{92D27B35-FA46-4507-B8FA-F2DFA97B7A73}" presName="Name0" presStyleCnt="0">
        <dgm:presLayoutVars>
          <dgm:dir/>
          <dgm:animLvl val="lvl"/>
          <dgm:resizeHandles val="exact"/>
        </dgm:presLayoutVars>
      </dgm:prSet>
      <dgm:spPr/>
    </dgm:pt>
    <dgm:pt modelId="{0133567E-AA33-4C60-B62C-845C0B031CD2}" type="pres">
      <dgm:prSet presAssocID="{B49AD933-AAD6-4C61-BB34-58A4597BA34E}" presName="linNode" presStyleCnt="0"/>
      <dgm:spPr/>
    </dgm:pt>
    <dgm:pt modelId="{0D0C2E5C-14BD-440B-B03A-856E156299F3}" type="pres">
      <dgm:prSet presAssocID="{B49AD933-AAD6-4C61-BB34-58A4597BA34E}" presName="parentText" presStyleLbl="node1" presStyleIdx="0" presStyleCnt="4" custScaleY="115804" custLinFactNeighborX="-28" custLinFactNeighborY="-62">
        <dgm:presLayoutVars>
          <dgm:chMax val="1"/>
          <dgm:bulletEnabled val="1"/>
        </dgm:presLayoutVars>
      </dgm:prSet>
      <dgm:spPr/>
    </dgm:pt>
    <dgm:pt modelId="{1DDCE1B6-1BC7-4519-9BEF-8D0EBC03ECA7}" type="pres">
      <dgm:prSet presAssocID="{B49AD933-AAD6-4C61-BB34-58A4597BA34E}" presName="descendantText" presStyleLbl="alignAccFollowNode1" presStyleIdx="0" presStyleCnt="4" custScaleX="171615" custScaleY="119466">
        <dgm:presLayoutVars>
          <dgm:bulletEnabled val="1"/>
        </dgm:presLayoutVars>
      </dgm:prSet>
      <dgm:spPr/>
    </dgm:pt>
    <dgm:pt modelId="{93D31537-C928-4DC3-9FAD-9DBF40D2CEA7}" type="pres">
      <dgm:prSet presAssocID="{106F4C25-D114-4AA6-BBF5-9F45F5AB7E33}" presName="sp" presStyleCnt="0"/>
      <dgm:spPr/>
    </dgm:pt>
    <dgm:pt modelId="{2868DF00-73EC-4AA1-BD63-95E14E645906}" type="pres">
      <dgm:prSet presAssocID="{96AC744D-845A-4BFA-9C3A-8F24F66DF05F}" presName="linNode" presStyleCnt="0"/>
      <dgm:spPr/>
    </dgm:pt>
    <dgm:pt modelId="{1DD519FA-EEB2-4CA2-B3E8-415CAE145851}" type="pres">
      <dgm:prSet presAssocID="{96AC744D-845A-4BFA-9C3A-8F24F66DF05F}" presName="parentText" presStyleLbl="node1" presStyleIdx="1" presStyleCnt="4" custScaleY="78135">
        <dgm:presLayoutVars>
          <dgm:chMax val="1"/>
          <dgm:bulletEnabled val="1"/>
        </dgm:presLayoutVars>
      </dgm:prSet>
      <dgm:spPr/>
    </dgm:pt>
    <dgm:pt modelId="{0CC224A6-6827-40C5-A091-8B18811059C3}" type="pres">
      <dgm:prSet presAssocID="{96AC744D-845A-4BFA-9C3A-8F24F66DF05F}" presName="descendantText" presStyleLbl="alignAccFollowNode1" presStyleIdx="1" presStyleCnt="4" custScaleX="171615" custScaleY="80607">
        <dgm:presLayoutVars>
          <dgm:bulletEnabled val="1"/>
        </dgm:presLayoutVars>
      </dgm:prSet>
      <dgm:spPr/>
    </dgm:pt>
    <dgm:pt modelId="{1F53C923-84F1-46E0-9C79-AEA419CE523A}" type="pres">
      <dgm:prSet presAssocID="{96FF264E-80A6-4100-A746-05569B6E2BD5}" presName="sp" presStyleCnt="0"/>
      <dgm:spPr/>
    </dgm:pt>
    <dgm:pt modelId="{D6FE4918-F5CB-4FF2-8CD8-563B9F1B776B}" type="pres">
      <dgm:prSet presAssocID="{E26CEB49-F5FD-40BE-AEA9-E11D17D05A88}" presName="linNode" presStyleCnt="0"/>
      <dgm:spPr/>
    </dgm:pt>
    <dgm:pt modelId="{7BE6D678-747F-4356-8688-455620ADCC71}" type="pres">
      <dgm:prSet presAssocID="{E26CEB49-F5FD-40BE-AEA9-E11D17D05A88}" presName="parentText" presStyleLbl="node1" presStyleIdx="2" presStyleCnt="4" custScaleY="110546">
        <dgm:presLayoutVars>
          <dgm:chMax val="1"/>
          <dgm:bulletEnabled val="1"/>
        </dgm:presLayoutVars>
      </dgm:prSet>
      <dgm:spPr/>
    </dgm:pt>
    <dgm:pt modelId="{71096E0A-D7F8-40E3-9DC7-6E19188A26C1}" type="pres">
      <dgm:prSet presAssocID="{E26CEB49-F5FD-40BE-AEA9-E11D17D05A88}" presName="descendantText" presStyleLbl="alignAccFollowNode1" presStyleIdx="2" presStyleCnt="4" custScaleX="171615" custScaleY="114043">
        <dgm:presLayoutVars>
          <dgm:bulletEnabled val="1"/>
        </dgm:presLayoutVars>
      </dgm:prSet>
      <dgm:spPr/>
    </dgm:pt>
    <dgm:pt modelId="{BB58AB89-0807-4062-B378-7C0C13E8FCBD}" type="pres">
      <dgm:prSet presAssocID="{2DE1A145-DAB8-4F8D-A267-44AAE15A61C9}" presName="sp" presStyleCnt="0"/>
      <dgm:spPr/>
    </dgm:pt>
    <dgm:pt modelId="{D2526358-92AE-4EA2-ABE6-261D60829398}" type="pres">
      <dgm:prSet presAssocID="{A744C6D2-F1D2-4F5B-BB17-2C147C78C4C8}" presName="linNode" presStyleCnt="0"/>
      <dgm:spPr/>
    </dgm:pt>
    <dgm:pt modelId="{2DD17C38-08B1-4E9C-AAAE-A0FEF5B8B10E}" type="pres">
      <dgm:prSet presAssocID="{A744C6D2-F1D2-4F5B-BB17-2C147C78C4C8}" presName="parentText" presStyleLbl="node1" presStyleIdx="3" presStyleCnt="4">
        <dgm:presLayoutVars>
          <dgm:chMax val="1"/>
          <dgm:bulletEnabled val="1"/>
        </dgm:presLayoutVars>
      </dgm:prSet>
      <dgm:spPr/>
    </dgm:pt>
    <dgm:pt modelId="{29E0683A-6D8B-4D3B-84CE-ED51CF3D2CB8}" type="pres">
      <dgm:prSet presAssocID="{A744C6D2-F1D2-4F5B-BB17-2C147C78C4C8}" presName="descendantText" presStyleLbl="alignAccFollowNode1" presStyleIdx="3" presStyleCnt="4" custScaleX="171615" custScaleY="103163">
        <dgm:presLayoutVars>
          <dgm:bulletEnabled val="1"/>
        </dgm:presLayoutVars>
      </dgm:prSet>
      <dgm:spPr/>
    </dgm:pt>
  </dgm:ptLst>
  <dgm:cxnLst>
    <dgm:cxn modelId="{ADAC3F00-A40F-441B-8556-793BBB68DC22}" srcId="{E26CEB49-F5FD-40BE-AEA9-E11D17D05A88}" destId="{3F8433FA-C68D-4F0F-AFC1-9EE461F33F5D}" srcOrd="0" destOrd="0" parTransId="{C3177467-9B1F-4DCB-9683-FA1BA8869726}" sibTransId="{1B0A5984-3680-4ED7-BC19-DF508A74B871}"/>
    <dgm:cxn modelId="{F736A201-DD74-479B-A8AF-56F7B471219D}" type="presOf" srcId="{DFF87DC4-7846-4033-86D9-3F9E28CB192B}" destId="{1DDCE1B6-1BC7-4519-9BEF-8D0EBC03ECA7}" srcOrd="0" destOrd="2" presId="urn:microsoft.com/office/officeart/2005/8/layout/vList5"/>
    <dgm:cxn modelId="{3DB00F06-7BD5-429F-AA68-88F32806681B}" srcId="{E26CEB49-F5FD-40BE-AEA9-E11D17D05A88}" destId="{3256D638-7ABF-4B8E-8996-B59C5EDE05F8}" srcOrd="1" destOrd="0" parTransId="{FFA949E5-6DA6-4E83-9439-720B9A63BB4D}" sibTransId="{E5C36D8A-C2E6-4E8F-A51D-255EC5052BFA}"/>
    <dgm:cxn modelId="{049BC20A-227B-4DEA-B651-C095A3FA5885}" type="presOf" srcId="{3F8433FA-C68D-4F0F-AFC1-9EE461F33F5D}" destId="{71096E0A-D7F8-40E3-9DC7-6E19188A26C1}" srcOrd="0" destOrd="0" presId="urn:microsoft.com/office/officeart/2005/8/layout/vList5"/>
    <dgm:cxn modelId="{F2521811-3005-423F-A21C-881E2104F6C6}" srcId="{92D27B35-FA46-4507-B8FA-F2DFA97B7A73}" destId="{B49AD933-AAD6-4C61-BB34-58A4597BA34E}" srcOrd="0" destOrd="0" parTransId="{74931401-7F80-42CE-BE5A-888863BE17B5}" sibTransId="{106F4C25-D114-4AA6-BBF5-9F45F5AB7E33}"/>
    <dgm:cxn modelId="{25D4CC1C-54E6-4393-A9FA-6C8F2381DBFF}" type="presOf" srcId="{CE4C35A1-4DA9-4270-AB83-AEE4BAA6ED7B}" destId="{71096E0A-D7F8-40E3-9DC7-6E19188A26C1}" srcOrd="0" destOrd="2" presId="urn:microsoft.com/office/officeart/2005/8/layout/vList5"/>
    <dgm:cxn modelId="{15B6D01C-0C32-42A0-A6D2-EEEA068E0F40}" srcId="{B49AD933-AAD6-4C61-BB34-58A4597BA34E}" destId="{72855085-03FA-4A7A-ADF1-68726E49E9CB}" srcOrd="3" destOrd="0" parTransId="{5786A799-44A4-403E-B3E6-BF4D584A21CE}" sibTransId="{F6D9DCC1-0D2D-484F-853B-DF8265AC20D4}"/>
    <dgm:cxn modelId="{9F67992A-86BB-4B7C-876B-0827F2642A36}" type="presOf" srcId="{92D27B35-FA46-4507-B8FA-F2DFA97B7A73}" destId="{E2D3E573-D2BF-4B50-8A31-4982133C3BB3}" srcOrd="0" destOrd="0" presId="urn:microsoft.com/office/officeart/2005/8/layout/vList5"/>
    <dgm:cxn modelId="{D0232730-E901-462F-A294-ADD744AB5965}" srcId="{96AC744D-845A-4BFA-9C3A-8F24F66DF05F}" destId="{3D48E2FE-8B37-4D92-9B46-F56D6CC819BA}" srcOrd="0" destOrd="0" parTransId="{0130B47B-1B1E-4DA5-AF48-39BC9D2AB3CE}" sibTransId="{95AAA497-1579-4172-A1C1-A5004B267B79}"/>
    <dgm:cxn modelId="{E0260C3D-49C2-49F2-9712-DC638F1DCCF2}" srcId="{92D27B35-FA46-4507-B8FA-F2DFA97B7A73}" destId="{A744C6D2-F1D2-4F5B-BB17-2C147C78C4C8}" srcOrd="3" destOrd="0" parTransId="{B70D9B94-E114-47ED-9D02-D4C15F6BD73D}" sibTransId="{910F0B2C-633B-48BE-B57D-E52105A6B826}"/>
    <dgm:cxn modelId="{8383B45F-FA79-4F1B-82A4-20FB8FC7A673}" type="presOf" srcId="{7D68796A-6715-40D7-BA63-9313881FA012}" destId="{29E0683A-6D8B-4D3B-84CE-ED51CF3D2CB8}" srcOrd="0" destOrd="0" presId="urn:microsoft.com/office/officeart/2005/8/layout/vList5"/>
    <dgm:cxn modelId="{B546ED47-DCF4-420D-8486-D79F30C1EC7B}" srcId="{A744C6D2-F1D2-4F5B-BB17-2C147C78C4C8}" destId="{7D68796A-6715-40D7-BA63-9313881FA012}" srcOrd="0" destOrd="0" parTransId="{AF98D366-6E35-4E9F-9059-63348E3A99FE}" sibTransId="{2852FD57-3E4C-4C4F-92E5-26828B4EC8DE}"/>
    <dgm:cxn modelId="{05D1776D-70B5-411C-8DBF-08318B786BDE}" type="presOf" srcId="{B49AD933-AAD6-4C61-BB34-58A4597BA34E}" destId="{0D0C2E5C-14BD-440B-B03A-856E156299F3}" srcOrd="0" destOrd="0" presId="urn:microsoft.com/office/officeart/2005/8/layout/vList5"/>
    <dgm:cxn modelId="{A1C4DA4D-6C1E-4E0B-A04B-CF2E02B4B264}" srcId="{92D27B35-FA46-4507-B8FA-F2DFA97B7A73}" destId="{E26CEB49-F5FD-40BE-AEA9-E11D17D05A88}" srcOrd="2" destOrd="0" parTransId="{33EFB057-C824-42AE-B1DF-8B9D4735AEF5}" sibTransId="{2DE1A145-DAB8-4F8D-A267-44AAE15A61C9}"/>
    <dgm:cxn modelId="{B5CAE153-D790-479E-8BB7-1A569A6D63FC}" srcId="{92D27B35-FA46-4507-B8FA-F2DFA97B7A73}" destId="{96AC744D-845A-4BFA-9C3A-8F24F66DF05F}" srcOrd="1" destOrd="0" parTransId="{A2366CFD-D587-4765-A064-205767C2ADB4}" sibTransId="{96FF264E-80A6-4100-A746-05569B6E2BD5}"/>
    <dgm:cxn modelId="{F0884A54-81FC-4CE4-9BE1-ACA29A33C599}" type="presOf" srcId="{8D02E1CF-EC28-4216-8350-1A690F34DB3B}" destId="{29E0683A-6D8B-4D3B-84CE-ED51CF3D2CB8}" srcOrd="0" destOrd="2" presId="urn:microsoft.com/office/officeart/2005/8/layout/vList5"/>
    <dgm:cxn modelId="{30A6F484-0C24-429B-9E97-5C9588A335FC}" type="presOf" srcId="{A744C6D2-F1D2-4F5B-BB17-2C147C78C4C8}" destId="{2DD17C38-08B1-4E9C-AAAE-A0FEF5B8B10E}" srcOrd="0" destOrd="0" presId="urn:microsoft.com/office/officeart/2005/8/layout/vList5"/>
    <dgm:cxn modelId="{F6B1698B-A6D6-4E27-A27B-9549442957D9}" srcId="{A744C6D2-F1D2-4F5B-BB17-2C147C78C4C8}" destId="{03289292-1DC0-4945-AEA0-7A2FA91D5BEA}" srcOrd="1" destOrd="0" parTransId="{651D77A5-EC92-414E-A7FE-4866B33309A4}" sibTransId="{826F1E00-A478-4490-98CE-68DC6A9FD7A0}"/>
    <dgm:cxn modelId="{CABB4E96-1DD3-43ED-8A18-765DBC01EC70}" type="presOf" srcId="{72855085-03FA-4A7A-ADF1-68726E49E9CB}" destId="{1DDCE1B6-1BC7-4519-9BEF-8D0EBC03ECA7}" srcOrd="0" destOrd="3" presId="urn:microsoft.com/office/officeart/2005/8/layout/vList5"/>
    <dgm:cxn modelId="{4ABEC299-4DEC-4CF4-817D-650C3366DAA8}" srcId="{A744C6D2-F1D2-4F5B-BB17-2C147C78C4C8}" destId="{8D02E1CF-EC28-4216-8350-1A690F34DB3B}" srcOrd="2" destOrd="0" parTransId="{912BC492-BF19-4E35-ACD5-1B18F633BF0B}" sibTransId="{277A8EE7-066E-4BF6-A0D0-AF0E3E7B148B}"/>
    <dgm:cxn modelId="{6532218C-CA63-446B-88D5-2E9DF247518D}" type="presOf" srcId="{3256D638-7ABF-4B8E-8996-B59C5EDE05F8}" destId="{71096E0A-D7F8-40E3-9DC7-6E19188A26C1}" srcOrd="0" destOrd="1" presId="urn:microsoft.com/office/officeart/2005/8/layout/vList5"/>
    <dgm:cxn modelId="{39E0B6A6-2F60-4B84-8825-44079A3C7AF0}" srcId="{B49AD933-AAD6-4C61-BB34-58A4597BA34E}" destId="{DFF87DC4-7846-4033-86D9-3F9E28CB192B}" srcOrd="2" destOrd="0" parTransId="{DD460E3C-D768-41B1-AA44-E9DC3B94BE7C}" sibTransId="{FEF24F2C-AF6C-4406-8D61-36B7E15FD455}"/>
    <dgm:cxn modelId="{9CA087A7-0BB2-461C-9788-44692A66615E}" type="presOf" srcId="{C553FA9B-95E8-409A-B808-DE2A501AF720}" destId="{1DDCE1B6-1BC7-4519-9BEF-8D0EBC03ECA7}" srcOrd="0" destOrd="1" presId="urn:microsoft.com/office/officeart/2005/8/layout/vList5"/>
    <dgm:cxn modelId="{2E1CE1AD-44B4-4200-AF4E-C3065F2E0522}" srcId="{96AC744D-845A-4BFA-9C3A-8F24F66DF05F}" destId="{0B8B1B82-A360-4F19-B45F-D05E41C89485}" srcOrd="1" destOrd="0" parTransId="{CE5129A5-9029-423A-91D5-DA0C6789FDC7}" sibTransId="{89D25466-6CF0-415E-A2A0-508AF52488F4}"/>
    <dgm:cxn modelId="{6F830CAE-ED1B-4BEB-B42F-A90E7D8D6637}" type="presOf" srcId="{0B8B1B82-A360-4F19-B45F-D05E41C89485}" destId="{0CC224A6-6827-40C5-A091-8B18811059C3}" srcOrd="0" destOrd="1" presId="urn:microsoft.com/office/officeart/2005/8/layout/vList5"/>
    <dgm:cxn modelId="{6116F9B4-C584-4144-8152-F181A4AB2FC3}" srcId="{B49AD933-AAD6-4C61-BB34-58A4597BA34E}" destId="{C553FA9B-95E8-409A-B808-DE2A501AF720}" srcOrd="1" destOrd="0" parTransId="{0BCFB8FB-3D2D-44BC-AD9C-1FA292E03F0E}" sibTransId="{A7AE5DB6-1FB2-4E65-92D7-BABCF5E93091}"/>
    <dgm:cxn modelId="{EFD03CE7-EF71-46B2-A5D9-1555CDD71D90}" srcId="{E26CEB49-F5FD-40BE-AEA9-E11D17D05A88}" destId="{CE4C35A1-4DA9-4270-AB83-AEE4BAA6ED7B}" srcOrd="2" destOrd="0" parTransId="{69CF64DC-21A1-48DE-8071-9D68A467E0FF}" sibTransId="{D1E92C82-84A6-4DC7-8BFF-C817D30B03CD}"/>
    <dgm:cxn modelId="{CA2721EA-2C6D-4D54-977D-666856CB340E}" type="presOf" srcId="{3D48E2FE-8B37-4D92-9B46-F56D6CC819BA}" destId="{0CC224A6-6827-40C5-A091-8B18811059C3}" srcOrd="0" destOrd="0" presId="urn:microsoft.com/office/officeart/2005/8/layout/vList5"/>
    <dgm:cxn modelId="{C89952D3-C7AB-47C3-A778-7402DD2D955B}" type="presOf" srcId="{E26CEB49-F5FD-40BE-AEA9-E11D17D05A88}" destId="{7BE6D678-747F-4356-8688-455620ADCC71}" srcOrd="0" destOrd="0" presId="urn:microsoft.com/office/officeart/2005/8/layout/vList5"/>
    <dgm:cxn modelId="{67021ED6-3B58-4FDE-8AC0-9330194306A8}" type="presOf" srcId="{96AC744D-845A-4BFA-9C3A-8F24F66DF05F}" destId="{1DD519FA-EEB2-4CA2-B3E8-415CAE145851}" srcOrd="0" destOrd="0" presId="urn:microsoft.com/office/officeart/2005/8/layout/vList5"/>
    <dgm:cxn modelId="{01513AF8-39D7-457C-AFB2-AF05FDD11471}" srcId="{B49AD933-AAD6-4C61-BB34-58A4597BA34E}" destId="{E5BABB44-3EEF-4B35-B052-DEE21C3DF0C2}" srcOrd="0" destOrd="0" parTransId="{1D1CBE98-28FE-40DD-8349-DB8CBACB160D}" sibTransId="{1E1FEE69-A216-4EA2-A441-EE36EB83F759}"/>
    <dgm:cxn modelId="{BCCC04FC-F819-4DFB-9D05-D1F9AC397A38}" type="presOf" srcId="{E5BABB44-3EEF-4B35-B052-DEE21C3DF0C2}" destId="{1DDCE1B6-1BC7-4519-9BEF-8D0EBC03ECA7}" srcOrd="0" destOrd="0" presId="urn:microsoft.com/office/officeart/2005/8/layout/vList5"/>
    <dgm:cxn modelId="{DB5378FD-BFED-47E0-A9BF-3A1698E33268}" type="presOf" srcId="{03289292-1DC0-4945-AEA0-7A2FA91D5BEA}" destId="{29E0683A-6D8B-4D3B-84CE-ED51CF3D2CB8}" srcOrd="0" destOrd="1" presId="urn:microsoft.com/office/officeart/2005/8/layout/vList5"/>
    <dgm:cxn modelId="{C88D6C83-353D-4580-A379-A5EADAD678C4}" type="presParOf" srcId="{E2D3E573-D2BF-4B50-8A31-4982133C3BB3}" destId="{0133567E-AA33-4C60-B62C-845C0B031CD2}" srcOrd="0" destOrd="0" presId="urn:microsoft.com/office/officeart/2005/8/layout/vList5"/>
    <dgm:cxn modelId="{44FC664F-2903-4AAB-BDB2-E66017A04DE8}" type="presParOf" srcId="{0133567E-AA33-4C60-B62C-845C0B031CD2}" destId="{0D0C2E5C-14BD-440B-B03A-856E156299F3}" srcOrd="0" destOrd="0" presId="urn:microsoft.com/office/officeart/2005/8/layout/vList5"/>
    <dgm:cxn modelId="{7548F5C2-A25B-48EF-9544-0602E7B25E22}" type="presParOf" srcId="{0133567E-AA33-4C60-B62C-845C0B031CD2}" destId="{1DDCE1B6-1BC7-4519-9BEF-8D0EBC03ECA7}" srcOrd="1" destOrd="0" presId="urn:microsoft.com/office/officeart/2005/8/layout/vList5"/>
    <dgm:cxn modelId="{A02B916E-2E83-47DD-A5A0-071B57D8F88E}" type="presParOf" srcId="{E2D3E573-D2BF-4B50-8A31-4982133C3BB3}" destId="{93D31537-C928-4DC3-9FAD-9DBF40D2CEA7}" srcOrd="1" destOrd="0" presId="urn:microsoft.com/office/officeart/2005/8/layout/vList5"/>
    <dgm:cxn modelId="{8701E92E-44EE-4974-BDD5-AD2B5D2AEDDD}" type="presParOf" srcId="{E2D3E573-D2BF-4B50-8A31-4982133C3BB3}" destId="{2868DF00-73EC-4AA1-BD63-95E14E645906}" srcOrd="2" destOrd="0" presId="urn:microsoft.com/office/officeart/2005/8/layout/vList5"/>
    <dgm:cxn modelId="{C6691E36-B81F-41B8-A39F-A6600F99BC01}" type="presParOf" srcId="{2868DF00-73EC-4AA1-BD63-95E14E645906}" destId="{1DD519FA-EEB2-4CA2-B3E8-415CAE145851}" srcOrd="0" destOrd="0" presId="urn:microsoft.com/office/officeart/2005/8/layout/vList5"/>
    <dgm:cxn modelId="{71655E0E-B5B3-4301-A73C-B2DD5DC8BEA5}" type="presParOf" srcId="{2868DF00-73EC-4AA1-BD63-95E14E645906}" destId="{0CC224A6-6827-40C5-A091-8B18811059C3}" srcOrd="1" destOrd="0" presId="urn:microsoft.com/office/officeart/2005/8/layout/vList5"/>
    <dgm:cxn modelId="{700178B0-10B2-40D7-A37D-883927C8BCAF}" type="presParOf" srcId="{E2D3E573-D2BF-4B50-8A31-4982133C3BB3}" destId="{1F53C923-84F1-46E0-9C79-AEA419CE523A}" srcOrd="3" destOrd="0" presId="urn:microsoft.com/office/officeart/2005/8/layout/vList5"/>
    <dgm:cxn modelId="{EF76161A-1C99-4F28-B40C-E948E3616468}" type="presParOf" srcId="{E2D3E573-D2BF-4B50-8A31-4982133C3BB3}" destId="{D6FE4918-F5CB-4FF2-8CD8-563B9F1B776B}" srcOrd="4" destOrd="0" presId="urn:microsoft.com/office/officeart/2005/8/layout/vList5"/>
    <dgm:cxn modelId="{5D8748E5-D85B-4EC3-9BF0-68473E1BBF54}" type="presParOf" srcId="{D6FE4918-F5CB-4FF2-8CD8-563B9F1B776B}" destId="{7BE6D678-747F-4356-8688-455620ADCC71}" srcOrd="0" destOrd="0" presId="urn:microsoft.com/office/officeart/2005/8/layout/vList5"/>
    <dgm:cxn modelId="{EC980140-CA90-4F99-8301-37E9D9BA8A3E}" type="presParOf" srcId="{D6FE4918-F5CB-4FF2-8CD8-563B9F1B776B}" destId="{71096E0A-D7F8-40E3-9DC7-6E19188A26C1}" srcOrd="1" destOrd="0" presId="urn:microsoft.com/office/officeart/2005/8/layout/vList5"/>
    <dgm:cxn modelId="{AFD5B407-D189-4F92-AAFE-986C3D5444D3}" type="presParOf" srcId="{E2D3E573-D2BF-4B50-8A31-4982133C3BB3}" destId="{BB58AB89-0807-4062-B378-7C0C13E8FCBD}" srcOrd="5" destOrd="0" presId="urn:microsoft.com/office/officeart/2005/8/layout/vList5"/>
    <dgm:cxn modelId="{D3936F82-B7D9-4AC8-A627-959DEE56A4EF}" type="presParOf" srcId="{E2D3E573-D2BF-4B50-8A31-4982133C3BB3}" destId="{D2526358-92AE-4EA2-ABE6-261D60829398}" srcOrd="6" destOrd="0" presId="urn:microsoft.com/office/officeart/2005/8/layout/vList5"/>
    <dgm:cxn modelId="{9FBF1915-5DD9-4D0D-9251-2DBB881F6652}" type="presParOf" srcId="{D2526358-92AE-4EA2-ABE6-261D60829398}" destId="{2DD17C38-08B1-4E9C-AAAE-A0FEF5B8B10E}" srcOrd="0" destOrd="0" presId="urn:microsoft.com/office/officeart/2005/8/layout/vList5"/>
    <dgm:cxn modelId="{59E9B3E8-E380-4DB9-A173-936DE118CA64}" type="presParOf" srcId="{D2526358-92AE-4EA2-ABE6-261D60829398}" destId="{29E0683A-6D8B-4D3B-84CE-ED51CF3D2CB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D27B35-FA46-4507-B8FA-F2DFA97B7A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A765C3F5-9EC6-4872-8E0F-FDDAC444E119}">
      <dgm:prSet phldrT="[Text]" custT="1"/>
      <dgm:spPr/>
      <dgm:t>
        <a:bodyPr/>
        <a:lstStyle/>
        <a:p>
          <a:r>
            <a:rPr lang="en-AU" sz="2400" b="1" dirty="0"/>
            <a:t>Technological</a:t>
          </a:r>
        </a:p>
      </dgm:t>
    </dgm:pt>
    <dgm:pt modelId="{59A871B6-6632-4E83-A389-44A64247DE7A}" type="parTrans" cxnId="{9F49FCB4-2AF0-4529-B8FD-DB89F172BAB5}">
      <dgm:prSet/>
      <dgm:spPr/>
      <dgm:t>
        <a:bodyPr/>
        <a:lstStyle/>
        <a:p>
          <a:endParaRPr lang="en-AU" sz="3200"/>
        </a:p>
      </dgm:t>
    </dgm:pt>
    <dgm:pt modelId="{A988348D-44F7-4D9D-90E3-30BF58383B0D}" type="sibTrans" cxnId="{9F49FCB4-2AF0-4529-B8FD-DB89F172BAB5}">
      <dgm:prSet/>
      <dgm:spPr/>
      <dgm:t>
        <a:bodyPr/>
        <a:lstStyle/>
        <a:p>
          <a:endParaRPr lang="en-AU" sz="3200"/>
        </a:p>
      </dgm:t>
    </dgm:pt>
    <dgm:pt modelId="{02CFC96E-A72D-427B-9F94-DDE9C91ECF28}">
      <dgm:prSet phldrT="[Text]" custT="1"/>
      <dgm:spPr/>
      <dgm:t>
        <a:bodyPr/>
        <a:lstStyle/>
        <a:p>
          <a:r>
            <a:rPr lang="en-AU" sz="2000" dirty="0"/>
            <a:t>Technology maturity / commercial readiness</a:t>
          </a:r>
        </a:p>
      </dgm:t>
    </dgm:pt>
    <dgm:pt modelId="{BEFFDE30-E80A-49D7-A31E-183E121F1911}" type="parTrans" cxnId="{C6FEFED3-1B4E-4B2D-B9F3-188DE1F7FF61}">
      <dgm:prSet/>
      <dgm:spPr/>
      <dgm:t>
        <a:bodyPr/>
        <a:lstStyle/>
        <a:p>
          <a:endParaRPr lang="en-AU" sz="3200"/>
        </a:p>
      </dgm:t>
    </dgm:pt>
    <dgm:pt modelId="{A5282C02-6E76-4F84-818F-6F05BDE96942}" type="sibTrans" cxnId="{C6FEFED3-1B4E-4B2D-B9F3-188DE1F7FF61}">
      <dgm:prSet/>
      <dgm:spPr/>
      <dgm:t>
        <a:bodyPr/>
        <a:lstStyle/>
        <a:p>
          <a:endParaRPr lang="en-AU" sz="3200"/>
        </a:p>
      </dgm:t>
    </dgm:pt>
    <dgm:pt modelId="{24263D32-4E2E-44E0-B398-BED767BF849B}">
      <dgm:prSet phldrT="[Text]" custT="1"/>
      <dgm:spPr/>
      <dgm:t>
        <a:bodyPr/>
        <a:lstStyle/>
        <a:p>
          <a:r>
            <a:rPr lang="en-AU" sz="2000" dirty="0"/>
            <a:t>Operational reliability and risks</a:t>
          </a:r>
        </a:p>
      </dgm:t>
    </dgm:pt>
    <dgm:pt modelId="{732A846E-EEE1-4049-8A97-E4F37F365D92}" type="parTrans" cxnId="{DC31689C-FB0A-43C0-BCBD-2F72EC197F6F}">
      <dgm:prSet/>
      <dgm:spPr/>
      <dgm:t>
        <a:bodyPr/>
        <a:lstStyle/>
        <a:p>
          <a:endParaRPr lang="en-AU" sz="3200"/>
        </a:p>
      </dgm:t>
    </dgm:pt>
    <dgm:pt modelId="{0B3FBB9B-0971-496E-AE1B-BF2B248A66E9}" type="sibTrans" cxnId="{DC31689C-FB0A-43C0-BCBD-2F72EC197F6F}">
      <dgm:prSet/>
      <dgm:spPr/>
      <dgm:t>
        <a:bodyPr/>
        <a:lstStyle/>
        <a:p>
          <a:endParaRPr lang="en-AU" sz="3200"/>
        </a:p>
      </dgm:t>
    </dgm:pt>
    <dgm:pt modelId="{0ADC6063-577B-4F96-9133-06F3C8D3F85E}">
      <dgm:prSet phldrT="[Text]" custT="1"/>
      <dgm:spPr/>
      <dgm:t>
        <a:bodyPr/>
        <a:lstStyle/>
        <a:p>
          <a:r>
            <a:rPr lang="en-AU" sz="2000"/>
            <a:t>Supplier risks</a:t>
          </a:r>
        </a:p>
      </dgm:t>
    </dgm:pt>
    <dgm:pt modelId="{89128500-84CF-441C-9865-A9833D55BCC8}" type="parTrans" cxnId="{79067B6A-073A-4B1E-BA13-24EAC10B336D}">
      <dgm:prSet/>
      <dgm:spPr/>
      <dgm:t>
        <a:bodyPr/>
        <a:lstStyle/>
        <a:p>
          <a:endParaRPr lang="en-AU" sz="3200"/>
        </a:p>
      </dgm:t>
    </dgm:pt>
    <dgm:pt modelId="{045E5666-C93F-447F-9C49-F72F8FA872F9}" type="sibTrans" cxnId="{79067B6A-073A-4B1E-BA13-24EAC10B336D}">
      <dgm:prSet/>
      <dgm:spPr/>
      <dgm:t>
        <a:bodyPr/>
        <a:lstStyle/>
        <a:p>
          <a:endParaRPr lang="en-AU" sz="3200"/>
        </a:p>
      </dgm:t>
    </dgm:pt>
    <dgm:pt modelId="{D5E7CF00-67A8-4901-B195-FC034344B4BC}">
      <dgm:prSet phldrT="[Text]" custT="1"/>
      <dgm:spPr/>
      <dgm:t>
        <a:bodyPr/>
        <a:lstStyle/>
        <a:p>
          <a:r>
            <a:rPr lang="en-AU" sz="2000" dirty="0"/>
            <a:t>Community perception</a:t>
          </a:r>
        </a:p>
      </dgm:t>
    </dgm:pt>
    <dgm:pt modelId="{6F3BA6C0-7A02-4964-9099-228392BEFC32}" type="parTrans" cxnId="{0987009D-1192-437A-B869-6DDCC461399B}">
      <dgm:prSet/>
      <dgm:spPr/>
      <dgm:t>
        <a:bodyPr/>
        <a:lstStyle/>
        <a:p>
          <a:endParaRPr lang="en-AU" sz="3200"/>
        </a:p>
      </dgm:t>
    </dgm:pt>
    <dgm:pt modelId="{83F45F6A-16ED-481B-A8FF-62BABA9B6935}" type="sibTrans" cxnId="{0987009D-1192-437A-B869-6DDCC461399B}">
      <dgm:prSet/>
      <dgm:spPr/>
      <dgm:t>
        <a:bodyPr/>
        <a:lstStyle/>
        <a:p>
          <a:endParaRPr lang="en-AU" sz="3200"/>
        </a:p>
      </dgm:t>
    </dgm:pt>
    <dgm:pt modelId="{E2DE1CB3-E11C-418F-8309-DC7B28F5E893}">
      <dgm:prSet phldrT="[Text]" custT="1"/>
      <dgm:spPr/>
      <dgm:t>
        <a:bodyPr/>
        <a:lstStyle/>
        <a:p>
          <a:r>
            <a:rPr lang="en-AU" sz="2400" b="1" dirty="0"/>
            <a:t>Social</a:t>
          </a:r>
        </a:p>
      </dgm:t>
    </dgm:pt>
    <dgm:pt modelId="{4B65DDD8-2A39-4BDB-B910-DC1254C50F42}" type="parTrans" cxnId="{D9971B4D-D35E-41C4-BA20-2BAC6BB44CE2}">
      <dgm:prSet/>
      <dgm:spPr/>
      <dgm:t>
        <a:bodyPr/>
        <a:lstStyle/>
        <a:p>
          <a:endParaRPr lang="en-AU" sz="3200"/>
        </a:p>
      </dgm:t>
    </dgm:pt>
    <dgm:pt modelId="{10BC354A-89DA-4CBE-AED6-F4BC32957076}" type="sibTrans" cxnId="{D9971B4D-D35E-41C4-BA20-2BAC6BB44CE2}">
      <dgm:prSet/>
      <dgm:spPr/>
      <dgm:t>
        <a:bodyPr/>
        <a:lstStyle/>
        <a:p>
          <a:endParaRPr lang="en-AU" sz="3200"/>
        </a:p>
      </dgm:t>
    </dgm:pt>
    <dgm:pt modelId="{2D330C37-58F2-4905-A79D-4479D78D7417}">
      <dgm:prSet phldrT="[Text]" custT="1"/>
      <dgm:spPr/>
      <dgm:t>
        <a:bodyPr/>
        <a:lstStyle/>
        <a:p>
          <a:r>
            <a:rPr lang="en-AU" sz="2000" dirty="0"/>
            <a:t>Truck movements</a:t>
          </a:r>
        </a:p>
      </dgm:t>
    </dgm:pt>
    <dgm:pt modelId="{DEC2EE36-840C-40EF-B895-4EF4C7B91019}" type="parTrans" cxnId="{B2DA5199-7B8F-4E1A-9B11-5C79F70C9B76}">
      <dgm:prSet/>
      <dgm:spPr/>
      <dgm:t>
        <a:bodyPr/>
        <a:lstStyle/>
        <a:p>
          <a:endParaRPr lang="en-AU" sz="3200"/>
        </a:p>
      </dgm:t>
    </dgm:pt>
    <dgm:pt modelId="{354F70DA-0377-4088-9641-AA1AB578D5F2}" type="sibTrans" cxnId="{B2DA5199-7B8F-4E1A-9B11-5C79F70C9B76}">
      <dgm:prSet/>
      <dgm:spPr/>
      <dgm:t>
        <a:bodyPr/>
        <a:lstStyle/>
        <a:p>
          <a:endParaRPr lang="en-AU" sz="3200"/>
        </a:p>
      </dgm:t>
    </dgm:pt>
    <dgm:pt modelId="{F0070D38-A9B9-4413-9CFA-47D2B1F8C36D}">
      <dgm:prSet phldrT="[Text]" custT="1"/>
      <dgm:spPr/>
      <dgm:t>
        <a:bodyPr/>
        <a:lstStyle/>
        <a:p>
          <a:r>
            <a:rPr lang="en-AU" sz="2000" dirty="0"/>
            <a:t>Odour</a:t>
          </a:r>
        </a:p>
      </dgm:t>
    </dgm:pt>
    <dgm:pt modelId="{87F4D3DD-C1CB-4C5D-AB28-298F4C3D4705}" type="parTrans" cxnId="{8F3DBAFA-F85B-499B-B7E6-D6B0699C48C8}">
      <dgm:prSet/>
      <dgm:spPr/>
      <dgm:t>
        <a:bodyPr/>
        <a:lstStyle/>
        <a:p>
          <a:endParaRPr lang="en-AU" sz="3200"/>
        </a:p>
      </dgm:t>
    </dgm:pt>
    <dgm:pt modelId="{0414024E-4A5D-4438-A88E-8B58B0ED978A}" type="sibTrans" cxnId="{8F3DBAFA-F85B-499B-B7E6-D6B0699C48C8}">
      <dgm:prSet/>
      <dgm:spPr/>
      <dgm:t>
        <a:bodyPr/>
        <a:lstStyle/>
        <a:p>
          <a:endParaRPr lang="en-AU" sz="3200"/>
        </a:p>
      </dgm:t>
    </dgm:pt>
    <dgm:pt modelId="{1D66EE0D-9D6C-40F3-BF3A-6B6BE6DC944B}">
      <dgm:prSet phldrT="[Text]" custT="1"/>
      <dgm:spPr/>
      <dgm:t>
        <a:bodyPr/>
        <a:lstStyle/>
        <a:p>
          <a:r>
            <a:rPr lang="en-AU" sz="2000"/>
            <a:t>Ability to remove emerging contaminants</a:t>
          </a:r>
        </a:p>
      </dgm:t>
    </dgm:pt>
    <dgm:pt modelId="{460A28B8-5BCA-49AA-9C97-A4F5E55D01A3}" type="parTrans" cxnId="{B363C570-E27A-4D80-B910-E0DE950D08D0}">
      <dgm:prSet/>
      <dgm:spPr/>
      <dgm:t>
        <a:bodyPr/>
        <a:lstStyle/>
        <a:p>
          <a:endParaRPr lang="en-AU" sz="3200"/>
        </a:p>
      </dgm:t>
    </dgm:pt>
    <dgm:pt modelId="{016F19DF-4531-4884-B39E-ECD4445C3A70}" type="sibTrans" cxnId="{B363C570-E27A-4D80-B910-E0DE950D08D0}">
      <dgm:prSet/>
      <dgm:spPr/>
      <dgm:t>
        <a:bodyPr/>
        <a:lstStyle/>
        <a:p>
          <a:endParaRPr lang="en-AU" sz="3200"/>
        </a:p>
      </dgm:t>
    </dgm:pt>
    <dgm:pt modelId="{B9768BB8-4432-42F2-AA45-66C349629763}">
      <dgm:prSet phldrT="[Text]" custT="1"/>
      <dgm:spPr/>
      <dgm:t>
        <a:bodyPr/>
        <a:lstStyle/>
        <a:p>
          <a:r>
            <a:rPr lang="en-AU" sz="2400" b="1"/>
            <a:t>Adaptability</a:t>
          </a:r>
        </a:p>
      </dgm:t>
    </dgm:pt>
    <dgm:pt modelId="{F9876360-B433-4C9D-88DB-59D2742F2627}" type="parTrans" cxnId="{F7A42C8E-9C85-42C5-8927-46B48FFBB7CF}">
      <dgm:prSet/>
      <dgm:spPr/>
      <dgm:t>
        <a:bodyPr/>
        <a:lstStyle/>
        <a:p>
          <a:endParaRPr lang="en-AU" sz="3200"/>
        </a:p>
      </dgm:t>
    </dgm:pt>
    <dgm:pt modelId="{56D76E45-E7C9-4804-BD11-8824CF27D0A0}" type="sibTrans" cxnId="{F7A42C8E-9C85-42C5-8927-46B48FFBB7CF}">
      <dgm:prSet/>
      <dgm:spPr/>
      <dgm:t>
        <a:bodyPr/>
        <a:lstStyle/>
        <a:p>
          <a:endParaRPr lang="en-AU" sz="3200"/>
        </a:p>
      </dgm:t>
    </dgm:pt>
    <dgm:pt modelId="{CE3F869D-6B00-4F8C-A6A8-1FF306FC1B79}">
      <dgm:prSet phldrT="[Text]" custT="1"/>
      <dgm:spPr/>
      <dgm:t>
        <a:bodyPr/>
        <a:lstStyle/>
        <a:p>
          <a:r>
            <a:rPr lang="en-AU" sz="2000"/>
            <a:t>Resilience to biosolids guideline changes</a:t>
          </a:r>
        </a:p>
      </dgm:t>
    </dgm:pt>
    <dgm:pt modelId="{2E6C78E5-B7A0-48A4-92D9-93F9920FC896}" type="parTrans" cxnId="{F4AE0098-036A-4F7C-AE44-7B602B5F60BA}">
      <dgm:prSet/>
      <dgm:spPr/>
      <dgm:t>
        <a:bodyPr/>
        <a:lstStyle/>
        <a:p>
          <a:endParaRPr lang="en-AU" sz="3200"/>
        </a:p>
      </dgm:t>
    </dgm:pt>
    <dgm:pt modelId="{81405306-8B36-4A99-B8DA-C9E005D1BA87}" type="sibTrans" cxnId="{F4AE0098-036A-4F7C-AE44-7B602B5F60BA}">
      <dgm:prSet/>
      <dgm:spPr/>
      <dgm:t>
        <a:bodyPr/>
        <a:lstStyle/>
        <a:p>
          <a:endParaRPr lang="en-AU" sz="3200"/>
        </a:p>
      </dgm:t>
    </dgm:pt>
    <dgm:pt modelId="{E90D44DA-981A-4444-9516-062FC845B960}">
      <dgm:prSet phldrT="[Text]" custT="1"/>
      <dgm:spPr/>
      <dgm:t>
        <a:bodyPr/>
        <a:lstStyle/>
        <a:p>
          <a:r>
            <a:rPr lang="en-AU" sz="2000"/>
            <a:t>Staging/modularity</a:t>
          </a:r>
        </a:p>
      </dgm:t>
    </dgm:pt>
    <dgm:pt modelId="{CF260F9D-251E-4CE3-A1E9-32E5F4F9BA3C}" type="parTrans" cxnId="{05497137-0B7A-4547-AF1A-FBC14EB22E9E}">
      <dgm:prSet/>
      <dgm:spPr/>
      <dgm:t>
        <a:bodyPr/>
        <a:lstStyle/>
        <a:p>
          <a:endParaRPr lang="en-AU" sz="3200"/>
        </a:p>
      </dgm:t>
    </dgm:pt>
    <dgm:pt modelId="{AE55044D-1FF5-4E40-871E-CFCB273BE13E}" type="sibTrans" cxnId="{05497137-0B7A-4547-AF1A-FBC14EB22E9E}">
      <dgm:prSet/>
      <dgm:spPr/>
      <dgm:t>
        <a:bodyPr/>
        <a:lstStyle/>
        <a:p>
          <a:endParaRPr lang="en-AU" sz="3200"/>
        </a:p>
      </dgm:t>
    </dgm:pt>
    <dgm:pt modelId="{9CC32300-9EEF-45F7-B144-65DEE8BC9CAF}">
      <dgm:prSet phldrT="[Text]" custT="1"/>
      <dgm:spPr/>
      <dgm:t>
        <a:bodyPr/>
        <a:lstStyle/>
        <a:p>
          <a:r>
            <a:rPr lang="en-AU" sz="2000" dirty="0"/>
            <a:t>Feedstock flexibility</a:t>
          </a:r>
        </a:p>
      </dgm:t>
    </dgm:pt>
    <dgm:pt modelId="{CA5D00BD-E75E-4E98-A029-C529B787AEE9}" type="parTrans" cxnId="{03F83FF3-292E-49D6-9A0D-8DFA9940619F}">
      <dgm:prSet/>
      <dgm:spPr/>
      <dgm:t>
        <a:bodyPr/>
        <a:lstStyle/>
        <a:p>
          <a:endParaRPr lang="en-AU" sz="3200"/>
        </a:p>
      </dgm:t>
    </dgm:pt>
    <dgm:pt modelId="{C609D7A9-F035-49CB-A216-150D3A7F0A67}" type="sibTrans" cxnId="{03F83FF3-292E-49D6-9A0D-8DFA9940619F}">
      <dgm:prSet/>
      <dgm:spPr/>
      <dgm:t>
        <a:bodyPr/>
        <a:lstStyle/>
        <a:p>
          <a:endParaRPr lang="en-AU" sz="3200"/>
        </a:p>
      </dgm:t>
    </dgm:pt>
    <dgm:pt modelId="{E2D3E573-D2BF-4B50-8A31-4982133C3BB3}" type="pres">
      <dgm:prSet presAssocID="{92D27B35-FA46-4507-B8FA-F2DFA97B7A73}" presName="Name0" presStyleCnt="0">
        <dgm:presLayoutVars>
          <dgm:dir/>
          <dgm:animLvl val="lvl"/>
          <dgm:resizeHandles val="exact"/>
        </dgm:presLayoutVars>
      </dgm:prSet>
      <dgm:spPr/>
    </dgm:pt>
    <dgm:pt modelId="{68F2EE47-8208-4952-8591-2884677B9D35}" type="pres">
      <dgm:prSet presAssocID="{A765C3F5-9EC6-4872-8E0F-FDDAC444E119}" presName="linNode" presStyleCnt="0"/>
      <dgm:spPr/>
    </dgm:pt>
    <dgm:pt modelId="{C4C9CB2E-33B7-4016-8071-EA5EF388ECF9}" type="pres">
      <dgm:prSet presAssocID="{A765C3F5-9EC6-4872-8E0F-FDDAC444E119}" presName="parentText" presStyleLbl="node1" presStyleIdx="0" presStyleCnt="3">
        <dgm:presLayoutVars>
          <dgm:chMax val="1"/>
          <dgm:bulletEnabled val="1"/>
        </dgm:presLayoutVars>
      </dgm:prSet>
      <dgm:spPr/>
    </dgm:pt>
    <dgm:pt modelId="{5A28B8AB-D2B0-4DEE-A6E5-511FCC607FBF}" type="pres">
      <dgm:prSet presAssocID="{A765C3F5-9EC6-4872-8E0F-FDDAC444E119}" presName="descendantText" presStyleLbl="alignAccFollowNode1" presStyleIdx="0" presStyleCnt="3" custScaleX="171615" custScaleY="103163">
        <dgm:presLayoutVars>
          <dgm:bulletEnabled val="1"/>
        </dgm:presLayoutVars>
      </dgm:prSet>
      <dgm:spPr/>
    </dgm:pt>
    <dgm:pt modelId="{5D404C9D-304A-46D0-8215-4B186E67097F}" type="pres">
      <dgm:prSet presAssocID="{A988348D-44F7-4D9D-90E3-30BF58383B0D}" presName="sp" presStyleCnt="0"/>
      <dgm:spPr/>
    </dgm:pt>
    <dgm:pt modelId="{2F91D670-E5FB-45BF-BD9D-F2BF28D3920B}" type="pres">
      <dgm:prSet presAssocID="{E2DE1CB3-E11C-418F-8309-DC7B28F5E893}" presName="linNode" presStyleCnt="0"/>
      <dgm:spPr/>
    </dgm:pt>
    <dgm:pt modelId="{FE98070D-A3AA-411D-812E-BB40DC0B6DA6}" type="pres">
      <dgm:prSet presAssocID="{E2DE1CB3-E11C-418F-8309-DC7B28F5E893}" presName="parentText" presStyleLbl="node1" presStyleIdx="1" presStyleCnt="3">
        <dgm:presLayoutVars>
          <dgm:chMax val="1"/>
          <dgm:bulletEnabled val="1"/>
        </dgm:presLayoutVars>
      </dgm:prSet>
      <dgm:spPr/>
    </dgm:pt>
    <dgm:pt modelId="{81FA1332-636E-408B-8C2A-544B0B4B7203}" type="pres">
      <dgm:prSet presAssocID="{E2DE1CB3-E11C-418F-8309-DC7B28F5E893}" presName="descendantText" presStyleLbl="alignAccFollowNode1" presStyleIdx="1" presStyleCnt="3" custScaleX="171615" custScaleY="103163">
        <dgm:presLayoutVars>
          <dgm:bulletEnabled val="1"/>
        </dgm:presLayoutVars>
      </dgm:prSet>
      <dgm:spPr/>
    </dgm:pt>
    <dgm:pt modelId="{2A583F39-BA4C-44B3-84DC-E0ABA54D4119}" type="pres">
      <dgm:prSet presAssocID="{10BC354A-89DA-4CBE-AED6-F4BC32957076}" presName="sp" presStyleCnt="0"/>
      <dgm:spPr/>
    </dgm:pt>
    <dgm:pt modelId="{E702E7FE-BB10-47CD-A956-56EB40773015}" type="pres">
      <dgm:prSet presAssocID="{B9768BB8-4432-42F2-AA45-66C349629763}" presName="linNode" presStyleCnt="0"/>
      <dgm:spPr/>
    </dgm:pt>
    <dgm:pt modelId="{9B535AEA-9387-4685-89CE-7566C93FC677}" type="pres">
      <dgm:prSet presAssocID="{B9768BB8-4432-42F2-AA45-66C349629763}" presName="parentText" presStyleLbl="node1" presStyleIdx="2" presStyleCnt="3" custScaleY="117246">
        <dgm:presLayoutVars>
          <dgm:chMax val="1"/>
          <dgm:bulletEnabled val="1"/>
        </dgm:presLayoutVars>
      </dgm:prSet>
      <dgm:spPr/>
    </dgm:pt>
    <dgm:pt modelId="{160E40D1-273D-4FF9-83AF-FAFE394B28A2}" type="pres">
      <dgm:prSet presAssocID="{B9768BB8-4432-42F2-AA45-66C349629763}" presName="descendantText" presStyleLbl="alignAccFollowNode1" presStyleIdx="2" presStyleCnt="3" custScaleX="171615" custScaleY="120955">
        <dgm:presLayoutVars>
          <dgm:bulletEnabled val="1"/>
        </dgm:presLayoutVars>
      </dgm:prSet>
      <dgm:spPr/>
    </dgm:pt>
  </dgm:ptLst>
  <dgm:cxnLst>
    <dgm:cxn modelId="{9F67992A-86BB-4B7C-876B-0827F2642A36}" type="presOf" srcId="{92D27B35-FA46-4507-B8FA-F2DFA97B7A73}" destId="{E2D3E573-D2BF-4B50-8A31-4982133C3BB3}" srcOrd="0" destOrd="0" presId="urn:microsoft.com/office/officeart/2005/8/layout/vList5"/>
    <dgm:cxn modelId="{05497137-0B7A-4547-AF1A-FBC14EB22E9E}" srcId="{B9768BB8-4432-42F2-AA45-66C349629763}" destId="{E90D44DA-981A-4444-9516-062FC845B960}" srcOrd="2" destOrd="0" parTransId="{CF260F9D-251E-4CE3-A1E9-32E5F4F9BA3C}" sibTransId="{AE55044D-1FF5-4E40-871E-CFCB273BE13E}"/>
    <dgm:cxn modelId="{4B004F3B-097F-4565-8CD9-F743A70B111B}" type="presOf" srcId="{2D330C37-58F2-4905-A79D-4479D78D7417}" destId="{81FA1332-636E-408B-8C2A-544B0B4B7203}" srcOrd="0" destOrd="0" presId="urn:microsoft.com/office/officeart/2005/8/layout/vList5"/>
    <dgm:cxn modelId="{C133AF3B-1BEC-4641-BD8C-50C47F5B47A7}" type="presOf" srcId="{02CFC96E-A72D-427B-9F94-DDE9C91ECF28}" destId="{5A28B8AB-D2B0-4DEE-A6E5-511FCC607FBF}" srcOrd="0" destOrd="0" presId="urn:microsoft.com/office/officeart/2005/8/layout/vList5"/>
    <dgm:cxn modelId="{1CE9376A-673F-4879-BE63-925A50943B22}" type="presOf" srcId="{CE3F869D-6B00-4F8C-A6A8-1FF306FC1B79}" destId="{160E40D1-273D-4FF9-83AF-FAFE394B28A2}" srcOrd="0" destOrd="0" presId="urn:microsoft.com/office/officeart/2005/8/layout/vList5"/>
    <dgm:cxn modelId="{79067B6A-073A-4B1E-BA13-24EAC10B336D}" srcId="{A765C3F5-9EC6-4872-8E0F-FDDAC444E119}" destId="{0ADC6063-577B-4F96-9133-06F3C8D3F85E}" srcOrd="2" destOrd="0" parTransId="{89128500-84CF-441C-9865-A9833D55BCC8}" sibTransId="{045E5666-C93F-447F-9C49-F72F8FA872F9}"/>
    <dgm:cxn modelId="{D9971B4D-D35E-41C4-BA20-2BAC6BB44CE2}" srcId="{92D27B35-FA46-4507-B8FA-F2DFA97B7A73}" destId="{E2DE1CB3-E11C-418F-8309-DC7B28F5E893}" srcOrd="1" destOrd="0" parTransId="{4B65DDD8-2A39-4BDB-B910-DC1254C50F42}" sibTransId="{10BC354A-89DA-4CBE-AED6-F4BC32957076}"/>
    <dgm:cxn modelId="{21B2536E-7496-40BE-A0F1-7BC043160716}" type="presOf" srcId="{1D66EE0D-9D6C-40F3-BF3A-6B6BE6DC944B}" destId="{160E40D1-273D-4FF9-83AF-FAFE394B28A2}" srcOrd="0" destOrd="1" presId="urn:microsoft.com/office/officeart/2005/8/layout/vList5"/>
    <dgm:cxn modelId="{B363C570-E27A-4D80-B910-E0DE950D08D0}" srcId="{B9768BB8-4432-42F2-AA45-66C349629763}" destId="{1D66EE0D-9D6C-40F3-BF3A-6B6BE6DC944B}" srcOrd="1" destOrd="0" parTransId="{460A28B8-5BCA-49AA-9C97-A4F5E55D01A3}" sibTransId="{016F19DF-4531-4884-B39E-ECD4445C3A70}"/>
    <dgm:cxn modelId="{8AD2AC51-EEE4-4E00-A0F1-DEBC609F7654}" type="presOf" srcId="{0ADC6063-577B-4F96-9133-06F3C8D3F85E}" destId="{5A28B8AB-D2B0-4DEE-A6E5-511FCC607FBF}" srcOrd="0" destOrd="2" presId="urn:microsoft.com/office/officeart/2005/8/layout/vList5"/>
    <dgm:cxn modelId="{7D8E4380-B02D-4C90-83FE-A7AEB7B4F600}" type="presOf" srcId="{A765C3F5-9EC6-4872-8E0F-FDDAC444E119}" destId="{C4C9CB2E-33B7-4016-8071-EA5EF388ECF9}" srcOrd="0" destOrd="0" presId="urn:microsoft.com/office/officeart/2005/8/layout/vList5"/>
    <dgm:cxn modelId="{8FD7E195-666E-4957-8F2D-6EE0AB83B056}" type="presOf" srcId="{E90D44DA-981A-4444-9516-062FC845B960}" destId="{160E40D1-273D-4FF9-83AF-FAFE394B28A2}" srcOrd="0" destOrd="2" presId="urn:microsoft.com/office/officeart/2005/8/layout/vList5"/>
    <dgm:cxn modelId="{F4AE0098-036A-4F7C-AE44-7B602B5F60BA}" srcId="{B9768BB8-4432-42F2-AA45-66C349629763}" destId="{CE3F869D-6B00-4F8C-A6A8-1FF306FC1B79}" srcOrd="0" destOrd="0" parTransId="{2E6C78E5-B7A0-48A4-92D9-93F9920FC896}" sibTransId="{81405306-8B36-4A99-B8DA-C9E005D1BA87}"/>
    <dgm:cxn modelId="{B2DA5199-7B8F-4E1A-9B11-5C79F70C9B76}" srcId="{E2DE1CB3-E11C-418F-8309-DC7B28F5E893}" destId="{2D330C37-58F2-4905-A79D-4479D78D7417}" srcOrd="0" destOrd="0" parTransId="{DEC2EE36-840C-40EF-B895-4EF4C7B91019}" sibTransId="{354F70DA-0377-4088-9641-AA1AB578D5F2}"/>
    <dgm:cxn modelId="{DC31689C-FB0A-43C0-BCBD-2F72EC197F6F}" srcId="{A765C3F5-9EC6-4872-8E0F-FDDAC444E119}" destId="{24263D32-4E2E-44E0-B398-BED767BF849B}" srcOrd="1" destOrd="0" parTransId="{732A846E-EEE1-4049-8A97-E4F37F365D92}" sibTransId="{0B3FBB9B-0971-496E-AE1B-BF2B248A66E9}"/>
    <dgm:cxn modelId="{E82C8A8C-5403-480A-A160-CFF4ADCA519B}" type="presOf" srcId="{24263D32-4E2E-44E0-B398-BED767BF849B}" destId="{5A28B8AB-D2B0-4DEE-A6E5-511FCC607FBF}" srcOrd="0" destOrd="1" presId="urn:microsoft.com/office/officeart/2005/8/layout/vList5"/>
    <dgm:cxn modelId="{0987009D-1192-437A-B869-6DDCC461399B}" srcId="{E2DE1CB3-E11C-418F-8309-DC7B28F5E893}" destId="{D5E7CF00-67A8-4901-B195-FC034344B4BC}" srcOrd="2" destOrd="0" parTransId="{6F3BA6C0-7A02-4964-9099-228392BEFC32}" sibTransId="{83F45F6A-16ED-481B-A8FF-62BABA9B6935}"/>
    <dgm:cxn modelId="{F7A42C8E-9C85-42C5-8927-46B48FFBB7CF}" srcId="{92D27B35-FA46-4507-B8FA-F2DFA97B7A73}" destId="{B9768BB8-4432-42F2-AA45-66C349629763}" srcOrd="2" destOrd="0" parTransId="{F9876360-B433-4C9D-88DB-59D2742F2627}" sibTransId="{56D76E45-E7C9-4804-BD11-8824CF27D0A0}"/>
    <dgm:cxn modelId="{9F49FCB4-2AF0-4529-B8FD-DB89F172BAB5}" srcId="{92D27B35-FA46-4507-B8FA-F2DFA97B7A73}" destId="{A765C3F5-9EC6-4872-8E0F-FDDAC444E119}" srcOrd="0" destOrd="0" parTransId="{59A871B6-6632-4E83-A389-44A64247DE7A}" sibTransId="{A988348D-44F7-4D9D-90E3-30BF58383B0D}"/>
    <dgm:cxn modelId="{BF41F2BC-CDEE-4BB7-81E0-EB6600138879}" type="presOf" srcId="{F0070D38-A9B9-4413-9CFA-47D2B1F8C36D}" destId="{81FA1332-636E-408B-8C2A-544B0B4B7203}" srcOrd="0" destOrd="1" presId="urn:microsoft.com/office/officeart/2005/8/layout/vList5"/>
    <dgm:cxn modelId="{D5FA3DC7-43F5-4067-91BB-3C37F9C40A0C}" type="presOf" srcId="{D5E7CF00-67A8-4901-B195-FC034344B4BC}" destId="{81FA1332-636E-408B-8C2A-544B0B4B7203}" srcOrd="0" destOrd="2" presId="urn:microsoft.com/office/officeart/2005/8/layout/vList5"/>
    <dgm:cxn modelId="{939FE1CD-FE1D-44D5-998E-0FD921B1F74C}" type="presOf" srcId="{9CC32300-9EEF-45F7-B144-65DEE8BC9CAF}" destId="{160E40D1-273D-4FF9-83AF-FAFE394B28A2}" srcOrd="0" destOrd="3" presId="urn:microsoft.com/office/officeart/2005/8/layout/vList5"/>
    <dgm:cxn modelId="{9773D4F0-0761-4DF1-9032-CE875034924C}" type="presOf" srcId="{B9768BB8-4432-42F2-AA45-66C349629763}" destId="{9B535AEA-9387-4685-89CE-7566C93FC677}" srcOrd="0" destOrd="0" presId="urn:microsoft.com/office/officeart/2005/8/layout/vList5"/>
    <dgm:cxn modelId="{03F83FF3-292E-49D6-9A0D-8DFA9940619F}" srcId="{B9768BB8-4432-42F2-AA45-66C349629763}" destId="{9CC32300-9EEF-45F7-B144-65DEE8BC9CAF}" srcOrd="3" destOrd="0" parTransId="{CA5D00BD-E75E-4E98-A029-C529B787AEE9}" sibTransId="{C609D7A9-F035-49CB-A216-150D3A7F0A67}"/>
    <dgm:cxn modelId="{C6FEFED3-1B4E-4B2D-B9F3-188DE1F7FF61}" srcId="{A765C3F5-9EC6-4872-8E0F-FDDAC444E119}" destId="{02CFC96E-A72D-427B-9F94-DDE9C91ECF28}" srcOrd="0" destOrd="0" parTransId="{BEFFDE30-E80A-49D7-A31E-183E121F1911}" sibTransId="{A5282C02-6E76-4F84-818F-6F05BDE96942}"/>
    <dgm:cxn modelId="{A5EA0BF9-B2D8-4694-9252-FDF90A7F6507}" type="presOf" srcId="{E2DE1CB3-E11C-418F-8309-DC7B28F5E893}" destId="{FE98070D-A3AA-411D-812E-BB40DC0B6DA6}" srcOrd="0" destOrd="0" presId="urn:microsoft.com/office/officeart/2005/8/layout/vList5"/>
    <dgm:cxn modelId="{8F3DBAFA-F85B-499B-B7E6-D6B0699C48C8}" srcId="{E2DE1CB3-E11C-418F-8309-DC7B28F5E893}" destId="{F0070D38-A9B9-4413-9CFA-47D2B1F8C36D}" srcOrd="1" destOrd="0" parTransId="{87F4D3DD-C1CB-4C5D-AB28-298F4C3D4705}" sibTransId="{0414024E-4A5D-4438-A88E-8B58B0ED978A}"/>
    <dgm:cxn modelId="{BB5D36DF-7265-46A3-8FD4-F34B9E06A2E3}" type="presParOf" srcId="{E2D3E573-D2BF-4B50-8A31-4982133C3BB3}" destId="{68F2EE47-8208-4952-8591-2884677B9D35}" srcOrd="0" destOrd="0" presId="urn:microsoft.com/office/officeart/2005/8/layout/vList5"/>
    <dgm:cxn modelId="{778F5AB0-B660-49C1-947A-6107955C389D}" type="presParOf" srcId="{68F2EE47-8208-4952-8591-2884677B9D35}" destId="{C4C9CB2E-33B7-4016-8071-EA5EF388ECF9}" srcOrd="0" destOrd="0" presId="urn:microsoft.com/office/officeart/2005/8/layout/vList5"/>
    <dgm:cxn modelId="{66FBDC4B-EE68-453C-AE5F-A3DB10AA6C6A}" type="presParOf" srcId="{68F2EE47-8208-4952-8591-2884677B9D35}" destId="{5A28B8AB-D2B0-4DEE-A6E5-511FCC607FBF}" srcOrd="1" destOrd="0" presId="urn:microsoft.com/office/officeart/2005/8/layout/vList5"/>
    <dgm:cxn modelId="{304092B0-25FC-47CC-AF55-292B3DDE4816}" type="presParOf" srcId="{E2D3E573-D2BF-4B50-8A31-4982133C3BB3}" destId="{5D404C9D-304A-46D0-8215-4B186E67097F}" srcOrd="1" destOrd="0" presId="urn:microsoft.com/office/officeart/2005/8/layout/vList5"/>
    <dgm:cxn modelId="{1534F951-95B8-4757-80A8-57AC835F9259}" type="presParOf" srcId="{E2D3E573-D2BF-4B50-8A31-4982133C3BB3}" destId="{2F91D670-E5FB-45BF-BD9D-F2BF28D3920B}" srcOrd="2" destOrd="0" presId="urn:microsoft.com/office/officeart/2005/8/layout/vList5"/>
    <dgm:cxn modelId="{595FF908-7E56-4D4B-9D3B-4ECD1EAFA220}" type="presParOf" srcId="{2F91D670-E5FB-45BF-BD9D-F2BF28D3920B}" destId="{FE98070D-A3AA-411D-812E-BB40DC0B6DA6}" srcOrd="0" destOrd="0" presId="urn:microsoft.com/office/officeart/2005/8/layout/vList5"/>
    <dgm:cxn modelId="{25B3DFA0-567D-4E51-938A-389415EC0E93}" type="presParOf" srcId="{2F91D670-E5FB-45BF-BD9D-F2BF28D3920B}" destId="{81FA1332-636E-408B-8C2A-544B0B4B7203}" srcOrd="1" destOrd="0" presId="urn:microsoft.com/office/officeart/2005/8/layout/vList5"/>
    <dgm:cxn modelId="{409316EE-A983-44AB-8320-E0AD55C7C06E}" type="presParOf" srcId="{E2D3E573-D2BF-4B50-8A31-4982133C3BB3}" destId="{2A583F39-BA4C-44B3-84DC-E0ABA54D4119}" srcOrd="3" destOrd="0" presId="urn:microsoft.com/office/officeart/2005/8/layout/vList5"/>
    <dgm:cxn modelId="{A9A85765-89C6-459F-99B9-9E244F0C3E35}" type="presParOf" srcId="{E2D3E573-D2BF-4B50-8A31-4982133C3BB3}" destId="{E702E7FE-BB10-47CD-A956-56EB40773015}" srcOrd="4" destOrd="0" presId="urn:microsoft.com/office/officeart/2005/8/layout/vList5"/>
    <dgm:cxn modelId="{8142FB37-FD28-4899-A239-24B463869E1B}" type="presParOf" srcId="{E702E7FE-BB10-47CD-A956-56EB40773015}" destId="{9B535AEA-9387-4685-89CE-7566C93FC677}" srcOrd="0" destOrd="0" presId="urn:microsoft.com/office/officeart/2005/8/layout/vList5"/>
    <dgm:cxn modelId="{F9FFBC39-2D7C-450C-B260-D1B6DE76F661}" type="presParOf" srcId="{E702E7FE-BB10-47CD-A956-56EB40773015}" destId="{160E40D1-273D-4FF9-83AF-FAFE394B28A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D27B35-FA46-4507-B8FA-F2DFA97B7A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B49AD933-AAD6-4C61-BB34-58A4597BA34E}">
      <dgm:prSet phldrT="[Text]" custT="1"/>
      <dgm:spPr/>
      <dgm:t>
        <a:bodyPr/>
        <a:lstStyle/>
        <a:p>
          <a:r>
            <a:rPr lang="en-AU" sz="2400" b="1" dirty="0"/>
            <a:t>Environmental</a:t>
          </a:r>
        </a:p>
      </dgm:t>
    </dgm:pt>
    <dgm:pt modelId="{74931401-7F80-42CE-BE5A-888863BE17B5}" type="parTrans" cxnId="{F2521811-3005-423F-A21C-881E2104F6C6}">
      <dgm:prSet/>
      <dgm:spPr/>
      <dgm:t>
        <a:bodyPr/>
        <a:lstStyle/>
        <a:p>
          <a:endParaRPr lang="en-AU" sz="2800"/>
        </a:p>
      </dgm:t>
    </dgm:pt>
    <dgm:pt modelId="{106F4C25-D114-4AA6-BBF5-9F45F5AB7E33}" type="sibTrans" cxnId="{F2521811-3005-423F-A21C-881E2104F6C6}">
      <dgm:prSet/>
      <dgm:spPr/>
      <dgm:t>
        <a:bodyPr/>
        <a:lstStyle/>
        <a:p>
          <a:endParaRPr lang="en-AU" sz="2800"/>
        </a:p>
      </dgm:t>
    </dgm:pt>
    <dgm:pt modelId="{E5BABB44-3EEF-4B35-B052-DEE21C3DF0C2}">
      <dgm:prSet phldrT="[Text]" custT="1"/>
      <dgm:spPr/>
      <dgm:t>
        <a:bodyPr/>
        <a:lstStyle/>
        <a:p>
          <a:r>
            <a:rPr lang="en-AU" sz="2000" dirty="0"/>
            <a:t>Biodiversity</a:t>
          </a:r>
        </a:p>
      </dgm:t>
    </dgm:pt>
    <dgm:pt modelId="{1D1CBE98-28FE-40DD-8349-DB8CBACB160D}" type="parTrans" cxnId="{01513AF8-39D7-457C-AFB2-AF05FDD11471}">
      <dgm:prSet/>
      <dgm:spPr/>
      <dgm:t>
        <a:bodyPr/>
        <a:lstStyle/>
        <a:p>
          <a:endParaRPr lang="en-AU" sz="2800"/>
        </a:p>
      </dgm:t>
    </dgm:pt>
    <dgm:pt modelId="{1E1FEE69-A216-4EA2-A441-EE36EB83F759}" type="sibTrans" cxnId="{01513AF8-39D7-457C-AFB2-AF05FDD11471}">
      <dgm:prSet/>
      <dgm:spPr/>
      <dgm:t>
        <a:bodyPr/>
        <a:lstStyle/>
        <a:p>
          <a:endParaRPr lang="en-AU" sz="2800"/>
        </a:p>
      </dgm:t>
    </dgm:pt>
    <dgm:pt modelId="{96AC744D-845A-4BFA-9C3A-8F24F66DF05F}">
      <dgm:prSet phldrT="[Text]" custT="1"/>
      <dgm:spPr/>
      <dgm:t>
        <a:bodyPr/>
        <a:lstStyle/>
        <a:p>
          <a:r>
            <a:rPr lang="en-AU" sz="2400" b="1" dirty="0"/>
            <a:t>Social</a:t>
          </a:r>
        </a:p>
      </dgm:t>
    </dgm:pt>
    <dgm:pt modelId="{A2366CFD-D587-4765-A064-205767C2ADB4}" type="parTrans" cxnId="{B5CAE153-D790-479E-8BB7-1A569A6D63FC}">
      <dgm:prSet/>
      <dgm:spPr/>
      <dgm:t>
        <a:bodyPr/>
        <a:lstStyle/>
        <a:p>
          <a:endParaRPr lang="en-AU" sz="2800"/>
        </a:p>
      </dgm:t>
    </dgm:pt>
    <dgm:pt modelId="{96FF264E-80A6-4100-A746-05569B6E2BD5}" type="sibTrans" cxnId="{B5CAE153-D790-479E-8BB7-1A569A6D63FC}">
      <dgm:prSet/>
      <dgm:spPr/>
      <dgm:t>
        <a:bodyPr/>
        <a:lstStyle/>
        <a:p>
          <a:endParaRPr lang="en-AU" sz="2800"/>
        </a:p>
      </dgm:t>
    </dgm:pt>
    <dgm:pt modelId="{3D48E2FE-8B37-4D92-9B46-F56D6CC819BA}">
      <dgm:prSet phldrT="[Text]" custT="1"/>
      <dgm:spPr/>
      <dgm:t>
        <a:bodyPr/>
        <a:lstStyle/>
        <a:p>
          <a:r>
            <a:rPr lang="en-AU" sz="2000"/>
            <a:t>Community disruption due to truck movements</a:t>
          </a:r>
        </a:p>
      </dgm:t>
    </dgm:pt>
    <dgm:pt modelId="{0130B47B-1B1E-4DA5-AF48-39BC9D2AB3CE}" type="parTrans" cxnId="{D0232730-E901-462F-A294-ADD744AB5965}">
      <dgm:prSet/>
      <dgm:spPr/>
      <dgm:t>
        <a:bodyPr/>
        <a:lstStyle/>
        <a:p>
          <a:endParaRPr lang="en-AU" sz="2800"/>
        </a:p>
      </dgm:t>
    </dgm:pt>
    <dgm:pt modelId="{95AAA497-1579-4172-A1C1-A5004B267B79}" type="sibTrans" cxnId="{D0232730-E901-462F-A294-ADD744AB5965}">
      <dgm:prSet/>
      <dgm:spPr/>
      <dgm:t>
        <a:bodyPr/>
        <a:lstStyle/>
        <a:p>
          <a:endParaRPr lang="en-AU" sz="2800"/>
        </a:p>
      </dgm:t>
    </dgm:pt>
    <dgm:pt modelId="{E26CEB49-F5FD-40BE-AEA9-E11D17D05A88}">
      <dgm:prSet phldrT="[Text]" custT="1"/>
      <dgm:spPr/>
      <dgm:t>
        <a:bodyPr/>
        <a:lstStyle/>
        <a:p>
          <a:r>
            <a:rPr lang="en-AU" sz="2400" b="1" dirty="0"/>
            <a:t>Commercial</a:t>
          </a:r>
        </a:p>
      </dgm:t>
    </dgm:pt>
    <dgm:pt modelId="{33EFB057-C824-42AE-B1DF-8B9D4735AEF5}" type="parTrans" cxnId="{A1C4DA4D-6C1E-4E0B-A04B-CF2E02B4B264}">
      <dgm:prSet/>
      <dgm:spPr/>
      <dgm:t>
        <a:bodyPr/>
        <a:lstStyle/>
        <a:p>
          <a:endParaRPr lang="en-AU" sz="2800"/>
        </a:p>
      </dgm:t>
    </dgm:pt>
    <dgm:pt modelId="{2DE1A145-DAB8-4F8D-A267-44AAE15A61C9}" type="sibTrans" cxnId="{A1C4DA4D-6C1E-4E0B-A04B-CF2E02B4B264}">
      <dgm:prSet/>
      <dgm:spPr/>
      <dgm:t>
        <a:bodyPr/>
        <a:lstStyle/>
        <a:p>
          <a:endParaRPr lang="en-AU" sz="2800"/>
        </a:p>
      </dgm:t>
    </dgm:pt>
    <dgm:pt modelId="{3F8433FA-C68D-4F0F-AFC1-9EE461F33F5D}">
      <dgm:prSet phldrT="[Text]" custT="1"/>
      <dgm:spPr/>
      <dgm:t>
        <a:bodyPr/>
        <a:lstStyle/>
        <a:p>
          <a:r>
            <a:rPr lang="en-AU" sz="2000"/>
            <a:t>Proximity to organic waste feedstocks</a:t>
          </a:r>
        </a:p>
      </dgm:t>
    </dgm:pt>
    <dgm:pt modelId="{C3177467-9B1F-4DCB-9683-FA1BA8869726}" type="parTrans" cxnId="{ADAC3F00-A40F-441B-8556-793BBB68DC22}">
      <dgm:prSet/>
      <dgm:spPr/>
      <dgm:t>
        <a:bodyPr/>
        <a:lstStyle/>
        <a:p>
          <a:endParaRPr lang="en-AU" sz="2800"/>
        </a:p>
      </dgm:t>
    </dgm:pt>
    <dgm:pt modelId="{1B0A5984-3680-4ED7-BC19-DF508A74B871}" type="sibTrans" cxnId="{ADAC3F00-A40F-441B-8556-793BBB68DC22}">
      <dgm:prSet/>
      <dgm:spPr/>
      <dgm:t>
        <a:bodyPr/>
        <a:lstStyle/>
        <a:p>
          <a:endParaRPr lang="en-AU" sz="2800"/>
        </a:p>
      </dgm:t>
    </dgm:pt>
    <dgm:pt modelId="{7DB6B2CB-AE08-4CD4-878E-78E608555B96}">
      <dgm:prSet phldrT="[Text]" custT="1"/>
      <dgm:spPr/>
      <dgm:t>
        <a:bodyPr/>
        <a:lstStyle/>
        <a:p>
          <a:r>
            <a:rPr lang="en-AU" sz="2000"/>
            <a:t>Buffer zones and proximity to sensitive receivers</a:t>
          </a:r>
        </a:p>
      </dgm:t>
    </dgm:pt>
    <dgm:pt modelId="{559F5846-28E0-4D47-B2A7-7483731575AD}" type="parTrans" cxnId="{F083095F-EDFA-4503-9430-FD5F005A9F1D}">
      <dgm:prSet/>
      <dgm:spPr/>
      <dgm:t>
        <a:bodyPr/>
        <a:lstStyle/>
        <a:p>
          <a:endParaRPr lang="en-AU" sz="2800"/>
        </a:p>
      </dgm:t>
    </dgm:pt>
    <dgm:pt modelId="{0DFF2980-2E83-4F9E-9A07-5BF5F52EE6EE}" type="sibTrans" cxnId="{F083095F-EDFA-4503-9430-FD5F005A9F1D}">
      <dgm:prSet/>
      <dgm:spPr/>
      <dgm:t>
        <a:bodyPr/>
        <a:lstStyle/>
        <a:p>
          <a:endParaRPr lang="en-AU" sz="2800"/>
        </a:p>
      </dgm:t>
    </dgm:pt>
    <dgm:pt modelId="{E26447C1-DE56-48E0-B9CC-7C39D32B5769}">
      <dgm:prSet phldrT="[Text]" custT="1"/>
      <dgm:spPr/>
      <dgm:t>
        <a:bodyPr/>
        <a:lstStyle/>
        <a:p>
          <a:r>
            <a:rPr lang="en-AU" sz="2000"/>
            <a:t>Indigenous and non-Indigenous heritage</a:t>
          </a:r>
        </a:p>
      </dgm:t>
    </dgm:pt>
    <dgm:pt modelId="{6D4562D5-C186-47D1-A80C-ACBEBE8A6373}" type="parTrans" cxnId="{7AC95225-8AD7-40D1-8AA2-C7BBFF85120A}">
      <dgm:prSet/>
      <dgm:spPr/>
      <dgm:t>
        <a:bodyPr/>
        <a:lstStyle/>
        <a:p>
          <a:endParaRPr lang="en-AU" sz="2800"/>
        </a:p>
      </dgm:t>
    </dgm:pt>
    <dgm:pt modelId="{E5FB6F74-2EDC-4900-811A-6F1D58CCB946}" type="sibTrans" cxnId="{7AC95225-8AD7-40D1-8AA2-C7BBFF85120A}">
      <dgm:prSet/>
      <dgm:spPr/>
      <dgm:t>
        <a:bodyPr/>
        <a:lstStyle/>
        <a:p>
          <a:endParaRPr lang="en-AU" sz="2800"/>
        </a:p>
      </dgm:t>
    </dgm:pt>
    <dgm:pt modelId="{27110E9D-F603-45AB-ABB7-05542D65C51B}">
      <dgm:prSet phldrT="[Text]" custT="1"/>
      <dgm:spPr/>
      <dgm:t>
        <a:bodyPr/>
        <a:lstStyle/>
        <a:p>
          <a:r>
            <a:rPr lang="en-AU" sz="2000"/>
            <a:t>Native Title issues</a:t>
          </a:r>
        </a:p>
      </dgm:t>
    </dgm:pt>
    <dgm:pt modelId="{6782CC8E-FEBC-41F6-B5FE-EAD16370893C}" type="parTrans" cxnId="{A35435A1-167D-4264-B1CD-FCB2C4B0889E}">
      <dgm:prSet/>
      <dgm:spPr/>
      <dgm:t>
        <a:bodyPr/>
        <a:lstStyle/>
        <a:p>
          <a:endParaRPr lang="en-AU" sz="2800"/>
        </a:p>
      </dgm:t>
    </dgm:pt>
    <dgm:pt modelId="{517B83CC-69D5-4C4E-BCA3-5B20F8760C12}" type="sibTrans" cxnId="{A35435A1-167D-4264-B1CD-FCB2C4B0889E}">
      <dgm:prSet/>
      <dgm:spPr/>
      <dgm:t>
        <a:bodyPr/>
        <a:lstStyle/>
        <a:p>
          <a:endParaRPr lang="en-AU" sz="2800"/>
        </a:p>
      </dgm:t>
    </dgm:pt>
    <dgm:pt modelId="{A13E2EF3-94F9-490A-AF82-2695F137D5B6}">
      <dgm:prSet phldrT="[Text]" custT="1"/>
      <dgm:spPr/>
      <dgm:t>
        <a:bodyPr/>
        <a:lstStyle/>
        <a:p>
          <a:r>
            <a:rPr lang="en-AU" sz="2000"/>
            <a:t>Proximity to natural gas network</a:t>
          </a:r>
        </a:p>
      </dgm:t>
    </dgm:pt>
    <dgm:pt modelId="{F7373334-1819-4714-9379-582ABC36B561}" type="parTrans" cxnId="{5DE98164-9B70-45A1-A468-AE1FB011B1E6}">
      <dgm:prSet/>
      <dgm:spPr/>
      <dgm:t>
        <a:bodyPr/>
        <a:lstStyle/>
        <a:p>
          <a:endParaRPr lang="en-AU" sz="2800"/>
        </a:p>
      </dgm:t>
    </dgm:pt>
    <dgm:pt modelId="{CDB4DA5C-B005-4DB7-8BA3-7FBB59E515F7}" type="sibTrans" cxnId="{5DE98164-9B70-45A1-A468-AE1FB011B1E6}">
      <dgm:prSet/>
      <dgm:spPr/>
      <dgm:t>
        <a:bodyPr/>
        <a:lstStyle/>
        <a:p>
          <a:endParaRPr lang="en-AU" sz="2800"/>
        </a:p>
      </dgm:t>
    </dgm:pt>
    <dgm:pt modelId="{46EBDA93-48CE-44B3-913F-0CAE23A45AF7}">
      <dgm:prSet phldrT="[Text]" custT="1"/>
      <dgm:spPr/>
      <dgm:t>
        <a:bodyPr/>
        <a:lstStyle/>
        <a:p>
          <a:r>
            <a:rPr lang="en-AU" sz="2000"/>
            <a:t>Proximity to large energy users</a:t>
          </a:r>
        </a:p>
      </dgm:t>
    </dgm:pt>
    <dgm:pt modelId="{2BC0103A-A0ED-4121-8C94-EF51FB189530}" type="parTrans" cxnId="{53E592DA-1908-4B6E-B171-B7FC3E7832BB}">
      <dgm:prSet/>
      <dgm:spPr/>
      <dgm:t>
        <a:bodyPr/>
        <a:lstStyle/>
        <a:p>
          <a:endParaRPr lang="en-AU" sz="2800"/>
        </a:p>
      </dgm:t>
    </dgm:pt>
    <dgm:pt modelId="{D4D1D70D-ADAE-42C6-81B8-5E3AAA6A9FE6}" type="sibTrans" cxnId="{53E592DA-1908-4B6E-B171-B7FC3E7832BB}">
      <dgm:prSet/>
      <dgm:spPr/>
      <dgm:t>
        <a:bodyPr/>
        <a:lstStyle/>
        <a:p>
          <a:endParaRPr lang="en-AU" sz="2800"/>
        </a:p>
      </dgm:t>
    </dgm:pt>
    <dgm:pt modelId="{8F8F885E-250C-42E0-9E4C-69982A45CD10}">
      <dgm:prSet phldrT="[Text]" custT="1"/>
      <dgm:spPr/>
      <dgm:t>
        <a:bodyPr/>
        <a:lstStyle/>
        <a:p>
          <a:r>
            <a:rPr lang="en-AU" sz="2000"/>
            <a:t>Site electricity demand</a:t>
          </a:r>
        </a:p>
      </dgm:t>
    </dgm:pt>
    <dgm:pt modelId="{3D3C96D4-698D-45CC-8449-9F300BEBA9E3}" type="parTrans" cxnId="{6C79AFC4-32FE-4FD1-B54F-F1994EB3B750}">
      <dgm:prSet/>
      <dgm:spPr/>
      <dgm:t>
        <a:bodyPr/>
        <a:lstStyle/>
        <a:p>
          <a:endParaRPr lang="en-AU" sz="2800"/>
        </a:p>
      </dgm:t>
    </dgm:pt>
    <dgm:pt modelId="{B0435343-8EBB-40A5-A65C-9CB7EEB7FDB7}" type="sibTrans" cxnId="{6C79AFC4-32FE-4FD1-B54F-F1994EB3B750}">
      <dgm:prSet/>
      <dgm:spPr/>
      <dgm:t>
        <a:bodyPr/>
        <a:lstStyle/>
        <a:p>
          <a:endParaRPr lang="en-AU" sz="2800"/>
        </a:p>
      </dgm:t>
    </dgm:pt>
    <dgm:pt modelId="{6DBC00BF-7055-4122-913A-1B6F42443DD9}">
      <dgm:prSet phldrT="[Text]" custT="1"/>
      <dgm:spPr/>
      <dgm:t>
        <a:bodyPr/>
        <a:lstStyle/>
        <a:p>
          <a:r>
            <a:rPr lang="en-AU" sz="2000" dirty="0"/>
            <a:t>SEPP Coastal Management</a:t>
          </a:r>
        </a:p>
      </dgm:t>
    </dgm:pt>
    <dgm:pt modelId="{2D9074F4-2C7C-4123-BCCB-66DA943AC125}" type="parTrans" cxnId="{4EAF65A2-CFF7-4D87-A783-89FBE770F02D}">
      <dgm:prSet/>
      <dgm:spPr/>
      <dgm:t>
        <a:bodyPr/>
        <a:lstStyle/>
        <a:p>
          <a:endParaRPr lang="en-AU" sz="2800"/>
        </a:p>
      </dgm:t>
    </dgm:pt>
    <dgm:pt modelId="{A7D53514-7BD1-4435-9E00-F61B99FF4364}" type="sibTrans" cxnId="{4EAF65A2-CFF7-4D87-A783-89FBE770F02D}">
      <dgm:prSet/>
      <dgm:spPr/>
      <dgm:t>
        <a:bodyPr/>
        <a:lstStyle/>
        <a:p>
          <a:endParaRPr lang="en-AU" sz="2800"/>
        </a:p>
      </dgm:t>
    </dgm:pt>
    <dgm:pt modelId="{E2D3E573-D2BF-4B50-8A31-4982133C3BB3}" type="pres">
      <dgm:prSet presAssocID="{92D27B35-FA46-4507-B8FA-F2DFA97B7A73}" presName="Name0" presStyleCnt="0">
        <dgm:presLayoutVars>
          <dgm:dir/>
          <dgm:animLvl val="lvl"/>
          <dgm:resizeHandles val="exact"/>
        </dgm:presLayoutVars>
      </dgm:prSet>
      <dgm:spPr/>
    </dgm:pt>
    <dgm:pt modelId="{0133567E-AA33-4C60-B62C-845C0B031CD2}" type="pres">
      <dgm:prSet presAssocID="{B49AD933-AAD6-4C61-BB34-58A4597BA34E}" presName="linNode" presStyleCnt="0"/>
      <dgm:spPr/>
    </dgm:pt>
    <dgm:pt modelId="{0D0C2E5C-14BD-440B-B03A-856E156299F3}" type="pres">
      <dgm:prSet presAssocID="{B49AD933-AAD6-4C61-BB34-58A4597BA34E}" presName="parentText" presStyleLbl="node1" presStyleIdx="0" presStyleCnt="3" custScaleX="140716" custScaleY="65879">
        <dgm:presLayoutVars>
          <dgm:chMax val="1"/>
          <dgm:bulletEnabled val="1"/>
        </dgm:presLayoutVars>
      </dgm:prSet>
      <dgm:spPr>
        <a:prstGeom prst="roundRect">
          <a:avLst/>
        </a:prstGeom>
      </dgm:spPr>
    </dgm:pt>
    <dgm:pt modelId="{1DDCE1B6-1BC7-4519-9BEF-8D0EBC03ECA7}" type="pres">
      <dgm:prSet presAssocID="{B49AD933-AAD6-4C61-BB34-58A4597BA34E}" presName="descendantText" presStyleLbl="alignAccFollowNode1" presStyleIdx="0" presStyleCnt="3" custScaleX="171615" custScaleY="67963">
        <dgm:presLayoutVars>
          <dgm:bulletEnabled val="1"/>
        </dgm:presLayoutVars>
      </dgm:prSet>
      <dgm:spPr/>
    </dgm:pt>
    <dgm:pt modelId="{93D31537-C928-4DC3-9FAD-9DBF40D2CEA7}" type="pres">
      <dgm:prSet presAssocID="{106F4C25-D114-4AA6-BBF5-9F45F5AB7E33}" presName="sp" presStyleCnt="0"/>
      <dgm:spPr/>
    </dgm:pt>
    <dgm:pt modelId="{2868DF00-73EC-4AA1-BD63-95E14E645906}" type="pres">
      <dgm:prSet presAssocID="{96AC744D-845A-4BFA-9C3A-8F24F66DF05F}" presName="linNode" presStyleCnt="0"/>
      <dgm:spPr/>
    </dgm:pt>
    <dgm:pt modelId="{1DD519FA-EEB2-4CA2-B3E8-415CAE145851}" type="pres">
      <dgm:prSet presAssocID="{96AC744D-845A-4BFA-9C3A-8F24F66DF05F}" presName="parentText" presStyleLbl="node1" presStyleIdx="1" presStyleCnt="3" custScaleX="139022" custScaleY="118606">
        <dgm:presLayoutVars>
          <dgm:chMax val="1"/>
          <dgm:bulletEnabled val="1"/>
        </dgm:presLayoutVars>
      </dgm:prSet>
      <dgm:spPr>
        <a:prstGeom prst="roundRect">
          <a:avLst/>
        </a:prstGeom>
      </dgm:spPr>
    </dgm:pt>
    <dgm:pt modelId="{0CC224A6-6827-40C5-A091-8B18811059C3}" type="pres">
      <dgm:prSet presAssocID="{96AC744D-845A-4BFA-9C3A-8F24F66DF05F}" presName="descendantText" presStyleLbl="alignAccFollowNode1" presStyleIdx="1" presStyleCnt="3" custScaleX="171615" custScaleY="145467">
        <dgm:presLayoutVars>
          <dgm:bulletEnabled val="1"/>
        </dgm:presLayoutVars>
      </dgm:prSet>
      <dgm:spPr/>
    </dgm:pt>
    <dgm:pt modelId="{1F53C923-84F1-46E0-9C79-AEA419CE523A}" type="pres">
      <dgm:prSet presAssocID="{96FF264E-80A6-4100-A746-05569B6E2BD5}" presName="sp" presStyleCnt="0"/>
      <dgm:spPr/>
    </dgm:pt>
    <dgm:pt modelId="{D6FE4918-F5CB-4FF2-8CD8-563B9F1B776B}" type="pres">
      <dgm:prSet presAssocID="{E26CEB49-F5FD-40BE-AEA9-E11D17D05A88}" presName="linNode" presStyleCnt="0"/>
      <dgm:spPr/>
    </dgm:pt>
    <dgm:pt modelId="{7BE6D678-747F-4356-8688-455620ADCC71}" type="pres">
      <dgm:prSet presAssocID="{E26CEB49-F5FD-40BE-AEA9-E11D17D05A88}" presName="parentText" presStyleLbl="node1" presStyleIdx="2" presStyleCnt="3" custScaleX="141022" custScaleY="126636">
        <dgm:presLayoutVars>
          <dgm:chMax val="1"/>
          <dgm:bulletEnabled val="1"/>
        </dgm:presLayoutVars>
      </dgm:prSet>
      <dgm:spPr>
        <a:prstGeom prst="roundRect">
          <a:avLst/>
        </a:prstGeom>
      </dgm:spPr>
    </dgm:pt>
    <dgm:pt modelId="{71096E0A-D7F8-40E3-9DC7-6E19188A26C1}" type="pres">
      <dgm:prSet presAssocID="{E26CEB49-F5FD-40BE-AEA9-E11D17D05A88}" presName="descendantText" presStyleLbl="alignAccFollowNode1" presStyleIdx="2" presStyleCnt="3" custScaleX="171615" custScaleY="130642">
        <dgm:presLayoutVars>
          <dgm:bulletEnabled val="1"/>
        </dgm:presLayoutVars>
      </dgm:prSet>
      <dgm:spPr/>
    </dgm:pt>
  </dgm:ptLst>
  <dgm:cxnLst>
    <dgm:cxn modelId="{ADAC3F00-A40F-441B-8556-793BBB68DC22}" srcId="{E26CEB49-F5FD-40BE-AEA9-E11D17D05A88}" destId="{3F8433FA-C68D-4F0F-AFC1-9EE461F33F5D}" srcOrd="0" destOrd="0" parTransId="{C3177467-9B1F-4DCB-9683-FA1BA8869726}" sibTransId="{1B0A5984-3680-4ED7-BC19-DF508A74B871}"/>
    <dgm:cxn modelId="{F2521811-3005-423F-A21C-881E2104F6C6}" srcId="{92D27B35-FA46-4507-B8FA-F2DFA97B7A73}" destId="{B49AD933-AAD6-4C61-BB34-58A4597BA34E}" srcOrd="0" destOrd="0" parTransId="{74931401-7F80-42CE-BE5A-888863BE17B5}" sibTransId="{106F4C25-D114-4AA6-BBF5-9F45F5AB7E33}"/>
    <dgm:cxn modelId="{8F156A1A-AA80-4616-A439-971206DBA612}" type="presOf" srcId="{27110E9D-F603-45AB-ABB7-05542D65C51B}" destId="{0CC224A6-6827-40C5-A091-8B18811059C3}" srcOrd="0" destOrd="3" presId="urn:microsoft.com/office/officeart/2005/8/layout/vList5"/>
    <dgm:cxn modelId="{E2BCD020-201C-4835-B679-078BB887FECA}" type="presOf" srcId="{3F8433FA-C68D-4F0F-AFC1-9EE461F33F5D}" destId="{71096E0A-D7F8-40E3-9DC7-6E19188A26C1}" srcOrd="0" destOrd="0" presId="urn:microsoft.com/office/officeart/2005/8/layout/vList5"/>
    <dgm:cxn modelId="{7888C321-1CD2-46CD-9951-4FDE141C8070}" type="presOf" srcId="{B49AD933-AAD6-4C61-BB34-58A4597BA34E}" destId="{0D0C2E5C-14BD-440B-B03A-856E156299F3}" srcOrd="0" destOrd="0" presId="urn:microsoft.com/office/officeart/2005/8/layout/vList5"/>
    <dgm:cxn modelId="{6E85D621-364B-4EBD-8304-0E1EEF3E2EA9}" type="presOf" srcId="{8F8F885E-250C-42E0-9E4C-69982A45CD10}" destId="{71096E0A-D7F8-40E3-9DC7-6E19188A26C1}" srcOrd="0" destOrd="3" presId="urn:microsoft.com/office/officeart/2005/8/layout/vList5"/>
    <dgm:cxn modelId="{7AC95225-8AD7-40D1-8AA2-C7BBFF85120A}" srcId="{96AC744D-845A-4BFA-9C3A-8F24F66DF05F}" destId="{E26447C1-DE56-48E0-B9CC-7C39D32B5769}" srcOrd="2" destOrd="0" parTransId="{6D4562D5-C186-47D1-A80C-ACBEBE8A6373}" sibTransId="{E5FB6F74-2EDC-4900-811A-6F1D58CCB946}"/>
    <dgm:cxn modelId="{D0232730-E901-462F-A294-ADD744AB5965}" srcId="{96AC744D-845A-4BFA-9C3A-8F24F66DF05F}" destId="{3D48E2FE-8B37-4D92-9B46-F56D6CC819BA}" srcOrd="0" destOrd="0" parTransId="{0130B47B-1B1E-4DA5-AF48-39BC9D2AB3CE}" sibTransId="{95AAA497-1579-4172-A1C1-A5004B267B79}"/>
    <dgm:cxn modelId="{F083095F-EDFA-4503-9430-FD5F005A9F1D}" srcId="{96AC744D-845A-4BFA-9C3A-8F24F66DF05F}" destId="{7DB6B2CB-AE08-4CD4-878E-78E608555B96}" srcOrd="1" destOrd="0" parTransId="{559F5846-28E0-4D47-B2A7-7483731575AD}" sibTransId="{0DFF2980-2E83-4F9E-9A07-5BF5F52EE6EE}"/>
    <dgm:cxn modelId="{343AC261-3222-4939-A509-0192CC50CAB3}" type="presOf" srcId="{92D27B35-FA46-4507-B8FA-F2DFA97B7A73}" destId="{E2D3E573-D2BF-4B50-8A31-4982133C3BB3}" srcOrd="0" destOrd="0" presId="urn:microsoft.com/office/officeart/2005/8/layout/vList5"/>
    <dgm:cxn modelId="{5DE98164-9B70-45A1-A468-AE1FB011B1E6}" srcId="{E26CEB49-F5FD-40BE-AEA9-E11D17D05A88}" destId="{A13E2EF3-94F9-490A-AF82-2695F137D5B6}" srcOrd="1" destOrd="0" parTransId="{F7373334-1819-4714-9379-582ABC36B561}" sibTransId="{CDB4DA5C-B005-4DB7-8BA3-7FBB59E515F7}"/>
    <dgm:cxn modelId="{A1C4DA4D-6C1E-4E0B-A04B-CF2E02B4B264}" srcId="{92D27B35-FA46-4507-B8FA-F2DFA97B7A73}" destId="{E26CEB49-F5FD-40BE-AEA9-E11D17D05A88}" srcOrd="2" destOrd="0" parTransId="{33EFB057-C824-42AE-B1DF-8B9D4735AEF5}" sibTransId="{2DE1A145-DAB8-4F8D-A267-44AAE15A61C9}"/>
    <dgm:cxn modelId="{123FD46F-C29F-439F-9EFE-90391ACDF30B}" type="presOf" srcId="{3D48E2FE-8B37-4D92-9B46-F56D6CC819BA}" destId="{0CC224A6-6827-40C5-A091-8B18811059C3}" srcOrd="0" destOrd="0" presId="urn:microsoft.com/office/officeart/2005/8/layout/vList5"/>
    <dgm:cxn modelId="{B5CAE153-D790-479E-8BB7-1A569A6D63FC}" srcId="{92D27B35-FA46-4507-B8FA-F2DFA97B7A73}" destId="{96AC744D-845A-4BFA-9C3A-8F24F66DF05F}" srcOrd="1" destOrd="0" parTransId="{A2366CFD-D587-4765-A064-205767C2ADB4}" sibTransId="{96FF264E-80A6-4100-A746-05569B6E2BD5}"/>
    <dgm:cxn modelId="{CC669A89-43F5-4227-A3BE-F7876EED2A64}" type="presOf" srcId="{E5BABB44-3EEF-4B35-B052-DEE21C3DF0C2}" destId="{1DDCE1B6-1BC7-4519-9BEF-8D0EBC03ECA7}" srcOrd="0" destOrd="0" presId="urn:microsoft.com/office/officeart/2005/8/layout/vList5"/>
    <dgm:cxn modelId="{87221091-29BC-4142-9B29-B986F2EBDFA3}" type="presOf" srcId="{46EBDA93-48CE-44B3-913F-0CAE23A45AF7}" destId="{71096E0A-D7F8-40E3-9DC7-6E19188A26C1}" srcOrd="0" destOrd="2" presId="urn:microsoft.com/office/officeart/2005/8/layout/vList5"/>
    <dgm:cxn modelId="{A35435A1-167D-4264-B1CD-FCB2C4B0889E}" srcId="{96AC744D-845A-4BFA-9C3A-8F24F66DF05F}" destId="{27110E9D-F603-45AB-ABB7-05542D65C51B}" srcOrd="3" destOrd="0" parTransId="{6782CC8E-FEBC-41F6-B5FE-EAD16370893C}" sibTransId="{517B83CC-69D5-4C4E-BCA3-5B20F8760C12}"/>
    <dgm:cxn modelId="{4EAF65A2-CFF7-4D87-A783-89FBE770F02D}" srcId="{B49AD933-AAD6-4C61-BB34-58A4597BA34E}" destId="{6DBC00BF-7055-4122-913A-1B6F42443DD9}" srcOrd="1" destOrd="0" parTransId="{2D9074F4-2C7C-4123-BCCB-66DA943AC125}" sibTransId="{A7D53514-7BD1-4435-9E00-F61B99FF4364}"/>
    <dgm:cxn modelId="{9BB90EBE-6A53-4787-8838-C47820F68AC0}" type="presOf" srcId="{E26447C1-DE56-48E0-B9CC-7C39D32B5769}" destId="{0CC224A6-6827-40C5-A091-8B18811059C3}" srcOrd="0" destOrd="2" presId="urn:microsoft.com/office/officeart/2005/8/layout/vList5"/>
    <dgm:cxn modelId="{6C79AFC4-32FE-4FD1-B54F-F1994EB3B750}" srcId="{E26CEB49-F5FD-40BE-AEA9-E11D17D05A88}" destId="{8F8F885E-250C-42E0-9E4C-69982A45CD10}" srcOrd="3" destOrd="0" parTransId="{3D3C96D4-698D-45CC-8449-9F300BEBA9E3}" sibTransId="{B0435343-8EBB-40A5-A65C-9CB7EEB7FDB7}"/>
    <dgm:cxn modelId="{8E8310C6-5EFB-4A98-B745-3A814306844B}" type="presOf" srcId="{A13E2EF3-94F9-490A-AF82-2695F137D5B6}" destId="{71096E0A-D7F8-40E3-9DC7-6E19188A26C1}" srcOrd="0" destOrd="1" presId="urn:microsoft.com/office/officeart/2005/8/layout/vList5"/>
    <dgm:cxn modelId="{F00D08CD-A2B5-412F-BA2A-1CF2A6C68794}" type="presOf" srcId="{6DBC00BF-7055-4122-913A-1B6F42443DD9}" destId="{1DDCE1B6-1BC7-4519-9BEF-8D0EBC03ECA7}" srcOrd="0" destOrd="1" presId="urn:microsoft.com/office/officeart/2005/8/layout/vList5"/>
    <dgm:cxn modelId="{7D5994D0-C1AC-459E-94E1-DA0C066A2C3F}" type="presOf" srcId="{7DB6B2CB-AE08-4CD4-878E-78E608555B96}" destId="{0CC224A6-6827-40C5-A091-8B18811059C3}" srcOrd="0" destOrd="1" presId="urn:microsoft.com/office/officeart/2005/8/layout/vList5"/>
    <dgm:cxn modelId="{7D2229D6-B4DF-4A31-8375-868E3DF5509A}" type="presOf" srcId="{96AC744D-845A-4BFA-9C3A-8F24F66DF05F}" destId="{1DD519FA-EEB2-4CA2-B3E8-415CAE145851}" srcOrd="0" destOrd="0" presId="urn:microsoft.com/office/officeart/2005/8/layout/vList5"/>
    <dgm:cxn modelId="{01513AF8-39D7-457C-AFB2-AF05FDD11471}" srcId="{B49AD933-AAD6-4C61-BB34-58A4597BA34E}" destId="{E5BABB44-3EEF-4B35-B052-DEE21C3DF0C2}" srcOrd="0" destOrd="0" parTransId="{1D1CBE98-28FE-40DD-8349-DB8CBACB160D}" sibTransId="{1E1FEE69-A216-4EA2-A441-EE36EB83F759}"/>
    <dgm:cxn modelId="{FA3065FA-BEF1-442E-9521-BA3F43865F82}" type="presOf" srcId="{E26CEB49-F5FD-40BE-AEA9-E11D17D05A88}" destId="{7BE6D678-747F-4356-8688-455620ADCC71}" srcOrd="0" destOrd="0" presId="urn:microsoft.com/office/officeart/2005/8/layout/vList5"/>
    <dgm:cxn modelId="{53E592DA-1908-4B6E-B171-B7FC3E7832BB}" srcId="{E26CEB49-F5FD-40BE-AEA9-E11D17D05A88}" destId="{46EBDA93-48CE-44B3-913F-0CAE23A45AF7}" srcOrd="2" destOrd="0" parTransId="{2BC0103A-A0ED-4121-8C94-EF51FB189530}" sibTransId="{D4D1D70D-ADAE-42C6-81B8-5E3AAA6A9FE6}"/>
    <dgm:cxn modelId="{56725533-DD94-4503-89A5-76002BAD1920}" type="presParOf" srcId="{E2D3E573-D2BF-4B50-8A31-4982133C3BB3}" destId="{0133567E-AA33-4C60-B62C-845C0B031CD2}" srcOrd="0" destOrd="0" presId="urn:microsoft.com/office/officeart/2005/8/layout/vList5"/>
    <dgm:cxn modelId="{37DF013B-BC5E-4FD4-BA50-5F0D2ED2F6E6}" type="presParOf" srcId="{0133567E-AA33-4C60-B62C-845C0B031CD2}" destId="{0D0C2E5C-14BD-440B-B03A-856E156299F3}" srcOrd="0" destOrd="0" presId="urn:microsoft.com/office/officeart/2005/8/layout/vList5"/>
    <dgm:cxn modelId="{57370871-CFD9-4F63-B8BA-B5AFAF2351E1}" type="presParOf" srcId="{0133567E-AA33-4C60-B62C-845C0B031CD2}" destId="{1DDCE1B6-1BC7-4519-9BEF-8D0EBC03ECA7}" srcOrd="1" destOrd="0" presId="urn:microsoft.com/office/officeart/2005/8/layout/vList5"/>
    <dgm:cxn modelId="{58A06A44-5801-4BD9-9579-1375912699C9}" type="presParOf" srcId="{E2D3E573-D2BF-4B50-8A31-4982133C3BB3}" destId="{93D31537-C928-4DC3-9FAD-9DBF40D2CEA7}" srcOrd="1" destOrd="0" presId="urn:microsoft.com/office/officeart/2005/8/layout/vList5"/>
    <dgm:cxn modelId="{20F1A4D3-8169-4A2F-8763-E63366041E8E}" type="presParOf" srcId="{E2D3E573-D2BF-4B50-8A31-4982133C3BB3}" destId="{2868DF00-73EC-4AA1-BD63-95E14E645906}" srcOrd="2" destOrd="0" presId="urn:microsoft.com/office/officeart/2005/8/layout/vList5"/>
    <dgm:cxn modelId="{86790EE7-0E88-4454-A9F4-E2D5AE398E6D}" type="presParOf" srcId="{2868DF00-73EC-4AA1-BD63-95E14E645906}" destId="{1DD519FA-EEB2-4CA2-B3E8-415CAE145851}" srcOrd="0" destOrd="0" presId="urn:microsoft.com/office/officeart/2005/8/layout/vList5"/>
    <dgm:cxn modelId="{C0395C3D-EFBB-4D0D-BB9B-F4F2438ED209}" type="presParOf" srcId="{2868DF00-73EC-4AA1-BD63-95E14E645906}" destId="{0CC224A6-6827-40C5-A091-8B18811059C3}" srcOrd="1" destOrd="0" presId="urn:microsoft.com/office/officeart/2005/8/layout/vList5"/>
    <dgm:cxn modelId="{212F6A0C-215F-4E93-9DDE-F48154E16924}" type="presParOf" srcId="{E2D3E573-D2BF-4B50-8A31-4982133C3BB3}" destId="{1F53C923-84F1-46E0-9C79-AEA419CE523A}" srcOrd="3" destOrd="0" presId="urn:microsoft.com/office/officeart/2005/8/layout/vList5"/>
    <dgm:cxn modelId="{5923C627-C075-4ED4-8FBE-2A63BCB16FB4}" type="presParOf" srcId="{E2D3E573-D2BF-4B50-8A31-4982133C3BB3}" destId="{D6FE4918-F5CB-4FF2-8CD8-563B9F1B776B}" srcOrd="4" destOrd="0" presId="urn:microsoft.com/office/officeart/2005/8/layout/vList5"/>
    <dgm:cxn modelId="{EFB8E2CC-B213-4E71-9A43-E1F124E01AC4}" type="presParOf" srcId="{D6FE4918-F5CB-4FF2-8CD8-563B9F1B776B}" destId="{7BE6D678-747F-4356-8688-455620ADCC71}" srcOrd="0" destOrd="0" presId="urn:microsoft.com/office/officeart/2005/8/layout/vList5"/>
    <dgm:cxn modelId="{107BFF90-DA3F-45B3-8BBF-42C6874E49B2}" type="presParOf" srcId="{D6FE4918-F5CB-4FF2-8CD8-563B9F1B776B}" destId="{71096E0A-D7F8-40E3-9DC7-6E19188A26C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D27B35-FA46-4507-B8FA-F2DFA97B7A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7D68796A-6715-40D7-BA63-9313881FA012}">
      <dgm:prSet phldrT="[Text]" custT="1"/>
      <dgm:spPr/>
      <dgm:t>
        <a:bodyPr/>
        <a:lstStyle/>
        <a:p>
          <a:r>
            <a:rPr lang="en-AU" sz="2000" dirty="0"/>
            <a:t>Proximity to biosolids production sites</a:t>
          </a:r>
        </a:p>
      </dgm:t>
    </dgm:pt>
    <dgm:pt modelId="{AF98D366-6E35-4E9F-9059-63348E3A99FE}" type="parTrans" cxnId="{B546ED47-DCF4-420D-8486-D79F30C1EC7B}">
      <dgm:prSet/>
      <dgm:spPr/>
      <dgm:t>
        <a:bodyPr/>
        <a:lstStyle/>
        <a:p>
          <a:endParaRPr lang="en-AU" sz="2800"/>
        </a:p>
      </dgm:t>
    </dgm:pt>
    <dgm:pt modelId="{2852FD57-3E4C-4C4F-92E5-26828B4EC8DE}" type="sibTrans" cxnId="{B546ED47-DCF4-420D-8486-D79F30C1EC7B}">
      <dgm:prSet/>
      <dgm:spPr/>
      <dgm:t>
        <a:bodyPr/>
        <a:lstStyle/>
        <a:p>
          <a:endParaRPr lang="en-AU" sz="2800"/>
        </a:p>
      </dgm:t>
    </dgm:pt>
    <dgm:pt modelId="{A765C3F5-9EC6-4872-8E0F-FDDAC444E119}">
      <dgm:prSet phldrT="[Text]" custT="1"/>
      <dgm:spPr/>
      <dgm:t>
        <a:bodyPr/>
        <a:lstStyle/>
        <a:p>
          <a:r>
            <a:rPr lang="en-AU" sz="2400" b="1"/>
            <a:t>Land issues</a:t>
          </a:r>
        </a:p>
      </dgm:t>
    </dgm:pt>
    <dgm:pt modelId="{59A871B6-6632-4E83-A389-44A64247DE7A}" type="parTrans" cxnId="{9F49FCB4-2AF0-4529-B8FD-DB89F172BAB5}">
      <dgm:prSet/>
      <dgm:spPr/>
      <dgm:t>
        <a:bodyPr/>
        <a:lstStyle/>
        <a:p>
          <a:endParaRPr lang="en-AU" sz="2800"/>
        </a:p>
      </dgm:t>
    </dgm:pt>
    <dgm:pt modelId="{A988348D-44F7-4D9D-90E3-30BF58383B0D}" type="sibTrans" cxnId="{9F49FCB4-2AF0-4529-B8FD-DB89F172BAB5}">
      <dgm:prSet/>
      <dgm:spPr/>
      <dgm:t>
        <a:bodyPr/>
        <a:lstStyle/>
        <a:p>
          <a:endParaRPr lang="en-AU" sz="2800"/>
        </a:p>
      </dgm:t>
    </dgm:pt>
    <dgm:pt modelId="{02CFC96E-A72D-427B-9F94-DDE9C91ECF28}">
      <dgm:prSet phldrT="[Text]" custT="1"/>
      <dgm:spPr/>
      <dgm:t>
        <a:bodyPr/>
        <a:lstStyle/>
        <a:p>
          <a:r>
            <a:rPr lang="en-AU" sz="2000"/>
            <a:t>Zoning and surrounding land use</a:t>
          </a:r>
        </a:p>
      </dgm:t>
    </dgm:pt>
    <dgm:pt modelId="{BEFFDE30-E80A-49D7-A31E-183E121F1911}" type="parTrans" cxnId="{C6FEFED3-1B4E-4B2D-B9F3-188DE1F7FF61}">
      <dgm:prSet/>
      <dgm:spPr/>
      <dgm:t>
        <a:bodyPr/>
        <a:lstStyle/>
        <a:p>
          <a:endParaRPr lang="en-AU" sz="2800"/>
        </a:p>
      </dgm:t>
    </dgm:pt>
    <dgm:pt modelId="{A5282C02-6E76-4F84-818F-6F05BDE96942}" type="sibTrans" cxnId="{C6FEFED3-1B4E-4B2D-B9F3-188DE1F7FF61}">
      <dgm:prSet/>
      <dgm:spPr/>
      <dgm:t>
        <a:bodyPr/>
        <a:lstStyle/>
        <a:p>
          <a:endParaRPr lang="en-AU" sz="2800"/>
        </a:p>
      </dgm:t>
    </dgm:pt>
    <dgm:pt modelId="{388F0F56-86A4-4356-AF49-992A206642A5}">
      <dgm:prSet phldrT="[Text]" custT="1"/>
      <dgm:spPr/>
      <dgm:t>
        <a:bodyPr/>
        <a:lstStyle/>
        <a:p>
          <a:r>
            <a:rPr lang="en-AU" sz="2000"/>
            <a:t>Proximity to biosolids application sites</a:t>
          </a:r>
        </a:p>
      </dgm:t>
    </dgm:pt>
    <dgm:pt modelId="{AE53C3EF-6B8F-4583-B666-195FE0B01C02}" type="parTrans" cxnId="{A5F3E126-C0B3-4304-9760-316A9B89FE48}">
      <dgm:prSet/>
      <dgm:spPr/>
      <dgm:t>
        <a:bodyPr/>
        <a:lstStyle/>
        <a:p>
          <a:endParaRPr lang="en-AU" sz="2800"/>
        </a:p>
      </dgm:t>
    </dgm:pt>
    <dgm:pt modelId="{9F8BC61A-5FDA-4D9A-B7E1-DA7EF146AE68}" type="sibTrans" cxnId="{A5F3E126-C0B3-4304-9760-316A9B89FE48}">
      <dgm:prSet/>
      <dgm:spPr/>
      <dgm:t>
        <a:bodyPr/>
        <a:lstStyle/>
        <a:p>
          <a:endParaRPr lang="en-AU" sz="2800"/>
        </a:p>
      </dgm:t>
    </dgm:pt>
    <dgm:pt modelId="{DFFFED28-638E-4D67-85EF-968FCDFA2708}">
      <dgm:prSet phldrT="[Text]" custT="1"/>
      <dgm:spPr/>
      <dgm:t>
        <a:bodyPr/>
        <a:lstStyle/>
        <a:p>
          <a:r>
            <a:rPr lang="en-AU" sz="2000"/>
            <a:t>Land ownership</a:t>
          </a:r>
        </a:p>
      </dgm:t>
    </dgm:pt>
    <dgm:pt modelId="{3849896E-FD32-4748-90E3-15392E16CC7D}" type="parTrans" cxnId="{016A1045-1C24-4CF4-8377-F1402DCE3457}">
      <dgm:prSet/>
      <dgm:spPr/>
      <dgm:t>
        <a:bodyPr/>
        <a:lstStyle/>
        <a:p>
          <a:endParaRPr lang="en-AU" sz="2800"/>
        </a:p>
      </dgm:t>
    </dgm:pt>
    <dgm:pt modelId="{D90B361C-1600-455F-918B-12D570845A70}" type="sibTrans" cxnId="{016A1045-1C24-4CF4-8377-F1402DCE3457}">
      <dgm:prSet/>
      <dgm:spPr/>
      <dgm:t>
        <a:bodyPr/>
        <a:lstStyle/>
        <a:p>
          <a:endParaRPr lang="en-AU" sz="2800"/>
        </a:p>
      </dgm:t>
    </dgm:pt>
    <dgm:pt modelId="{D3ACDFA6-3C8C-47F0-B1DD-FEDE2A71EE15}">
      <dgm:prSet phldrT="[Text]" custT="1"/>
      <dgm:spPr/>
      <dgm:t>
        <a:bodyPr/>
        <a:lstStyle/>
        <a:p>
          <a:r>
            <a:rPr lang="en-AU" sz="2000"/>
            <a:t>Acid sulfate soils</a:t>
          </a:r>
        </a:p>
      </dgm:t>
    </dgm:pt>
    <dgm:pt modelId="{60D38C5C-12F7-4516-B3A5-99A6D29A8C35}">
      <dgm:prSet phldrT="[Text]" custT="1"/>
      <dgm:spPr/>
      <dgm:t>
        <a:bodyPr/>
        <a:lstStyle/>
        <a:p>
          <a:r>
            <a:rPr lang="en-AU" sz="2000"/>
            <a:t>Topography</a:t>
          </a:r>
        </a:p>
      </dgm:t>
    </dgm:pt>
    <dgm:pt modelId="{45725633-2EFC-4EFA-845A-077D84ABD3DD}">
      <dgm:prSet phldrT="[Text]" custT="1"/>
      <dgm:spPr/>
      <dgm:t>
        <a:bodyPr/>
        <a:lstStyle/>
        <a:p>
          <a:r>
            <a:rPr lang="en-AU" sz="2000"/>
            <a:t>Footprint</a:t>
          </a:r>
        </a:p>
      </dgm:t>
    </dgm:pt>
    <dgm:pt modelId="{4DAA0778-E7A4-41FB-9FB5-E29A8ABEC96E}">
      <dgm:prSet phldrT="[Text]" custT="1"/>
      <dgm:spPr/>
      <dgm:t>
        <a:bodyPr/>
        <a:lstStyle/>
        <a:p>
          <a:r>
            <a:rPr lang="en-AU" sz="2000" dirty="0"/>
            <a:t>Site road access</a:t>
          </a:r>
        </a:p>
      </dgm:t>
    </dgm:pt>
    <dgm:pt modelId="{2D330C37-58F2-4905-A79D-4479D78D7417}">
      <dgm:prSet phldrT="[Text]" custT="1"/>
      <dgm:spPr/>
      <dgm:t>
        <a:bodyPr/>
        <a:lstStyle/>
        <a:p>
          <a:r>
            <a:rPr lang="en-AU" sz="2000" dirty="0"/>
            <a:t>Liquid discharge suitability</a:t>
          </a:r>
        </a:p>
      </dgm:t>
    </dgm:pt>
    <dgm:pt modelId="{E2DE1CB3-E11C-418F-8309-DC7B28F5E893}">
      <dgm:prSet phldrT="[Text]" custT="1"/>
      <dgm:spPr/>
      <dgm:t>
        <a:bodyPr/>
        <a:lstStyle/>
        <a:p>
          <a:r>
            <a:rPr lang="en-AU" sz="2400" b="1"/>
            <a:t>Site Suitability</a:t>
          </a:r>
        </a:p>
      </dgm:t>
    </dgm:pt>
    <dgm:pt modelId="{10BC354A-89DA-4CBE-AED6-F4BC32957076}" type="sibTrans" cxnId="{D9971B4D-D35E-41C4-BA20-2BAC6BB44CE2}">
      <dgm:prSet/>
      <dgm:spPr/>
      <dgm:t>
        <a:bodyPr/>
        <a:lstStyle/>
        <a:p>
          <a:endParaRPr lang="en-AU" sz="2800"/>
        </a:p>
      </dgm:t>
    </dgm:pt>
    <dgm:pt modelId="{4B65DDD8-2A39-4BDB-B910-DC1254C50F42}" type="parTrans" cxnId="{D9971B4D-D35E-41C4-BA20-2BAC6BB44CE2}">
      <dgm:prSet/>
      <dgm:spPr/>
      <dgm:t>
        <a:bodyPr/>
        <a:lstStyle/>
        <a:p>
          <a:endParaRPr lang="en-AU" sz="2800"/>
        </a:p>
      </dgm:t>
    </dgm:pt>
    <dgm:pt modelId="{E98E16A1-1451-4A23-B49A-A4A3300A6311}" type="sibTrans" cxnId="{2E07F31A-D7B6-46FD-A7BB-06EFEF4494D7}">
      <dgm:prSet/>
      <dgm:spPr/>
      <dgm:t>
        <a:bodyPr/>
        <a:lstStyle/>
        <a:p>
          <a:endParaRPr lang="en-AU" sz="2800"/>
        </a:p>
      </dgm:t>
    </dgm:pt>
    <dgm:pt modelId="{E5D17F0F-D413-4DE8-8FB2-D7EE4B08A5CF}" type="parTrans" cxnId="{2E07F31A-D7B6-46FD-A7BB-06EFEF4494D7}">
      <dgm:prSet/>
      <dgm:spPr/>
      <dgm:t>
        <a:bodyPr/>
        <a:lstStyle/>
        <a:p>
          <a:endParaRPr lang="en-AU" sz="2800"/>
        </a:p>
      </dgm:t>
    </dgm:pt>
    <dgm:pt modelId="{3F52CCD9-B187-46C3-9B5F-34E6DF0D8362}" type="sibTrans" cxnId="{B201DAF7-DDA2-424A-81FB-DBDCA5FE37C9}">
      <dgm:prSet/>
      <dgm:spPr/>
      <dgm:t>
        <a:bodyPr/>
        <a:lstStyle/>
        <a:p>
          <a:endParaRPr lang="en-AU" sz="2800"/>
        </a:p>
      </dgm:t>
    </dgm:pt>
    <dgm:pt modelId="{F86ED48B-2B38-4933-9814-CCBFAF2CDECE}" type="parTrans" cxnId="{B201DAF7-DDA2-424A-81FB-DBDCA5FE37C9}">
      <dgm:prSet/>
      <dgm:spPr/>
      <dgm:t>
        <a:bodyPr/>
        <a:lstStyle/>
        <a:p>
          <a:endParaRPr lang="en-AU" sz="2800"/>
        </a:p>
      </dgm:t>
    </dgm:pt>
    <dgm:pt modelId="{B4669D64-9185-428D-9512-E7A6661013D6}" type="sibTrans" cxnId="{573616CD-025E-4202-B534-23CF0AE194D8}">
      <dgm:prSet/>
      <dgm:spPr/>
      <dgm:t>
        <a:bodyPr/>
        <a:lstStyle/>
        <a:p>
          <a:endParaRPr lang="en-AU" sz="2800"/>
        </a:p>
      </dgm:t>
    </dgm:pt>
    <dgm:pt modelId="{4D81DD7E-5AAA-4B60-AD9A-26888394C8EB}" type="parTrans" cxnId="{573616CD-025E-4202-B534-23CF0AE194D8}">
      <dgm:prSet/>
      <dgm:spPr/>
      <dgm:t>
        <a:bodyPr/>
        <a:lstStyle/>
        <a:p>
          <a:endParaRPr lang="en-AU" sz="2800"/>
        </a:p>
      </dgm:t>
    </dgm:pt>
    <dgm:pt modelId="{0205F51C-22D6-47F7-98D9-442359F846A5}" type="sibTrans" cxnId="{CE1A5975-A53B-4552-918D-A85A3D0FF94E}">
      <dgm:prSet/>
      <dgm:spPr/>
      <dgm:t>
        <a:bodyPr/>
        <a:lstStyle/>
        <a:p>
          <a:endParaRPr lang="en-AU" sz="2800"/>
        </a:p>
      </dgm:t>
    </dgm:pt>
    <dgm:pt modelId="{E74A098F-08CF-4B8B-B609-2BC4A584D3E5}" type="parTrans" cxnId="{CE1A5975-A53B-4552-918D-A85A3D0FF94E}">
      <dgm:prSet/>
      <dgm:spPr/>
      <dgm:t>
        <a:bodyPr/>
        <a:lstStyle/>
        <a:p>
          <a:endParaRPr lang="en-AU" sz="2800"/>
        </a:p>
      </dgm:t>
    </dgm:pt>
    <dgm:pt modelId="{354F70DA-0377-4088-9641-AA1AB578D5F2}" type="sibTrans" cxnId="{B2DA5199-7B8F-4E1A-9B11-5C79F70C9B76}">
      <dgm:prSet/>
      <dgm:spPr/>
      <dgm:t>
        <a:bodyPr/>
        <a:lstStyle/>
        <a:p>
          <a:endParaRPr lang="en-AU" sz="2800"/>
        </a:p>
      </dgm:t>
    </dgm:pt>
    <dgm:pt modelId="{DEC2EE36-840C-40EF-B895-4EF4C7B91019}" type="parTrans" cxnId="{B2DA5199-7B8F-4E1A-9B11-5C79F70C9B76}">
      <dgm:prSet/>
      <dgm:spPr/>
      <dgm:t>
        <a:bodyPr/>
        <a:lstStyle/>
        <a:p>
          <a:endParaRPr lang="en-AU" sz="2800"/>
        </a:p>
      </dgm:t>
    </dgm:pt>
    <dgm:pt modelId="{A744C6D2-F1D2-4F5B-BB17-2C147C78C4C8}">
      <dgm:prSet phldrT="[Text]" custT="1"/>
      <dgm:spPr/>
      <dgm:t>
        <a:bodyPr/>
        <a:lstStyle/>
        <a:p>
          <a:r>
            <a:rPr lang="en-AU" sz="2400" b="1" dirty="0"/>
            <a:t>Logistical</a:t>
          </a:r>
        </a:p>
      </dgm:t>
    </dgm:pt>
    <dgm:pt modelId="{910F0B2C-633B-48BE-B57D-E52105A6B826}" type="sibTrans" cxnId="{E0260C3D-49C2-49F2-9712-DC638F1DCCF2}">
      <dgm:prSet/>
      <dgm:spPr/>
      <dgm:t>
        <a:bodyPr/>
        <a:lstStyle/>
        <a:p>
          <a:endParaRPr lang="en-AU" sz="2800"/>
        </a:p>
      </dgm:t>
    </dgm:pt>
    <dgm:pt modelId="{B70D9B94-E114-47ED-9D02-D4C15F6BD73D}" type="parTrans" cxnId="{E0260C3D-49C2-49F2-9712-DC638F1DCCF2}">
      <dgm:prSet/>
      <dgm:spPr/>
      <dgm:t>
        <a:bodyPr/>
        <a:lstStyle/>
        <a:p>
          <a:endParaRPr lang="en-AU" sz="2800"/>
        </a:p>
      </dgm:t>
    </dgm:pt>
    <dgm:pt modelId="{E2D3E573-D2BF-4B50-8A31-4982133C3BB3}" type="pres">
      <dgm:prSet presAssocID="{92D27B35-FA46-4507-B8FA-F2DFA97B7A73}" presName="Name0" presStyleCnt="0">
        <dgm:presLayoutVars>
          <dgm:dir/>
          <dgm:animLvl val="lvl"/>
          <dgm:resizeHandles val="exact"/>
        </dgm:presLayoutVars>
      </dgm:prSet>
      <dgm:spPr/>
    </dgm:pt>
    <dgm:pt modelId="{D2526358-92AE-4EA2-ABE6-261D60829398}" type="pres">
      <dgm:prSet presAssocID="{A744C6D2-F1D2-4F5B-BB17-2C147C78C4C8}" presName="linNode" presStyleCnt="0"/>
      <dgm:spPr/>
    </dgm:pt>
    <dgm:pt modelId="{2DD17C38-08B1-4E9C-AAAE-A0FEF5B8B10E}" type="pres">
      <dgm:prSet presAssocID="{A744C6D2-F1D2-4F5B-BB17-2C147C78C4C8}" presName="parentText" presStyleLbl="node1" presStyleIdx="0" presStyleCnt="3" custScaleX="141022" custScaleY="58993">
        <dgm:presLayoutVars>
          <dgm:chMax val="1"/>
          <dgm:bulletEnabled val="1"/>
        </dgm:presLayoutVars>
      </dgm:prSet>
      <dgm:spPr>
        <a:prstGeom prst="roundRect">
          <a:avLst/>
        </a:prstGeom>
      </dgm:spPr>
    </dgm:pt>
    <dgm:pt modelId="{29E0683A-6D8B-4D3B-84CE-ED51CF3D2CB8}" type="pres">
      <dgm:prSet presAssocID="{A744C6D2-F1D2-4F5B-BB17-2C147C78C4C8}" presName="descendantText" presStyleLbl="alignAccFollowNode1" presStyleIdx="0" presStyleCnt="3" custScaleX="171615" custScaleY="60859">
        <dgm:presLayoutVars>
          <dgm:bulletEnabled val="1"/>
        </dgm:presLayoutVars>
      </dgm:prSet>
      <dgm:spPr/>
    </dgm:pt>
    <dgm:pt modelId="{00F44558-7C7C-432F-9F18-34997B9AEC8D}" type="pres">
      <dgm:prSet presAssocID="{910F0B2C-633B-48BE-B57D-E52105A6B826}" presName="sp" presStyleCnt="0"/>
      <dgm:spPr/>
    </dgm:pt>
    <dgm:pt modelId="{2F91D670-E5FB-45BF-BD9D-F2BF28D3920B}" type="pres">
      <dgm:prSet presAssocID="{E2DE1CB3-E11C-418F-8309-DC7B28F5E893}" presName="linNode" presStyleCnt="0"/>
      <dgm:spPr/>
    </dgm:pt>
    <dgm:pt modelId="{FE98070D-A3AA-411D-812E-BB40DC0B6DA6}" type="pres">
      <dgm:prSet presAssocID="{E2DE1CB3-E11C-418F-8309-DC7B28F5E893}" presName="parentText" presStyleLbl="node1" presStyleIdx="1" presStyleCnt="3" custScaleX="142805" custScaleY="162462">
        <dgm:presLayoutVars>
          <dgm:chMax val="1"/>
          <dgm:bulletEnabled val="1"/>
        </dgm:presLayoutVars>
      </dgm:prSet>
      <dgm:spPr>
        <a:prstGeom prst="roundRect">
          <a:avLst/>
        </a:prstGeom>
      </dgm:spPr>
    </dgm:pt>
    <dgm:pt modelId="{81FA1332-636E-408B-8C2A-544B0B4B7203}" type="pres">
      <dgm:prSet presAssocID="{E2DE1CB3-E11C-418F-8309-DC7B28F5E893}" presName="descendantText" presStyleLbl="alignAccFollowNode1" presStyleIdx="1" presStyleCnt="3" custScaleX="171615" custScaleY="167602">
        <dgm:presLayoutVars>
          <dgm:bulletEnabled val="1"/>
        </dgm:presLayoutVars>
      </dgm:prSet>
      <dgm:spPr/>
    </dgm:pt>
    <dgm:pt modelId="{2A583F39-BA4C-44B3-84DC-E0ABA54D4119}" type="pres">
      <dgm:prSet presAssocID="{10BC354A-89DA-4CBE-AED6-F4BC32957076}" presName="sp" presStyleCnt="0"/>
      <dgm:spPr/>
    </dgm:pt>
    <dgm:pt modelId="{68F2EE47-8208-4952-8591-2884677B9D35}" type="pres">
      <dgm:prSet presAssocID="{A765C3F5-9EC6-4872-8E0F-FDDAC444E119}" presName="linNode" presStyleCnt="0"/>
      <dgm:spPr/>
    </dgm:pt>
    <dgm:pt modelId="{C4C9CB2E-33B7-4016-8071-EA5EF388ECF9}" type="pres">
      <dgm:prSet presAssocID="{A765C3F5-9EC6-4872-8E0F-FDDAC444E119}" presName="parentText" presStyleLbl="node1" presStyleIdx="2" presStyleCnt="3" custScaleX="142805" custScaleY="63484">
        <dgm:presLayoutVars>
          <dgm:chMax val="1"/>
          <dgm:bulletEnabled val="1"/>
        </dgm:presLayoutVars>
      </dgm:prSet>
      <dgm:spPr>
        <a:prstGeom prst="roundRect">
          <a:avLst/>
        </a:prstGeom>
      </dgm:spPr>
    </dgm:pt>
    <dgm:pt modelId="{5A28B8AB-D2B0-4DEE-A6E5-511FCC607FBF}" type="pres">
      <dgm:prSet presAssocID="{A765C3F5-9EC6-4872-8E0F-FDDAC444E119}" presName="descendantText" presStyleLbl="alignAccFollowNode1" presStyleIdx="2" presStyleCnt="3" custScaleX="171615" custScaleY="65492">
        <dgm:presLayoutVars>
          <dgm:bulletEnabled val="1"/>
        </dgm:presLayoutVars>
      </dgm:prSet>
      <dgm:spPr/>
    </dgm:pt>
  </dgm:ptLst>
  <dgm:cxnLst>
    <dgm:cxn modelId="{2E07F31A-D7B6-46FD-A7BB-06EFEF4494D7}" srcId="{E2DE1CB3-E11C-418F-8309-DC7B28F5E893}" destId="{D3ACDFA6-3C8C-47F0-B1DD-FEDE2A71EE15}" srcOrd="4" destOrd="0" parTransId="{E5D17F0F-D413-4DE8-8FB2-D7EE4B08A5CF}" sibTransId="{E98E16A1-1451-4A23-B49A-A4A3300A6311}"/>
    <dgm:cxn modelId="{A5F3E126-C0B3-4304-9760-316A9B89FE48}" srcId="{A744C6D2-F1D2-4F5B-BB17-2C147C78C4C8}" destId="{388F0F56-86A4-4356-AF49-992A206642A5}" srcOrd="1" destOrd="0" parTransId="{AE53C3EF-6B8F-4583-B666-195FE0B01C02}" sibTransId="{9F8BC61A-5FDA-4D9A-B7E1-DA7EF146AE68}"/>
    <dgm:cxn modelId="{30EF612E-29F9-495D-8B34-BAFEFC8605E8}" type="presOf" srcId="{4DAA0778-E7A4-41FB-9FB5-E29A8ABEC96E}" destId="{81FA1332-636E-408B-8C2A-544B0B4B7203}" srcOrd="0" destOrd="1" presId="urn:microsoft.com/office/officeart/2005/8/layout/vList5"/>
    <dgm:cxn modelId="{3AB11B33-144D-46EB-A946-329ABAD995B7}" type="presOf" srcId="{E2DE1CB3-E11C-418F-8309-DC7B28F5E893}" destId="{FE98070D-A3AA-411D-812E-BB40DC0B6DA6}" srcOrd="0" destOrd="0" presId="urn:microsoft.com/office/officeart/2005/8/layout/vList5"/>
    <dgm:cxn modelId="{E0260C3D-49C2-49F2-9712-DC638F1DCCF2}" srcId="{92D27B35-FA46-4507-B8FA-F2DFA97B7A73}" destId="{A744C6D2-F1D2-4F5B-BB17-2C147C78C4C8}" srcOrd="0" destOrd="0" parTransId="{B70D9B94-E114-47ED-9D02-D4C15F6BD73D}" sibTransId="{910F0B2C-633B-48BE-B57D-E52105A6B826}"/>
    <dgm:cxn modelId="{343AC261-3222-4939-A509-0192CC50CAB3}" type="presOf" srcId="{92D27B35-FA46-4507-B8FA-F2DFA97B7A73}" destId="{E2D3E573-D2BF-4B50-8A31-4982133C3BB3}" srcOrd="0" destOrd="0" presId="urn:microsoft.com/office/officeart/2005/8/layout/vList5"/>
    <dgm:cxn modelId="{012AA343-1595-4BA6-920A-7DB739A22EEA}" type="presOf" srcId="{DFFFED28-638E-4D67-85EF-968FCDFA2708}" destId="{5A28B8AB-D2B0-4DEE-A6E5-511FCC607FBF}" srcOrd="0" destOrd="1" presId="urn:microsoft.com/office/officeart/2005/8/layout/vList5"/>
    <dgm:cxn modelId="{016A1045-1C24-4CF4-8377-F1402DCE3457}" srcId="{A765C3F5-9EC6-4872-8E0F-FDDAC444E119}" destId="{DFFFED28-638E-4D67-85EF-968FCDFA2708}" srcOrd="1" destOrd="0" parTransId="{3849896E-FD32-4748-90E3-15392E16CC7D}" sibTransId="{D90B361C-1600-455F-918B-12D570845A70}"/>
    <dgm:cxn modelId="{B546ED47-DCF4-420D-8486-D79F30C1EC7B}" srcId="{A744C6D2-F1D2-4F5B-BB17-2C147C78C4C8}" destId="{7D68796A-6715-40D7-BA63-9313881FA012}" srcOrd="0" destOrd="0" parTransId="{AF98D366-6E35-4E9F-9059-63348E3A99FE}" sibTransId="{2852FD57-3E4C-4C4F-92E5-26828B4EC8DE}"/>
    <dgm:cxn modelId="{8DD1364C-487B-4461-B148-E54585B9B488}" type="presOf" srcId="{A744C6D2-F1D2-4F5B-BB17-2C147C78C4C8}" destId="{2DD17C38-08B1-4E9C-AAAE-A0FEF5B8B10E}" srcOrd="0" destOrd="0" presId="urn:microsoft.com/office/officeart/2005/8/layout/vList5"/>
    <dgm:cxn modelId="{D7D0DD6C-D0C3-4CCC-AACA-6E7E10C8AC7D}" type="presOf" srcId="{02CFC96E-A72D-427B-9F94-DDE9C91ECF28}" destId="{5A28B8AB-D2B0-4DEE-A6E5-511FCC607FBF}" srcOrd="0" destOrd="0" presId="urn:microsoft.com/office/officeart/2005/8/layout/vList5"/>
    <dgm:cxn modelId="{D9971B4D-D35E-41C4-BA20-2BAC6BB44CE2}" srcId="{92D27B35-FA46-4507-B8FA-F2DFA97B7A73}" destId="{E2DE1CB3-E11C-418F-8309-DC7B28F5E893}" srcOrd="1" destOrd="0" parTransId="{4B65DDD8-2A39-4BDB-B910-DC1254C50F42}" sibTransId="{10BC354A-89DA-4CBE-AED6-F4BC32957076}"/>
    <dgm:cxn modelId="{F63B7D4F-B55F-4441-91C4-6355755009CC}" type="presOf" srcId="{2D330C37-58F2-4905-A79D-4479D78D7417}" destId="{81FA1332-636E-408B-8C2A-544B0B4B7203}" srcOrd="0" destOrd="0" presId="urn:microsoft.com/office/officeart/2005/8/layout/vList5"/>
    <dgm:cxn modelId="{CE1A5975-A53B-4552-918D-A85A3D0FF94E}" srcId="{E2DE1CB3-E11C-418F-8309-DC7B28F5E893}" destId="{4DAA0778-E7A4-41FB-9FB5-E29A8ABEC96E}" srcOrd="1" destOrd="0" parTransId="{E74A098F-08CF-4B8B-B609-2BC4A584D3E5}" sibTransId="{0205F51C-22D6-47F7-98D9-442359F846A5}"/>
    <dgm:cxn modelId="{BFFED977-9D94-4B36-8633-F4336FB09F78}" type="presOf" srcId="{A765C3F5-9EC6-4872-8E0F-FDDAC444E119}" destId="{C4C9CB2E-33B7-4016-8071-EA5EF388ECF9}" srcOrd="0" destOrd="0" presId="urn:microsoft.com/office/officeart/2005/8/layout/vList5"/>
    <dgm:cxn modelId="{B2DA5199-7B8F-4E1A-9B11-5C79F70C9B76}" srcId="{E2DE1CB3-E11C-418F-8309-DC7B28F5E893}" destId="{2D330C37-58F2-4905-A79D-4479D78D7417}" srcOrd="0" destOrd="0" parTransId="{DEC2EE36-840C-40EF-B895-4EF4C7B91019}" sibTransId="{354F70DA-0377-4088-9641-AA1AB578D5F2}"/>
    <dgm:cxn modelId="{44838EB1-1CFF-48CB-98D0-FF8C499F0F7E}" type="presOf" srcId="{60D38C5C-12F7-4516-B3A5-99A6D29A8C35}" destId="{81FA1332-636E-408B-8C2A-544B0B4B7203}" srcOrd="0" destOrd="3" presId="urn:microsoft.com/office/officeart/2005/8/layout/vList5"/>
    <dgm:cxn modelId="{9F49FCB4-2AF0-4529-B8FD-DB89F172BAB5}" srcId="{92D27B35-FA46-4507-B8FA-F2DFA97B7A73}" destId="{A765C3F5-9EC6-4872-8E0F-FDDAC444E119}" srcOrd="2" destOrd="0" parTransId="{59A871B6-6632-4E83-A389-44A64247DE7A}" sibTransId="{A988348D-44F7-4D9D-90E3-30BF58383B0D}"/>
    <dgm:cxn modelId="{83FBACEC-91CB-40DB-BD65-AA00C82B4382}" type="presOf" srcId="{D3ACDFA6-3C8C-47F0-B1DD-FEDE2A71EE15}" destId="{81FA1332-636E-408B-8C2A-544B0B4B7203}" srcOrd="0" destOrd="4" presId="urn:microsoft.com/office/officeart/2005/8/layout/vList5"/>
    <dgm:cxn modelId="{573616CD-025E-4202-B534-23CF0AE194D8}" srcId="{E2DE1CB3-E11C-418F-8309-DC7B28F5E893}" destId="{45725633-2EFC-4EFA-845A-077D84ABD3DD}" srcOrd="2" destOrd="0" parTransId="{4D81DD7E-5AAA-4B60-AD9A-26888394C8EB}" sibTransId="{B4669D64-9185-428D-9512-E7A6661013D6}"/>
    <dgm:cxn modelId="{1070B7F3-8F75-48CA-B979-E30DE89B2E35}" type="presOf" srcId="{7D68796A-6715-40D7-BA63-9313881FA012}" destId="{29E0683A-6D8B-4D3B-84CE-ED51CF3D2CB8}" srcOrd="0" destOrd="0" presId="urn:microsoft.com/office/officeart/2005/8/layout/vList5"/>
    <dgm:cxn modelId="{C6FEFED3-1B4E-4B2D-B9F3-188DE1F7FF61}" srcId="{A765C3F5-9EC6-4872-8E0F-FDDAC444E119}" destId="{02CFC96E-A72D-427B-9F94-DDE9C91ECF28}" srcOrd="0" destOrd="0" parTransId="{BEFFDE30-E80A-49D7-A31E-183E121F1911}" sibTransId="{A5282C02-6E76-4F84-818F-6F05BDE96942}"/>
    <dgm:cxn modelId="{B201DAF7-DDA2-424A-81FB-DBDCA5FE37C9}" srcId="{E2DE1CB3-E11C-418F-8309-DC7B28F5E893}" destId="{60D38C5C-12F7-4516-B3A5-99A6D29A8C35}" srcOrd="3" destOrd="0" parTransId="{F86ED48B-2B38-4933-9814-CCBFAF2CDECE}" sibTransId="{3F52CCD9-B187-46C3-9B5F-34E6DF0D8362}"/>
    <dgm:cxn modelId="{A48DC6DD-7DF0-4CE5-B317-E679BAF9A44B}" type="presOf" srcId="{45725633-2EFC-4EFA-845A-077D84ABD3DD}" destId="{81FA1332-636E-408B-8C2A-544B0B4B7203}" srcOrd="0" destOrd="2" presId="urn:microsoft.com/office/officeart/2005/8/layout/vList5"/>
    <dgm:cxn modelId="{43019A9F-A80E-4AC0-8612-DE102AFDEE8B}" type="presOf" srcId="{388F0F56-86A4-4356-AF49-992A206642A5}" destId="{29E0683A-6D8B-4D3B-84CE-ED51CF3D2CB8}" srcOrd="0" destOrd="1" presId="urn:microsoft.com/office/officeart/2005/8/layout/vList5"/>
    <dgm:cxn modelId="{C9864AAC-6099-46D5-80DA-A0D044C8E237}" type="presParOf" srcId="{E2D3E573-D2BF-4B50-8A31-4982133C3BB3}" destId="{D2526358-92AE-4EA2-ABE6-261D60829398}" srcOrd="0" destOrd="0" presId="urn:microsoft.com/office/officeart/2005/8/layout/vList5"/>
    <dgm:cxn modelId="{D6E37C1E-FC69-40E3-9095-8EA4C0C41248}" type="presParOf" srcId="{D2526358-92AE-4EA2-ABE6-261D60829398}" destId="{2DD17C38-08B1-4E9C-AAAE-A0FEF5B8B10E}" srcOrd="0" destOrd="0" presId="urn:microsoft.com/office/officeart/2005/8/layout/vList5"/>
    <dgm:cxn modelId="{4FEACAFA-620D-446E-AD88-6898785CDF5C}" type="presParOf" srcId="{D2526358-92AE-4EA2-ABE6-261D60829398}" destId="{29E0683A-6D8B-4D3B-84CE-ED51CF3D2CB8}" srcOrd="1" destOrd="0" presId="urn:microsoft.com/office/officeart/2005/8/layout/vList5"/>
    <dgm:cxn modelId="{A48C9EC6-BEC4-4C12-944F-B5B112C613AC}" type="presParOf" srcId="{E2D3E573-D2BF-4B50-8A31-4982133C3BB3}" destId="{00F44558-7C7C-432F-9F18-34997B9AEC8D}" srcOrd="1" destOrd="0" presId="urn:microsoft.com/office/officeart/2005/8/layout/vList5"/>
    <dgm:cxn modelId="{3BAC0ABC-BC2E-47AC-8A27-E1B75D75E2C3}" type="presParOf" srcId="{E2D3E573-D2BF-4B50-8A31-4982133C3BB3}" destId="{2F91D670-E5FB-45BF-BD9D-F2BF28D3920B}" srcOrd="2" destOrd="0" presId="urn:microsoft.com/office/officeart/2005/8/layout/vList5"/>
    <dgm:cxn modelId="{CC2D7321-40BB-497C-B82F-4845B236BBD1}" type="presParOf" srcId="{2F91D670-E5FB-45BF-BD9D-F2BF28D3920B}" destId="{FE98070D-A3AA-411D-812E-BB40DC0B6DA6}" srcOrd="0" destOrd="0" presId="urn:microsoft.com/office/officeart/2005/8/layout/vList5"/>
    <dgm:cxn modelId="{50158E75-5F9D-4686-8641-F126D23AD1EA}" type="presParOf" srcId="{2F91D670-E5FB-45BF-BD9D-F2BF28D3920B}" destId="{81FA1332-636E-408B-8C2A-544B0B4B7203}" srcOrd="1" destOrd="0" presId="urn:microsoft.com/office/officeart/2005/8/layout/vList5"/>
    <dgm:cxn modelId="{102817CE-D060-48E0-BAB0-6F83F493EDF9}" type="presParOf" srcId="{E2D3E573-D2BF-4B50-8A31-4982133C3BB3}" destId="{2A583F39-BA4C-44B3-84DC-E0ABA54D4119}" srcOrd="3" destOrd="0" presId="urn:microsoft.com/office/officeart/2005/8/layout/vList5"/>
    <dgm:cxn modelId="{1F1E7259-169E-4475-97AD-AFD9690141DB}" type="presParOf" srcId="{E2D3E573-D2BF-4B50-8A31-4982133C3BB3}" destId="{68F2EE47-8208-4952-8591-2884677B9D35}" srcOrd="4" destOrd="0" presId="urn:microsoft.com/office/officeart/2005/8/layout/vList5"/>
    <dgm:cxn modelId="{B3E70D93-A945-45AE-BD9E-FFA38D878644}" type="presParOf" srcId="{68F2EE47-8208-4952-8591-2884677B9D35}" destId="{C4C9CB2E-33B7-4016-8071-EA5EF388ECF9}" srcOrd="0" destOrd="0" presId="urn:microsoft.com/office/officeart/2005/8/layout/vList5"/>
    <dgm:cxn modelId="{395192FE-797C-409D-B96D-B75EE6DA71D6}" type="presParOf" srcId="{68F2EE47-8208-4952-8591-2884677B9D35}" destId="{5A28B8AB-D2B0-4DEE-A6E5-511FCC607F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936F0C-17A6-4C41-B7FF-E78107D5592F}" type="doc">
      <dgm:prSet loTypeId="urn:microsoft.com/office/officeart/2005/8/layout/cycle1" loCatId="cycle" qsTypeId="urn:microsoft.com/office/officeart/2005/8/quickstyle/simple1" qsCatId="simple" csTypeId="urn:microsoft.com/office/officeart/2005/8/colors/accent4_1" csCatId="accent4" phldr="1"/>
      <dgm:spPr/>
      <dgm:t>
        <a:bodyPr/>
        <a:lstStyle/>
        <a:p>
          <a:endParaRPr lang="en-US"/>
        </a:p>
      </dgm:t>
    </dgm:pt>
    <dgm:pt modelId="{AF268426-6FD4-4585-8D06-7551E39242A9}">
      <dgm:prSet phldrT="[Text]" custT="1"/>
      <dgm:spPr>
        <a:xfrm>
          <a:off x="5564370" y="4098"/>
          <a:ext cx="1526010" cy="924065"/>
        </a:xfrm>
        <a:prstGeom prst="rect">
          <a:avLst/>
        </a:prstGeom>
      </dgm:spPr>
      <dgm:t>
        <a:bodyPr lIns="0" tIns="0" rIns="0" bIns="0" anchor="ctr" anchorCtr="1"/>
        <a:lstStyle/>
        <a:p>
          <a:pPr rtl="0">
            <a:buNone/>
          </a:pPr>
          <a:r>
            <a:rPr lang="en-AU" sz="1200" b="0" i="0" u="none" dirty="0">
              <a:latin typeface="Arial" panose="020B0604020202020204" pitchFamily="34" charset="0"/>
              <a:ea typeface="+mn-ea"/>
              <a:cs typeface="Arial" panose="020B0604020202020204" pitchFamily="34" charset="0"/>
            </a:rPr>
            <a:t>1</a:t>
          </a:r>
        </a:p>
        <a:p>
          <a:pPr rtl="0">
            <a:buNone/>
          </a:pPr>
          <a:r>
            <a:rPr lang="en-AU" sz="1200" b="0" i="0" u="none" dirty="0">
              <a:latin typeface="Arial" panose="020B0604020202020204" pitchFamily="34" charset="0"/>
              <a:ea typeface="+mn-ea"/>
              <a:cs typeface="Arial" panose="020B0604020202020204" pitchFamily="34" charset="0"/>
            </a:rPr>
            <a:t>Define problem, aims, objectives, requirements</a:t>
          </a:r>
          <a:endParaRPr lang="en-US" sz="1200" b="0" dirty="0">
            <a:latin typeface="Arial" panose="020B0604020202020204" pitchFamily="34" charset="0"/>
            <a:ea typeface="+mn-ea"/>
            <a:cs typeface="Arial" panose="020B0604020202020204" pitchFamily="34" charset="0"/>
          </a:endParaRPr>
        </a:p>
      </dgm:t>
    </dgm:pt>
    <dgm:pt modelId="{3A9B513D-7762-4F67-B200-8917E9CF3D69}" type="parTrans" cxnId="{C0501152-4D63-4A1D-BB0C-C4010A0D205D}">
      <dgm:prSet/>
      <dgm:spPr/>
      <dgm:t>
        <a:bodyPr/>
        <a:lstStyle/>
        <a:p>
          <a:endParaRPr lang="en-US" sz="1200" b="0">
            <a:latin typeface="Arial" panose="020B0604020202020204" pitchFamily="34" charset="0"/>
            <a:cs typeface="Arial" panose="020B0604020202020204" pitchFamily="34" charset="0"/>
          </a:endParaRPr>
        </a:p>
      </dgm:t>
    </dgm:pt>
    <dgm:pt modelId="{84AAB8C8-3353-480C-B197-EBAB61413870}" type="sibTrans" cxnId="{C0501152-4D63-4A1D-BB0C-C4010A0D205D}">
      <dgm:prSet/>
      <dgm:spPr>
        <a:xfrm>
          <a:off x="1466710" y="144636"/>
          <a:ext cx="7802851" cy="7802851"/>
        </a:xfrm>
        <a:prstGeom prst="circularArrow">
          <a:avLst>
            <a:gd name="adj1" fmla="val 2309"/>
            <a:gd name="adj2" fmla="val 139293"/>
            <a:gd name="adj3" fmla="val 18083842"/>
            <a:gd name="adj4" fmla="val 17861413"/>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D832791D-26E0-4B27-ABDB-9499152CF71B}">
      <dgm:prSet custT="1"/>
      <dgm:spPr>
        <a:xfrm>
          <a:off x="8185061" y="2624789"/>
          <a:ext cx="1526010" cy="924065"/>
        </a:xfrm>
        <a:prstGeom prst="rect">
          <a:avLst/>
        </a:prstGeom>
      </dgm:spPr>
      <dgm:t>
        <a:bodyPr lIns="0" tIns="0" rIns="0" bIns="0" anchor="ctr" anchorCtr="1"/>
        <a:lstStyle/>
        <a:p>
          <a:pPr rtl="0">
            <a:buNone/>
          </a:pPr>
          <a:r>
            <a:rPr lang="en-AU" sz="1200" b="1" i="0" u="none" kern="1200" dirty="0">
              <a:latin typeface="Arial" panose="020B0604020202020204" pitchFamily="34" charset="0"/>
              <a:ea typeface="+mn-ea"/>
              <a:cs typeface="Arial" panose="020B0604020202020204" pitchFamily="34" charset="0"/>
            </a:rPr>
            <a:t>3</a:t>
          </a:r>
        </a:p>
        <a:p>
          <a:pPr rtl="0">
            <a:buNone/>
          </a:pPr>
          <a:r>
            <a:rPr lang="en-AU" sz="1200" b="0" i="0" u="none"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Understand</a:t>
          </a:r>
          <a:r>
            <a:rPr lang="en-AU" sz="1200" b="0" i="0" u="none" kern="1200" dirty="0">
              <a:latin typeface="Arial" panose="020B0604020202020204" pitchFamily="34" charset="0"/>
              <a:ea typeface="+mn-ea"/>
              <a:cs typeface="Arial" panose="020B0604020202020204" pitchFamily="34" charset="0"/>
            </a:rPr>
            <a:t> functioning of current system</a:t>
          </a:r>
        </a:p>
      </dgm:t>
    </dgm:pt>
    <dgm:pt modelId="{B4DB6223-A92E-4BEA-90CB-A8A35B09CCD6}" type="parTrans" cxnId="{49FAD717-AE61-4080-9353-52C2064613DA}">
      <dgm:prSet/>
      <dgm:spPr/>
      <dgm:t>
        <a:bodyPr/>
        <a:lstStyle/>
        <a:p>
          <a:endParaRPr lang="en-US" sz="1200" b="0">
            <a:latin typeface="Arial" panose="020B0604020202020204" pitchFamily="34" charset="0"/>
            <a:cs typeface="Arial" panose="020B0604020202020204" pitchFamily="34" charset="0"/>
          </a:endParaRPr>
        </a:p>
      </dgm:t>
    </dgm:pt>
    <dgm:pt modelId="{14DC0ABE-B3C7-4104-928C-CF1FAFD8C359}" type="sibTrans" cxnId="{49FAD717-AE61-4080-9353-52C2064613DA}">
      <dgm:prSet/>
      <dgm:spPr>
        <a:xfrm>
          <a:off x="1466710" y="144636"/>
          <a:ext cx="7802851" cy="7802851"/>
        </a:xfrm>
        <a:prstGeom prst="circularArrow">
          <a:avLst>
            <a:gd name="adj1" fmla="val 2309"/>
            <a:gd name="adj2" fmla="val 139293"/>
            <a:gd name="adj3" fmla="val 323292"/>
            <a:gd name="adj4" fmla="val 21137415"/>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69B86278-5D2C-42AB-B750-B3620078304E}">
      <dgm:prSet custT="1"/>
      <dgm:spPr>
        <a:xfrm>
          <a:off x="6878756" y="6204720"/>
          <a:ext cx="222014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5</a:t>
          </a:r>
        </a:p>
        <a:p>
          <a:pPr rtl="0">
            <a:buNone/>
          </a:pPr>
          <a:r>
            <a:rPr lang="en-AU" sz="1200" b="0" i="0" u="none" dirty="0">
              <a:latin typeface="Arial" panose="020B0604020202020204" pitchFamily="34" charset="0"/>
              <a:ea typeface="+mn-ea"/>
              <a:cs typeface="Arial" panose="020B0604020202020204" pitchFamily="34" charset="0"/>
            </a:rPr>
            <a:t>Understand functioning of system under future scenarios</a:t>
          </a:r>
        </a:p>
      </dgm:t>
    </dgm:pt>
    <dgm:pt modelId="{A832EC3F-9A53-4EDF-8350-AB0E6791D883}" type="parTrans" cxnId="{4EC7F4B2-7C35-40E7-A746-AF0D4F3F7F19}">
      <dgm:prSet/>
      <dgm:spPr/>
      <dgm:t>
        <a:bodyPr/>
        <a:lstStyle/>
        <a:p>
          <a:endParaRPr lang="en-US" sz="1200" b="0">
            <a:latin typeface="Arial" panose="020B0604020202020204" pitchFamily="34" charset="0"/>
            <a:cs typeface="Arial" panose="020B0604020202020204" pitchFamily="34" charset="0"/>
          </a:endParaRPr>
        </a:p>
      </dgm:t>
    </dgm:pt>
    <dgm:pt modelId="{2981416B-7594-4598-8B79-60C88526D048}" type="sibTrans" cxnId="{4EC7F4B2-7C35-40E7-A746-AF0D4F3F7F19}">
      <dgm:prSet/>
      <dgm:spPr>
        <a:xfrm>
          <a:off x="1466710" y="144636"/>
          <a:ext cx="7802851" cy="7802851"/>
        </a:xfrm>
        <a:prstGeom prst="circularArrow">
          <a:avLst>
            <a:gd name="adj1" fmla="val 2309"/>
            <a:gd name="adj2" fmla="val 139293"/>
            <a:gd name="adj3" fmla="val 3599295"/>
            <a:gd name="adj4" fmla="val 3376866"/>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175AE361-2AFD-46DF-8A23-DA9CC76F2ED4}">
      <dgm:prSet custT="1"/>
      <dgm:spPr>
        <a:xfrm>
          <a:off x="5564370" y="7163960"/>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6</a:t>
          </a:r>
        </a:p>
        <a:p>
          <a:pPr rtl="0">
            <a:buNone/>
          </a:pPr>
          <a:r>
            <a:rPr lang="en-AU" sz="1200" b="0" i="0" u="none" dirty="0">
              <a:latin typeface="Arial" panose="020B0604020202020204" pitchFamily="34" charset="0"/>
              <a:ea typeface="+mn-ea"/>
              <a:cs typeface="Arial" panose="020B0604020202020204" pitchFamily="34" charset="0"/>
            </a:rPr>
            <a:t>Identify Actions</a:t>
          </a:r>
        </a:p>
      </dgm:t>
    </dgm:pt>
    <dgm:pt modelId="{2C5EB612-C617-479B-A9D4-A75C7D227C86}" type="parTrans" cxnId="{424A07B9-674B-4C94-992C-ADE29B1C6843}">
      <dgm:prSet/>
      <dgm:spPr/>
      <dgm:t>
        <a:bodyPr/>
        <a:lstStyle/>
        <a:p>
          <a:endParaRPr lang="en-US" sz="1200" b="0">
            <a:latin typeface="Arial" panose="020B0604020202020204" pitchFamily="34" charset="0"/>
            <a:cs typeface="Arial" panose="020B0604020202020204" pitchFamily="34" charset="0"/>
          </a:endParaRPr>
        </a:p>
      </dgm:t>
    </dgm:pt>
    <dgm:pt modelId="{598B6BE1-6FC6-4C3B-94B9-1561CF48615F}" type="sibTrans" cxnId="{424A07B9-674B-4C94-992C-ADE29B1C6843}">
      <dgm:prSet/>
      <dgm:spPr>
        <a:xfrm>
          <a:off x="1466710" y="144636"/>
          <a:ext cx="7802851" cy="7802851"/>
        </a:xfrm>
        <a:prstGeom prst="circularArrow">
          <a:avLst>
            <a:gd name="adj1" fmla="val 2309"/>
            <a:gd name="adj2" fmla="val 139293"/>
            <a:gd name="adj3" fmla="val 5442812"/>
            <a:gd name="adj4" fmla="val 5217895"/>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C960717B-6D8D-4197-BE43-82F3234C53B4}">
      <dgm:prSet custT="1"/>
      <dgm:spPr>
        <a:xfrm>
          <a:off x="3645891" y="7163960"/>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7</a:t>
          </a:r>
        </a:p>
        <a:p>
          <a:pPr rtl="0">
            <a:buNone/>
          </a:pPr>
          <a:r>
            <a:rPr lang="en-AU" sz="1200" b="0" i="0" u="none" dirty="0">
              <a:latin typeface="Arial" panose="020B0604020202020204" pitchFamily="34" charset="0"/>
              <a:ea typeface="+mn-ea"/>
              <a:cs typeface="Arial" panose="020B0604020202020204" pitchFamily="34" charset="0"/>
            </a:rPr>
            <a:t>Assess Actions</a:t>
          </a:r>
        </a:p>
      </dgm:t>
    </dgm:pt>
    <dgm:pt modelId="{ECD333DC-DBEF-4E2E-8E8D-803E5417BCB4}" type="parTrans" cxnId="{E26EBD19-BE56-45F1-9B86-A121B2DC5196}">
      <dgm:prSet/>
      <dgm:spPr/>
      <dgm:t>
        <a:bodyPr/>
        <a:lstStyle/>
        <a:p>
          <a:endParaRPr lang="en-US" sz="1200" b="0">
            <a:latin typeface="Arial" panose="020B0604020202020204" pitchFamily="34" charset="0"/>
            <a:cs typeface="Arial" panose="020B0604020202020204" pitchFamily="34" charset="0"/>
          </a:endParaRPr>
        </a:p>
      </dgm:t>
    </dgm:pt>
    <dgm:pt modelId="{82503C9B-B3B5-49A4-9B84-46F9E769B232}" type="sibTrans" cxnId="{E26EBD19-BE56-45F1-9B86-A121B2DC5196}">
      <dgm:prSet/>
      <dgm:spPr>
        <a:xfrm>
          <a:off x="1466710" y="144636"/>
          <a:ext cx="7802851" cy="7802851"/>
        </a:xfrm>
        <a:prstGeom prst="circularArrow">
          <a:avLst>
            <a:gd name="adj1" fmla="val 2309"/>
            <a:gd name="adj2" fmla="val 139293"/>
            <a:gd name="adj3" fmla="val 7283842"/>
            <a:gd name="adj4" fmla="val 7061413"/>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E4B6DAA8-7F00-413B-B14D-822F0D6BF0D0}">
      <dgm:prSet custT="1"/>
      <dgm:spPr>
        <a:xfrm>
          <a:off x="1984439" y="6204720"/>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8</a:t>
          </a:r>
        </a:p>
        <a:p>
          <a:pPr rtl="0">
            <a:buNone/>
          </a:pPr>
          <a:r>
            <a:rPr lang="en-AU" sz="1200" b="0" i="0" u="none" dirty="0">
              <a:latin typeface="Arial" panose="020B0604020202020204" pitchFamily="34" charset="0"/>
              <a:ea typeface="+mn-ea"/>
              <a:cs typeface="Arial" panose="020B0604020202020204" pitchFamily="34" charset="0"/>
            </a:rPr>
            <a:t>Develop the Adaptive Pathways</a:t>
          </a:r>
        </a:p>
      </dgm:t>
    </dgm:pt>
    <dgm:pt modelId="{46D30726-8323-4BCA-B669-6100A965D64E}" type="parTrans" cxnId="{67F5C9D3-55DA-420E-A15A-9515A72B4043}">
      <dgm:prSet/>
      <dgm:spPr/>
      <dgm:t>
        <a:bodyPr/>
        <a:lstStyle/>
        <a:p>
          <a:endParaRPr lang="en-US" sz="1200" b="0">
            <a:latin typeface="Arial" panose="020B0604020202020204" pitchFamily="34" charset="0"/>
            <a:cs typeface="Arial" panose="020B0604020202020204" pitchFamily="34" charset="0"/>
          </a:endParaRPr>
        </a:p>
      </dgm:t>
    </dgm:pt>
    <dgm:pt modelId="{17810673-4EA9-4331-AD16-8F64056A8418}" type="sibTrans" cxnId="{67F5C9D3-55DA-420E-A15A-9515A72B4043}">
      <dgm:prSet/>
      <dgm:spPr>
        <a:xfrm>
          <a:off x="1466710" y="144636"/>
          <a:ext cx="7802851" cy="7802851"/>
        </a:xfrm>
        <a:prstGeom prst="circularArrow">
          <a:avLst>
            <a:gd name="adj1" fmla="val 2309"/>
            <a:gd name="adj2" fmla="val 139293"/>
            <a:gd name="adj3" fmla="val 9307731"/>
            <a:gd name="adj4" fmla="val 8662649"/>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E8827239-8F2D-4ED2-9D5F-247E7EBAA839}">
      <dgm:prSet custT="1"/>
      <dgm:spPr>
        <a:xfrm>
          <a:off x="1025200" y="4543268"/>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9</a:t>
          </a:r>
        </a:p>
        <a:p>
          <a:pPr rtl="0">
            <a:buNone/>
          </a:pPr>
          <a:r>
            <a:rPr lang="en-AU" sz="1200" b="0" i="0" u="none" dirty="0">
              <a:latin typeface="Arial" panose="020B0604020202020204" pitchFamily="34" charset="0"/>
              <a:ea typeface="+mn-ea"/>
              <a:cs typeface="Arial" panose="020B0604020202020204" pitchFamily="34" charset="0"/>
            </a:rPr>
            <a:t>Evaluate the Pathways</a:t>
          </a:r>
        </a:p>
      </dgm:t>
    </dgm:pt>
    <dgm:pt modelId="{4FD8E05F-1D68-4576-B2B6-E1307D47E0BE}" type="parTrans" cxnId="{8653FEA4-42CB-4DDC-8140-9B1ADA908954}">
      <dgm:prSet/>
      <dgm:spPr/>
      <dgm:t>
        <a:bodyPr/>
        <a:lstStyle/>
        <a:p>
          <a:endParaRPr lang="en-US" sz="1200" b="0">
            <a:latin typeface="Arial" panose="020B0604020202020204" pitchFamily="34" charset="0"/>
            <a:cs typeface="Arial" panose="020B0604020202020204" pitchFamily="34" charset="0"/>
          </a:endParaRPr>
        </a:p>
      </dgm:t>
    </dgm:pt>
    <dgm:pt modelId="{453D85FC-AFA2-4175-9D54-46F7C0F5D571}" type="sibTrans" cxnId="{8653FEA4-42CB-4DDC-8140-9B1ADA908954}">
      <dgm:prSet/>
      <dgm:spPr>
        <a:xfrm>
          <a:off x="1466710" y="144636"/>
          <a:ext cx="7802851" cy="7802851"/>
        </a:xfrm>
        <a:prstGeom prst="circularArrow">
          <a:avLst>
            <a:gd name="adj1" fmla="val 2309"/>
            <a:gd name="adj2" fmla="val 139293"/>
            <a:gd name="adj3" fmla="val 11123292"/>
            <a:gd name="adj4" fmla="val 10337415"/>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32A2677E-5459-4B05-8292-765D433D83F3}">
      <dgm:prSet custT="1"/>
      <dgm:spPr>
        <a:xfrm>
          <a:off x="1025200" y="2624789"/>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10</a:t>
          </a:r>
        </a:p>
        <a:p>
          <a:pPr rtl="0">
            <a:buNone/>
          </a:pPr>
          <a:r>
            <a:rPr lang="en-AU" sz="1200" b="0" i="0" u="none" dirty="0">
              <a:latin typeface="Arial" panose="020B0604020202020204" pitchFamily="34" charset="0"/>
              <a:ea typeface="+mn-ea"/>
              <a:cs typeface="Arial" panose="020B0604020202020204" pitchFamily="34" charset="0"/>
            </a:rPr>
            <a:t>Recommend preferred pathway(s)</a:t>
          </a:r>
        </a:p>
      </dgm:t>
    </dgm:pt>
    <dgm:pt modelId="{C03A0E6E-5DDC-4343-8C59-A64F23E3B58F}" type="parTrans" cxnId="{F8540FBA-EDD9-458A-BDFC-305E4947D12C}">
      <dgm:prSet/>
      <dgm:spPr/>
      <dgm:t>
        <a:bodyPr/>
        <a:lstStyle/>
        <a:p>
          <a:endParaRPr lang="en-US" sz="1200" b="0">
            <a:latin typeface="Arial" panose="020B0604020202020204" pitchFamily="34" charset="0"/>
            <a:cs typeface="Arial" panose="020B0604020202020204" pitchFamily="34" charset="0"/>
          </a:endParaRPr>
        </a:p>
      </dgm:t>
    </dgm:pt>
    <dgm:pt modelId="{B5E75432-FF20-4E7A-A35A-306864F1C5D2}" type="sibTrans" cxnId="{F8540FBA-EDD9-458A-BDFC-305E4947D12C}">
      <dgm:prSet/>
      <dgm:spPr>
        <a:xfrm>
          <a:off x="1466710" y="144636"/>
          <a:ext cx="7802851" cy="7802851"/>
        </a:xfrm>
        <a:prstGeom prst="circularArrow">
          <a:avLst>
            <a:gd name="adj1" fmla="val 2309"/>
            <a:gd name="adj2" fmla="val 139293"/>
            <a:gd name="adj3" fmla="val 12798059"/>
            <a:gd name="adj4" fmla="val 12152977"/>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7DE8AA62-01FF-42C6-A00C-C3AEE06C1DFA}">
      <dgm:prSet custT="1"/>
      <dgm:spPr>
        <a:xfrm>
          <a:off x="1984439" y="963338"/>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11</a:t>
          </a:r>
        </a:p>
        <a:p>
          <a:pPr rtl="0">
            <a:buNone/>
          </a:pPr>
          <a:r>
            <a:rPr lang="en-AU" sz="1200" b="0" i="0" u="none" dirty="0">
              <a:latin typeface="Arial" panose="020B0604020202020204" pitchFamily="34" charset="0"/>
              <a:ea typeface="+mn-ea"/>
              <a:cs typeface="Arial" panose="020B0604020202020204" pitchFamily="34" charset="0"/>
            </a:rPr>
            <a:t>Develop the Adaptive Plan</a:t>
          </a:r>
        </a:p>
      </dgm:t>
    </dgm:pt>
    <dgm:pt modelId="{BA35E68D-2CDC-41C3-8241-6416ED0573BA}" type="parTrans" cxnId="{035CAF17-9D5B-4528-B30B-A3992C73202C}">
      <dgm:prSet/>
      <dgm:spPr/>
      <dgm:t>
        <a:bodyPr/>
        <a:lstStyle/>
        <a:p>
          <a:endParaRPr lang="en-US" sz="1200" b="0">
            <a:latin typeface="Arial" panose="020B0604020202020204" pitchFamily="34" charset="0"/>
            <a:cs typeface="Arial" panose="020B0604020202020204" pitchFamily="34" charset="0"/>
          </a:endParaRPr>
        </a:p>
      </dgm:t>
    </dgm:pt>
    <dgm:pt modelId="{BA777A2A-8A08-4045-A7A3-CA9F6A60579E}" type="sibTrans" cxnId="{035CAF17-9D5B-4528-B30B-A3992C73202C}">
      <dgm:prSet/>
      <dgm:spPr>
        <a:xfrm>
          <a:off x="1466710" y="144636"/>
          <a:ext cx="7802851" cy="7802851"/>
        </a:xfrm>
        <a:prstGeom prst="circularArrow">
          <a:avLst>
            <a:gd name="adj1" fmla="val 2309"/>
            <a:gd name="adj2" fmla="val 139293"/>
            <a:gd name="adj3" fmla="val 14399295"/>
            <a:gd name="adj4" fmla="val 14176866"/>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E92952F9-D2CB-40B2-98B9-DF4594610E2E}">
      <dgm:prSet custT="1"/>
      <dgm:spPr>
        <a:xfrm>
          <a:off x="3645891" y="4098"/>
          <a:ext cx="1526010"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12</a:t>
          </a:r>
        </a:p>
        <a:p>
          <a:pPr rtl="0">
            <a:buNone/>
          </a:pPr>
          <a:r>
            <a:rPr lang="en-AU" sz="1200" b="0" i="0" u="none" dirty="0">
              <a:latin typeface="Arial" panose="020B0604020202020204" pitchFamily="34" charset="0"/>
              <a:ea typeface="+mn-ea"/>
              <a:cs typeface="Arial" panose="020B0604020202020204" pitchFamily="34" charset="0"/>
            </a:rPr>
            <a:t>Implement, Monitor, Review, Learn</a:t>
          </a:r>
        </a:p>
      </dgm:t>
    </dgm:pt>
    <dgm:pt modelId="{E674E047-14C9-4478-B73E-0401DCAFD4B0}" type="parTrans" cxnId="{36F02F01-C4BC-4E20-B0FF-639399EF7D4B}">
      <dgm:prSet/>
      <dgm:spPr/>
      <dgm:t>
        <a:bodyPr/>
        <a:lstStyle/>
        <a:p>
          <a:endParaRPr lang="en-US" sz="1200" b="0">
            <a:latin typeface="Arial" panose="020B0604020202020204" pitchFamily="34" charset="0"/>
            <a:cs typeface="Arial" panose="020B0604020202020204" pitchFamily="34" charset="0"/>
          </a:endParaRPr>
        </a:p>
      </dgm:t>
    </dgm:pt>
    <dgm:pt modelId="{F1D5B5E3-34B5-4970-BDC3-72BA413C9DAE}" type="sibTrans" cxnId="{36F02F01-C4BC-4E20-B0FF-639399EF7D4B}">
      <dgm:prSet/>
      <dgm:spPr>
        <a:xfrm>
          <a:off x="1466710" y="144636"/>
          <a:ext cx="7802851" cy="7802851"/>
        </a:xfrm>
        <a:prstGeom prst="circularArrow">
          <a:avLst>
            <a:gd name="adj1" fmla="val 2309"/>
            <a:gd name="adj2" fmla="val 139293"/>
            <a:gd name="adj3" fmla="val 16242812"/>
            <a:gd name="adj4" fmla="val 16017895"/>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B6DB3D0E-92C1-4321-BA52-FFCDC0729442}">
      <dgm:prSet custT="1"/>
      <dgm:spPr>
        <a:xfrm>
          <a:off x="6835418" y="963338"/>
          <a:ext cx="2306817"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2</a:t>
          </a:r>
        </a:p>
        <a:p>
          <a:pPr rtl="0">
            <a:buNone/>
          </a:pPr>
          <a:r>
            <a:rPr lang="en-AU" sz="1200" b="0" i="0" u="none" dirty="0">
              <a:latin typeface="Arial" panose="020B0604020202020204" pitchFamily="34" charset="0"/>
              <a:ea typeface="+mn-ea"/>
              <a:cs typeface="Arial" panose="020B0604020202020204" pitchFamily="34" charset="0"/>
            </a:rPr>
            <a:t>Define your Adaptive Pathways Planning approach</a:t>
          </a:r>
        </a:p>
      </dgm:t>
    </dgm:pt>
    <dgm:pt modelId="{F6E9A86C-3761-4A35-801C-281E6AA51F92}" type="sibTrans" cxnId="{4A803D0E-A4FA-417C-8C7C-5030BC26D802}">
      <dgm:prSet/>
      <dgm:spPr>
        <a:xfrm>
          <a:off x="1466710" y="144636"/>
          <a:ext cx="7802851" cy="7802851"/>
        </a:xfrm>
        <a:prstGeom prst="circularArrow">
          <a:avLst>
            <a:gd name="adj1" fmla="val 2309"/>
            <a:gd name="adj2" fmla="val 139293"/>
            <a:gd name="adj3" fmla="val 20107731"/>
            <a:gd name="adj4" fmla="val 19462649"/>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D1102078-169D-4F32-A239-7DDF798B600E}" type="parTrans" cxnId="{4A803D0E-A4FA-417C-8C7C-5030BC26D802}">
      <dgm:prSet/>
      <dgm:spPr/>
      <dgm:t>
        <a:bodyPr/>
        <a:lstStyle/>
        <a:p>
          <a:endParaRPr lang="en-US" sz="1200" b="0">
            <a:latin typeface="Arial" panose="020B0604020202020204" pitchFamily="34" charset="0"/>
            <a:cs typeface="Arial" panose="020B0604020202020204" pitchFamily="34" charset="0"/>
          </a:endParaRPr>
        </a:p>
      </dgm:t>
    </dgm:pt>
    <dgm:pt modelId="{0FA8ABEF-6E92-4DF1-9FEB-BB28630B3704}">
      <dgm:prSet custT="1"/>
      <dgm:spPr>
        <a:xfrm>
          <a:off x="7854167" y="4543268"/>
          <a:ext cx="2187798" cy="924065"/>
        </a:xfrm>
        <a:prstGeom prst="rect">
          <a:avLst/>
        </a:prstGeom>
      </dgm:spPr>
      <dgm:t>
        <a:bodyPr lIns="0" tIns="0" rIns="0" bIns="0" anchor="ctr" anchorCtr="1"/>
        <a:lstStyle/>
        <a:p>
          <a:pPr rtl="0">
            <a:buNone/>
          </a:pPr>
          <a:r>
            <a:rPr lang="en-AU" sz="1200" b="1" i="0" u="none" dirty="0">
              <a:latin typeface="Arial" panose="020B0604020202020204" pitchFamily="34" charset="0"/>
              <a:ea typeface="+mn-ea"/>
              <a:cs typeface="Arial" panose="020B0604020202020204" pitchFamily="34" charset="0"/>
            </a:rPr>
            <a:t>4 </a:t>
          </a:r>
        </a:p>
        <a:p>
          <a:pPr rtl="0">
            <a:buNone/>
          </a:pPr>
          <a:r>
            <a:rPr lang="en-AU" sz="1200" b="0" i="0" u="none" dirty="0">
              <a:latin typeface="Arial" panose="020B0604020202020204" pitchFamily="34" charset="0"/>
              <a:ea typeface="+mn-ea"/>
              <a:cs typeface="Arial" panose="020B0604020202020204" pitchFamily="34" charset="0"/>
            </a:rPr>
            <a:t>Define scenarios and drivers of change and uncertainty</a:t>
          </a:r>
        </a:p>
      </dgm:t>
    </dgm:pt>
    <dgm:pt modelId="{2482604D-6067-437E-A19C-9B1839E8A38F}" type="parTrans" cxnId="{F11956FB-FC01-4916-B37D-50371FE3E540}">
      <dgm:prSet/>
      <dgm:spPr/>
      <dgm:t>
        <a:bodyPr/>
        <a:lstStyle/>
        <a:p>
          <a:endParaRPr lang="en-US" sz="1200" b="0">
            <a:latin typeface="Arial" panose="020B0604020202020204" pitchFamily="34" charset="0"/>
            <a:cs typeface="Arial" panose="020B0604020202020204" pitchFamily="34" charset="0"/>
          </a:endParaRPr>
        </a:p>
      </dgm:t>
    </dgm:pt>
    <dgm:pt modelId="{D6475DAB-02B8-426B-AAAE-6730BAACBA1F}" type="sibTrans" cxnId="{F11956FB-FC01-4916-B37D-50371FE3E540}">
      <dgm:prSet/>
      <dgm:spPr>
        <a:xfrm>
          <a:off x="1466710" y="144636"/>
          <a:ext cx="7802851" cy="7802851"/>
        </a:xfrm>
        <a:prstGeom prst="circularArrow">
          <a:avLst>
            <a:gd name="adj1" fmla="val 2309"/>
            <a:gd name="adj2" fmla="val 139293"/>
            <a:gd name="adj3" fmla="val 1998059"/>
            <a:gd name="adj4" fmla="val 1352977"/>
            <a:gd name="adj5" fmla="val 2694"/>
          </a:avLst>
        </a:prstGeom>
        <a:solidFill>
          <a:srgbClr val="F58233"/>
        </a:solidFill>
        <a:ln>
          <a:noFill/>
        </a:ln>
      </dgm:spPr>
      <dgm:t>
        <a:bodyPr/>
        <a:lstStyle/>
        <a:p>
          <a:endParaRPr lang="en-US" sz="1200" b="0">
            <a:latin typeface="Arial" panose="020B0604020202020204" pitchFamily="34" charset="0"/>
            <a:cs typeface="Arial" panose="020B0604020202020204" pitchFamily="34" charset="0"/>
          </a:endParaRPr>
        </a:p>
      </dgm:t>
    </dgm:pt>
    <dgm:pt modelId="{418B87C4-BA78-4DAD-822F-178FA3283284}" type="pres">
      <dgm:prSet presAssocID="{89936F0C-17A6-4C41-B7FF-E78107D5592F}" presName="cycle" presStyleCnt="0">
        <dgm:presLayoutVars>
          <dgm:dir/>
          <dgm:resizeHandles val="exact"/>
        </dgm:presLayoutVars>
      </dgm:prSet>
      <dgm:spPr/>
    </dgm:pt>
    <dgm:pt modelId="{65DDB117-C7C6-4FB5-80CF-8E8FD3659CE4}" type="pres">
      <dgm:prSet presAssocID="{AF268426-6FD4-4585-8D06-7551E39242A9}" presName="dummy" presStyleCnt="0"/>
      <dgm:spPr/>
    </dgm:pt>
    <dgm:pt modelId="{E13842DD-68B3-48D4-A065-7EBBA1C3BA1D}" type="pres">
      <dgm:prSet presAssocID="{AF268426-6FD4-4585-8D06-7551E39242A9}" presName="node" presStyleLbl="revTx" presStyleIdx="0" presStyleCnt="12" custScaleX="165141" custScaleY="153732">
        <dgm:presLayoutVars>
          <dgm:bulletEnabled val="1"/>
        </dgm:presLayoutVars>
      </dgm:prSet>
      <dgm:spPr/>
    </dgm:pt>
    <dgm:pt modelId="{4D0D69E8-4A35-4DE5-B039-143EAE5D0806}" type="pres">
      <dgm:prSet presAssocID="{84AAB8C8-3353-480C-B197-EBAB61413870}" presName="sibTrans" presStyleLbl="node1" presStyleIdx="0" presStyleCnt="12"/>
      <dgm:spPr/>
    </dgm:pt>
    <dgm:pt modelId="{9AFEDDA6-F6D2-4684-B824-D006C5A26718}" type="pres">
      <dgm:prSet presAssocID="{B6DB3D0E-92C1-4321-BA52-FFCDC0729442}" presName="dummy" presStyleCnt="0"/>
      <dgm:spPr/>
    </dgm:pt>
    <dgm:pt modelId="{A3D127EC-0E8F-4B57-801E-5EB92269A508}" type="pres">
      <dgm:prSet presAssocID="{B6DB3D0E-92C1-4321-BA52-FFCDC0729442}" presName="node" presStyleLbl="revTx" presStyleIdx="1" presStyleCnt="12" custScaleX="249638">
        <dgm:presLayoutVars>
          <dgm:bulletEnabled val="1"/>
        </dgm:presLayoutVars>
      </dgm:prSet>
      <dgm:spPr/>
    </dgm:pt>
    <dgm:pt modelId="{B83BD39F-B527-4DD2-BBFE-786C022D89EF}" type="pres">
      <dgm:prSet presAssocID="{F6E9A86C-3761-4A35-801C-281E6AA51F92}" presName="sibTrans" presStyleLbl="node1" presStyleIdx="1" presStyleCnt="12"/>
      <dgm:spPr/>
    </dgm:pt>
    <dgm:pt modelId="{09DC23BD-01A6-47BE-9943-895A9996C797}" type="pres">
      <dgm:prSet presAssocID="{D832791D-26E0-4B27-ABDB-9499152CF71B}" presName="dummy" presStyleCnt="0"/>
      <dgm:spPr/>
    </dgm:pt>
    <dgm:pt modelId="{EFA2A153-BEC8-49C4-8C0F-12017AB75BCA}" type="pres">
      <dgm:prSet presAssocID="{D832791D-26E0-4B27-ABDB-9499152CF71B}" presName="node" presStyleLbl="revTx" presStyleIdx="2" presStyleCnt="12" custScaleX="165141">
        <dgm:presLayoutVars>
          <dgm:bulletEnabled val="1"/>
        </dgm:presLayoutVars>
      </dgm:prSet>
      <dgm:spPr/>
    </dgm:pt>
    <dgm:pt modelId="{430B1C22-E250-498F-AEDC-4A2BD33E3DEF}" type="pres">
      <dgm:prSet presAssocID="{14DC0ABE-B3C7-4104-928C-CF1FAFD8C359}" presName="sibTrans" presStyleLbl="node1" presStyleIdx="2" presStyleCnt="12"/>
      <dgm:spPr/>
    </dgm:pt>
    <dgm:pt modelId="{43DA9B8D-D2F1-4B15-B994-F85483188AD9}" type="pres">
      <dgm:prSet presAssocID="{0FA8ABEF-6E92-4DF1-9FEB-BB28630B3704}" presName="dummy" presStyleCnt="0"/>
      <dgm:spPr/>
    </dgm:pt>
    <dgm:pt modelId="{DF0CFB23-77EE-4E4D-A755-D8FD645BE7EC}" type="pres">
      <dgm:prSet presAssocID="{0FA8ABEF-6E92-4DF1-9FEB-BB28630B3704}" presName="node" presStyleLbl="revTx" presStyleIdx="3" presStyleCnt="12" custScaleX="236758">
        <dgm:presLayoutVars>
          <dgm:bulletEnabled val="1"/>
        </dgm:presLayoutVars>
      </dgm:prSet>
      <dgm:spPr/>
    </dgm:pt>
    <dgm:pt modelId="{9798941E-71FA-4EB1-B446-87565F5CD9ED}" type="pres">
      <dgm:prSet presAssocID="{D6475DAB-02B8-426B-AAAE-6730BAACBA1F}" presName="sibTrans" presStyleLbl="node1" presStyleIdx="3" presStyleCnt="12"/>
      <dgm:spPr/>
    </dgm:pt>
    <dgm:pt modelId="{5478607C-3A0B-48C3-BF09-66216FD4EC36}" type="pres">
      <dgm:prSet presAssocID="{69B86278-5D2C-42AB-B750-B3620078304E}" presName="dummy" presStyleCnt="0"/>
      <dgm:spPr/>
    </dgm:pt>
    <dgm:pt modelId="{5C2C0B9A-EAFD-4378-9D70-80F6EFBD2FCD}" type="pres">
      <dgm:prSet presAssocID="{69B86278-5D2C-42AB-B750-B3620078304E}" presName="node" presStyleLbl="revTx" presStyleIdx="4" presStyleCnt="12" custScaleX="249223" custScaleY="116919">
        <dgm:presLayoutVars>
          <dgm:bulletEnabled val="1"/>
        </dgm:presLayoutVars>
      </dgm:prSet>
      <dgm:spPr/>
    </dgm:pt>
    <dgm:pt modelId="{BDFC13EA-E426-4315-95C5-C4B0C2494FDB}" type="pres">
      <dgm:prSet presAssocID="{2981416B-7594-4598-8B79-60C88526D048}" presName="sibTrans" presStyleLbl="node1" presStyleIdx="4" presStyleCnt="12"/>
      <dgm:spPr/>
    </dgm:pt>
    <dgm:pt modelId="{A36A40C8-8BC2-4673-AC7E-669AF019D4A1}" type="pres">
      <dgm:prSet presAssocID="{175AE361-2AFD-46DF-8A23-DA9CC76F2ED4}" presName="dummy" presStyleCnt="0"/>
      <dgm:spPr/>
    </dgm:pt>
    <dgm:pt modelId="{275BD444-011F-4FF6-99AC-FD02BAAB8F83}" type="pres">
      <dgm:prSet presAssocID="{175AE361-2AFD-46DF-8A23-DA9CC76F2ED4}" presName="node" presStyleLbl="revTx" presStyleIdx="5" presStyleCnt="12" custScaleX="165141">
        <dgm:presLayoutVars>
          <dgm:bulletEnabled val="1"/>
        </dgm:presLayoutVars>
      </dgm:prSet>
      <dgm:spPr/>
    </dgm:pt>
    <dgm:pt modelId="{E7CB5C38-7A75-4DAB-B835-3934361A62FF}" type="pres">
      <dgm:prSet presAssocID="{598B6BE1-6FC6-4C3B-94B9-1561CF48615F}" presName="sibTrans" presStyleLbl="node1" presStyleIdx="5" presStyleCnt="12"/>
      <dgm:spPr/>
    </dgm:pt>
    <dgm:pt modelId="{7B454FEC-8ED8-46B6-A82F-0497A6C02AAA}" type="pres">
      <dgm:prSet presAssocID="{C960717B-6D8D-4197-BE43-82F3234C53B4}" presName="dummy" presStyleCnt="0"/>
      <dgm:spPr/>
    </dgm:pt>
    <dgm:pt modelId="{9F2174D8-731D-4421-9822-84EEA93C3AAF}" type="pres">
      <dgm:prSet presAssocID="{C960717B-6D8D-4197-BE43-82F3234C53B4}" presName="node" presStyleLbl="revTx" presStyleIdx="6" presStyleCnt="12" custScaleX="165141">
        <dgm:presLayoutVars>
          <dgm:bulletEnabled val="1"/>
        </dgm:presLayoutVars>
      </dgm:prSet>
      <dgm:spPr/>
    </dgm:pt>
    <dgm:pt modelId="{38DB6151-1F26-4EE4-87F5-A90D9222BFF2}" type="pres">
      <dgm:prSet presAssocID="{82503C9B-B3B5-49A4-9B84-46F9E769B232}" presName="sibTrans" presStyleLbl="node1" presStyleIdx="6" presStyleCnt="12"/>
      <dgm:spPr/>
    </dgm:pt>
    <dgm:pt modelId="{70358217-C32A-4A69-B1F2-35DBC2F11FAE}" type="pres">
      <dgm:prSet presAssocID="{E4B6DAA8-7F00-413B-B14D-822F0D6BF0D0}" presName="dummy" presStyleCnt="0"/>
      <dgm:spPr/>
    </dgm:pt>
    <dgm:pt modelId="{10330D10-CEEB-41FD-A912-9DBE52907A8C}" type="pres">
      <dgm:prSet presAssocID="{E4B6DAA8-7F00-413B-B14D-822F0D6BF0D0}" presName="node" presStyleLbl="revTx" presStyleIdx="7" presStyleCnt="12" custScaleX="165141">
        <dgm:presLayoutVars>
          <dgm:bulletEnabled val="1"/>
        </dgm:presLayoutVars>
      </dgm:prSet>
      <dgm:spPr/>
    </dgm:pt>
    <dgm:pt modelId="{53145BE0-A63D-455D-9714-F8B16F6810F1}" type="pres">
      <dgm:prSet presAssocID="{17810673-4EA9-4331-AD16-8F64056A8418}" presName="sibTrans" presStyleLbl="node1" presStyleIdx="7" presStyleCnt="12"/>
      <dgm:spPr/>
    </dgm:pt>
    <dgm:pt modelId="{85EF06B5-8A73-4CFB-91DD-8AEA1D4855F0}" type="pres">
      <dgm:prSet presAssocID="{E8827239-8F2D-4ED2-9D5F-247E7EBAA839}" presName="dummy" presStyleCnt="0"/>
      <dgm:spPr/>
    </dgm:pt>
    <dgm:pt modelId="{114BABC4-1AAC-48F7-B2B4-888324DE1C38}" type="pres">
      <dgm:prSet presAssocID="{E8827239-8F2D-4ED2-9D5F-247E7EBAA839}" presName="node" presStyleLbl="revTx" presStyleIdx="8" presStyleCnt="12" custScaleX="165141">
        <dgm:presLayoutVars>
          <dgm:bulletEnabled val="1"/>
        </dgm:presLayoutVars>
      </dgm:prSet>
      <dgm:spPr/>
    </dgm:pt>
    <dgm:pt modelId="{4E9F87A5-7417-4359-9492-569EFB9FE69C}" type="pres">
      <dgm:prSet presAssocID="{453D85FC-AFA2-4175-9D54-46F7C0F5D571}" presName="sibTrans" presStyleLbl="node1" presStyleIdx="8" presStyleCnt="12"/>
      <dgm:spPr/>
    </dgm:pt>
    <dgm:pt modelId="{3F8CEADB-A551-4C28-B005-86FE9509B97E}" type="pres">
      <dgm:prSet presAssocID="{32A2677E-5459-4B05-8292-765D433D83F3}" presName="dummy" presStyleCnt="0"/>
      <dgm:spPr/>
    </dgm:pt>
    <dgm:pt modelId="{4DD8279A-A199-49CC-AF9B-C4268F6A0F0B}" type="pres">
      <dgm:prSet presAssocID="{32A2677E-5459-4B05-8292-765D433D83F3}" presName="node" presStyleLbl="revTx" presStyleIdx="9" presStyleCnt="12" custScaleX="165141">
        <dgm:presLayoutVars>
          <dgm:bulletEnabled val="1"/>
        </dgm:presLayoutVars>
      </dgm:prSet>
      <dgm:spPr/>
    </dgm:pt>
    <dgm:pt modelId="{46823C71-9164-4DDB-B2C4-87769011B16D}" type="pres">
      <dgm:prSet presAssocID="{B5E75432-FF20-4E7A-A35A-306864F1C5D2}" presName="sibTrans" presStyleLbl="node1" presStyleIdx="9" presStyleCnt="12"/>
      <dgm:spPr/>
    </dgm:pt>
    <dgm:pt modelId="{F5FA70DD-E1A9-4416-AB4D-61878F07D288}" type="pres">
      <dgm:prSet presAssocID="{7DE8AA62-01FF-42C6-A00C-C3AEE06C1DFA}" presName="dummy" presStyleCnt="0"/>
      <dgm:spPr/>
    </dgm:pt>
    <dgm:pt modelId="{E91650F9-0362-4404-BD59-B4B26D5F9531}" type="pres">
      <dgm:prSet presAssocID="{7DE8AA62-01FF-42C6-A00C-C3AEE06C1DFA}" presName="node" presStyleLbl="revTx" presStyleIdx="10" presStyleCnt="12" custScaleX="165141">
        <dgm:presLayoutVars>
          <dgm:bulletEnabled val="1"/>
        </dgm:presLayoutVars>
      </dgm:prSet>
      <dgm:spPr/>
    </dgm:pt>
    <dgm:pt modelId="{B455F51A-AC8F-4071-A87D-E12E8FDAD031}" type="pres">
      <dgm:prSet presAssocID="{BA777A2A-8A08-4045-A7A3-CA9F6A60579E}" presName="sibTrans" presStyleLbl="node1" presStyleIdx="10" presStyleCnt="12"/>
      <dgm:spPr/>
    </dgm:pt>
    <dgm:pt modelId="{97717E4B-52EA-447D-BD3C-244AB1BBCF9F}" type="pres">
      <dgm:prSet presAssocID="{E92952F9-D2CB-40B2-98B9-DF4594610E2E}" presName="dummy" presStyleCnt="0"/>
      <dgm:spPr/>
    </dgm:pt>
    <dgm:pt modelId="{4B510DCA-A12F-4F34-AD8F-C8A03BBE2F8F}" type="pres">
      <dgm:prSet presAssocID="{E92952F9-D2CB-40B2-98B9-DF4594610E2E}" presName="node" presStyleLbl="revTx" presStyleIdx="11" presStyleCnt="12" custScaleX="165141">
        <dgm:presLayoutVars>
          <dgm:bulletEnabled val="1"/>
        </dgm:presLayoutVars>
      </dgm:prSet>
      <dgm:spPr/>
    </dgm:pt>
    <dgm:pt modelId="{D4061E75-AF87-4D2B-8B01-5977C57C8A28}" type="pres">
      <dgm:prSet presAssocID="{F1D5B5E3-34B5-4970-BDC3-72BA413C9DAE}" presName="sibTrans" presStyleLbl="node1" presStyleIdx="11" presStyleCnt="12"/>
      <dgm:spPr/>
    </dgm:pt>
  </dgm:ptLst>
  <dgm:cxnLst>
    <dgm:cxn modelId="{36F02F01-C4BC-4E20-B0FF-639399EF7D4B}" srcId="{89936F0C-17A6-4C41-B7FF-E78107D5592F}" destId="{E92952F9-D2CB-40B2-98B9-DF4594610E2E}" srcOrd="11" destOrd="0" parTransId="{E674E047-14C9-4478-B73E-0401DCAFD4B0}" sibTransId="{F1D5B5E3-34B5-4970-BDC3-72BA413C9DAE}"/>
    <dgm:cxn modelId="{1230C902-20B9-4160-ACD5-311AD3C47CF0}" type="presOf" srcId="{E92952F9-D2CB-40B2-98B9-DF4594610E2E}" destId="{4B510DCA-A12F-4F34-AD8F-C8A03BBE2F8F}" srcOrd="0" destOrd="0" presId="urn:microsoft.com/office/officeart/2005/8/layout/cycle1"/>
    <dgm:cxn modelId="{1EE8E807-1A1C-4EF7-9E09-0407BC998AE2}" type="presOf" srcId="{17810673-4EA9-4331-AD16-8F64056A8418}" destId="{53145BE0-A63D-455D-9714-F8B16F6810F1}" srcOrd="0" destOrd="0" presId="urn:microsoft.com/office/officeart/2005/8/layout/cycle1"/>
    <dgm:cxn modelId="{4A803D0E-A4FA-417C-8C7C-5030BC26D802}" srcId="{89936F0C-17A6-4C41-B7FF-E78107D5592F}" destId="{B6DB3D0E-92C1-4321-BA52-FFCDC0729442}" srcOrd="1" destOrd="0" parTransId="{D1102078-169D-4F32-A239-7DDF798B600E}" sibTransId="{F6E9A86C-3761-4A35-801C-281E6AA51F92}"/>
    <dgm:cxn modelId="{035CAF17-9D5B-4528-B30B-A3992C73202C}" srcId="{89936F0C-17A6-4C41-B7FF-E78107D5592F}" destId="{7DE8AA62-01FF-42C6-A00C-C3AEE06C1DFA}" srcOrd="10" destOrd="0" parTransId="{BA35E68D-2CDC-41C3-8241-6416ED0573BA}" sibTransId="{BA777A2A-8A08-4045-A7A3-CA9F6A60579E}"/>
    <dgm:cxn modelId="{49FAD717-AE61-4080-9353-52C2064613DA}" srcId="{89936F0C-17A6-4C41-B7FF-E78107D5592F}" destId="{D832791D-26E0-4B27-ABDB-9499152CF71B}" srcOrd="2" destOrd="0" parTransId="{B4DB6223-A92E-4BEA-90CB-A8A35B09CCD6}" sibTransId="{14DC0ABE-B3C7-4104-928C-CF1FAFD8C359}"/>
    <dgm:cxn modelId="{E26EBD19-BE56-45F1-9B86-A121B2DC5196}" srcId="{89936F0C-17A6-4C41-B7FF-E78107D5592F}" destId="{C960717B-6D8D-4197-BE43-82F3234C53B4}" srcOrd="6" destOrd="0" parTransId="{ECD333DC-DBEF-4E2E-8E8D-803E5417BCB4}" sibTransId="{82503C9B-B3B5-49A4-9B84-46F9E769B232}"/>
    <dgm:cxn modelId="{00CFE919-E838-4A2D-BEA1-EDC3A5C4EB6D}" type="presOf" srcId="{175AE361-2AFD-46DF-8A23-DA9CC76F2ED4}" destId="{275BD444-011F-4FF6-99AC-FD02BAAB8F83}" srcOrd="0" destOrd="0" presId="urn:microsoft.com/office/officeart/2005/8/layout/cycle1"/>
    <dgm:cxn modelId="{0CB75D1C-26E5-492E-B1B1-5DE0F722D1EF}" type="presOf" srcId="{69B86278-5D2C-42AB-B750-B3620078304E}" destId="{5C2C0B9A-EAFD-4378-9D70-80F6EFBD2FCD}" srcOrd="0" destOrd="0" presId="urn:microsoft.com/office/officeart/2005/8/layout/cycle1"/>
    <dgm:cxn modelId="{C876BD22-4EAC-4771-A6D4-1B41A9B4D667}" type="presOf" srcId="{B6DB3D0E-92C1-4321-BA52-FFCDC0729442}" destId="{A3D127EC-0E8F-4B57-801E-5EB92269A508}" srcOrd="0" destOrd="0" presId="urn:microsoft.com/office/officeart/2005/8/layout/cycle1"/>
    <dgm:cxn modelId="{6371BB24-50FB-4190-BD67-402430C5DCAD}" type="presOf" srcId="{453D85FC-AFA2-4175-9D54-46F7C0F5D571}" destId="{4E9F87A5-7417-4359-9492-569EFB9FE69C}" srcOrd="0" destOrd="0" presId="urn:microsoft.com/office/officeart/2005/8/layout/cycle1"/>
    <dgm:cxn modelId="{EF424B2A-01EB-47B2-B251-692382FB88B1}" type="presOf" srcId="{14DC0ABE-B3C7-4104-928C-CF1FAFD8C359}" destId="{430B1C22-E250-498F-AEDC-4A2BD33E3DEF}" srcOrd="0" destOrd="0" presId="urn:microsoft.com/office/officeart/2005/8/layout/cycle1"/>
    <dgm:cxn modelId="{90C7A82A-636A-4A1C-A395-5CA2C6A76EE1}" type="presOf" srcId="{0FA8ABEF-6E92-4DF1-9FEB-BB28630B3704}" destId="{DF0CFB23-77EE-4E4D-A755-D8FD645BE7EC}" srcOrd="0" destOrd="0" presId="urn:microsoft.com/office/officeart/2005/8/layout/cycle1"/>
    <dgm:cxn modelId="{BDCFC361-7341-4431-A114-93F3787E2C57}" type="presOf" srcId="{F1D5B5E3-34B5-4970-BDC3-72BA413C9DAE}" destId="{D4061E75-AF87-4D2B-8B01-5977C57C8A28}" srcOrd="0" destOrd="0" presId="urn:microsoft.com/office/officeart/2005/8/layout/cycle1"/>
    <dgm:cxn modelId="{CD3EBD66-329F-494C-91DC-748046A2C696}" type="presOf" srcId="{89936F0C-17A6-4C41-B7FF-E78107D5592F}" destId="{418B87C4-BA78-4DAD-822F-178FA3283284}" srcOrd="0" destOrd="0" presId="urn:microsoft.com/office/officeart/2005/8/layout/cycle1"/>
    <dgm:cxn modelId="{35D08567-9B5F-41DC-A7D7-AF2C928B0EEA}" type="presOf" srcId="{32A2677E-5459-4B05-8292-765D433D83F3}" destId="{4DD8279A-A199-49CC-AF9B-C4268F6A0F0B}" srcOrd="0" destOrd="0" presId="urn:microsoft.com/office/officeart/2005/8/layout/cycle1"/>
    <dgm:cxn modelId="{DBC2E048-D842-4F2B-815B-ADD4C01A5B50}" type="presOf" srcId="{D6475DAB-02B8-426B-AAAE-6730BAACBA1F}" destId="{9798941E-71FA-4EB1-B446-87565F5CD9ED}" srcOrd="0" destOrd="0" presId="urn:microsoft.com/office/officeart/2005/8/layout/cycle1"/>
    <dgm:cxn modelId="{0CF9754A-53FE-4C86-9C22-66D081CFB1C2}" type="presOf" srcId="{C960717B-6D8D-4197-BE43-82F3234C53B4}" destId="{9F2174D8-731D-4421-9822-84EEA93C3AAF}" srcOrd="0" destOrd="0" presId="urn:microsoft.com/office/officeart/2005/8/layout/cycle1"/>
    <dgm:cxn modelId="{C54B476F-DD3B-4FBC-832E-B9B26FBB6878}" type="presOf" srcId="{2981416B-7594-4598-8B79-60C88526D048}" destId="{BDFC13EA-E426-4315-95C5-C4B0C2494FDB}" srcOrd="0" destOrd="0" presId="urn:microsoft.com/office/officeart/2005/8/layout/cycle1"/>
    <dgm:cxn modelId="{C0501152-4D63-4A1D-BB0C-C4010A0D205D}" srcId="{89936F0C-17A6-4C41-B7FF-E78107D5592F}" destId="{AF268426-6FD4-4585-8D06-7551E39242A9}" srcOrd="0" destOrd="0" parTransId="{3A9B513D-7762-4F67-B200-8917E9CF3D69}" sibTransId="{84AAB8C8-3353-480C-B197-EBAB61413870}"/>
    <dgm:cxn modelId="{4D28F556-3A47-4286-8673-8B87F688B456}" type="presOf" srcId="{82503C9B-B3B5-49A4-9B84-46F9E769B232}" destId="{38DB6151-1F26-4EE4-87F5-A90D9222BFF2}" srcOrd="0" destOrd="0" presId="urn:microsoft.com/office/officeart/2005/8/layout/cycle1"/>
    <dgm:cxn modelId="{ADAFA185-A63B-40BC-801B-4A7F5EDAE6F8}" type="presOf" srcId="{B5E75432-FF20-4E7A-A35A-306864F1C5D2}" destId="{46823C71-9164-4DDB-B2C4-87769011B16D}" srcOrd="0" destOrd="0" presId="urn:microsoft.com/office/officeart/2005/8/layout/cycle1"/>
    <dgm:cxn modelId="{2A95F689-8458-491B-8B95-78BBEE466805}" type="presOf" srcId="{D832791D-26E0-4B27-ABDB-9499152CF71B}" destId="{EFA2A153-BEC8-49C4-8C0F-12017AB75BCA}" srcOrd="0" destOrd="0" presId="urn:microsoft.com/office/officeart/2005/8/layout/cycle1"/>
    <dgm:cxn modelId="{A3FB7C98-88F3-43A5-9A3B-97585E01BF35}" type="presOf" srcId="{F6E9A86C-3761-4A35-801C-281E6AA51F92}" destId="{B83BD39F-B527-4DD2-BBFE-786C022D89EF}" srcOrd="0" destOrd="0" presId="urn:microsoft.com/office/officeart/2005/8/layout/cycle1"/>
    <dgm:cxn modelId="{D2474D9A-30A6-4D81-9B44-0D17A42F8BC8}" type="presOf" srcId="{AF268426-6FD4-4585-8D06-7551E39242A9}" destId="{E13842DD-68B3-48D4-A065-7EBBA1C3BA1D}" srcOrd="0" destOrd="0" presId="urn:microsoft.com/office/officeart/2005/8/layout/cycle1"/>
    <dgm:cxn modelId="{8653FEA4-42CB-4DDC-8140-9B1ADA908954}" srcId="{89936F0C-17A6-4C41-B7FF-E78107D5592F}" destId="{E8827239-8F2D-4ED2-9D5F-247E7EBAA839}" srcOrd="8" destOrd="0" parTransId="{4FD8E05F-1D68-4576-B2B6-E1307D47E0BE}" sibTransId="{453D85FC-AFA2-4175-9D54-46F7C0F5D571}"/>
    <dgm:cxn modelId="{A36DE4A7-30D1-4E9C-BFC4-5F4F34CBAD3F}" type="presOf" srcId="{E4B6DAA8-7F00-413B-B14D-822F0D6BF0D0}" destId="{10330D10-CEEB-41FD-A912-9DBE52907A8C}" srcOrd="0" destOrd="0" presId="urn:microsoft.com/office/officeart/2005/8/layout/cycle1"/>
    <dgm:cxn modelId="{4EC7F4B2-7C35-40E7-A746-AF0D4F3F7F19}" srcId="{89936F0C-17A6-4C41-B7FF-E78107D5592F}" destId="{69B86278-5D2C-42AB-B750-B3620078304E}" srcOrd="4" destOrd="0" parTransId="{A832EC3F-9A53-4EDF-8350-AB0E6791D883}" sibTransId="{2981416B-7594-4598-8B79-60C88526D048}"/>
    <dgm:cxn modelId="{55CBC4B6-DC6C-4EDE-A20A-44D2CD25F57E}" type="presOf" srcId="{BA777A2A-8A08-4045-A7A3-CA9F6A60579E}" destId="{B455F51A-AC8F-4071-A87D-E12E8FDAD031}" srcOrd="0" destOrd="0" presId="urn:microsoft.com/office/officeart/2005/8/layout/cycle1"/>
    <dgm:cxn modelId="{424A07B9-674B-4C94-992C-ADE29B1C6843}" srcId="{89936F0C-17A6-4C41-B7FF-E78107D5592F}" destId="{175AE361-2AFD-46DF-8A23-DA9CC76F2ED4}" srcOrd="5" destOrd="0" parTransId="{2C5EB612-C617-479B-A9D4-A75C7D227C86}" sibTransId="{598B6BE1-6FC6-4C3B-94B9-1561CF48615F}"/>
    <dgm:cxn modelId="{F8540FBA-EDD9-458A-BDFC-305E4947D12C}" srcId="{89936F0C-17A6-4C41-B7FF-E78107D5592F}" destId="{32A2677E-5459-4B05-8292-765D433D83F3}" srcOrd="9" destOrd="0" parTransId="{C03A0E6E-5DDC-4343-8C59-A64F23E3B58F}" sibTransId="{B5E75432-FF20-4E7A-A35A-306864F1C5D2}"/>
    <dgm:cxn modelId="{015FBEBB-74F7-4E1A-8369-BA50893A9A87}" type="presOf" srcId="{E8827239-8F2D-4ED2-9D5F-247E7EBAA839}" destId="{114BABC4-1AAC-48F7-B2B4-888324DE1C38}" srcOrd="0" destOrd="0" presId="urn:microsoft.com/office/officeart/2005/8/layout/cycle1"/>
    <dgm:cxn modelId="{67F5C9D3-55DA-420E-A15A-9515A72B4043}" srcId="{89936F0C-17A6-4C41-B7FF-E78107D5592F}" destId="{E4B6DAA8-7F00-413B-B14D-822F0D6BF0D0}" srcOrd="7" destOrd="0" parTransId="{46D30726-8323-4BCA-B669-6100A965D64E}" sibTransId="{17810673-4EA9-4331-AD16-8F64056A8418}"/>
    <dgm:cxn modelId="{C2E877D8-D77A-4E34-88D5-3BB2DEF1C6A5}" type="presOf" srcId="{598B6BE1-6FC6-4C3B-94B9-1561CF48615F}" destId="{E7CB5C38-7A75-4DAB-B835-3934361A62FF}" srcOrd="0" destOrd="0" presId="urn:microsoft.com/office/officeart/2005/8/layout/cycle1"/>
    <dgm:cxn modelId="{F11956FB-FC01-4916-B37D-50371FE3E540}" srcId="{89936F0C-17A6-4C41-B7FF-E78107D5592F}" destId="{0FA8ABEF-6E92-4DF1-9FEB-BB28630B3704}" srcOrd="3" destOrd="0" parTransId="{2482604D-6067-437E-A19C-9B1839E8A38F}" sibTransId="{D6475DAB-02B8-426B-AAAE-6730BAACBA1F}"/>
    <dgm:cxn modelId="{6480FDDC-5CE4-4839-9D71-238ED5FB0AAC}" type="presOf" srcId="{7DE8AA62-01FF-42C6-A00C-C3AEE06C1DFA}" destId="{E91650F9-0362-4404-BD59-B4B26D5F9531}" srcOrd="0" destOrd="0" presId="urn:microsoft.com/office/officeart/2005/8/layout/cycle1"/>
    <dgm:cxn modelId="{CF25C4FF-6423-443B-83A6-B964482FCA5D}" type="presOf" srcId="{84AAB8C8-3353-480C-B197-EBAB61413870}" destId="{4D0D69E8-4A35-4DE5-B039-143EAE5D0806}" srcOrd="0" destOrd="0" presId="urn:microsoft.com/office/officeart/2005/8/layout/cycle1"/>
    <dgm:cxn modelId="{2EDCB829-3EF8-4A88-9E46-8F725E1E095B}" type="presParOf" srcId="{418B87C4-BA78-4DAD-822F-178FA3283284}" destId="{65DDB117-C7C6-4FB5-80CF-8E8FD3659CE4}" srcOrd="0" destOrd="0" presId="urn:microsoft.com/office/officeart/2005/8/layout/cycle1"/>
    <dgm:cxn modelId="{09879C51-BAA9-40A1-B18D-2D9CF2541B33}" type="presParOf" srcId="{418B87C4-BA78-4DAD-822F-178FA3283284}" destId="{E13842DD-68B3-48D4-A065-7EBBA1C3BA1D}" srcOrd="1" destOrd="0" presId="urn:microsoft.com/office/officeart/2005/8/layout/cycle1"/>
    <dgm:cxn modelId="{AD2E1222-E2FF-46A8-8765-B4EC0C41B3C4}" type="presParOf" srcId="{418B87C4-BA78-4DAD-822F-178FA3283284}" destId="{4D0D69E8-4A35-4DE5-B039-143EAE5D0806}" srcOrd="2" destOrd="0" presId="urn:microsoft.com/office/officeart/2005/8/layout/cycle1"/>
    <dgm:cxn modelId="{E84E5344-1581-4F27-9BF7-9E17574E94D6}" type="presParOf" srcId="{418B87C4-BA78-4DAD-822F-178FA3283284}" destId="{9AFEDDA6-F6D2-4684-B824-D006C5A26718}" srcOrd="3" destOrd="0" presId="urn:microsoft.com/office/officeart/2005/8/layout/cycle1"/>
    <dgm:cxn modelId="{B1D64315-BB6D-44B7-9097-C1CA74C382D0}" type="presParOf" srcId="{418B87C4-BA78-4DAD-822F-178FA3283284}" destId="{A3D127EC-0E8F-4B57-801E-5EB92269A508}" srcOrd="4" destOrd="0" presId="urn:microsoft.com/office/officeart/2005/8/layout/cycle1"/>
    <dgm:cxn modelId="{AA261694-1E8A-43D8-83A0-B29128110D05}" type="presParOf" srcId="{418B87C4-BA78-4DAD-822F-178FA3283284}" destId="{B83BD39F-B527-4DD2-BBFE-786C022D89EF}" srcOrd="5" destOrd="0" presId="urn:microsoft.com/office/officeart/2005/8/layout/cycle1"/>
    <dgm:cxn modelId="{1CE40074-8AC5-44B7-B629-92C44A5947A5}" type="presParOf" srcId="{418B87C4-BA78-4DAD-822F-178FA3283284}" destId="{09DC23BD-01A6-47BE-9943-895A9996C797}" srcOrd="6" destOrd="0" presId="urn:microsoft.com/office/officeart/2005/8/layout/cycle1"/>
    <dgm:cxn modelId="{BFCDD567-D539-4006-A264-247E5379C94B}" type="presParOf" srcId="{418B87C4-BA78-4DAD-822F-178FA3283284}" destId="{EFA2A153-BEC8-49C4-8C0F-12017AB75BCA}" srcOrd="7" destOrd="0" presId="urn:microsoft.com/office/officeart/2005/8/layout/cycle1"/>
    <dgm:cxn modelId="{5C9A5210-1346-4509-B672-28714231F116}" type="presParOf" srcId="{418B87C4-BA78-4DAD-822F-178FA3283284}" destId="{430B1C22-E250-498F-AEDC-4A2BD33E3DEF}" srcOrd="8" destOrd="0" presId="urn:microsoft.com/office/officeart/2005/8/layout/cycle1"/>
    <dgm:cxn modelId="{54E78DC3-2DC8-4666-9E58-5F24EBC463CD}" type="presParOf" srcId="{418B87C4-BA78-4DAD-822F-178FA3283284}" destId="{43DA9B8D-D2F1-4B15-B994-F85483188AD9}" srcOrd="9" destOrd="0" presId="urn:microsoft.com/office/officeart/2005/8/layout/cycle1"/>
    <dgm:cxn modelId="{E90E0C62-0651-4B8D-8CB1-B4B15005B49E}" type="presParOf" srcId="{418B87C4-BA78-4DAD-822F-178FA3283284}" destId="{DF0CFB23-77EE-4E4D-A755-D8FD645BE7EC}" srcOrd="10" destOrd="0" presId="urn:microsoft.com/office/officeart/2005/8/layout/cycle1"/>
    <dgm:cxn modelId="{2779F186-FE0B-43E2-B1C4-342D002DD331}" type="presParOf" srcId="{418B87C4-BA78-4DAD-822F-178FA3283284}" destId="{9798941E-71FA-4EB1-B446-87565F5CD9ED}" srcOrd="11" destOrd="0" presId="urn:microsoft.com/office/officeart/2005/8/layout/cycle1"/>
    <dgm:cxn modelId="{A8C3A392-436C-47D9-9891-1A343134BC1C}" type="presParOf" srcId="{418B87C4-BA78-4DAD-822F-178FA3283284}" destId="{5478607C-3A0B-48C3-BF09-66216FD4EC36}" srcOrd="12" destOrd="0" presId="urn:microsoft.com/office/officeart/2005/8/layout/cycle1"/>
    <dgm:cxn modelId="{906C15E0-D823-4B17-A697-08B628444AA9}" type="presParOf" srcId="{418B87C4-BA78-4DAD-822F-178FA3283284}" destId="{5C2C0B9A-EAFD-4378-9D70-80F6EFBD2FCD}" srcOrd="13" destOrd="0" presId="urn:microsoft.com/office/officeart/2005/8/layout/cycle1"/>
    <dgm:cxn modelId="{F150D24C-6578-4905-BD84-D5794872DC20}" type="presParOf" srcId="{418B87C4-BA78-4DAD-822F-178FA3283284}" destId="{BDFC13EA-E426-4315-95C5-C4B0C2494FDB}" srcOrd="14" destOrd="0" presId="urn:microsoft.com/office/officeart/2005/8/layout/cycle1"/>
    <dgm:cxn modelId="{D67F5113-CD03-457A-818E-0D0760F9E931}" type="presParOf" srcId="{418B87C4-BA78-4DAD-822F-178FA3283284}" destId="{A36A40C8-8BC2-4673-AC7E-669AF019D4A1}" srcOrd="15" destOrd="0" presId="urn:microsoft.com/office/officeart/2005/8/layout/cycle1"/>
    <dgm:cxn modelId="{F3196A19-E164-4608-B9B0-CF709117BB77}" type="presParOf" srcId="{418B87C4-BA78-4DAD-822F-178FA3283284}" destId="{275BD444-011F-4FF6-99AC-FD02BAAB8F83}" srcOrd="16" destOrd="0" presId="urn:microsoft.com/office/officeart/2005/8/layout/cycle1"/>
    <dgm:cxn modelId="{DD056B1B-944C-4402-9270-30B7BE1AC711}" type="presParOf" srcId="{418B87C4-BA78-4DAD-822F-178FA3283284}" destId="{E7CB5C38-7A75-4DAB-B835-3934361A62FF}" srcOrd="17" destOrd="0" presId="urn:microsoft.com/office/officeart/2005/8/layout/cycle1"/>
    <dgm:cxn modelId="{69667133-A116-4BCD-9E69-4B4592BAE19B}" type="presParOf" srcId="{418B87C4-BA78-4DAD-822F-178FA3283284}" destId="{7B454FEC-8ED8-46B6-A82F-0497A6C02AAA}" srcOrd="18" destOrd="0" presId="urn:microsoft.com/office/officeart/2005/8/layout/cycle1"/>
    <dgm:cxn modelId="{A86C6AAE-C600-44D3-BE44-2B3E5FD34255}" type="presParOf" srcId="{418B87C4-BA78-4DAD-822F-178FA3283284}" destId="{9F2174D8-731D-4421-9822-84EEA93C3AAF}" srcOrd="19" destOrd="0" presId="urn:microsoft.com/office/officeart/2005/8/layout/cycle1"/>
    <dgm:cxn modelId="{17D3B212-5804-4150-92CA-D0C9DC05F604}" type="presParOf" srcId="{418B87C4-BA78-4DAD-822F-178FA3283284}" destId="{38DB6151-1F26-4EE4-87F5-A90D9222BFF2}" srcOrd="20" destOrd="0" presId="urn:microsoft.com/office/officeart/2005/8/layout/cycle1"/>
    <dgm:cxn modelId="{A4FCA32C-9607-479B-B6FD-A3A97EFBB32B}" type="presParOf" srcId="{418B87C4-BA78-4DAD-822F-178FA3283284}" destId="{70358217-C32A-4A69-B1F2-35DBC2F11FAE}" srcOrd="21" destOrd="0" presId="urn:microsoft.com/office/officeart/2005/8/layout/cycle1"/>
    <dgm:cxn modelId="{6A00BFC9-E195-4207-A65F-2F2F0EF40E33}" type="presParOf" srcId="{418B87C4-BA78-4DAD-822F-178FA3283284}" destId="{10330D10-CEEB-41FD-A912-9DBE52907A8C}" srcOrd="22" destOrd="0" presId="urn:microsoft.com/office/officeart/2005/8/layout/cycle1"/>
    <dgm:cxn modelId="{5F1967CF-A9B9-4622-80C7-213D844600E4}" type="presParOf" srcId="{418B87C4-BA78-4DAD-822F-178FA3283284}" destId="{53145BE0-A63D-455D-9714-F8B16F6810F1}" srcOrd="23" destOrd="0" presId="urn:microsoft.com/office/officeart/2005/8/layout/cycle1"/>
    <dgm:cxn modelId="{A88717E4-B062-48F0-9002-B5D6BD4F905B}" type="presParOf" srcId="{418B87C4-BA78-4DAD-822F-178FA3283284}" destId="{85EF06B5-8A73-4CFB-91DD-8AEA1D4855F0}" srcOrd="24" destOrd="0" presId="urn:microsoft.com/office/officeart/2005/8/layout/cycle1"/>
    <dgm:cxn modelId="{4802F0F2-E203-4881-9FC5-31C02A6D6210}" type="presParOf" srcId="{418B87C4-BA78-4DAD-822F-178FA3283284}" destId="{114BABC4-1AAC-48F7-B2B4-888324DE1C38}" srcOrd="25" destOrd="0" presId="urn:microsoft.com/office/officeart/2005/8/layout/cycle1"/>
    <dgm:cxn modelId="{A940B172-8FAB-42FA-B70D-DFC9F7C117D8}" type="presParOf" srcId="{418B87C4-BA78-4DAD-822F-178FA3283284}" destId="{4E9F87A5-7417-4359-9492-569EFB9FE69C}" srcOrd="26" destOrd="0" presId="urn:microsoft.com/office/officeart/2005/8/layout/cycle1"/>
    <dgm:cxn modelId="{0C342B2D-B338-45C7-A6D6-E4F80D24EA14}" type="presParOf" srcId="{418B87C4-BA78-4DAD-822F-178FA3283284}" destId="{3F8CEADB-A551-4C28-B005-86FE9509B97E}" srcOrd="27" destOrd="0" presId="urn:microsoft.com/office/officeart/2005/8/layout/cycle1"/>
    <dgm:cxn modelId="{928F6F51-4163-43D2-BD3C-7A624B189036}" type="presParOf" srcId="{418B87C4-BA78-4DAD-822F-178FA3283284}" destId="{4DD8279A-A199-49CC-AF9B-C4268F6A0F0B}" srcOrd="28" destOrd="0" presId="urn:microsoft.com/office/officeart/2005/8/layout/cycle1"/>
    <dgm:cxn modelId="{C8EC15CF-7252-4A92-B171-555012F2DFC6}" type="presParOf" srcId="{418B87C4-BA78-4DAD-822F-178FA3283284}" destId="{46823C71-9164-4DDB-B2C4-87769011B16D}" srcOrd="29" destOrd="0" presId="urn:microsoft.com/office/officeart/2005/8/layout/cycle1"/>
    <dgm:cxn modelId="{B6477842-AFE0-4EC1-8EBF-567D25B5964E}" type="presParOf" srcId="{418B87C4-BA78-4DAD-822F-178FA3283284}" destId="{F5FA70DD-E1A9-4416-AB4D-61878F07D288}" srcOrd="30" destOrd="0" presId="urn:microsoft.com/office/officeart/2005/8/layout/cycle1"/>
    <dgm:cxn modelId="{9553D097-3460-4851-A826-B9FF4792064F}" type="presParOf" srcId="{418B87C4-BA78-4DAD-822F-178FA3283284}" destId="{E91650F9-0362-4404-BD59-B4B26D5F9531}" srcOrd="31" destOrd="0" presId="urn:microsoft.com/office/officeart/2005/8/layout/cycle1"/>
    <dgm:cxn modelId="{AB97C403-7B70-4171-B9FE-C116BD97BFC7}" type="presParOf" srcId="{418B87C4-BA78-4DAD-822F-178FA3283284}" destId="{B455F51A-AC8F-4071-A87D-E12E8FDAD031}" srcOrd="32" destOrd="0" presId="urn:microsoft.com/office/officeart/2005/8/layout/cycle1"/>
    <dgm:cxn modelId="{7F302516-BF9A-4011-9435-8CE0C25059A1}" type="presParOf" srcId="{418B87C4-BA78-4DAD-822F-178FA3283284}" destId="{97717E4B-52EA-447D-BD3C-244AB1BBCF9F}" srcOrd="33" destOrd="0" presId="urn:microsoft.com/office/officeart/2005/8/layout/cycle1"/>
    <dgm:cxn modelId="{BB4E0D80-6541-4CE3-84F9-8A7E25665442}" type="presParOf" srcId="{418B87C4-BA78-4DAD-822F-178FA3283284}" destId="{4B510DCA-A12F-4F34-AD8F-C8A03BBE2F8F}" srcOrd="34" destOrd="0" presId="urn:microsoft.com/office/officeart/2005/8/layout/cycle1"/>
    <dgm:cxn modelId="{A65B759D-F1A5-44CE-BB65-7146860F846F}" type="presParOf" srcId="{418B87C4-BA78-4DAD-822F-178FA3283284}" destId="{D4061E75-AF87-4D2B-8B01-5977C57C8A28}"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CE1B6-1BC7-4519-9BEF-8D0EBC03ECA7}">
      <dsp:nvSpPr>
        <dsp:cNvPr id="0" name=""/>
        <dsp:cNvSpPr/>
      </dsp:nvSpPr>
      <dsp:spPr>
        <a:xfrm rot="5400000">
          <a:off x="6490691" y="-3549509"/>
          <a:ext cx="1214722"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Capital cost</a:t>
          </a:r>
        </a:p>
        <a:p>
          <a:pPr marL="228600" lvl="1" indent="-228600" algn="l" defTabSz="889000">
            <a:lnSpc>
              <a:spcPct val="90000"/>
            </a:lnSpc>
            <a:spcBef>
              <a:spcPct val="0"/>
            </a:spcBef>
            <a:spcAft>
              <a:spcPct val="15000"/>
            </a:spcAft>
            <a:buChar char="•"/>
          </a:pPr>
          <a:r>
            <a:rPr lang="en-AU" sz="2000" kern="1200" dirty="0"/>
            <a:t>Operating and maintenance cost</a:t>
          </a:r>
        </a:p>
        <a:p>
          <a:pPr marL="228600" lvl="1" indent="-228600" algn="l" defTabSz="889000">
            <a:lnSpc>
              <a:spcPct val="90000"/>
            </a:lnSpc>
            <a:spcBef>
              <a:spcPct val="0"/>
            </a:spcBef>
            <a:spcAft>
              <a:spcPct val="15000"/>
            </a:spcAft>
            <a:buChar char="•"/>
          </a:pPr>
          <a:r>
            <a:rPr lang="en-AU" sz="2000" kern="1200" dirty="0"/>
            <a:t>Lifecycle cost</a:t>
          </a:r>
        </a:p>
        <a:p>
          <a:pPr marL="228600" lvl="1" indent="-228600" algn="l" defTabSz="889000">
            <a:lnSpc>
              <a:spcPct val="90000"/>
            </a:lnSpc>
            <a:spcBef>
              <a:spcPct val="0"/>
            </a:spcBef>
            <a:spcAft>
              <a:spcPct val="15000"/>
            </a:spcAft>
            <a:buChar char="•"/>
          </a:pPr>
          <a:r>
            <a:rPr lang="en-AU" sz="2000" kern="1200" dirty="0"/>
            <a:t>Step change in cost due to biosolids feed solids required</a:t>
          </a:r>
        </a:p>
      </dsp:txBody>
      <dsp:txXfrm rot="-5400000">
        <a:off x="2811424" y="189056"/>
        <a:ext cx="8513959" cy="1096126"/>
      </dsp:txXfrm>
    </dsp:sp>
    <dsp:sp modelId="{0D0C2E5C-14BD-440B-B03A-856E156299F3}">
      <dsp:nvSpPr>
        <dsp:cNvPr id="0" name=""/>
        <dsp:cNvSpPr/>
      </dsp:nvSpPr>
      <dsp:spPr>
        <a:xfrm>
          <a:off x="0" y="401"/>
          <a:ext cx="2810044" cy="14718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Financial</a:t>
          </a:r>
        </a:p>
      </dsp:txBody>
      <dsp:txXfrm>
        <a:off x="71850" y="72251"/>
        <a:ext cx="2666344" cy="1328159"/>
      </dsp:txXfrm>
    </dsp:sp>
    <dsp:sp modelId="{0CC224A6-6827-40C5-A091-8B18811059C3}">
      <dsp:nvSpPr>
        <dsp:cNvPr id="0" name=""/>
        <dsp:cNvSpPr/>
      </dsp:nvSpPr>
      <dsp:spPr>
        <a:xfrm rot="5400000">
          <a:off x="6688249" y="-2253485"/>
          <a:ext cx="819606"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Regulatory approval pathway for product end use</a:t>
          </a:r>
        </a:p>
        <a:p>
          <a:pPr marL="228600" lvl="1" indent="-228600" algn="l" defTabSz="889000">
            <a:lnSpc>
              <a:spcPct val="90000"/>
            </a:lnSpc>
            <a:spcBef>
              <a:spcPct val="0"/>
            </a:spcBef>
            <a:spcAft>
              <a:spcPct val="15000"/>
            </a:spcAft>
            <a:buChar char="•"/>
          </a:pPr>
          <a:r>
            <a:rPr lang="en-AU" sz="2000" kern="1200" dirty="0"/>
            <a:t>Regulatory approval pathway for facility</a:t>
          </a:r>
        </a:p>
      </dsp:txBody>
      <dsp:txXfrm rot="-5400000">
        <a:off x="2811424" y="1663350"/>
        <a:ext cx="8533247" cy="739586"/>
      </dsp:txXfrm>
    </dsp:sp>
    <dsp:sp modelId="{1DD519FA-EEB2-4CA2-B3E8-415CAE145851}">
      <dsp:nvSpPr>
        <dsp:cNvPr id="0" name=""/>
        <dsp:cNvSpPr/>
      </dsp:nvSpPr>
      <dsp:spPr>
        <a:xfrm>
          <a:off x="1379" y="1536598"/>
          <a:ext cx="2810044" cy="9930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a:t>Regulatory</a:t>
          </a:r>
        </a:p>
      </dsp:txBody>
      <dsp:txXfrm>
        <a:off x="49858" y="1585077"/>
        <a:ext cx="2713086" cy="896131"/>
      </dsp:txXfrm>
    </dsp:sp>
    <dsp:sp modelId="{71096E0A-D7F8-40E3-9DC7-6E19188A26C1}">
      <dsp:nvSpPr>
        <dsp:cNvPr id="0" name=""/>
        <dsp:cNvSpPr/>
      </dsp:nvSpPr>
      <dsp:spPr>
        <a:xfrm rot="5400000">
          <a:off x="6518261" y="-990875"/>
          <a:ext cx="1159582"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a:t>Impact on site constraints (footprint, odour, noise, amenity, etc.)</a:t>
          </a:r>
        </a:p>
        <a:p>
          <a:pPr marL="228600" lvl="1" indent="-228600" algn="l" defTabSz="889000">
            <a:lnSpc>
              <a:spcPct val="90000"/>
            </a:lnSpc>
            <a:spcBef>
              <a:spcPct val="0"/>
            </a:spcBef>
            <a:spcAft>
              <a:spcPct val="15000"/>
            </a:spcAft>
            <a:buChar char="•"/>
          </a:pPr>
          <a:r>
            <a:rPr lang="en-AU" sz="2000" kern="1200" dirty="0"/>
            <a:t>Broader environmental impacts (return stream impacts, waste streams, etc.)</a:t>
          </a:r>
        </a:p>
        <a:p>
          <a:pPr marL="228600" lvl="1" indent="-228600" algn="l" defTabSz="889000">
            <a:lnSpc>
              <a:spcPct val="90000"/>
            </a:lnSpc>
            <a:spcBef>
              <a:spcPct val="0"/>
            </a:spcBef>
            <a:spcAft>
              <a:spcPct val="15000"/>
            </a:spcAft>
            <a:buChar char="•"/>
          </a:pPr>
          <a:r>
            <a:rPr lang="en-AU" sz="2000" kern="1200"/>
            <a:t>GHG emissions</a:t>
          </a:r>
        </a:p>
      </dsp:txBody>
      <dsp:txXfrm rot="-5400000">
        <a:off x="2811424" y="2772568"/>
        <a:ext cx="8516651" cy="1046370"/>
      </dsp:txXfrm>
    </dsp:sp>
    <dsp:sp modelId="{7BE6D678-747F-4356-8688-455620ADCC71}">
      <dsp:nvSpPr>
        <dsp:cNvPr id="0" name=""/>
        <dsp:cNvSpPr/>
      </dsp:nvSpPr>
      <dsp:spPr>
        <a:xfrm>
          <a:off x="1379" y="2593237"/>
          <a:ext cx="2810044" cy="1405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a:t>Environmental</a:t>
          </a:r>
        </a:p>
      </dsp:txBody>
      <dsp:txXfrm>
        <a:off x="69967" y="2661825"/>
        <a:ext cx="2672868" cy="1267855"/>
      </dsp:txXfrm>
    </dsp:sp>
    <dsp:sp modelId="{29E0683A-6D8B-4D3B-84CE-ED51CF3D2CB8}">
      <dsp:nvSpPr>
        <dsp:cNvPr id="0" name=""/>
        <dsp:cNvSpPr/>
      </dsp:nvSpPr>
      <dsp:spPr>
        <a:xfrm rot="5400000">
          <a:off x="6573575" y="410685"/>
          <a:ext cx="1048954"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a:t>Offtake product markets</a:t>
          </a:r>
        </a:p>
        <a:p>
          <a:pPr marL="228600" lvl="1" indent="-228600" algn="l" defTabSz="889000">
            <a:lnSpc>
              <a:spcPct val="90000"/>
            </a:lnSpc>
            <a:spcBef>
              <a:spcPct val="0"/>
            </a:spcBef>
            <a:spcAft>
              <a:spcPct val="15000"/>
            </a:spcAft>
            <a:buChar char="•"/>
          </a:pPr>
          <a:r>
            <a:rPr lang="en-AU" sz="2000" kern="1200" dirty="0"/>
            <a:t>Organic waste markets</a:t>
          </a:r>
        </a:p>
        <a:p>
          <a:pPr marL="228600" lvl="1" indent="-228600" algn="l" defTabSz="889000">
            <a:lnSpc>
              <a:spcPct val="90000"/>
            </a:lnSpc>
            <a:spcBef>
              <a:spcPct val="0"/>
            </a:spcBef>
            <a:spcAft>
              <a:spcPct val="15000"/>
            </a:spcAft>
            <a:buChar char="•"/>
          </a:pPr>
          <a:r>
            <a:rPr lang="en-AU" sz="2000" kern="1200" dirty="0"/>
            <a:t>Energy production</a:t>
          </a:r>
        </a:p>
      </dsp:txBody>
      <dsp:txXfrm rot="-5400000">
        <a:off x="2811424" y="4224042"/>
        <a:ext cx="8522051" cy="946542"/>
      </dsp:txXfrm>
    </dsp:sp>
    <dsp:sp modelId="{2DD17C38-08B1-4E9C-AAAE-A0FEF5B8B10E}">
      <dsp:nvSpPr>
        <dsp:cNvPr id="0" name=""/>
        <dsp:cNvSpPr/>
      </dsp:nvSpPr>
      <dsp:spPr>
        <a:xfrm>
          <a:off x="1379" y="4061818"/>
          <a:ext cx="2810044" cy="12709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a:t>Commercial</a:t>
          </a:r>
        </a:p>
      </dsp:txBody>
      <dsp:txXfrm>
        <a:off x="63424" y="4123863"/>
        <a:ext cx="2685954" cy="1146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8B8AB-D2B0-4DEE-A6E5-511FCC607FBF}">
      <dsp:nvSpPr>
        <dsp:cNvPr id="0" name=""/>
        <dsp:cNvSpPr/>
      </dsp:nvSpPr>
      <dsp:spPr>
        <a:xfrm rot="5400000">
          <a:off x="6426334" y="-3469192"/>
          <a:ext cx="1343436"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Technology maturity / commercial readiness</a:t>
          </a:r>
        </a:p>
        <a:p>
          <a:pPr marL="228600" lvl="1" indent="-228600" algn="l" defTabSz="889000">
            <a:lnSpc>
              <a:spcPct val="90000"/>
            </a:lnSpc>
            <a:spcBef>
              <a:spcPct val="0"/>
            </a:spcBef>
            <a:spcAft>
              <a:spcPct val="15000"/>
            </a:spcAft>
            <a:buChar char="•"/>
          </a:pPr>
          <a:r>
            <a:rPr lang="en-AU" sz="2000" kern="1200" dirty="0"/>
            <a:t>Operational reliability and risks</a:t>
          </a:r>
        </a:p>
        <a:p>
          <a:pPr marL="228600" lvl="1" indent="-228600" algn="l" defTabSz="889000">
            <a:lnSpc>
              <a:spcPct val="90000"/>
            </a:lnSpc>
            <a:spcBef>
              <a:spcPct val="0"/>
            </a:spcBef>
            <a:spcAft>
              <a:spcPct val="15000"/>
            </a:spcAft>
            <a:buChar char="•"/>
          </a:pPr>
          <a:r>
            <a:rPr lang="en-AU" sz="2000" kern="1200"/>
            <a:t>Supplier risks</a:t>
          </a:r>
        </a:p>
      </dsp:txBody>
      <dsp:txXfrm rot="-5400000">
        <a:off x="2811424" y="211299"/>
        <a:ext cx="8507676" cy="1212274"/>
      </dsp:txXfrm>
    </dsp:sp>
    <dsp:sp modelId="{C4C9CB2E-33B7-4016-8071-EA5EF388ECF9}">
      <dsp:nvSpPr>
        <dsp:cNvPr id="0" name=""/>
        <dsp:cNvSpPr/>
      </dsp:nvSpPr>
      <dsp:spPr>
        <a:xfrm>
          <a:off x="1379" y="3532"/>
          <a:ext cx="2810044" cy="16278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Technological</a:t>
          </a:r>
        </a:p>
      </dsp:txBody>
      <dsp:txXfrm>
        <a:off x="80842" y="82995"/>
        <a:ext cx="2651118" cy="1468881"/>
      </dsp:txXfrm>
    </dsp:sp>
    <dsp:sp modelId="{81FA1332-636E-408B-8C2A-544B0B4B7203}">
      <dsp:nvSpPr>
        <dsp:cNvPr id="0" name=""/>
        <dsp:cNvSpPr/>
      </dsp:nvSpPr>
      <dsp:spPr>
        <a:xfrm rot="5400000">
          <a:off x="6426334" y="-1759994"/>
          <a:ext cx="1343436"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Truck movements</a:t>
          </a:r>
        </a:p>
        <a:p>
          <a:pPr marL="228600" lvl="1" indent="-228600" algn="l" defTabSz="889000">
            <a:lnSpc>
              <a:spcPct val="90000"/>
            </a:lnSpc>
            <a:spcBef>
              <a:spcPct val="0"/>
            </a:spcBef>
            <a:spcAft>
              <a:spcPct val="15000"/>
            </a:spcAft>
            <a:buChar char="•"/>
          </a:pPr>
          <a:r>
            <a:rPr lang="en-AU" sz="2000" kern="1200" dirty="0"/>
            <a:t>Odour</a:t>
          </a:r>
        </a:p>
        <a:p>
          <a:pPr marL="228600" lvl="1" indent="-228600" algn="l" defTabSz="889000">
            <a:lnSpc>
              <a:spcPct val="90000"/>
            </a:lnSpc>
            <a:spcBef>
              <a:spcPct val="0"/>
            </a:spcBef>
            <a:spcAft>
              <a:spcPct val="15000"/>
            </a:spcAft>
            <a:buChar char="•"/>
          </a:pPr>
          <a:r>
            <a:rPr lang="en-AU" sz="2000" kern="1200" dirty="0"/>
            <a:t>Community perception</a:t>
          </a:r>
        </a:p>
      </dsp:txBody>
      <dsp:txXfrm rot="-5400000">
        <a:off x="2811424" y="1920497"/>
        <a:ext cx="8507676" cy="1212274"/>
      </dsp:txXfrm>
    </dsp:sp>
    <dsp:sp modelId="{FE98070D-A3AA-411D-812E-BB40DC0B6DA6}">
      <dsp:nvSpPr>
        <dsp:cNvPr id="0" name=""/>
        <dsp:cNvSpPr/>
      </dsp:nvSpPr>
      <dsp:spPr>
        <a:xfrm>
          <a:off x="1379" y="1712730"/>
          <a:ext cx="2810044" cy="16278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Social</a:t>
          </a:r>
        </a:p>
      </dsp:txBody>
      <dsp:txXfrm>
        <a:off x="80842" y="1792193"/>
        <a:ext cx="2651118" cy="1468881"/>
      </dsp:txXfrm>
    </dsp:sp>
    <dsp:sp modelId="{160E40D1-273D-4FF9-83AF-FAFE394B28A2}">
      <dsp:nvSpPr>
        <dsp:cNvPr id="0" name=""/>
        <dsp:cNvSpPr/>
      </dsp:nvSpPr>
      <dsp:spPr>
        <a:xfrm rot="5400000">
          <a:off x="6310486" y="89569"/>
          <a:ext cx="1575131" cy="857325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a:t>Resilience to biosolids guideline changes</a:t>
          </a:r>
        </a:p>
        <a:p>
          <a:pPr marL="228600" lvl="1" indent="-228600" algn="l" defTabSz="889000">
            <a:lnSpc>
              <a:spcPct val="90000"/>
            </a:lnSpc>
            <a:spcBef>
              <a:spcPct val="0"/>
            </a:spcBef>
            <a:spcAft>
              <a:spcPct val="15000"/>
            </a:spcAft>
            <a:buChar char="•"/>
          </a:pPr>
          <a:r>
            <a:rPr lang="en-AU" sz="2000" kern="1200"/>
            <a:t>Ability to remove emerging contaminants</a:t>
          </a:r>
        </a:p>
        <a:p>
          <a:pPr marL="228600" lvl="1" indent="-228600" algn="l" defTabSz="889000">
            <a:lnSpc>
              <a:spcPct val="90000"/>
            </a:lnSpc>
            <a:spcBef>
              <a:spcPct val="0"/>
            </a:spcBef>
            <a:spcAft>
              <a:spcPct val="15000"/>
            </a:spcAft>
            <a:buChar char="•"/>
          </a:pPr>
          <a:r>
            <a:rPr lang="en-AU" sz="2000" kern="1200"/>
            <a:t>Staging/modularity</a:t>
          </a:r>
        </a:p>
        <a:p>
          <a:pPr marL="228600" lvl="1" indent="-228600" algn="l" defTabSz="889000">
            <a:lnSpc>
              <a:spcPct val="90000"/>
            </a:lnSpc>
            <a:spcBef>
              <a:spcPct val="0"/>
            </a:spcBef>
            <a:spcAft>
              <a:spcPct val="15000"/>
            </a:spcAft>
            <a:buChar char="•"/>
          </a:pPr>
          <a:r>
            <a:rPr lang="en-AU" sz="2000" kern="1200" dirty="0"/>
            <a:t>Feedstock flexibility</a:t>
          </a:r>
        </a:p>
      </dsp:txBody>
      <dsp:txXfrm rot="-5400000">
        <a:off x="2811423" y="3665524"/>
        <a:ext cx="8496365" cy="1421347"/>
      </dsp:txXfrm>
    </dsp:sp>
    <dsp:sp modelId="{9B535AEA-9387-4685-89CE-7566C93FC677}">
      <dsp:nvSpPr>
        <dsp:cNvPr id="0" name=""/>
        <dsp:cNvSpPr/>
      </dsp:nvSpPr>
      <dsp:spPr>
        <a:xfrm>
          <a:off x="1379" y="3421928"/>
          <a:ext cx="2810044" cy="19085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a:t>Adaptability</a:t>
          </a:r>
        </a:p>
      </dsp:txBody>
      <dsp:txXfrm>
        <a:off x="94546" y="3515095"/>
        <a:ext cx="2623710" cy="1722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CE1B6-1BC7-4519-9BEF-8D0EBC03ECA7}">
      <dsp:nvSpPr>
        <dsp:cNvPr id="0" name=""/>
        <dsp:cNvSpPr/>
      </dsp:nvSpPr>
      <dsp:spPr>
        <a:xfrm rot="5400000">
          <a:off x="6903144" y="-3318362"/>
          <a:ext cx="779467" cy="758671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Biodiversity</a:t>
          </a:r>
        </a:p>
        <a:p>
          <a:pPr marL="228600" lvl="1" indent="-228600" algn="l" defTabSz="889000">
            <a:lnSpc>
              <a:spcPct val="90000"/>
            </a:lnSpc>
            <a:spcBef>
              <a:spcPct val="0"/>
            </a:spcBef>
            <a:spcAft>
              <a:spcPct val="15000"/>
            </a:spcAft>
            <a:buChar char="•"/>
          </a:pPr>
          <a:r>
            <a:rPr lang="en-AU" sz="2000" kern="1200" dirty="0"/>
            <a:t>SEPP Coastal Management</a:t>
          </a:r>
        </a:p>
      </dsp:txBody>
      <dsp:txXfrm rot="-5400000">
        <a:off x="3499519" y="123313"/>
        <a:ext cx="7548667" cy="703367"/>
      </dsp:txXfrm>
    </dsp:sp>
    <dsp:sp modelId="{0D0C2E5C-14BD-440B-B03A-856E156299F3}">
      <dsp:nvSpPr>
        <dsp:cNvPr id="0" name=""/>
        <dsp:cNvSpPr/>
      </dsp:nvSpPr>
      <dsp:spPr>
        <a:xfrm>
          <a:off x="352" y="2767"/>
          <a:ext cx="3499166"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Environmental</a:t>
          </a:r>
        </a:p>
      </dsp:txBody>
      <dsp:txXfrm>
        <a:off x="46457" y="48872"/>
        <a:ext cx="3406956" cy="852247"/>
      </dsp:txXfrm>
    </dsp:sp>
    <dsp:sp modelId="{0CC224A6-6827-40C5-A091-8B18811059C3}">
      <dsp:nvSpPr>
        <dsp:cNvPr id="0" name=""/>
        <dsp:cNvSpPr/>
      </dsp:nvSpPr>
      <dsp:spPr>
        <a:xfrm rot="5400000">
          <a:off x="6439301" y="-1936161"/>
          <a:ext cx="1668360" cy="761049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a:t>Community disruption due to truck movements</a:t>
          </a:r>
        </a:p>
        <a:p>
          <a:pPr marL="228600" lvl="1" indent="-228600" algn="l" defTabSz="889000">
            <a:lnSpc>
              <a:spcPct val="90000"/>
            </a:lnSpc>
            <a:spcBef>
              <a:spcPct val="0"/>
            </a:spcBef>
            <a:spcAft>
              <a:spcPct val="15000"/>
            </a:spcAft>
            <a:buChar char="•"/>
          </a:pPr>
          <a:r>
            <a:rPr lang="en-AU" sz="2000" kern="1200"/>
            <a:t>Buffer zones and proximity to sensitive receivers</a:t>
          </a:r>
        </a:p>
        <a:p>
          <a:pPr marL="228600" lvl="1" indent="-228600" algn="l" defTabSz="889000">
            <a:lnSpc>
              <a:spcPct val="90000"/>
            </a:lnSpc>
            <a:spcBef>
              <a:spcPct val="0"/>
            </a:spcBef>
            <a:spcAft>
              <a:spcPct val="15000"/>
            </a:spcAft>
            <a:buChar char="•"/>
          </a:pPr>
          <a:r>
            <a:rPr lang="en-AU" sz="2000" kern="1200"/>
            <a:t>Indigenous and non-Indigenous heritage</a:t>
          </a:r>
        </a:p>
        <a:p>
          <a:pPr marL="228600" lvl="1" indent="-228600" algn="l" defTabSz="889000">
            <a:lnSpc>
              <a:spcPct val="90000"/>
            </a:lnSpc>
            <a:spcBef>
              <a:spcPct val="0"/>
            </a:spcBef>
            <a:spcAft>
              <a:spcPct val="15000"/>
            </a:spcAft>
            <a:buChar char="•"/>
          </a:pPr>
          <a:r>
            <a:rPr lang="en-AU" sz="2000" kern="1200"/>
            <a:t>Native Title issues</a:t>
          </a:r>
        </a:p>
      </dsp:txBody>
      <dsp:txXfrm rot="-5400000">
        <a:off x="3468232" y="1116351"/>
        <a:ext cx="7529056" cy="1505474"/>
      </dsp:txXfrm>
    </dsp:sp>
    <dsp:sp modelId="{1DD519FA-EEB2-4CA2-B3E8-415CAE145851}">
      <dsp:nvSpPr>
        <dsp:cNvPr id="0" name=""/>
        <dsp:cNvSpPr/>
      </dsp:nvSpPr>
      <dsp:spPr>
        <a:xfrm>
          <a:off x="352" y="1018905"/>
          <a:ext cx="3467879" cy="17003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Social</a:t>
          </a:r>
        </a:p>
      </dsp:txBody>
      <dsp:txXfrm>
        <a:off x="83357" y="1101910"/>
        <a:ext cx="3301869" cy="1534354"/>
      </dsp:txXfrm>
    </dsp:sp>
    <dsp:sp modelId="{71096E0A-D7F8-40E3-9DC7-6E19188A26C1}">
      <dsp:nvSpPr>
        <dsp:cNvPr id="0" name=""/>
        <dsp:cNvSpPr/>
      </dsp:nvSpPr>
      <dsp:spPr>
        <a:xfrm rot="5400000">
          <a:off x="6539878" y="-88719"/>
          <a:ext cx="1498332" cy="757482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a:t>Proximity to organic waste feedstocks</a:t>
          </a:r>
        </a:p>
        <a:p>
          <a:pPr marL="228600" lvl="1" indent="-228600" algn="l" defTabSz="889000">
            <a:lnSpc>
              <a:spcPct val="90000"/>
            </a:lnSpc>
            <a:spcBef>
              <a:spcPct val="0"/>
            </a:spcBef>
            <a:spcAft>
              <a:spcPct val="15000"/>
            </a:spcAft>
            <a:buChar char="•"/>
          </a:pPr>
          <a:r>
            <a:rPr lang="en-AU" sz="2000" kern="1200"/>
            <a:t>Proximity to natural gas network</a:t>
          </a:r>
        </a:p>
        <a:p>
          <a:pPr marL="228600" lvl="1" indent="-228600" algn="l" defTabSz="889000">
            <a:lnSpc>
              <a:spcPct val="90000"/>
            </a:lnSpc>
            <a:spcBef>
              <a:spcPct val="0"/>
            </a:spcBef>
            <a:spcAft>
              <a:spcPct val="15000"/>
            </a:spcAft>
            <a:buChar char="•"/>
          </a:pPr>
          <a:r>
            <a:rPr lang="en-AU" sz="2000" kern="1200"/>
            <a:t>Proximity to large energy users</a:t>
          </a:r>
        </a:p>
        <a:p>
          <a:pPr marL="228600" lvl="1" indent="-228600" algn="l" defTabSz="889000">
            <a:lnSpc>
              <a:spcPct val="90000"/>
            </a:lnSpc>
            <a:spcBef>
              <a:spcPct val="0"/>
            </a:spcBef>
            <a:spcAft>
              <a:spcPct val="15000"/>
            </a:spcAft>
            <a:buChar char="•"/>
          </a:pPr>
          <a:r>
            <a:rPr lang="en-AU" sz="2000" kern="1200"/>
            <a:t>Site electricity demand</a:t>
          </a:r>
        </a:p>
      </dsp:txBody>
      <dsp:txXfrm rot="-5400000">
        <a:off x="3501632" y="3022670"/>
        <a:ext cx="7501682" cy="1352046"/>
      </dsp:txXfrm>
    </dsp:sp>
    <dsp:sp modelId="{7BE6D678-747F-4356-8688-455620ADCC71}">
      <dsp:nvSpPr>
        <dsp:cNvPr id="0" name=""/>
        <dsp:cNvSpPr/>
      </dsp:nvSpPr>
      <dsp:spPr>
        <a:xfrm>
          <a:off x="352" y="2790951"/>
          <a:ext cx="3501279" cy="18154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Commercial</a:t>
          </a:r>
        </a:p>
      </dsp:txBody>
      <dsp:txXfrm>
        <a:off x="88977" y="2879576"/>
        <a:ext cx="3324029" cy="1638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0683A-6D8B-4D3B-84CE-ED51CF3D2CB8}">
      <dsp:nvSpPr>
        <dsp:cNvPr id="0" name=""/>
        <dsp:cNvSpPr/>
      </dsp:nvSpPr>
      <dsp:spPr>
        <a:xfrm rot="5400000">
          <a:off x="6909033" y="-3325440"/>
          <a:ext cx="760449" cy="757482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Proximity to biosolids production sites</a:t>
          </a:r>
        </a:p>
        <a:p>
          <a:pPr marL="228600" lvl="1" indent="-228600" algn="l" defTabSz="889000">
            <a:lnSpc>
              <a:spcPct val="90000"/>
            </a:lnSpc>
            <a:spcBef>
              <a:spcPct val="0"/>
            </a:spcBef>
            <a:spcAft>
              <a:spcPct val="15000"/>
            </a:spcAft>
            <a:buChar char="•"/>
          </a:pPr>
          <a:r>
            <a:rPr lang="en-AU" sz="2000" kern="1200"/>
            <a:t>Proximity to biosolids application sites</a:t>
          </a:r>
        </a:p>
      </dsp:txBody>
      <dsp:txXfrm rot="-5400000">
        <a:off x="3501845" y="118870"/>
        <a:ext cx="7537703" cy="686205"/>
      </dsp:txXfrm>
    </dsp:sp>
    <dsp:sp modelId="{2DD17C38-08B1-4E9C-AAAE-A0FEF5B8B10E}">
      <dsp:nvSpPr>
        <dsp:cNvPr id="0" name=""/>
        <dsp:cNvSpPr/>
      </dsp:nvSpPr>
      <dsp:spPr>
        <a:xfrm>
          <a:off x="565" y="1264"/>
          <a:ext cx="3501279" cy="9214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dirty="0"/>
            <a:t>Logistical</a:t>
          </a:r>
        </a:p>
      </dsp:txBody>
      <dsp:txXfrm>
        <a:off x="45545" y="46244"/>
        <a:ext cx="3411319" cy="831456"/>
      </dsp:txXfrm>
    </dsp:sp>
    <dsp:sp modelId="{81FA1332-636E-408B-8C2A-544B0B4B7203}">
      <dsp:nvSpPr>
        <dsp:cNvPr id="0" name=""/>
        <dsp:cNvSpPr/>
      </dsp:nvSpPr>
      <dsp:spPr>
        <a:xfrm rot="5400000">
          <a:off x="6263386" y="-1505992"/>
          <a:ext cx="2094230" cy="755104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dirty="0"/>
            <a:t>Liquid discharge suitability</a:t>
          </a:r>
        </a:p>
        <a:p>
          <a:pPr marL="228600" lvl="1" indent="-228600" algn="l" defTabSz="889000">
            <a:lnSpc>
              <a:spcPct val="90000"/>
            </a:lnSpc>
            <a:spcBef>
              <a:spcPct val="0"/>
            </a:spcBef>
            <a:spcAft>
              <a:spcPct val="15000"/>
            </a:spcAft>
            <a:buChar char="•"/>
          </a:pPr>
          <a:r>
            <a:rPr lang="en-AU" sz="2000" kern="1200" dirty="0"/>
            <a:t>Site road access</a:t>
          </a:r>
        </a:p>
        <a:p>
          <a:pPr marL="228600" lvl="1" indent="-228600" algn="l" defTabSz="889000">
            <a:lnSpc>
              <a:spcPct val="90000"/>
            </a:lnSpc>
            <a:spcBef>
              <a:spcPct val="0"/>
            </a:spcBef>
            <a:spcAft>
              <a:spcPct val="15000"/>
            </a:spcAft>
            <a:buChar char="•"/>
          </a:pPr>
          <a:r>
            <a:rPr lang="en-AU" sz="2000" kern="1200"/>
            <a:t>Footprint</a:t>
          </a:r>
        </a:p>
        <a:p>
          <a:pPr marL="228600" lvl="1" indent="-228600" algn="l" defTabSz="889000">
            <a:lnSpc>
              <a:spcPct val="90000"/>
            </a:lnSpc>
            <a:spcBef>
              <a:spcPct val="0"/>
            </a:spcBef>
            <a:spcAft>
              <a:spcPct val="15000"/>
            </a:spcAft>
            <a:buChar char="•"/>
          </a:pPr>
          <a:r>
            <a:rPr lang="en-AU" sz="2000" kern="1200"/>
            <a:t>Topography</a:t>
          </a:r>
        </a:p>
        <a:p>
          <a:pPr marL="228600" lvl="1" indent="-228600" algn="l" defTabSz="889000">
            <a:lnSpc>
              <a:spcPct val="90000"/>
            </a:lnSpc>
            <a:spcBef>
              <a:spcPct val="0"/>
            </a:spcBef>
            <a:spcAft>
              <a:spcPct val="15000"/>
            </a:spcAft>
            <a:buChar char="•"/>
          </a:pPr>
          <a:r>
            <a:rPr lang="en-AU" sz="2000" kern="1200"/>
            <a:t>Acid sulfate soils</a:t>
          </a:r>
        </a:p>
      </dsp:txBody>
      <dsp:txXfrm rot="-5400000">
        <a:off x="3534980" y="1324646"/>
        <a:ext cx="7448810" cy="1889766"/>
      </dsp:txXfrm>
    </dsp:sp>
    <dsp:sp modelId="{FE98070D-A3AA-411D-812E-BB40DC0B6DA6}">
      <dsp:nvSpPr>
        <dsp:cNvPr id="0" name=""/>
        <dsp:cNvSpPr/>
      </dsp:nvSpPr>
      <dsp:spPr>
        <a:xfrm>
          <a:off x="565" y="1000775"/>
          <a:ext cx="3534415" cy="2537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a:t>Site Suitability</a:t>
          </a:r>
        </a:p>
      </dsp:txBody>
      <dsp:txXfrm>
        <a:off x="124436" y="1124646"/>
        <a:ext cx="3286673" cy="2289764"/>
      </dsp:txXfrm>
    </dsp:sp>
    <dsp:sp modelId="{5A28B8AB-D2B0-4DEE-A6E5-511FCC607FBF}">
      <dsp:nvSpPr>
        <dsp:cNvPr id="0" name=""/>
        <dsp:cNvSpPr/>
      </dsp:nvSpPr>
      <dsp:spPr>
        <a:xfrm rot="5400000">
          <a:off x="6901332" y="336636"/>
          <a:ext cx="818339" cy="755104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AU" sz="2000" kern="1200"/>
            <a:t>Zoning and surrounding land use</a:t>
          </a:r>
        </a:p>
        <a:p>
          <a:pPr marL="228600" lvl="1" indent="-228600" algn="l" defTabSz="889000">
            <a:lnSpc>
              <a:spcPct val="90000"/>
            </a:lnSpc>
            <a:spcBef>
              <a:spcPct val="0"/>
            </a:spcBef>
            <a:spcAft>
              <a:spcPct val="15000"/>
            </a:spcAft>
            <a:buChar char="•"/>
          </a:pPr>
          <a:r>
            <a:rPr lang="en-AU" sz="2000" kern="1200"/>
            <a:t>Land ownership</a:t>
          </a:r>
        </a:p>
      </dsp:txBody>
      <dsp:txXfrm rot="-5400000">
        <a:off x="3534981" y="3742935"/>
        <a:ext cx="7511094" cy="738443"/>
      </dsp:txXfrm>
    </dsp:sp>
    <dsp:sp modelId="{C4C9CB2E-33B7-4016-8071-EA5EF388ECF9}">
      <dsp:nvSpPr>
        <dsp:cNvPr id="0" name=""/>
        <dsp:cNvSpPr/>
      </dsp:nvSpPr>
      <dsp:spPr>
        <a:xfrm>
          <a:off x="565" y="3616377"/>
          <a:ext cx="3534415" cy="9915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AU" sz="2400" b="1" kern="1200"/>
            <a:t>Land issues</a:t>
          </a:r>
        </a:p>
      </dsp:txBody>
      <dsp:txXfrm>
        <a:off x="48969" y="3664781"/>
        <a:ext cx="3437607" cy="894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842DD-68B3-48D4-A065-7EBBA1C3BA1D}">
      <dsp:nvSpPr>
        <dsp:cNvPr id="0" name=""/>
        <dsp:cNvSpPr/>
      </dsp:nvSpPr>
      <dsp:spPr>
        <a:xfrm>
          <a:off x="3847264" y="-82990"/>
          <a:ext cx="1055099" cy="982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1</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Define problem, aims, objectives, requirements</a:t>
          </a:r>
          <a:endParaRPr lang="en-US" sz="1200" b="0" kern="1200" dirty="0">
            <a:latin typeface="Arial" panose="020B0604020202020204" pitchFamily="34" charset="0"/>
            <a:ea typeface="+mn-ea"/>
            <a:cs typeface="Arial" panose="020B0604020202020204" pitchFamily="34" charset="0"/>
          </a:endParaRPr>
        </a:p>
      </dsp:txBody>
      <dsp:txXfrm>
        <a:off x="3847264" y="-82990"/>
        <a:ext cx="1055099" cy="982206"/>
      </dsp:txXfrm>
    </dsp:sp>
    <dsp:sp modelId="{4D0D69E8-4A35-4DE5-B039-143EAE5D0806}">
      <dsp:nvSpPr>
        <dsp:cNvPr id="0" name=""/>
        <dsp:cNvSpPr/>
      </dsp:nvSpPr>
      <dsp:spPr>
        <a:xfrm>
          <a:off x="1014098" y="185827"/>
          <a:ext cx="5394973" cy="5394973"/>
        </a:xfrm>
        <a:prstGeom prst="circularArrow">
          <a:avLst>
            <a:gd name="adj1" fmla="val 2309"/>
            <a:gd name="adj2" fmla="val 139293"/>
            <a:gd name="adj3" fmla="val 18083842"/>
            <a:gd name="adj4" fmla="val 17861413"/>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D127EC-0E8F-4B57-801E-5EB92269A508}">
      <dsp:nvSpPr>
        <dsp:cNvPr id="0" name=""/>
        <dsp:cNvSpPr/>
      </dsp:nvSpPr>
      <dsp:spPr>
        <a:xfrm>
          <a:off x="4726080" y="751886"/>
          <a:ext cx="1594958"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2</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Define your Adaptive Pathways Planning approach</a:t>
          </a:r>
        </a:p>
      </dsp:txBody>
      <dsp:txXfrm>
        <a:off x="4726080" y="751886"/>
        <a:ext cx="1594958" cy="638908"/>
      </dsp:txXfrm>
    </dsp:sp>
    <dsp:sp modelId="{B83BD39F-B527-4DD2-BBFE-786C022D89EF}">
      <dsp:nvSpPr>
        <dsp:cNvPr id="0" name=""/>
        <dsp:cNvSpPr/>
      </dsp:nvSpPr>
      <dsp:spPr>
        <a:xfrm>
          <a:off x="1014098" y="185827"/>
          <a:ext cx="5394973" cy="5394973"/>
        </a:xfrm>
        <a:prstGeom prst="circularArrow">
          <a:avLst>
            <a:gd name="adj1" fmla="val 2309"/>
            <a:gd name="adj2" fmla="val 139293"/>
            <a:gd name="adj3" fmla="val 20107731"/>
            <a:gd name="adj4" fmla="val 19462649"/>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A2A153-BEC8-49C4-8C0F-12017AB75BCA}">
      <dsp:nvSpPr>
        <dsp:cNvPr id="0" name=""/>
        <dsp:cNvSpPr/>
      </dsp:nvSpPr>
      <dsp:spPr>
        <a:xfrm>
          <a:off x="5659237" y="1900632"/>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3</a:t>
          </a:r>
        </a:p>
        <a:p>
          <a:pPr marL="0" lvl="0" indent="0" algn="ctr" defTabSz="533400" rtl="0">
            <a:lnSpc>
              <a:spcPct val="90000"/>
            </a:lnSpc>
            <a:spcBef>
              <a:spcPct val="0"/>
            </a:spcBef>
            <a:spcAft>
              <a:spcPct val="35000"/>
            </a:spcAft>
            <a:buNone/>
          </a:pPr>
          <a:r>
            <a:rPr lang="en-AU" sz="1200" b="0" i="0" u="none"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Understand</a:t>
          </a:r>
          <a:r>
            <a:rPr lang="en-AU" sz="1200" b="0" i="0" u="none" kern="1200" dirty="0">
              <a:latin typeface="Arial" panose="020B0604020202020204" pitchFamily="34" charset="0"/>
              <a:ea typeface="+mn-ea"/>
              <a:cs typeface="Arial" panose="020B0604020202020204" pitchFamily="34" charset="0"/>
            </a:rPr>
            <a:t> functioning of current system</a:t>
          </a:r>
        </a:p>
      </dsp:txBody>
      <dsp:txXfrm>
        <a:off x="5659237" y="1900632"/>
        <a:ext cx="1055099" cy="638908"/>
      </dsp:txXfrm>
    </dsp:sp>
    <dsp:sp modelId="{430B1C22-E250-498F-AEDC-4A2BD33E3DEF}">
      <dsp:nvSpPr>
        <dsp:cNvPr id="0" name=""/>
        <dsp:cNvSpPr/>
      </dsp:nvSpPr>
      <dsp:spPr>
        <a:xfrm>
          <a:off x="1014098" y="185827"/>
          <a:ext cx="5394973" cy="5394973"/>
        </a:xfrm>
        <a:prstGeom prst="circularArrow">
          <a:avLst>
            <a:gd name="adj1" fmla="val 2309"/>
            <a:gd name="adj2" fmla="val 139293"/>
            <a:gd name="adj3" fmla="val 323292"/>
            <a:gd name="adj4" fmla="val 21137415"/>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0CFB23-77EE-4E4D-A755-D8FD645BE7EC}">
      <dsp:nvSpPr>
        <dsp:cNvPr id="0" name=""/>
        <dsp:cNvSpPr/>
      </dsp:nvSpPr>
      <dsp:spPr>
        <a:xfrm>
          <a:off x="5430454" y="3227088"/>
          <a:ext cx="1512666"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4 </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Define scenarios and drivers of change and uncertainty</a:t>
          </a:r>
        </a:p>
      </dsp:txBody>
      <dsp:txXfrm>
        <a:off x="5430454" y="3227088"/>
        <a:ext cx="1512666" cy="638908"/>
      </dsp:txXfrm>
    </dsp:sp>
    <dsp:sp modelId="{9798941E-71FA-4EB1-B446-87565F5CD9ED}">
      <dsp:nvSpPr>
        <dsp:cNvPr id="0" name=""/>
        <dsp:cNvSpPr/>
      </dsp:nvSpPr>
      <dsp:spPr>
        <a:xfrm>
          <a:off x="1014098" y="185827"/>
          <a:ext cx="5394973" cy="5394973"/>
        </a:xfrm>
        <a:prstGeom prst="circularArrow">
          <a:avLst>
            <a:gd name="adj1" fmla="val 2309"/>
            <a:gd name="adj2" fmla="val 139293"/>
            <a:gd name="adj3" fmla="val 1998059"/>
            <a:gd name="adj4" fmla="val 1352977"/>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C0B9A-EAFD-4378-9D70-80F6EFBD2FCD}">
      <dsp:nvSpPr>
        <dsp:cNvPr id="0" name=""/>
        <dsp:cNvSpPr/>
      </dsp:nvSpPr>
      <dsp:spPr>
        <a:xfrm>
          <a:off x="4727405" y="4321785"/>
          <a:ext cx="1592306" cy="747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5</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Understand functioning of system under future scenarios</a:t>
          </a:r>
        </a:p>
      </dsp:txBody>
      <dsp:txXfrm>
        <a:off x="4727405" y="4321785"/>
        <a:ext cx="1592306" cy="747005"/>
      </dsp:txXfrm>
    </dsp:sp>
    <dsp:sp modelId="{BDFC13EA-E426-4315-95C5-C4B0C2494FDB}">
      <dsp:nvSpPr>
        <dsp:cNvPr id="0" name=""/>
        <dsp:cNvSpPr/>
      </dsp:nvSpPr>
      <dsp:spPr>
        <a:xfrm>
          <a:off x="1014098" y="185827"/>
          <a:ext cx="5394973" cy="5394973"/>
        </a:xfrm>
        <a:prstGeom prst="circularArrow">
          <a:avLst>
            <a:gd name="adj1" fmla="val 2309"/>
            <a:gd name="adj2" fmla="val 139293"/>
            <a:gd name="adj3" fmla="val 3599295"/>
            <a:gd name="adj4" fmla="val 3376866"/>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5BD444-011F-4FF6-99AC-FD02BAAB8F83}">
      <dsp:nvSpPr>
        <dsp:cNvPr id="0" name=""/>
        <dsp:cNvSpPr/>
      </dsp:nvSpPr>
      <dsp:spPr>
        <a:xfrm>
          <a:off x="3847264" y="5039062"/>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6</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Identify Actions</a:t>
          </a:r>
        </a:p>
      </dsp:txBody>
      <dsp:txXfrm>
        <a:off x="3847264" y="5039062"/>
        <a:ext cx="1055099" cy="638908"/>
      </dsp:txXfrm>
    </dsp:sp>
    <dsp:sp modelId="{E7CB5C38-7A75-4DAB-B835-3934361A62FF}">
      <dsp:nvSpPr>
        <dsp:cNvPr id="0" name=""/>
        <dsp:cNvSpPr/>
      </dsp:nvSpPr>
      <dsp:spPr>
        <a:xfrm>
          <a:off x="1014098" y="185827"/>
          <a:ext cx="5394973" cy="5394973"/>
        </a:xfrm>
        <a:prstGeom prst="circularArrow">
          <a:avLst>
            <a:gd name="adj1" fmla="val 2309"/>
            <a:gd name="adj2" fmla="val 139293"/>
            <a:gd name="adj3" fmla="val 5442812"/>
            <a:gd name="adj4" fmla="val 5217895"/>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2174D8-731D-4421-9822-84EEA93C3AAF}">
      <dsp:nvSpPr>
        <dsp:cNvPr id="0" name=""/>
        <dsp:cNvSpPr/>
      </dsp:nvSpPr>
      <dsp:spPr>
        <a:xfrm>
          <a:off x="2520807" y="5039062"/>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7</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Assess Actions</a:t>
          </a:r>
        </a:p>
      </dsp:txBody>
      <dsp:txXfrm>
        <a:off x="2520807" y="5039062"/>
        <a:ext cx="1055099" cy="638908"/>
      </dsp:txXfrm>
    </dsp:sp>
    <dsp:sp modelId="{38DB6151-1F26-4EE4-87F5-A90D9222BFF2}">
      <dsp:nvSpPr>
        <dsp:cNvPr id="0" name=""/>
        <dsp:cNvSpPr/>
      </dsp:nvSpPr>
      <dsp:spPr>
        <a:xfrm>
          <a:off x="1014098" y="185827"/>
          <a:ext cx="5394973" cy="5394973"/>
        </a:xfrm>
        <a:prstGeom prst="circularArrow">
          <a:avLst>
            <a:gd name="adj1" fmla="val 2309"/>
            <a:gd name="adj2" fmla="val 139293"/>
            <a:gd name="adj3" fmla="val 7283842"/>
            <a:gd name="adj4" fmla="val 7061413"/>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330D10-CEEB-41FD-A912-9DBE52907A8C}">
      <dsp:nvSpPr>
        <dsp:cNvPr id="0" name=""/>
        <dsp:cNvSpPr/>
      </dsp:nvSpPr>
      <dsp:spPr>
        <a:xfrm>
          <a:off x="1372062" y="4375833"/>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8</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Develop the Adaptive Pathways</a:t>
          </a:r>
        </a:p>
      </dsp:txBody>
      <dsp:txXfrm>
        <a:off x="1372062" y="4375833"/>
        <a:ext cx="1055099" cy="638908"/>
      </dsp:txXfrm>
    </dsp:sp>
    <dsp:sp modelId="{53145BE0-A63D-455D-9714-F8B16F6810F1}">
      <dsp:nvSpPr>
        <dsp:cNvPr id="0" name=""/>
        <dsp:cNvSpPr/>
      </dsp:nvSpPr>
      <dsp:spPr>
        <a:xfrm>
          <a:off x="1014098" y="185827"/>
          <a:ext cx="5394973" cy="5394973"/>
        </a:xfrm>
        <a:prstGeom prst="circularArrow">
          <a:avLst>
            <a:gd name="adj1" fmla="val 2309"/>
            <a:gd name="adj2" fmla="val 139293"/>
            <a:gd name="adj3" fmla="val 9307731"/>
            <a:gd name="adj4" fmla="val 8662649"/>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4BABC4-1AAC-48F7-B2B4-888324DE1C38}">
      <dsp:nvSpPr>
        <dsp:cNvPr id="0" name=""/>
        <dsp:cNvSpPr/>
      </dsp:nvSpPr>
      <dsp:spPr>
        <a:xfrm>
          <a:off x="708834" y="3227088"/>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9</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Evaluate the Pathways</a:t>
          </a:r>
        </a:p>
      </dsp:txBody>
      <dsp:txXfrm>
        <a:off x="708834" y="3227088"/>
        <a:ext cx="1055099" cy="638908"/>
      </dsp:txXfrm>
    </dsp:sp>
    <dsp:sp modelId="{4E9F87A5-7417-4359-9492-569EFB9FE69C}">
      <dsp:nvSpPr>
        <dsp:cNvPr id="0" name=""/>
        <dsp:cNvSpPr/>
      </dsp:nvSpPr>
      <dsp:spPr>
        <a:xfrm>
          <a:off x="1014098" y="185827"/>
          <a:ext cx="5394973" cy="5394973"/>
        </a:xfrm>
        <a:prstGeom prst="circularArrow">
          <a:avLst>
            <a:gd name="adj1" fmla="val 2309"/>
            <a:gd name="adj2" fmla="val 139293"/>
            <a:gd name="adj3" fmla="val 11123292"/>
            <a:gd name="adj4" fmla="val 10337415"/>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8279A-A199-49CC-AF9B-C4268F6A0F0B}">
      <dsp:nvSpPr>
        <dsp:cNvPr id="0" name=""/>
        <dsp:cNvSpPr/>
      </dsp:nvSpPr>
      <dsp:spPr>
        <a:xfrm>
          <a:off x="708834" y="1900632"/>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10</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Recommend preferred pathway(s)</a:t>
          </a:r>
        </a:p>
      </dsp:txBody>
      <dsp:txXfrm>
        <a:off x="708834" y="1900632"/>
        <a:ext cx="1055099" cy="638908"/>
      </dsp:txXfrm>
    </dsp:sp>
    <dsp:sp modelId="{46823C71-9164-4DDB-B2C4-87769011B16D}">
      <dsp:nvSpPr>
        <dsp:cNvPr id="0" name=""/>
        <dsp:cNvSpPr/>
      </dsp:nvSpPr>
      <dsp:spPr>
        <a:xfrm>
          <a:off x="1014098" y="185827"/>
          <a:ext cx="5394973" cy="5394973"/>
        </a:xfrm>
        <a:prstGeom prst="circularArrow">
          <a:avLst>
            <a:gd name="adj1" fmla="val 2309"/>
            <a:gd name="adj2" fmla="val 139293"/>
            <a:gd name="adj3" fmla="val 12798059"/>
            <a:gd name="adj4" fmla="val 12152977"/>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1650F9-0362-4404-BD59-B4B26D5F9531}">
      <dsp:nvSpPr>
        <dsp:cNvPr id="0" name=""/>
        <dsp:cNvSpPr/>
      </dsp:nvSpPr>
      <dsp:spPr>
        <a:xfrm>
          <a:off x="1372062" y="751886"/>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11</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Develop the Adaptive Plan</a:t>
          </a:r>
        </a:p>
      </dsp:txBody>
      <dsp:txXfrm>
        <a:off x="1372062" y="751886"/>
        <a:ext cx="1055099" cy="638908"/>
      </dsp:txXfrm>
    </dsp:sp>
    <dsp:sp modelId="{B455F51A-AC8F-4071-A87D-E12E8FDAD031}">
      <dsp:nvSpPr>
        <dsp:cNvPr id="0" name=""/>
        <dsp:cNvSpPr/>
      </dsp:nvSpPr>
      <dsp:spPr>
        <a:xfrm>
          <a:off x="1014098" y="185827"/>
          <a:ext cx="5394973" cy="5394973"/>
        </a:xfrm>
        <a:prstGeom prst="circularArrow">
          <a:avLst>
            <a:gd name="adj1" fmla="val 2309"/>
            <a:gd name="adj2" fmla="val 139293"/>
            <a:gd name="adj3" fmla="val 14399295"/>
            <a:gd name="adj4" fmla="val 14176866"/>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510DCA-A12F-4F34-AD8F-C8A03BBE2F8F}">
      <dsp:nvSpPr>
        <dsp:cNvPr id="0" name=""/>
        <dsp:cNvSpPr/>
      </dsp:nvSpPr>
      <dsp:spPr>
        <a:xfrm>
          <a:off x="2520807" y="88658"/>
          <a:ext cx="1055099" cy="63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533400" rtl="0">
            <a:lnSpc>
              <a:spcPct val="90000"/>
            </a:lnSpc>
            <a:spcBef>
              <a:spcPct val="0"/>
            </a:spcBef>
            <a:spcAft>
              <a:spcPct val="35000"/>
            </a:spcAft>
            <a:buNone/>
          </a:pPr>
          <a:r>
            <a:rPr lang="en-AU" sz="1200" b="1" i="0" u="none" kern="1200" dirty="0">
              <a:latin typeface="Arial" panose="020B0604020202020204" pitchFamily="34" charset="0"/>
              <a:ea typeface="+mn-ea"/>
              <a:cs typeface="Arial" panose="020B0604020202020204" pitchFamily="34" charset="0"/>
            </a:rPr>
            <a:t>12</a:t>
          </a:r>
        </a:p>
        <a:p>
          <a:pPr marL="0" lvl="0" indent="0" algn="ctr" defTabSz="533400" rtl="0">
            <a:lnSpc>
              <a:spcPct val="90000"/>
            </a:lnSpc>
            <a:spcBef>
              <a:spcPct val="0"/>
            </a:spcBef>
            <a:spcAft>
              <a:spcPct val="35000"/>
            </a:spcAft>
            <a:buNone/>
          </a:pPr>
          <a:r>
            <a:rPr lang="en-AU" sz="1200" b="0" i="0" u="none" kern="1200" dirty="0">
              <a:latin typeface="Arial" panose="020B0604020202020204" pitchFamily="34" charset="0"/>
              <a:ea typeface="+mn-ea"/>
              <a:cs typeface="Arial" panose="020B0604020202020204" pitchFamily="34" charset="0"/>
            </a:rPr>
            <a:t>Implement, Monitor, Review, Learn</a:t>
          </a:r>
        </a:p>
      </dsp:txBody>
      <dsp:txXfrm>
        <a:off x="2520807" y="88658"/>
        <a:ext cx="1055099" cy="638908"/>
      </dsp:txXfrm>
    </dsp:sp>
    <dsp:sp modelId="{D4061E75-AF87-4D2B-8B01-5977C57C8A28}">
      <dsp:nvSpPr>
        <dsp:cNvPr id="0" name=""/>
        <dsp:cNvSpPr/>
      </dsp:nvSpPr>
      <dsp:spPr>
        <a:xfrm>
          <a:off x="1014098" y="185827"/>
          <a:ext cx="5394973" cy="5394973"/>
        </a:xfrm>
        <a:prstGeom prst="circularArrow">
          <a:avLst>
            <a:gd name="adj1" fmla="val 2309"/>
            <a:gd name="adj2" fmla="val 139293"/>
            <a:gd name="adj3" fmla="val 16242812"/>
            <a:gd name="adj4" fmla="val 16017895"/>
            <a:gd name="adj5" fmla="val 2694"/>
          </a:avLst>
        </a:prstGeom>
        <a:solidFill>
          <a:srgbClr val="F582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65E89E-AD10-46F8-9DA7-599EA6D5A998}" type="datetimeFigureOut">
              <a:rPr lang="en-AU" smtClean="0"/>
              <a:t>5/02/2023</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C53DA0-C2BA-456F-9D60-167892582778}" type="slidenum">
              <a:rPr lang="en-AU" smtClean="0"/>
              <a:t>‹#›</a:t>
            </a:fld>
            <a:endParaRPr lang="en-AU"/>
          </a:p>
        </p:txBody>
      </p:sp>
    </p:spTree>
    <p:extLst>
      <p:ext uri="{BB962C8B-B14F-4D97-AF65-F5344CB8AC3E}">
        <p14:creationId xmlns:p14="http://schemas.microsoft.com/office/powerpoint/2010/main" val="3248403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2CF99-32E6-46C4-A084-46608441066A}" type="datetimeFigureOut">
              <a:rPr lang="en-AU" smtClean="0"/>
              <a:t>5/02/2023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53F0B-C977-4860-82B4-23C7D3D6134E}" type="slidenum">
              <a:rPr lang="en-AU" smtClean="0"/>
              <a:t>‹#›</a:t>
            </a:fld>
            <a:endParaRPr lang="en-AU"/>
          </a:p>
        </p:txBody>
      </p:sp>
    </p:spTree>
    <p:extLst>
      <p:ext uri="{BB962C8B-B14F-4D97-AF65-F5344CB8AC3E}">
        <p14:creationId xmlns:p14="http://schemas.microsoft.com/office/powerpoint/2010/main" val="381143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t>Hunter Water has had a successful biosolids land application program for many years now and we typically reuse 100% of the biosolids generated to improve farm production and support mine site rehabilitation programs.</a:t>
            </a:r>
          </a:p>
          <a:p>
            <a:pPr marL="285750" indent="-285750">
              <a:buFont typeface="Arial" panose="020B0604020202020204" pitchFamily="34" charset="0"/>
              <a:buChar char="•"/>
            </a:pPr>
            <a:r>
              <a:rPr lang="en-AU" sz="1200" dirty="0"/>
              <a:t>In 2021/22 we recovered almost </a:t>
            </a:r>
            <a:r>
              <a:rPr lang="en-AU" sz="1200" b="1" dirty="0"/>
              <a:t>55,000 tonnes </a:t>
            </a:r>
            <a:r>
              <a:rPr lang="en-AU" sz="1200" dirty="0"/>
              <a:t>of biosolids for land application. That’s enough to replace more than 1,000 tonnes of inorganic fertilisers.</a:t>
            </a:r>
          </a:p>
          <a:p>
            <a:pPr marL="285750" indent="-285750" defTabSz="990752">
              <a:buFont typeface="Arial" panose="020B0604020202020204" pitchFamily="34" charset="0"/>
              <a:buChar char="•"/>
              <a:defRPr/>
            </a:pPr>
            <a:r>
              <a:rPr lang="en-AU" sz="1200" b="0" dirty="0">
                <a:solidFill>
                  <a:srgbClr val="183D6E"/>
                </a:solidFill>
                <a:latin typeface="Arial" panose="020B0604020202020204" pitchFamily="34" charset="0"/>
                <a:cs typeface="Arial" panose="020B0604020202020204" pitchFamily="34" charset="0"/>
              </a:rPr>
              <a:t>Although we have 19 Sewage treatment plants, most of our biosolids comes from 8 plants </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located in the larger population centres within the region</a:t>
            </a:r>
            <a:r>
              <a:rPr lang="en-AU" sz="1200" dirty="0">
                <a:solidFill>
                  <a:srgbClr val="183D6E"/>
                </a:solidFill>
                <a:latin typeface="Arial" panose="020B0604020202020204" pitchFamily="34" charset="0"/>
                <a:cs typeface="Arial" panose="020B0604020202020204" pitchFamily="34" charset="0"/>
              </a:rPr>
              <a:t>.</a:t>
            </a:r>
          </a:p>
          <a:p>
            <a:pPr marL="285750" indent="-285750" defTabSz="990752">
              <a:buFont typeface="Arial" panose="020B0604020202020204" pitchFamily="34" charset="0"/>
              <a:buChar char="•"/>
              <a:defRPr/>
            </a:pPr>
            <a:r>
              <a:rPr lang="en-AU" dirty="0"/>
              <a:t>We typically use direct dewatering of waste activated sludge or aerobic digestion at larger sites and sludge lagoons at smaller sites.</a:t>
            </a:r>
          </a:p>
          <a:p>
            <a:pPr marL="285750" indent="-285750" defTabSz="990752">
              <a:buFont typeface="Arial" panose="020B0604020202020204" pitchFamily="34" charset="0"/>
              <a:buChar char="•"/>
              <a:defRPr/>
            </a:pPr>
            <a:r>
              <a:rPr lang="en-AU" dirty="0"/>
              <a:t>We also have one small anaerobic digestion plant treating primary sludge and recovering some energy for onsite use.</a:t>
            </a:r>
          </a:p>
        </p:txBody>
      </p:sp>
      <p:sp>
        <p:nvSpPr>
          <p:cNvPr id="4" name="Slide Number Placeholder 3"/>
          <p:cNvSpPr>
            <a:spLocks noGrp="1"/>
          </p:cNvSpPr>
          <p:nvPr>
            <p:ph type="sldNum" sz="quarter" idx="5"/>
          </p:nvPr>
        </p:nvSpPr>
        <p:spPr/>
        <p:txBody>
          <a:bodyPr/>
          <a:lstStyle/>
          <a:p>
            <a:fld id="{5DD53F0B-C977-4860-82B4-23C7D3D6134E}" type="slidenum">
              <a:rPr lang="en-AU" smtClean="0"/>
              <a:t>4</a:t>
            </a:fld>
            <a:endParaRPr lang="en-AU"/>
          </a:p>
        </p:txBody>
      </p:sp>
    </p:spTree>
    <p:extLst>
      <p:ext uri="{BB962C8B-B14F-4D97-AF65-F5344CB8AC3E}">
        <p14:creationId xmlns:p14="http://schemas.microsoft.com/office/powerpoint/2010/main" val="3267453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Considered existing &amp; decommissioned treatment plant sites, as well as landfill sites and industrial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 obvious site option for centralised biosolids treatment. Will be a big thing at any site (truck movements, odour risk, effluent quality, etc)</a:t>
            </a:r>
          </a:p>
          <a:p>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13</a:t>
            </a:fld>
            <a:endParaRPr lang="en-AU"/>
          </a:p>
        </p:txBody>
      </p:sp>
    </p:spTree>
    <p:extLst>
      <p:ext uri="{BB962C8B-B14F-4D97-AF65-F5344CB8AC3E}">
        <p14:creationId xmlns:p14="http://schemas.microsoft.com/office/powerpoint/2010/main" val="186420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Skip over quickly – people can download slides and look later</a:t>
            </a:r>
          </a:p>
          <a:p>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14</a:t>
            </a:fld>
            <a:endParaRPr lang="en-AU"/>
          </a:p>
        </p:txBody>
      </p:sp>
    </p:spTree>
    <p:extLst>
      <p:ext uri="{BB962C8B-B14F-4D97-AF65-F5344CB8AC3E}">
        <p14:creationId xmlns:p14="http://schemas.microsoft.com/office/powerpoint/2010/main" val="142320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Skip over quickly – people can download slides and look later</a:t>
            </a:r>
          </a:p>
          <a:p>
            <a:r>
              <a:rPr lang="en-AU" dirty="0"/>
              <a:t>Note “liquid discharge suitability” as a key consideration – site and technology could not be selected independently. THP colour issue – needed large dilution ration to avoid coloured plume and performance implications for sites with UV disinfection.</a:t>
            </a:r>
          </a:p>
        </p:txBody>
      </p:sp>
      <p:sp>
        <p:nvSpPr>
          <p:cNvPr id="4" name="Slide Number Placeholder 3"/>
          <p:cNvSpPr>
            <a:spLocks noGrp="1"/>
          </p:cNvSpPr>
          <p:nvPr>
            <p:ph type="sldNum" sz="quarter" idx="5"/>
          </p:nvPr>
        </p:nvSpPr>
        <p:spPr/>
        <p:txBody>
          <a:bodyPr/>
          <a:lstStyle/>
          <a:p>
            <a:fld id="{5DD53F0B-C977-4860-82B4-23C7D3D6134E}" type="slidenum">
              <a:rPr lang="en-AU" smtClean="0"/>
              <a:t>15</a:t>
            </a:fld>
            <a:endParaRPr lang="en-AU"/>
          </a:p>
        </p:txBody>
      </p:sp>
    </p:spTree>
    <p:extLst>
      <p:ext uri="{BB962C8B-B14F-4D97-AF65-F5344CB8AC3E}">
        <p14:creationId xmlns:p14="http://schemas.microsoft.com/office/powerpoint/2010/main" val="211956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Times New Roman" panose="02020603050405020304" pitchFamily="18" charset="0"/>
              </a:rPr>
              <a:t>Dave take over here: (7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Times New Roman" panose="02020603050405020304" pitchFamily="18" charset="0"/>
              </a:rPr>
              <a:t>Skip over pretty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Times New Roman" panose="02020603050405020304" pitchFamily="18" charset="0"/>
              </a:rPr>
              <a:t>The adaptive planning (AP) framework developed by GHD and used in this work enabled HW to make short-term investment decisions to address current drivers whilst maintaining flexibility to respond to future changes (e.g., market and regulatory shocks) and opportunities for improved environmental, social, and economic outcomes (e.g., co-treatment of biosolids with organic waste feedstocks).</a:t>
            </a:r>
          </a:p>
          <a:p>
            <a:endParaRPr lang="en-AU" dirty="0"/>
          </a:p>
          <a:p>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16</a:t>
            </a:fld>
            <a:endParaRPr lang="en-AU"/>
          </a:p>
        </p:txBody>
      </p:sp>
    </p:spTree>
    <p:extLst>
      <p:ext uri="{BB962C8B-B14F-4D97-AF65-F5344CB8AC3E}">
        <p14:creationId xmlns:p14="http://schemas.microsoft.com/office/powerpoint/2010/main" val="1817740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Times New Roman" panose="02020603050405020304" pitchFamily="18" charset="0"/>
              </a:rPr>
              <a:t>The key points of interest that I’ll talk about today include:</a:t>
            </a:r>
          </a:p>
          <a:p>
            <a:pPr marL="285750" indent="-285750">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rPr>
              <a:t>“PESTLE” analysis to consider political, economic, social, technological, legal and environmental drivers of uncertainty or change;</a:t>
            </a:r>
          </a:p>
          <a:p>
            <a:pPr marL="285750" indent="-285750">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rPr>
              <a:t>classification of uncertainties as variables to be explored through sensitivity analysis or key decision points that may trigger a change in biosolids management approach including thresholds (e.g. plant capacity limits) and shocks (e.g. market and regulatory changes); and </a:t>
            </a:r>
          </a:p>
          <a:p>
            <a:pPr marL="285750" indent="-285750">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rPr>
              <a:t>graphical representation of option (or investment) pathways using option pathway diagrams, to show the sequencing of investments and the range of options available to respond to key decision points.</a:t>
            </a:r>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17</a:t>
            </a:fld>
            <a:endParaRPr lang="en-AU"/>
          </a:p>
        </p:txBody>
      </p:sp>
    </p:spTree>
    <p:extLst>
      <p:ext uri="{BB962C8B-B14F-4D97-AF65-F5344CB8AC3E}">
        <p14:creationId xmlns:p14="http://schemas.microsoft.com/office/powerpoint/2010/main" val="423071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Arial" panose="020B0604020202020204" pitchFamily="34" charset="0"/>
                <a:ea typeface="Times New Roman" panose="02020603050405020304" pitchFamily="18" charset="0"/>
              </a:rPr>
              <a:t>We used “PESTLE” analysis to consider political, economic, social, technological, legal and environmental drivers of uncertainty or change.</a:t>
            </a:r>
          </a:p>
          <a:p>
            <a:endParaRPr lang="en-AU" sz="1200" dirty="0">
              <a:effectLst/>
              <a:latin typeface="Arial" panose="020B0604020202020204" pitchFamily="34" charset="0"/>
            </a:endParaRPr>
          </a:p>
          <a:p>
            <a:r>
              <a:rPr lang="en-AU" sz="1200" dirty="0">
                <a:effectLst/>
                <a:latin typeface="Arial" panose="020B0604020202020204" pitchFamily="34" charset="0"/>
              </a:rPr>
              <a:t>Often the drivers of change and uncertainty are inter-related.</a:t>
            </a:r>
          </a:p>
          <a:p>
            <a:r>
              <a:rPr lang="en-AU" sz="1200" dirty="0">
                <a:effectLst/>
                <a:latin typeface="Arial" panose="020B0604020202020204" pitchFamily="34" charset="0"/>
              </a:rPr>
              <a:t>E.g. political action on climate change can drive changes to energy and fuel markets, changing community attitudes, with enough political pressure, can lead to regulatory change, as can understanding of new and emerging environmental risks such as PFAS or other contaminants.</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1" fontAlgn="base" latinLnBrk="0" hangingPunct="1">
              <a:lnSpc>
                <a:spcPct val="100000"/>
              </a:lnSpc>
              <a:spcBef>
                <a:spcPct val="0"/>
              </a:spcBef>
              <a:spcAft>
                <a:spcPct val="0"/>
              </a:spcAft>
              <a:buClrTx/>
              <a:buSzTx/>
              <a:buFontTx/>
              <a:buNone/>
              <a:tabLst/>
              <a:defRPr/>
            </a:pPr>
            <a:fld id="{AEA2E80E-94F3-4A5C-B971-DC4E65EFFD3C}"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5988"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9314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some examples of some of the drivers of uncertainty already starting to play out since the PESTLE analysis was undertaken in 2020. </a:t>
            </a:r>
          </a:p>
          <a:p>
            <a:r>
              <a:rPr lang="en-AU" dirty="0"/>
              <a:t>E.g. phosphorus and urea markets increasing demand for alternative fertilisers, and </a:t>
            </a:r>
          </a:p>
          <a:p>
            <a:r>
              <a:rPr lang="en-AU" dirty="0"/>
              <a:t>PFAS starting to impact public perception and biosolids regulation through the introduction of the PFAS NEMP 3 which is currently out for consultation.</a:t>
            </a:r>
          </a:p>
        </p:txBody>
      </p:sp>
      <p:sp>
        <p:nvSpPr>
          <p:cNvPr id="4" name="Slide Number Placeholder 3"/>
          <p:cNvSpPr>
            <a:spLocks noGrp="1"/>
          </p:cNvSpPr>
          <p:nvPr>
            <p:ph type="sldNum" sz="quarter" idx="5"/>
          </p:nvPr>
        </p:nvSpPr>
        <p:spPr/>
        <p:txBody>
          <a:bodyPr/>
          <a:lstStyle/>
          <a:p>
            <a:fld id="{5DD53F0B-C977-4860-82B4-23C7D3D6134E}" type="slidenum">
              <a:rPr lang="en-AU" smtClean="0"/>
              <a:t>19</a:t>
            </a:fld>
            <a:endParaRPr lang="en-AU"/>
          </a:p>
        </p:txBody>
      </p:sp>
    </p:spTree>
    <p:extLst>
      <p:ext uri="{BB962C8B-B14F-4D97-AF65-F5344CB8AC3E}">
        <p14:creationId xmlns:p14="http://schemas.microsoft.com/office/powerpoint/2010/main" val="912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AU" sz="1200" dirty="0">
                <a:effectLst/>
                <a:latin typeface="Arial" panose="020B0604020202020204" pitchFamily="34" charset="0"/>
                <a:ea typeface="Times New Roman" panose="02020603050405020304" pitchFamily="18" charset="0"/>
              </a:rPr>
              <a:t>Once the uncertainties were agreed on, we went through a process to classify uncertainties as either:</a:t>
            </a:r>
          </a:p>
          <a:p>
            <a:pPr marL="171450" indent="-171450">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rPr>
              <a:t>variables that may impact timing or cost, but don’t necessarily require a significant change in approach, and so could be explored through sensitivity analysis; or</a:t>
            </a:r>
          </a:p>
          <a:p>
            <a:pPr marL="171450" indent="-171450">
              <a:buFont typeface="Arial" panose="020B0604020202020204" pitchFamily="34" charset="0"/>
              <a:buChar char="•"/>
            </a:pPr>
            <a:r>
              <a:rPr lang="en-AU" sz="1200" dirty="0">
                <a:effectLst/>
                <a:latin typeface="Arial" panose="020B0604020202020204" pitchFamily="34" charset="0"/>
                <a:ea typeface="Times New Roman" panose="02020603050405020304" pitchFamily="18" charset="0"/>
              </a:rPr>
              <a:t>key decision points that may trigger a change in biosolids management approach including thresholds (e.g. plant capacity limits) and shocks (e.g. market and regulatory changes); </a:t>
            </a:r>
          </a:p>
          <a:p>
            <a:pPr marL="0" indent="0"/>
            <a:endParaRPr lang="en-AU" sz="1200" b="1" kern="0" baseline="0" dirty="0">
              <a:effectLst/>
              <a:latin typeface="Arial" panose="020B0604020202020204" pitchFamily="34" charset="0"/>
            </a:endParaRPr>
          </a:p>
          <a:p>
            <a:pPr marL="0" indent="0">
              <a:buNone/>
            </a:pPr>
            <a:r>
              <a:rPr lang="en-US" sz="1200" kern="0" baseline="0" dirty="0"/>
              <a:t>(Click through examples fairly quickly):</a:t>
            </a:r>
          </a:p>
          <a:p>
            <a:pPr marL="0" indent="0">
              <a:buNone/>
            </a:pPr>
            <a:r>
              <a:rPr lang="en-US" sz="1200" kern="0" baseline="0" dirty="0"/>
              <a:t>Economic/market drivers and social/demographic drivers were largely covered through sensitivity analysis.</a:t>
            </a:r>
          </a:p>
          <a:p>
            <a:pPr marL="0" indent="0">
              <a:buNone/>
            </a:pPr>
            <a:r>
              <a:rPr lang="en-US" sz="1200" kern="0" baseline="0" dirty="0"/>
              <a:t>Ceasing landfill disposal of organic wastes was considered through technology selection, by considering feedstock flexibility for each technology.</a:t>
            </a:r>
          </a:p>
          <a:p>
            <a:pPr marL="0" indent="0">
              <a:buNone/>
            </a:pPr>
            <a:r>
              <a:rPr lang="en-US" sz="1200" kern="0" baseline="0" dirty="0"/>
              <a:t>Similarly, changes to effluent quality nitrogen limits in WWTW licenses considered through site selection process</a:t>
            </a:r>
          </a:p>
          <a:p>
            <a:pPr marL="0" indent="0">
              <a:buNone/>
            </a:pPr>
            <a:endParaRPr lang="en-US" sz="1200" kern="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1" fontAlgn="base" latinLnBrk="0" hangingPunct="1">
              <a:lnSpc>
                <a:spcPct val="100000"/>
              </a:lnSpc>
              <a:spcBef>
                <a:spcPct val="0"/>
              </a:spcBef>
              <a:spcAft>
                <a:spcPct val="0"/>
              </a:spcAft>
              <a:buClrTx/>
              <a:buSzTx/>
              <a:buFontTx/>
              <a:buNone/>
              <a:tabLst/>
              <a:defRPr/>
            </a:pPr>
            <a:fld id="{AEA2E80E-94F3-4A5C-B971-DC4E65EFFD3C}"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5988"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7599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0" kern="0" baseline="0" dirty="0"/>
              <a:t>The remaining drivers were identified as key decision points to be considered in the adaptive pathways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dirty="0">
                <a:effectLst/>
                <a:latin typeface="Arial" panose="020B0604020202020204" pitchFamily="34" charset="0"/>
                <a:ea typeface="Times New Roman" panose="02020603050405020304" pitchFamily="18" charset="0"/>
              </a:rPr>
              <a:t>Workshop participants voted on how important they thought each decision point was in the context of the business case, and when they thought each decision point might occur.</a:t>
            </a:r>
            <a:endParaRPr lang="en-AU"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baseline="0" dirty="0"/>
              <a:t>Due to the iterative nature of the project, these did tend to evolve a bit over time.</a:t>
            </a:r>
          </a:p>
          <a:p>
            <a:pPr marL="0" indent="0"/>
            <a:endParaRPr lang="en-US" sz="1200" b="0" kern="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1" fontAlgn="base" latinLnBrk="0" hangingPunct="1">
              <a:lnSpc>
                <a:spcPct val="100000"/>
              </a:lnSpc>
              <a:spcBef>
                <a:spcPct val="0"/>
              </a:spcBef>
              <a:spcAft>
                <a:spcPct val="0"/>
              </a:spcAft>
              <a:buClrTx/>
              <a:buSzTx/>
              <a:buFontTx/>
              <a:buNone/>
              <a:tabLst/>
              <a:defRPr/>
            </a:pPr>
            <a:fld id="{AEA2E80E-94F3-4A5C-B971-DC4E65EFFD3C}"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5988"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62284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latin typeface="Arial" panose="020B0604020202020204" pitchFamily="34" charset="0"/>
                <a:ea typeface="Times New Roman" panose="02020603050405020304" pitchFamily="18" charset="0"/>
              </a:rPr>
              <a:t>We used option pathway diagrams, like this one, to show the sequencing of investments and the range of options available to respond to key decision points. </a:t>
            </a:r>
            <a:endParaRPr lang="en-AU" dirty="0"/>
          </a:p>
          <a:p>
            <a:r>
              <a:rPr lang="en-AU" dirty="0"/>
              <a:t>In this example, the preferred option is to shift from decentralised aerobic digestion to THP/MAD at site 1 in around 2025. If in future, disposal of organics such as food and garden organics to landfill is ceased, the may be an option to implement co-digestion. </a:t>
            </a:r>
          </a:p>
          <a:p>
            <a:r>
              <a:rPr lang="en-AU" dirty="0"/>
              <a:t>If contaminant requirements for biosolids change in future, we may need to shift to thermal treatment, and at that point would need to decide whether to treat biosolids only feed, or incorporate another feedstock such as woodchip.</a:t>
            </a:r>
          </a:p>
        </p:txBody>
      </p:sp>
      <p:sp>
        <p:nvSpPr>
          <p:cNvPr id="4" name="Slide Number Placeholder 3"/>
          <p:cNvSpPr>
            <a:spLocks noGrp="1"/>
          </p:cNvSpPr>
          <p:nvPr>
            <p:ph type="sldNum" sz="quarter" idx="5"/>
          </p:nvPr>
        </p:nvSpPr>
        <p:spPr/>
        <p:txBody>
          <a:bodyPr/>
          <a:lstStyle/>
          <a:p>
            <a:fld id="{0EF05BAA-92F6-4DEA-A832-E4B15A2F525C}" type="slidenum">
              <a:rPr lang="en-AU" smtClean="0"/>
              <a:t>22</a:t>
            </a:fld>
            <a:endParaRPr lang="en-AU"/>
          </a:p>
        </p:txBody>
      </p:sp>
    </p:spTree>
    <p:extLst>
      <p:ext uri="{BB962C8B-B14F-4D97-AF65-F5344CB8AC3E}">
        <p14:creationId xmlns:p14="http://schemas.microsoft.com/office/powerpoint/2010/main" val="141904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300" dirty="0"/>
          </a:p>
        </p:txBody>
      </p:sp>
      <p:sp>
        <p:nvSpPr>
          <p:cNvPr id="4" name="Slide Number Placeholder 3"/>
          <p:cNvSpPr>
            <a:spLocks noGrp="1"/>
          </p:cNvSpPr>
          <p:nvPr>
            <p:ph type="sldNum" sz="quarter" idx="5"/>
          </p:nvPr>
        </p:nvSpPr>
        <p:spPr/>
        <p:txBody>
          <a:bodyPr/>
          <a:lstStyle/>
          <a:p>
            <a:fld id="{23E0AB8D-52F7-4A6D-9A73-A5DF0B8776CA}" type="slidenum">
              <a:rPr lang="en-AU" smtClean="0"/>
              <a:t>5</a:t>
            </a:fld>
            <a:endParaRPr lang="en-AU"/>
          </a:p>
        </p:txBody>
      </p:sp>
    </p:spTree>
    <p:extLst>
      <p:ext uri="{BB962C8B-B14F-4D97-AF65-F5344CB8AC3E}">
        <p14:creationId xmlns:p14="http://schemas.microsoft.com/office/powerpoint/2010/main" val="206604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example, if we can find a way to get by until 2030 with contingency measures in place, we buy ourselves some time to increase confidence in the performance and regulatory approval pathway for thermal treatment options.</a:t>
            </a:r>
          </a:p>
          <a:p>
            <a:r>
              <a:rPr lang="en-AU" dirty="0"/>
              <a:t>If we implement thermal treatment instead of THP/MAD, then if and when the contaminant shock occurs we would not expect to need any upgrades to address contaminants.</a:t>
            </a:r>
          </a:p>
          <a:p>
            <a:r>
              <a:rPr lang="en-AU" dirty="0"/>
              <a:t>We assumed (by consensus) the contaminant shock would not happen before 2030.</a:t>
            </a:r>
          </a:p>
        </p:txBody>
      </p:sp>
      <p:sp>
        <p:nvSpPr>
          <p:cNvPr id="4" name="Slide Number Placeholder 3"/>
          <p:cNvSpPr>
            <a:spLocks noGrp="1"/>
          </p:cNvSpPr>
          <p:nvPr>
            <p:ph type="sldNum" sz="quarter" idx="5"/>
          </p:nvPr>
        </p:nvSpPr>
        <p:spPr/>
        <p:txBody>
          <a:bodyPr/>
          <a:lstStyle/>
          <a:p>
            <a:fld id="{0EF05BAA-92F6-4DEA-A832-E4B15A2F525C}" type="slidenum">
              <a:rPr lang="en-AU" smtClean="0"/>
              <a:t>23</a:t>
            </a:fld>
            <a:endParaRPr lang="en-AU"/>
          </a:p>
        </p:txBody>
      </p:sp>
    </p:spTree>
    <p:extLst>
      <p:ext uri="{BB962C8B-B14F-4D97-AF65-F5344CB8AC3E}">
        <p14:creationId xmlns:p14="http://schemas.microsoft.com/office/powerpoint/2010/main" val="2405297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The cost-benefit analysis (CBA) compared the economic value of each option relative to the base case of continuing with our current biosolids management approach, which can also be labelled business as usual.</a:t>
            </a: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An iterative approach was adopted for the CBA:</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Bef>
                <a:spcPts val="300"/>
              </a:spcBef>
              <a:spcAft>
                <a:spcPts val="300"/>
              </a:spcAft>
              <a:buFont typeface="+mj-lt"/>
              <a:buAutoNum type="arabicPeriod"/>
            </a:pPr>
            <a:r>
              <a:rPr lang="en-AU" sz="1800" dirty="0">
                <a:effectLst/>
                <a:latin typeface="Arial" panose="020B0604020202020204" pitchFamily="34" charset="0"/>
                <a:ea typeface="Times New Roman" panose="02020603050405020304" pitchFamily="18" charset="0"/>
                <a:cs typeface="Arial" panose="020B0604020202020204" pitchFamily="34" charset="0"/>
              </a:rPr>
              <a:t>To compare short-listed technologies at a given site, compare short-listed sites for a given technology, compare single site vs two-site options and compare biosolids-only options against options for co-treatment of biosolids with organic waste streams.</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Bef>
                <a:spcPts val="300"/>
              </a:spcBef>
              <a:spcAft>
                <a:spcPts val="300"/>
              </a:spcAft>
              <a:buFont typeface="+mj-lt"/>
              <a:buAutoNum type="arabicPeriod"/>
            </a:pPr>
            <a:r>
              <a:rPr lang="en-AU" sz="1800" dirty="0">
                <a:effectLst/>
                <a:latin typeface="Arial" panose="020B0604020202020204" pitchFamily="34" charset="0"/>
                <a:ea typeface="Times New Roman" panose="02020603050405020304" pitchFamily="18" charset="0"/>
                <a:cs typeface="Arial" panose="020B0604020202020204" pitchFamily="34" charset="0"/>
              </a:rPr>
              <a:t>To examine the more subtle differences between options and select the preferred technology.</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Bef>
                <a:spcPts val="300"/>
              </a:spcBef>
              <a:spcAft>
                <a:spcPts val="300"/>
              </a:spcAft>
              <a:buFont typeface="+mj-lt"/>
              <a:buAutoNum type="arabicPeriod"/>
            </a:pPr>
            <a:r>
              <a:rPr lang="en-AU" sz="1800" dirty="0">
                <a:effectLst/>
                <a:latin typeface="Arial" panose="020B0604020202020204" pitchFamily="34" charset="0"/>
                <a:ea typeface="Times New Roman" panose="02020603050405020304" pitchFamily="18" charset="0"/>
                <a:cs typeface="Arial" panose="020B0604020202020204" pitchFamily="34" charset="0"/>
              </a:rPr>
              <a:t>To select the preferred location for the chosen technology.</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53F0B-C977-4860-82B4-23C7D3D6134E}" type="slidenum">
              <a:rPr lang="en-AU" smtClean="0"/>
              <a:t>24</a:t>
            </a:fld>
            <a:endParaRPr lang="en-AU"/>
          </a:p>
        </p:txBody>
      </p:sp>
    </p:spTree>
    <p:extLst>
      <p:ext uri="{BB962C8B-B14F-4D97-AF65-F5344CB8AC3E}">
        <p14:creationId xmlns:p14="http://schemas.microsoft.com/office/powerpoint/2010/main" val="360144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This chart summarises the results of the cost benefit analysis. Net present values (NPV) for each option are shown incremental to the base case of continuing with our current biosolids management approach, or business as usual. A positive number represents a saving (benefit or avoided cost) compared to BAU. The results showed that centralised options have lower lifecycle costs than BAU, primarily due to the avoided capital expenditure associated with a single centralised facility compared to upgrades across multiple sites. Other significant contributors were implementation time for each option (and the associated interim biosolids management costs prior to capital works being commissioned) and biosolids transport cost savings.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Cost estimates and delivery timeframes for gasification are subject to higher uncertainty or implementation risk than other technologies, particularly regarding technology maturity (for biosolids-only feed) and environmental approvals (particularly in NSW). AP analysis was used to explore the economic implications of a range of potential outcomes related to this uncertainty (refer chart). The more favourable NPV for gasification assumes best-case environmental approval timeframes and successful commissioning of a biosolids-only gasification process. The least favourable NPV assumes worst-case approvals timeframes and the need to reconfigure the gasification process to accept a mixed feedstock (50:50 mix of biosolids and woodchip).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 </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Although gasification at site two had the potential for the highest life cycle cost savings, it also had the greatest uncertainty and implementation risk.</a:t>
            </a:r>
          </a:p>
          <a:p>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25</a:t>
            </a:fld>
            <a:endParaRPr lang="en-AU"/>
          </a:p>
        </p:txBody>
      </p:sp>
    </p:spTree>
    <p:extLst>
      <p:ext uri="{BB962C8B-B14F-4D97-AF65-F5344CB8AC3E}">
        <p14:creationId xmlns:p14="http://schemas.microsoft.com/office/powerpoint/2010/main" val="317308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300"/>
              </a:spcBef>
              <a:spcAft>
                <a:spcPts val="300"/>
              </a:spcAft>
            </a:pPr>
            <a:r>
              <a:rPr lang="en-AU" sz="1800" b="0" i="0" u="none" strike="noStrike" baseline="0" dirty="0">
                <a:solidFill>
                  <a:srgbClr val="000000"/>
                </a:solidFill>
                <a:latin typeface="Arial" panose="020B0604020202020204" pitchFamily="34" charset="0"/>
              </a:rPr>
              <a:t>CBA and adaptive planning used to investigate how different scenarios might play out, exploring the </a:t>
            </a:r>
            <a:r>
              <a:rPr lang="en-AU" sz="1800" b="0" i="0" u="none" strike="noStrike" baseline="0" dirty="0" err="1">
                <a:solidFill>
                  <a:srgbClr val="000000"/>
                </a:solidFill>
                <a:latin typeface="Arial" panose="020B0604020202020204" pitchFamily="34" charset="0"/>
              </a:rPr>
              <a:t>uncertanmty</a:t>
            </a:r>
            <a:r>
              <a:rPr lang="en-AU" sz="1800" b="0" i="0" u="none" strike="noStrike" baseline="0" dirty="0">
                <a:solidFill>
                  <a:srgbClr val="000000"/>
                </a:solidFill>
                <a:latin typeface="Arial" panose="020B0604020202020204" pitchFamily="34" charset="0"/>
              </a:rPr>
              <a:t> and putting more definition around </a:t>
            </a:r>
            <a:r>
              <a:rPr lang="en-AU" sz="1800" b="0" i="0" u="none" strike="noStrike" baseline="0" dirty="0" err="1">
                <a:solidFill>
                  <a:srgbClr val="000000"/>
                </a:solidFill>
                <a:latin typeface="Arial" panose="020B0604020202020204" pitchFamily="34" charset="0"/>
              </a:rPr>
              <a:t>potentila</a:t>
            </a:r>
            <a:r>
              <a:rPr lang="en-AU" sz="1800" b="0" i="0" u="none" strike="noStrike" baseline="0" dirty="0">
                <a:solidFill>
                  <a:srgbClr val="000000"/>
                </a:solidFill>
                <a:latin typeface="Arial" panose="020B0604020202020204" pitchFamily="34" charset="0"/>
              </a:rPr>
              <a:t> impacts of the uncertainty.</a:t>
            </a:r>
          </a:p>
          <a:p>
            <a:pPr algn="just">
              <a:lnSpc>
                <a:spcPct val="115000"/>
              </a:lnSpc>
              <a:spcBef>
                <a:spcPts val="300"/>
              </a:spcBef>
              <a:spcAft>
                <a:spcPts val="300"/>
              </a:spcAft>
            </a:pPr>
            <a:r>
              <a:rPr lang="en-AU" sz="1800" b="0" i="0" u="none" strike="noStrike" baseline="0" dirty="0">
                <a:solidFill>
                  <a:srgbClr val="000000"/>
                </a:solidFill>
                <a:latin typeface="Arial" panose="020B0604020202020204" pitchFamily="34" charset="0"/>
              </a:rPr>
              <a:t>We considered the resilience of the options to future changes in contaminant requirements, which could be triggered by either regulatory change or  market closure due to perceived risk. </a:t>
            </a:r>
          </a:p>
          <a:p>
            <a:pPr algn="just">
              <a:lnSpc>
                <a:spcPct val="115000"/>
              </a:lnSpc>
              <a:spcBef>
                <a:spcPts val="300"/>
              </a:spcBef>
              <a:spcAft>
                <a:spcPts val="300"/>
              </a:spcAft>
            </a:pPr>
            <a:r>
              <a:rPr lang="en-AU" sz="1800" b="0" i="0" u="none" strike="noStrike" baseline="0" dirty="0">
                <a:solidFill>
                  <a:srgbClr val="000000"/>
                </a:solidFill>
                <a:latin typeface="Arial" panose="020B0604020202020204" pitchFamily="34" charset="0"/>
              </a:rPr>
              <a:t>If contaminant requirements change in either 2030 or 2040, both BAU (which involves aerobic digestion) and THP/MAD would require capital expenditure, e.g. to add thermal treatment on the back end. The earlier the contaminant shock occurs, the larger the reduction in LCC saving. It was assumed there would be no additional expenditure required for the gasification option if this contaminant shock occurs, as thermal treatment is expected to remove contaminants such as PFAS. </a:t>
            </a:r>
          </a:p>
          <a:p>
            <a:pPr algn="just">
              <a:lnSpc>
                <a:spcPct val="115000"/>
              </a:lnSpc>
              <a:spcBef>
                <a:spcPts val="300"/>
              </a:spcBef>
              <a:spcAft>
                <a:spcPts val="300"/>
              </a:spcAft>
            </a:pPr>
            <a:endParaRPr lang="en-AU" sz="1800" b="0" i="0" u="none" strike="noStrike" baseline="0" dirty="0">
              <a:solidFill>
                <a:srgbClr val="000000"/>
              </a:solidFill>
              <a:latin typeface="Arial" panose="020B0604020202020204" pitchFamily="34" charset="0"/>
            </a:endParaRPr>
          </a:p>
          <a:p>
            <a:pPr marL="0" marR="0" lvl="0" indent="0" algn="just" defTabSz="914400" rtl="0" eaLnBrk="1" fontAlgn="auto" latinLnBrk="0" hangingPunct="1">
              <a:lnSpc>
                <a:spcPct val="115000"/>
              </a:lnSpc>
              <a:spcBef>
                <a:spcPts val="300"/>
              </a:spcBef>
              <a:spcAft>
                <a:spcPts val="300"/>
              </a:spcAft>
              <a:buClrTx/>
              <a:buSzTx/>
              <a:buFontTx/>
              <a:buNone/>
              <a:tabLst/>
              <a:defRPr/>
            </a:pPr>
            <a:r>
              <a:rPr lang="en-AU" sz="1200" dirty="0">
                <a:effectLst/>
                <a:latin typeface="Arial" panose="020B0604020202020204" pitchFamily="34" charset="0"/>
                <a:ea typeface="Times New Roman" panose="02020603050405020304" pitchFamily="18" charset="0"/>
                <a:cs typeface="Arial" panose="020B0604020202020204" pitchFamily="34" charset="0"/>
              </a:rPr>
              <a:t>Given the timing constraint of needing additional biosolids capacity by 2030, the higher uncertainty and implementation risk for thermal treatment, and the assumption that contaminant requirements are unlikely to change significantly until at least 2030, THP/MAD at site one was selected as the preferred option, to address current investment drivers, provide a range of financial, environmental and resilience benefits and maintain flexibility to respond to future regulatory and market changes.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26</a:t>
            </a:fld>
            <a:endParaRPr lang="en-AU"/>
          </a:p>
        </p:txBody>
      </p:sp>
    </p:spTree>
    <p:extLst>
      <p:ext uri="{BB962C8B-B14F-4D97-AF65-F5344CB8AC3E}">
        <p14:creationId xmlns:p14="http://schemas.microsoft.com/office/powerpoint/2010/main" val="2986389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latin typeface="Arial" panose="020B0604020202020204" pitchFamily="34" charset="0"/>
                <a:ea typeface="Times New Roman" panose="02020603050405020304" pitchFamily="18" charset="0"/>
                <a:cs typeface="Arial" panose="020B0604020202020204" pitchFamily="34" charset="0"/>
              </a:rPr>
              <a:t>This summarises our business case developed in 2021 to move from the current distributed biosolids management approach to centralised AD with THP.</a:t>
            </a:r>
          </a:p>
          <a:p>
            <a:r>
              <a:rPr lang="en-AU" sz="1200" dirty="0">
                <a:effectLst/>
                <a:latin typeface="Arial" panose="020B0604020202020204" pitchFamily="34" charset="0"/>
                <a:ea typeface="Times New Roman" panose="02020603050405020304" pitchFamily="18" charset="0"/>
                <a:cs typeface="Arial" panose="020B0604020202020204" pitchFamily="34" charset="0"/>
              </a:rPr>
              <a:t>Benefits of the change include generation of renewable electricity </a:t>
            </a:r>
            <a:r>
              <a:rPr lang="en-AU" sz="1200" i="1" dirty="0">
                <a:effectLst/>
                <a:latin typeface="Arial" panose="020B0604020202020204" pitchFamily="34" charset="0"/>
                <a:ea typeface="Times New Roman" panose="02020603050405020304" pitchFamily="18" charset="0"/>
                <a:cs typeface="Arial" panose="020B0604020202020204" pitchFamily="34" charset="0"/>
              </a:rPr>
              <a:t>(3.4 GWh p.a.)</a:t>
            </a:r>
            <a:r>
              <a:rPr lang="en-AU" sz="1200" dirty="0">
                <a:effectLst/>
                <a:latin typeface="Arial" panose="020B0604020202020204" pitchFamily="34" charset="0"/>
                <a:ea typeface="Times New Roman" panose="02020603050405020304" pitchFamily="18" charset="0"/>
                <a:cs typeface="Arial" panose="020B0604020202020204" pitchFamily="34" charset="0"/>
              </a:rPr>
              <a:t>, an overall life cycle cost saving of </a:t>
            </a:r>
            <a:r>
              <a:rPr lang="en-AU" sz="1200" b="1" dirty="0">
                <a:effectLst/>
                <a:latin typeface="Arial" panose="020B0604020202020204" pitchFamily="34" charset="0"/>
                <a:ea typeface="Times New Roman" panose="02020603050405020304" pitchFamily="18" charset="0"/>
                <a:cs typeface="Arial" panose="020B0604020202020204" pitchFamily="34" charset="0"/>
              </a:rPr>
              <a:t>$25m (NPV),</a:t>
            </a:r>
            <a:r>
              <a:rPr lang="en-AU" sz="1200" dirty="0">
                <a:effectLst/>
                <a:latin typeface="Arial" panose="020B0604020202020204" pitchFamily="34" charset="0"/>
                <a:ea typeface="Times New Roman" panose="02020603050405020304" pitchFamily="18" charset="0"/>
                <a:cs typeface="Arial" panose="020B0604020202020204" pitchFamily="34" charset="0"/>
              </a:rPr>
              <a:t> O&amp;M cost savings </a:t>
            </a:r>
            <a:r>
              <a:rPr lang="en-AU" sz="1200" i="1" dirty="0">
                <a:effectLst/>
                <a:latin typeface="Arial" panose="020B0604020202020204" pitchFamily="34" charset="0"/>
                <a:ea typeface="Times New Roman" panose="02020603050405020304" pitchFamily="18" charset="0"/>
                <a:cs typeface="Arial" panose="020B0604020202020204" pitchFamily="34" charset="0"/>
              </a:rPr>
              <a:t>(average of $0.43m p.a.)</a:t>
            </a:r>
            <a:r>
              <a:rPr lang="en-AU" sz="1200" dirty="0">
                <a:effectLst/>
                <a:latin typeface="Arial" panose="020B0604020202020204" pitchFamily="34" charset="0"/>
                <a:ea typeface="Times New Roman" panose="02020603050405020304" pitchFamily="18" charset="0"/>
                <a:cs typeface="Arial" panose="020B0604020202020204" pitchFamily="34" charset="0"/>
              </a:rPr>
              <a:t> (electricity, transport and biosolids application cost savings) and a reduction in total (scope 1 and 2) GHG emissions </a:t>
            </a:r>
            <a:r>
              <a:rPr lang="en-AU" sz="1200" i="1" dirty="0">
                <a:effectLst/>
                <a:latin typeface="Arial" panose="020B0604020202020204" pitchFamily="34" charset="0"/>
                <a:ea typeface="Times New Roman" panose="02020603050405020304" pitchFamily="18" charset="0"/>
                <a:cs typeface="Arial" panose="020B0604020202020204" pitchFamily="34" charset="0"/>
              </a:rPr>
              <a:t>(6% by 2030)</a:t>
            </a:r>
            <a:r>
              <a:rPr lang="en-AU" sz="1200" dirty="0">
                <a:effectLst/>
                <a:latin typeface="Arial" panose="020B0604020202020204" pitchFamily="34" charset="0"/>
                <a:ea typeface="Times New Roman" panose="02020603050405020304" pitchFamily="18" charset="0"/>
                <a:cs typeface="Arial" panose="020B0604020202020204" pitchFamily="34" charset="0"/>
              </a:rPr>
              <a:t>.</a:t>
            </a:r>
          </a:p>
          <a:p>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r>
              <a:rPr lang="en-AU" sz="1200" i="1" dirty="0">
                <a:effectLst/>
                <a:latin typeface="Arial" panose="020B0604020202020204" pitchFamily="34" charset="0"/>
                <a:cs typeface="Arial" panose="020B0604020202020204" pitchFamily="34" charset="0"/>
              </a:rPr>
              <a:t>(Don’t need to quote the numbers in brackets/italics, just there in case of questions. Subject to change with further design work.)</a:t>
            </a:r>
            <a:endParaRPr lang="en-AU" i="1" dirty="0"/>
          </a:p>
        </p:txBody>
      </p:sp>
      <p:sp>
        <p:nvSpPr>
          <p:cNvPr id="4" name="Slide Number Placeholder 3"/>
          <p:cNvSpPr>
            <a:spLocks noGrp="1"/>
          </p:cNvSpPr>
          <p:nvPr>
            <p:ph type="sldNum" sz="quarter" idx="5"/>
          </p:nvPr>
        </p:nvSpPr>
        <p:spPr/>
        <p:txBody>
          <a:bodyPr/>
          <a:lstStyle/>
          <a:p>
            <a:fld id="{5DD53F0B-C977-4860-82B4-23C7D3D6134E}" type="slidenum">
              <a:rPr lang="en-AU" smtClean="0"/>
              <a:t>27</a:t>
            </a:fld>
            <a:endParaRPr lang="en-AU"/>
          </a:p>
        </p:txBody>
      </p:sp>
    </p:spTree>
    <p:extLst>
      <p:ext uri="{BB962C8B-B14F-4D97-AF65-F5344CB8AC3E}">
        <p14:creationId xmlns:p14="http://schemas.microsoft.com/office/powerpoint/2010/main" val="2014777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rPr>
              <a:t>The AP approach adopted for this business case effectively supported decision-making under uncertainty through logical analysis and clear communication of decision points and path dependencies. It enabled HW to systematically consider a range of uncertainties, including implementation risk, flexibility to respond to future market and regulatory changes and opportunities to improve social, environmental, and economic outcomes by embracing a more circular economy.</a:t>
            </a:r>
          </a:p>
          <a:p>
            <a:pPr algn="just">
              <a:lnSpc>
                <a:spcPct val="115000"/>
              </a:lnSpc>
              <a:spcBef>
                <a:spcPts val="300"/>
              </a:spcBef>
              <a:spcAft>
                <a:spcPts val="300"/>
              </a:spcAft>
            </a:pPr>
            <a:endParaRPr lang="en-AU" sz="1800" dirty="0">
              <a:effectLst/>
              <a:latin typeface="Arial" panose="020B0604020202020204" pitchFamily="34" charset="0"/>
              <a:ea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Arial" panose="020B0604020202020204" pitchFamily="34" charset="0"/>
              </a:rPr>
              <a:t>In light of all the uncertainty considered, and based on the assumptions we made at the time, THP/MAD at site one was the preferred option to address current investment drivers, provide a range of financial, environmental and resilience benefits and maintain flexibility to respond to future regulatory and market changes.</a:t>
            </a:r>
            <a:endParaRPr lang="en-AU" sz="1800" dirty="0">
              <a:effectLst/>
              <a:latin typeface="Arial" panose="020B0604020202020204" pitchFamily="34" charset="0"/>
              <a:ea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In hindsight, given recent developments with the PFAS NEMP, we are re-considering whether that is still the preferred option.</a:t>
            </a:r>
          </a:p>
          <a:p>
            <a:pPr algn="just">
              <a:lnSpc>
                <a:spcPct val="115000"/>
              </a:lnSpc>
              <a:spcBef>
                <a:spcPts val="300"/>
              </a:spcBef>
              <a:spcAft>
                <a:spcPts val="300"/>
              </a:spcAft>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We will be able to provide an update for you all at the next biosolids conference in 2025.</a:t>
            </a:r>
          </a:p>
        </p:txBody>
      </p:sp>
      <p:sp>
        <p:nvSpPr>
          <p:cNvPr id="4" name="Slide Number Placeholder 3"/>
          <p:cNvSpPr>
            <a:spLocks noGrp="1"/>
          </p:cNvSpPr>
          <p:nvPr>
            <p:ph type="sldNum" sz="quarter" idx="5"/>
          </p:nvPr>
        </p:nvSpPr>
        <p:spPr/>
        <p:txBody>
          <a:bodyPr/>
          <a:lstStyle/>
          <a:p>
            <a:fld id="{5DD53F0B-C977-4860-82B4-23C7D3D6134E}" type="slidenum">
              <a:rPr lang="en-AU" smtClean="0"/>
              <a:t>28</a:t>
            </a:fld>
            <a:endParaRPr lang="en-AU"/>
          </a:p>
        </p:txBody>
      </p:sp>
    </p:spTree>
    <p:extLst>
      <p:ext uri="{BB962C8B-B14F-4D97-AF65-F5344CB8AC3E}">
        <p14:creationId xmlns:p14="http://schemas.microsoft.com/office/powerpoint/2010/main" val="1617172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lead up to commencing community engagement on the project, we have expanded our water literacy program to include new educational materials relating to our sewer network, sewage treatment and biosolids. You can check out our new biosolids animation here if you are interested.</a:t>
            </a:r>
          </a:p>
        </p:txBody>
      </p:sp>
      <p:sp>
        <p:nvSpPr>
          <p:cNvPr id="4" name="Slide Number Placeholder 3"/>
          <p:cNvSpPr>
            <a:spLocks noGrp="1"/>
          </p:cNvSpPr>
          <p:nvPr>
            <p:ph type="sldNum" sz="quarter" idx="5"/>
          </p:nvPr>
        </p:nvSpPr>
        <p:spPr/>
        <p:txBody>
          <a:bodyPr/>
          <a:lstStyle/>
          <a:p>
            <a:fld id="{5DD53F0B-C977-4860-82B4-23C7D3D6134E}" type="slidenum">
              <a:rPr lang="en-AU" smtClean="0"/>
              <a:t>29</a:t>
            </a:fld>
            <a:endParaRPr lang="en-AU"/>
          </a:p>
        </p:txBody>
      </p:sp>
    </p:spTree>
    <p:extLst>
      <p:ext uri="{BB962C8B-B14F-4D97-AF65-F5344CB8AC3E}">
        <p14:creationId xmlns:p14="http://schemas.microsoft.com/office/powerpoint/2010/main" val="28164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dirty="0"/>
              <a:t>These before and after photos show the benefit provided by the application of biosolids at a farm in the upper Hunter. </a:t>
            </a:r>
          </a:p>
          <a:p>
            <a:r>
              <a:rPr lang="en-AU" sz="1300" dirty="0"/>
              <a:t>Note the change in angle in the second photo – point out the line of trees</a:t>
            </a:r>
          </a:p>
        </p:txBody>
      </p:sp>
      <p:sp>
        <p:nvSpPr>
          <p:cNvPr id="4" name="Slide Number Placeholder 3"/>
          <p:cNvSpPr>
            <a:spLocks noGrp="1"/>
          </p:cNvSpPr>
          <p:nvPr>
            <p:ph type="sldNum" sz="quarter" idx="5"/>
          </p:nvPr>
        </p:nvSpPr>
        <p:spPr/>
        <p:txBody>
          <a:bodyPr/>
          <a:lstStyle/>
          <a:p>
            <a:fld id="{23E0AB8D-52F7-4A6D-9A73-A5DF0B8776CA}" type="slidenum">
              <a:rPr lang="en-AU" smtClean="0"/>
              <a:t>6</a:t>
            </a:fld>
            <a:endParaRPr lang="en-AU"/>
          </a:p>
        </p:txBody>
      </p:sp>
    </p:spTree>
    <p:extLst>
      <p:ext uri="{BB962C8B-B14F-4D97-AF65-F5344CB8AC3E}">
        <p14:creationId xmlns:p14="http://schemas.microsoft.com/office/powerpoint/2010/main" val="395458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300" dirty="0"/>
          </a:p>
        </p:txBody>
      </p:sp>
      <p:sp>
        <p:nvSpPr>
          <p:cNvPr id="4" name="Slide Number Placeholder 3"/>
          <p:cNvSpPr>
            <a:spLocks noGrp="1"/>
          </p:cNvSpPr>
          <p:nvPr>
            <p:ph type="sldNum" sz="quarter" idx="5"/>
          </p:nvPr>
        </p:nvSpPr>
        <p:spPr/>
        <p:txBody>
          <a:bodyPr/>
          <a:lstStyle/>
          <a:p>
            <a:fld id="{23E0AB8D-52F7-4A6D-9A73-A5DF0B8776CA}" type="slidenum">
              <a:rPr lang="en-AU" smtClean="0"/>
              <a:t>7</a:t>
            </a:fld>
            <a:endParaRPr lang="en-AU"/>
          </a:p>
        </p:txBody>
      </p:sp>
    </p:spTree>
    <p:extLst>
      <p:ext uri="{BB962C8B-B14F-4D97-AF65-F5344CB8AC3E}">
        <p14:creationId xmlns:p14="http://schemas.microsoft.com/office/powerpoint/2010/main" val="11751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Times New Roman" panose="02020603050405020304" pitchFamily="18" charset="0"/>
                <a:cs typeface="Times New Roman" panose="02020603050405020304" pitchFamily="18" charset="0"/>
              </a:rPr>
              <a:t>Significant population growth is driving substantial investment in biosolids treatment, with major upgrades required by approx. 2030. (This was originally 2025 but with contingency measures in place we can extend this to 2030.)</a:t>
            </a:r>
          </a:p>
          <a:p>
            <a:r>
              <a:rPr lang="en-AU" sz="1800" dirty="0">
                <a:effectLst/>
                <a:latin typeface="Arial" panose="020B0604020202020204" pitchFamily="34" charset="0"/>
                <a:ea typeface="Times New Roman" panose="02020603050405020304" pitchFamily="18" charset="0"/>
                <a:cs typeface="Times New Roman" panose="02020603050405020304" pitchFamily="18" charset="0"/>
              </a:rPr>
              <a:t>Further investment in biosolids treatment may also be required to address potential changes to the NSW Biosolids Guidelines.</a:t>
            </a:r>
          </a:p>
          <a:p>
            <a:r>
              <a:rPr lang="en-AU" sz="1800" dirty="0">
                <a:effectLst/>
                <a:latin typeface="Arial" panose="020B0604020202020204" pitchFamily="34" charset="0"/>
                <a:ea typeface="Times New Roman" panose="02020603050405020304" pitchFamily="18" charset="0"/>
                <a:cs typeface="Times New Roman" panose="02020603050405020304" pitchFamily="18" charset="0"/>
              </a:rPr>
              <a:t>Financial and carbon drivers are moving us away from aerobic digestion towards anaerobic digestion.</a:t>
            </a:r>
          </a:p>
          <a:p>
            <a:pPr marL="0" lvl="0" indent="0" algn="l" defTabSz="914400" rtl="0" eaLnBrk="1" fontAlgn="ctr" latinLnBrk="0" hangingPunct="1">
              <a:buFont typeface="Arial" panose="020B0604020202020204" pitchFamily="34" charset="0"/>
              <a:buNone/>
            </a:pPr>
            <a:r>
              <a:rPr lang="en-AU" sz="1200" b="0" i="0" kern="1200" dirty="0">
                <a:solidFill>
                  <a:schemeClr val="tx1"/>
                </a:solidFill>
                <a:latin typeface="+mn-lt"/>
                <a:ea typeface="+mn-ea"/>
                <a:cs typeface="+mn-cs"/>
              </a:rPr>
              <a:t>We’re considering risks and opportunities around emerging contaminants from both a regulatory perspective as well as existing and future market drivers. This may drive us to thermal treatment.</a:t>
            </a:r>
          </a:p>
          <a:p>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8</a:t>
            </a:fld>
            <a:endParaRPr lang="en-AU"/>
          </a:p>
        </p:txBody>
      </p:sp>
    </p:spTree>
    <p:extLst>
      <p:ext uri="{BB962C8B-B14F-4D97-AF65-F5344CB8AC3E}">
        <p14:creationId xmlns:p14="http://schemas.microsoft.com/office/powerpoint/2010/main" val="298982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Times New Roman" panose="02020603050405020304" pitchFamily="18" charset="0"/>
                <a:cs typeface="Times New Roman" panose="02020603050405020304" pitchFamily="18" charset="0"/>
              </a:rPr>
              <a:t>We recognise that for a utility of our size and geographical context, centralised biosolids treatment provides opportunities for improved financial, carbon, circular economy and resilience outcomes.</a:t>
            </a:r>
            <a:br>
              <a:rPr lang="en-AU" sz="1800" dirty="0">
                <a:effectLst/>
                <a:latin typeface="Arial" panose="020B0604020202020204" pitchFamily="34" charset="0"/>
                <a:ea typeface="Times New Roman" panose="02020603050405020304" pitchFamily="18" charset="0"/>
                <a:cs typeface="Times New Roman" panose="02020603050405020304" pitchFamily="18" charset="0"/>
              </a:rPr>
            </a:br>
            <a:r>
              <a:rPr lang="en-AU" sz="1800" dirty="0">
                <a:effectLst/>
                <a:latin typeface="Arial" panose="020B0604020202020204" pitchFamily="34" charset="0"/>
                <a:ea typeface="Times New Roman" panose="02020603050405020304" pitchFamily="18" charset="0"/>
                <a:cs typeface="Times New Roman" panose="02020603050405020304" pitchFamily="18" charset="0"/>
              </a:rPr>
              <a:t>For example, we could potentially receive gate fees for accepting organic waste feedstocks which would also boost our renewable energy production.</a:t>
            </a:r>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9</a:t>
            </a:fld>
            <a:endParaRPr lang="en-AU"/>
          </a:p>
        </p:txBody>
      </p:sp>
    </p:spTree>
    <p:extLst>
      <p:ext uri="{BB962C8B-B14F-4D97-AF65-F5344CB8AC3E}">
        <p14:creationId xmlns:p14="http://schemas.microsoft.com/office/powerpoint/2010/main" val="395204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Considered a range of technologies. Landed on these as the main options.</a:t>
            </a:r>
          </a:p>
        </p:txBody>
      </p:sp>
      <p:sp>
        <p:nvSpPr>
          <p:cNvPr id="4" name="Slide Number Placeholder 3"/>
          <p:cNvSpPr>
            <a:spLocks noGrp="1"/>
          </p:cNvSpPr>
          <p:nvPr>
            <p:ph type="sldNum" sz="quarter" idx="5"/>
          </p:nvPr>
        </p:nvSpPr>
        <p:spPr/>
        <p:txBody>
          <a:bodyPr/>
          <a:lstStyle/>
          <a:p>
            <a:fld id="{5DD53F0B-C977-4860-82B4-23C7D3D6134E}" type="slidenum">
              <a:rPr lang="en-AU" smtClean="0"/>
              <a:t>10</a:t>
            </a:fld>
            <a:endParaRPr lang="en-AU"/>
          </a:p>
        </p:txBody>
      </p:sp>
    </p:spTree>
    <p:extLst>
      <p:ext uri="{BB962C8B-B14F-4D97-AF65-F5344CB8AC3E}">
        <p14:creationId xmlns:p14="http://schemas.microsoft.com/office/powerpoint/2010/main" val="343464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Skip over quickly – people can download slides and look later</a:t>
            </a:r>
          </a:p>
          <a:p>
            <a:r>
              <a:rPr lang="en-AU" dirty="0"/>
              <a:t>Note “return stream impacts” ended up being a really important consideration – site and technology could not be selected independently. THP colour risk – needed large dilution ratio to avoid performance implications for sites with UV disinfection and a coloured plume upon effluent discharge.</a:t>
            </a:r>
          </a:p>
        </p:txBody>
      </p:sp>
      <p:sp>
        <p:nvSpPr>
          <p:cNvPr id="4" name="Slide Number Placeholder 3"/>
          <p:cNvSpPr>
            <a:spLocks noGrp="1"/>
          </p:cNvSpPr>
          <p:nvPr>
            <p:ph type="sldNum" sz="quarter" idx="5"/>
          </p:nvPr>
        </p:nvSpPr>
        <p:spPr/>
        <p:txBody>
          <a:bodyPr/>
          <a:lstStyle/>
          <a:p>
            <a:fld id="{5DD53F0B-C977-4860-82B4-23C7D3D6134E}" type="slidenum">
              <a:rPr lang="en-AU" smtClean="0"/>
              <a:t>11</a:t>
            </a:fld>
            <a:endParaRPr lang="en-AU"/>
          </a:p>
        </p:txBody>
      </p:sp>
    </p:spTree>
    <p:extLst>
      <p:ext uri="{BB962C8B-B14F-4D97-AF65-F5344CB8AC3E}">
        <p14:creationId xmlns:p14="http://schemas.microsoft.com/office/powerpoint/2010/main" val="73855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Skip over quickly – people can download slides and look later</a:t>
            </a:r>
          </a:p>
          <a:p>
            <a:endParaRPr lang="en-AU" dirty="0"/>
          </a:p>
        </p:txBody>
      </p:sp>
      <p:sp>
        <p:nvSpPr>
          <p:cNvPr id="4" name="Slide Number Placeholder 3"/>
          <p:cNvSpPr>
            <a:spLocks noGrp="1"/>
          </p:cNvSpPr>
          <p:nvPr>
            <p:ph type="sldNum" sz="quarter" idx="5"/>
          </p:nvPr>
        </p:nvSpPr>
        <p:spPr/>
        <p:txBody>
          <a:bodyPr/>
          <a:lstStyle/>
          <a:p>
            <a:fld id="{5DD53F0B-C977-4860-82B4-23C7D3D6134E}" type="slidenum">
              <a:rPr lang="en-AU" smtClean="0"/>
              <a:t>12</a:t>
            </a:fld>
            <a:endParaRPr lang="en-AU"/>
          </a:p>
        </p:txBody>
      </p:sp>
    </p:spTree>
    <p:extLst>
      <p:ext uri="{BB962C8B-B14F-4D97-AF65-F5344CB8AC3E}">
        <p14:creationId xmlns:p14="http://schemas.microsoft.com/office/powerpoint/2010/main" val="30796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6.xml"/><Relationship Id="rId4" Type="http://schemas.openxmlformats.org/officeDocument/2006/relationships/image" Target="../media/image19.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92A8D6-64A9-47D6-87A2-5F77EE348D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131"/>
          <a:stretch/>
        </p:blipFill>
        <p:spPr>
          <a:xfrm>
            <a:off x="6538662" y="97112"/>
            <a:ext cx="5551562" cy="1606998"/>
          </a:xfrm>
          <a:prstGeom prst="rect">
            <a:avLst/>
          </a:prstGeom>
        </p:spPr>
      </p:pic>
    </p:spTree>
    <p:extLst>
      <p:ext uri="{BB962C8B-B14F-4D97-AF65-F5344CB8AC3E}">
        <p14:creationId xmlns:p14="http://schemas.microsoft.com/office/powerpoint/2010/main" val="3369943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4F804-BAFB-4950-8568-ECC7C96585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370"/>
          <a:stretch/>
        </p:blipFill>
        <p:spPr>
          <a:xfrm>
            <a:off x="9998830" y="-290902"/>
            <a:ext cx="2193170" cy="2950720"/>
          </a:xfrm>
          <a:prstGeom prst="rect">
            <a:avLst/>
          </a:prstGeom>
        </p:spPr>
      </p:pic>
    </p:spTree>
    <p:extLst>
      <p:ext uri="{BB962C8B-B14F-4D97-AF65-F5344CB8AC3E}">
        <p14:creationId xmlns:p14="http://schemas.microsoft.com/office/powerpoint/2010/main" val="121963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6E082-32DC-4E5F-8B28-3113CF19BA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09" r="50652"/>
          <a:stretch/>
        </p:blipFill>
        <p:spPr>
          <a:xfrm>
            <a:off x="10318949" y="-261760"/>
            <a:ext cx="1828800" cy="2950720"/>
          </a:xfrm>
          <a:prstGeom prst="rect">
            <a:avLst/>
          </a:prstGeom>
        </p:spPr>
      </p:pic>
    </p:spTree>
    <p:extLst>
      <p:ext uri="{BB962C8B-B14F-4D97-AF65-F5344CB8AC3E}">
        <p14:creationId xmlns:p14="http://schemas.microsoft.com/office/powerpoint/2010/main" val="4030049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82151-D242-480B-87A2-B1E9F59E10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80" r="28495"/>
          <a:stretch/>
        </p:blipFill>
        <p:spPr>
          <a:xfrm>
            <a:off x="10390894" y="-325434"/>
            <a:ext cx="1732414" cy="2950720"/>
          </a:xfrm>
          <a:prstGeom prst="rect">
            <a:avLst/>
          </a:prstGeom>
        </p:spPr>
      </p:pic>
    </p:spTree>
    <p:extLst>
      <p:ext uri="{BB962C8B-B14F-4D97-AF65-F5344CB8AC3E}">
        <p14:creationId xmlns:p14="http://schemas.microsoft.com/office/powerpoint/2010/main" val="4272956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38930-B8BB-4B7D-BB92-8BDE23EC9A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179" r="4782"/>
          <a:stretch/>
        </p:blipFill>
        <p:spPr>
          <a:xfrm>
            <a:off x="10408721" y="-290902"/>
            <a:ext cx="1828799" cy="2950720"/>
          </a:xfrm>
          <a:prstGeom prst="rect">
            <a:avLst/>
          </a:prstGeom>
        </p:spPr>
      </p:pic>
    </p:spTree>
    <p:extLst>
      <p:ext uri="{BB962C8B-B14F-4D97-AF65-F5344CB8AC3E}">
        <p14:creationId xmlns:p14="http://schemas.microsoft.com/office/powerpoint/2010/main" val="3594845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32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988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4D703-C92C-557C-551E-F88F196E832C}"/>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08" y="135059"/>
            <a:ext cx="1311011" cy="1405544"/>
          </a:xfrm>
          <a:prstGeom prst="rect">
            <a:avLst/>
          </a:prstGeom>
          <a:noFill/>
        </p:spPr>
      </p:pic>
    </p:spTree>
    <p:extLst>
      <p:ext uri="{BB962C8B-B14F-4D97-AF65-F5344CB8AC3E}">
        <p14:creationId xmlns:p14="http://schemas.microsoft.com/office/powerpoint/2010/main" val="3220291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778136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with medium confidence">
            <a:extLst>
              <a:ext uri="{FF2B5EF4-FFF2-40B4-BE49-F238E27FC236}">
                <a16:creationId xmlns:a16="http://schemas.microsoft.com/office/drawing/2014/main" id="{0936763A-C08F-E233-431E-51BB355041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7543" y="400627"/>
            <a:ext cx="850736" cy="864000"/>
          </a:xfrm>
          <a:prstGeom prst="rect">
            <a:avLst/>
          </a:prstGeom>
        </p:spPr>
      </p:pic>
    </p:spTree>
    <p:extLst>
      <p:ext uri="{BB962C8B-B14F-4D97-AF65-F5344CB8AC3E}">
        <p14:creationId xmlns:p14="http://schemas.microsoft.com/office/powerpoint/2010/main" val="87075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8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4F804-BAFB-4950-8568-ECC7C96585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370"/>
          <a:stretch/>
        </p:blipFill>
        <p:spPr>
          <a:xfrm>
            <a:off x="9998830" y="-290902"/>
            <a:ext cx="2193170" cy="2950720"/>
          </a:xfrm>
          <a:prstGeom prst="rect">
            <a:avLst/>
          </a:prstGeom>
        </p:spPr>
      </p:pic>
    </p:spTree>
    <p:extLst>
      <p:ext uri="{BB962C8B-B14F-4D97-AF65-F5344CB8AC3E}">
        <p14:creationId xmlns:p14="http://schemas.microsoft.com/office/powerpoint/2010/main" val="2212437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2A41A-6989-4E27-B52B-84894ACBD1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4122" y="203354"/>
            <a:ext cx="4045205" cy="1127041"/>
          </a:xfrm>
          <a:prstGeom prst="rect">
            <a:avLst/>
          </a:prstGeom>
        </p:spPr>
      </p:pic>
    </p:spTree>
    <p:extLst>
      <p:ext uri="{BB962C8B-B14F-4D97-AF65-F5344CB8AC3E}">
        <p14:creationId xmlns:p14="http://schemas.microsoft.com/office/powerpoint/2010/main" val="1598074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00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211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A black and white logo&#10;&#10;Description automatically generated with medium confidence">
            <a:extLst>
              <a:ext uri="{FF2B5EF4-FFF2-40B4-BE49-F238E27FC236}">
                <a16:creationId xmlns:a16="http://schemas.microsoft.com/office/drawing/2014/main" id="{FEC56A0C-B8B8-1310-1BAB-A1B2FA213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72044" y="324427"/>
            <a:ext cx="843633" cy="856786"/>
          </a:xfrm>
          <a:prstGeom prst="rect">
            <a:avLst/>
          </a:prstGeom>
        </p:spPr>
      </p:pic>
    </p:spTree>
    <p:extLst>
      <p:ext uri="{BB962C8B-B14F-4D97-AF65-F5344CB8AC3E}">
        <p14:creationId xmlns:p14="http://schemas.microsoft.com/office/powerpoint/2010/main" val="2098368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1800" baseline="0"/>
          </a:p>
        </p:txBody>
      </p:sp>
    </p:spTree>
    <p:extLst>
      <p:ext uri="{BB962C8B-B14F-4D97-AF65-F5344CB8AC3E}">
        <p14:creationId xmlns:p14="http://schemas.microsoft.com/office/powerpoint/2010/main" val="195119644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1800" baseline="0"/>
          </a:p>
        </p:txBody>
      </p:sp>
    </p:spTree>
    <p:extLst>
      <p:ext uri="{BB962C8B-B14F-4D97-AF65-F5344CB8AC3E}">
        <p14:creationId xmlns:p14="http://schemas.microsoft.com/office/powerpoint/2010/main" val="120799929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1800" baseline="0"/>
          </a:p>
        </p:txBody>
      </p:sp>
    </p:spTree>
    <p:extLst>
      <p:ext uri="{BB962C8B-B14F-4D97-AF65-F5344CB8AC3E}">
        <p14:creationId xmlns:p14="http://schemas.microsoft.com/office/powerpoint/2010/main" val="382474335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1800" baseline="0"/>
          </a:p>
        </p:txBody>
      </p:sp>
    </p:spTree>
    <p:extLst>
      <p:ext uri="{BB962C8B-B14F-4D97-AF65-F5344CB8AC3E}">
        <p14:creationId xmlns:p14="http://schemas.microsoft.com/office/powerpoint/2010/main" val="366893907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pPr>
            <a:endParaRPr lang="en-US" sz="1800" baseline="0"/>
          </a:p>
        </p:txBody>
      </p:sp>
    </p:spTree>
    <p:extLst>
      <p:ext uri="{BB962C8B-B14F-4D97-AF65-F5344CB8AC3E}">
        <p14:creationId xmlns:p14="http://schemas.microsoft.com/office/powerpoint/2010/main" val="287482938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9586069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6E082-32DC-4E5F-8B28-3113CF19BA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09" r="50652"/>
          <a:stretch/>
        </p:blipFill>
        <p:spPr>
          <a:xfrm>
            <a:off x="10318949" y="-261760"/>
            <a:ext cx="1828800" cy="2950720"/>
          </a:xfrm>
          <a:prstGeom prst="rect">
            <a:avLst/>
          </a:prstGeom>
        </p:spPr>
      </p:pic>
    </p:spTree>
    <p:extLst>
      <p:ext uri="{BB962C8B-B14F-4D97-AF65-F5344CB8AC3E}">
        <p14:creationId xmlns:p14="http://schemas.microsoft.com/office/powerpoint/2010/main" val="2842106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6557267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7484" y="1909763"/>
            <a:ext cx="53848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5484" y="1909763"/>
            <a:ext cx="53848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5505877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4144837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1560077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5086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6223851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283191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413551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084" y="273051"/>
            <a:ext cx="2743200" cy="56038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7484" y="273051"/>
            <a:ext cx="8026400" cy="5603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0020692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7484" y="741364"/>
            <a:ext cx="10363200" cy="1470025"/>
          </a:xfrm>
        </p:spPr>
        <p:txBody>
          <a:bodyPr/>
          <a:lstStyle>
            <a:lvl1pPr>
              <a:defRPr sz="3000"/>
            </a:lvl1pPr>
          </a:lstStyle>
          <a:p>
            <a:pPr lvl="0"/>
            <a:r>
              <a:rPr lang="en-US" noProof="0"/>
              <a:t>Click to edit Master title style</a:t>
            </a:r>
            <a:endParaRPr lang="en-GB" noProof="0"/>
          </a:p>
        </p:txBody>
      </p:sp>
      <p:sp>
        <p:nvSpPr>
          <p:cNvPr id="7171" name="Rectangle 3"/>
          <p:cNvSpPr>
            <a:spLocks noGrp="1" noChangeArrowheads="1"/>
          </p:cNvSpPr>
          <p:nvPr>
            <p:ph type="subTitle" idx="1"/>
          </p:nvPr>
        </p:nvSpPr>
        <p:spPr>
          <a:xfrm>
            <a:off x="624417" y="2205039"/>
            <a:ext cx="8534400" cy="503237"/>
          </a:xfrm>
        </p:spPr>
        <p:txBody>
          <a:bodyPr/>
          <a:lstStyle>
            <a:lvl1pPr>
              <a:defRPr sz="1600"/>
            </a:lvl1pPr>
          </a:lstStyle>
          <a:p>
            <a:pPr lvl="0"/>
            <a:r>
              <a:rPr lang="en-US" noProof="0"/>
              <a:t>Click to edit Master subtitle style</a:t>
            </a:r>
            <a:endParaRPr lang="en-GB" noProof="0"/>
          </a:p>
        </p:txBody>
      </p:sp>
    </p:spTree>
    <p:extLst>
      <p:ext uri="{BB962C8B-B14F-4D97-AF65-F5344CB8AC3E}">
        <p14:creationId xmlns:p14="http://schemas.microsoft.com/office/powerpoint/2010/main" val="13713510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82151-D242-480B-87A2-B1E9F59E10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80" r="28495"/>
          <a:stretch/>
        </p:blipFill>
        <p:spPr>
          <a:xfrm>
            <a:off x="10390894" y="-325434"/>
            <a:ext cx="1732414" cy="2950720"/>
          </a:xfrm>
          <a:prstGeom prst="rect">
            <a:avLst/>
          </a:prstGeom>
        </p:spPr>
      </p:pic>
    </p:spTree>
    <p:extLst>
      <p:ext uri="{BB962C8B-B14F-4D97-AF65-F5344CB8AC3E}">
        <p14:creationId xmlns:p14="http://schemas.microsoft.com/office/powerpoint/2010/main" val="427718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elcom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userDrawn="1"/>
        </p:nvPicPr>
        <p:blipFill>
          <a:blip r:embed="rId2"/>
          <a:stretch>
            <a:fillRect/>
          </a:stretch>
        </p:blipFill>
        <p:spPr>
          <a:xfrm>
            <a:off x="202711" y="1"/>
            <a:ext cx="990862" cy="1007766"/>
          </a:xfrm>
          <a:prstGeom prst="rect">
            <a:avLst/>
          </a:prstGeom>
        </p:spPr>
      </p:pic>
      <p:sp>
        <p:nvSpPr>
          <p:cNvPr id="7" name="Text Placeholder 6"/>
          <p:cNvSpPr>
            <a:spLocks noGrp="1"/>
          </p:cNvSpPr>
          <p:nvPr>
            <p:ph type="body" sz="quarter" idx="10" hasCustomPrompt="1"/>
          </p:nvPr>
        </p:nvSpPr>
        <p:spPr>
          <a:xfrm>
            <a:off x="7751755" y="247709"/>
            <a:ext cx="4191075" cy="307685"/>
          </a:xfrm>
        </p:spPr>
        <p:txBody>
          <a:bodyPr>
            <a:spAutoFit/>
          </a:bodyPr>
          <a:lstStyle>
            <a:lvl1pPr marL="0" indent="0">
              <a:buNone/>
              <a:defRPr sz="1999" b="1">
                <a:solidFill>
                  <a:schemeClr val="bg1"/>
                </a:solidFill>
              </a:defRPr>
            </a:lvl1pPr>
          </a:lstStyle>
          <a:p>
            <a:pPr lvl="0"/>
            <a:r>
              <a:rPr lang="en-AU" noProof="0" dirty="0"/>
              <a:t>[Presenter name]</a:t>
            </a:r>
          </a:p>
        </p:txBody>
      </p:sp>
      <p:sp>
        <p:nvSpPr>
          <p:cNvPr id="6" name="TextBox 5">
            <a:extLst>
              <a:ext uri="{FF2B5EF4-FFF2-40B4-BE49-F238E27FC236}">
                <a16:creationId xmlns:a16="http://schemas.microsoft.com/office/drawing/2014/main" id="{3B5C68C1-463E-43E9-A64B-F3CC20AE6FA0}"/>
              </a:ext>
            </a:extLst>
          </p:cNvPr>
          <p:cNvSpPr txBox="1"/>
          <p:nvPr userDrawn="1"/>
        </p:nvSpPr>
        <p:spPr>
          <a:xfrm>
            <a:off x="3" y="-1224011"/>
            <a:ext cx="6094025" cy="1169551"/>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r>
              <a:rPr lang="en-US" sz="1400" dirty="0">
                <a:solidFill>
                  <a:schemeClr val="bg1"/>
                </a:solidFill>
              </a:rPr>
              <a:t>‘Format Background</a:t>
            </a:r>
          </a:p>
          <a:p>
            <a:r>
              <a:rPr lang="en-US" sz="1400" dirty="0">
                <a:solidFill>
                  <a:schemeClr val="bg1"/>
                </a:solidFill>
              </a:rPr>
              <a:t>Under the ‘Fill’ menu, ‘Picture’ is already selected</a:t>
            </a:r>
          </a:p>
          <a:p>
            <a:r>
              <a:rPr lang="en-US" sz="1400" dirty="0">
                <a:solidFill>
                  <a:schemeClr val="bg1"/>
                </a:solidFill>
              </a:rPr>
              <a:t>Go to the ‘File’ button and select another image</a:t>
            </a:r>
          </a:p>
        </p:txBody>
      </p:sp>
      <p:sp>
        <p:nvSpPr>
          <p:cNvPr id="12" name="Text Placeholder 6">
            <a:extLst>
              <a:ext uri="{FF2B5EF4-FFF2-40B4-BE49-F238E27FC236}">
                <a16:creationId xmlns:a16="http://schemas.microsoft.com/office/drawing/2014/main" id="{27A41D30-D51E-4998-A61D-76ADC0445B17}"/>
              </a:ext>
            </a:extLst>
          </p:cNvPr>
          <p:cNvSpPr>
            <a:spLocks noGrp="1"/>
          </p:cNvSpPr>
          <p:nvPr>
            <p:ph type="body" sz="quarter" idx="11" hasCustomPrompt="1"/>
          </p:nvPr>
        </p:nvSpPr>
        <p:spPr>
          <a:xfrm>
            <a:off x="7751753" y="520065"/>
            <a:ext cx="4191075" cy="307685"/>
          </a:xfrm>
        </p:spPr>
        <p:txBody>
          <a:bodyPr>
            <a:spAutoFit/>
          </a:bodyPr>
          <a:lstStyle>
            <a:lvl1pPr marL="0" indent="0">
              <a:buNone/>
              <a:defRPr sz="1999" b="0">
                <a:solidFill>
                  <a:schemeClr val="bg1"/>
                </a:solidFill>
              </a:defRPr>
            </a:lvl1pPr>
          </a:lstStyle>
          <a:p>
            <a:pPr lvl="0"/>
            <a:r>
              <a:rPr lang="en-AU" noProof="0" dirty="0"/>
              <a:t>[Position title]</a:t>
            </a:r>
          </a:p>
        </p:txBody>
      </p:sp>
      <p:sp>
        <p:nvSpPr>
          <p:cNvPr id="10" name="TextBox 9">
            <a:extLst>
              <a:ext uri="{FF2B5EF4-FFF2-40B4-BE49-F238E27FC236}">
                <a16:creationId xmlns:a16="http://schemas.microsoft.com/office/drawing/2014/main" id="{EF0F238F-9B77-44C3-975A-9070FB22185D}"/>
              </a:ext>
            </a:extLst>
          </p:cNvPr>
          <p:cNvSpPr txBox="1"/>
          <p:nvPr userDrawn="1"/>
        </p:nvSpPr>
        <p:spPr>
          <a:xfrm>
            <a:off x="246000" y="4970569"/>
            <a:ext cx="11696828" cy="1977786"/>
          </a:xfrm>
          <a:prstGeom prst="rect">
            <a:avLst/>
          </a:prstGeom>
          <a:noFill/>
        </p:spPr>
        <p:txBody>
          <a:bodyPr wrap="square" lIns="0" tIns="0" rIns="0" bIns="0" rtlCol="0">
            <a:spAutoFit/>
          </a:bodyPr>
          <a:lstStyle/>
          <a:p>
            <a:pPr>
              <a:lnSpc>
                <a:spcPct val="85000"/>
              </a:lnSpc>
            </a:pPr>
            <a:r>
              <a:rPr lang="en-AU" sz="14996" b="1" dirty="0">
                <a:solidFill>
                  <a:schemeClr val="bg1"/>
                </a:solidFill>
                <a:latin typeface="Arial Black" panose="020B0A04020102020204" pitchFamily="34" charset="0"/>
              </a:rPr>
              <a:t>Welcome</a:t>
            </a:r>
          </a:p>
        </p:txBody>
      </p:sp>
      <p:pic>
        <p:nvPicPr>
          <p:cNvPr id="2" name="Picture 1"/>
          <p:cNvPicPr>
            <a:picLocks noChangeAspect="1"/>
          </p:cNvPicPr>
          <p:nvPr userDrawn="1"/>
        </p:nvPicPr>
        <p:blipFill>
          <a:blip r:embed="rId3"/>
          <a:stretch>
            <a:fillRect/>
          </a:stretch>
        </p:blipFill>
        <p:spPr>
          <a:xfrm>
            <a:off x="7412297" y="244217"/>
            <a:ext cx="230928" cy="384892"/>
          </a:xfrm>
          <a:prstGeom prst="rect">
            <a:avLst/>
          </a:prstGeom>
        </p:spPr>
      </p:pic>
    </p:spTree>
    <p:extLst>
      <p:ext uri="{BB962C8B-B14F-4D97-AF65-F5344CB8AC3E}">
        <p14:creationId xmlns:p14="http://schemas.microsoft.com/office/powerpoint/2010/main" val="154506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userDrawn="1"/>
        </p:nvPicPr>
        <p:blipFill>
          <a:blip r:embed="rId2"/>
          <a:stretch>
            <a:fillRect/>
          </a:stretch>
        </p:blipFill>
        <p:spPr>
          <a:xfrm>
            <a:off x="202711" y="1"/>
            <a:ext cx="990862" cy="1007766"/>
          </a:xfrm>
          <a:prstGeom prst="rect">
            <a:avLst/>
          </a:prstGeom>
        </p:spPr>
      </p:pic>
      <p:sp>
        <p:nvSpPr>
          <p:cNvPr id="2" name="Title 1"/>
          <p:cNvSpPr>
            <a:spLocks noGrp="1"/>
          </p:cNvSpPr>
          <p:nvPr>
            <p:ph type="title" hasCustomPrompt="1"/>
          </p:nvPr>
        </p:nvSpPr>
        <p:spPr>
          <a:xfrm>
            <a:off x="245999" y="1557386"/>
            <a:ext cx="5562044" cy="2087821"/>
          </a:xfrm>
        </p:spPr>
        <p:txBody>
          <a:bodyPr anchor="b">
            <a:noAutofit/>
          </a:bodyPr>
          <a:lstStyle>
            <a:lvl1pPr>
              <a:lnSpc>
                <a:spcPct val="85000"/>
              </a:lnSpc>
              <a:defRPr lang="en-AU" sz="4999"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50575" y="3645136"/>
            <a:ext cx="5111237" cy="1439666"/>
          </a:xfrm>
        </p:spPr>
        <p:txBody>
          <a:bodyPr>
            <a:normAutofit/>
          </a:bodyPr>
          <a:lstStyle>
            <a:lvl1pPr marL="0" indent="0">
              <a:buNone/>
              <a:defRPr sz="2499"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6002" y="0"/>
            <a:ext cx="6095999" cy="6858000"/>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pic>
        <p:nvPicPr>
          <p:cNvPr id="3" name="Picture 2"/>
          <p:cNvPicPr>
            <a:picLocks noChangeAspect="1"/>
          </p:cNvPicPr>
          <p:nvPr userDrawn="1"/>
        </p:nvPicPr>
        <p:blipFill>
          <a:blip r:embed="rId3"/>
          <a:stretch>
            <a:fillRect/>
          </a:stretch>
        </p:blipFill>
        <p:spPr>
          <a:xfrm>
            <a:off x="290124" y="3678001"/>
            <a:ext cx="245879" cy="409810"/>
          </a:xfrm>
          <a:prstGeom prst="rect">
            <a:avLst/>
          </a:prstGeom>
        </p:spPr>
      </p:pic>
    </p:spTree>
    <p:extLst>
      <p:ext uri="{BB962C8B-B14F-4D97-AF65-F5344CB8AC3E}">
        <p14:creationId xmlns:p14="http://schemas.microsoft.com/office/powerpoint/2010/main" val="229162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9A4FC7E-A3C6-442C-B6E4-C2838C7BD26C}"/>
              </a:ext>
            </a:extLst>
          </p:cNvPr>
          <p:cNvSpPr>
            <a:spLocks noGrp="1"/>
          </p:cNvSpPr>
          <p:nvPr>
            <p:ph type="pic" idx="12" hasCustomPrompt="1"/>
          </p:nvPr>
        </p:nvSpPr>
        <p:spPr>
          <a:xfrm>
            <a:off x="0" y="3429000"/>
            <a:ext cx="6094025" cy="3429000"/>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userDrawn="1"/>
        </p:nvPicPr>
        <p:blipFill>
          <a:blip r:embed="rId2"/>
          <a:stretch>
            <a:fillRect/>
          </a:stretch>
        </p:blipFill>
        <p:spPr>
          <a:xfrm>
            <a:off x="202711" y="1"/>
            <a:ext cx="990862" cy="1007766"/>
          </a:xfrm>
          <a:prstGeom prst="rect">
            <a:avLst/>
          </a:prstGeom>
        </p:spPr>
      </p:pic>
      <p:sp>
        <p:nvSpPr>
          <p:cNvPr id="2" name="Title 1"/>
          <p:cNvSpPr>
            <a:spLocks noGrp="1"/>
          </p:cNvSpPr>
          <p:nvPr>
            <p:ph type="title" hasCustomPrompt="1"/>
          </p:nvPr>
        </p:nvSpPr>
        <p:spPr>
          <a:xfrm>
            <a:off x="245999" y="1197271"/>
            <a:ext cx="5562044" cy="1367835"/>
          </a:xfrm>
        </p:spPr>
        <p:txBody>
          <a:bodyPr anchor="b">
            <a:noAutofit/>
          </a:bodyPr>
          <a:lstStyle>
            <a:lvl1pPr>
              <a:lnSpc>
                <a:spcPct val="85000"/>
              </a:lnSpc>
              <a:defRPr lang="en-AU" sz="4999"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24817" y="2565106"/>
            <a:ext cx="5111237" cy="791816"/>
          </a:xfrm>
        </p:spPr>
        <p:txBody>
          <a:bodyPr>
            <a:normAutofit/>
          </a:bodyPr>
          <a:lstStyle>
            <a:lvl1pPr marL="0" indent="0">
              <a:buNone/>
              <a:defRPr sz="2499" b="1">
                <a:solidFill>
                  <a:schemeClr val="bg1"/>
                </a:solidFill>
              </a:defRPr>
            </a:lvl1pPr>
          </a:lstStyle>
          <a:p>
            <a:pPr lvl="0"/>
            <a:r>
              <a:rPr lang="en-AU" noProof="0" dirty="0"/>
              <a:t>[Subtitle]</a:t>
            </a:r>
          </a:p>
        </p:txBody>
      </p:sp>
      <p:sp>
        <p:nvSpPr>
          <p:cNvPr id="17" name="Picture Placeholder 2">
            <a:extLst>
              <a:ext uri="{FF2B5EF4-FFF2-40B4-BE49-F238E27FC236}">
                <a16:creationId xmlns:a16="http://schemas.microsoft.com/office/drawing/2014/main" id="{892DED86-7CAA-46F7-A428-8C00E441D7BB}"/>
              </a:ext>
            </a:extLst>
          </p:cNvPr>
          <p:cNvSpPr>
            <a:spLocks noGrp="1"/>
          </p:cNvSpPr>
          <p:nvPr>
            <p:ph type="pic" idx="11" hasCustomPrompt="1"/>
          </p:nvPr>
        </p:nvSpPr>
        <p:spPr>
          <a:xfrm>
            <a:off x="6097975" y="0"/>
            <a:ext cx="6094025" cy="4955028"/>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pic>
        <p:nvPicPr>
          <p:cNvPr id="12" name="Picture 11"/>
          <p:cNvPicPr>
            <a:picLocks noChangeAspect="1"/>
          </p:cNvPicPr>
          <p:nvPr userDrawn="1"/>
        </p:nvPicPr>
        <p:blipFill>
          <a:blip r:embed="rId3"/>
          <a:stretch>
            <a:fillRect/>
          </a:stretch>
        </p:blipFill>
        <p:spPr>
          <a:xfrm>
            <a:off x="295511" y="2591401"/>
            <a:ext cx="245879" cy="409810"/>
          </a:xfrm>
          <a:prstGeom prst="rect">
            <a:avLst/>
          </a:prstGeom>
        </p:spPr>
      </p:pic>
    </p:spTree>
    <p:extLst>
      <p:ext uri="{BB962C8B-B14F-4D97-AF65-F5344CB8AC3E}">
        <p14:creationId xmlns:p14="http://schemas.microsoft.com/office/powerpoint/2010/main" val="428505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99C7DB4D-15FB-467E-8482-3B1D064AC91D}"/>
              </a:ext>
            </a:extLst>
          </p:cNvPr>
          <p:cNvPicPr>
            <a:picLocks noChangeAspect="1"/>
          </p:cNvPicPr>
          <p:nvPr userDrawn="1"/>
        </p:nvPicPr>
        <p:blipFill>
          <a:blip r:embed="rId2"/>
          <a:stretch>
            <a:fillRect/>
          </a:stretch>
        </p:blipFill>
        <p:spPr>
          <a:xfrm>
            <a:off x="202711" y="1"/>
            <a:ext cx="990862" cy="1007766"/>
          </a:xfrm>
          <a:prstGeom prst="rect">
            <a:avLst/>
          </a:prstGeom>
        </p:spPr>
      </p:pic>
      <p:sp>
        <p:nvSpPr>
          <p:cNvPr id="2" name="Title 1"/>
          <p:cNvSpPr>
            <a:spLocks noGrp="1"/>
          </p:cNvSpPr>
          <p:nvPr>
            <p:ph type="title" hasCustomPrompt="1"/>
          </p:nvPr>
        </p:nvSpPr>
        <p:spPr>
          <a:xfrm>
            <a:off x="246000" y="1197270"/>
            <a:ext cx="6713871" cy="2087821"/>
          </a:xfrm>
        </p:spPr>
        <p:txBody>
          <a:bodyPr anchor="b">
            <a:noAutofit/>
          </a:bodyPr>
          <a:lstStyle>
            <a:lvl1pPr>
              <a:lnSpc>
                <a:spcPct val="85000"/>
              </a:lnSpc>
              <a:defRPr lang="en-AU" sz="4999" b="1" dirty="0">
                <a:solidFill>
                  <a:schemeClr val="bg1"/>
                </a:solidFill>
              </a:defRPr>
            </a:lvl1pPr>
          </a:lstStyle>
          <a:p>
            <a:r>
              <a:rPr lang="en-AU" noProof="0" dirty="0"/>
              <a:t>[Title]</a:t>
            </a:r>
          </a:p>
        </p:txBody>
      </p:sp>
      <p:sp>
        <p:nvSpPr>
          <p:cNvPr id="7" name="Text Placeholder 6"/>
          <p:cNvSpPr>
            <a:spLocks noGrp="1"/>
          </p:cNvSpPr>
          <p:nvPr>
            <p:ph type="body" sz="quarter" idx="10" hasCustomPrompt="1"/>
          </p:nvPr>
        </p:nvSpPr>
        <p:spPr>
          <a:xfrm>
            <a:off x="624817" y="3347037"/>
            <a:ext cx="6263065" cy="1439753"/>
          </a:xfrm>
        </p:spPr>
        <p:txBody>
          <a:bodyPr>
            <a:normAutofit/>
          </a:bodyPr>
          <a:lstStyle>
            <a:lvl1pPr marL="0" indent="0">
              <a:buNone/>
              <a:defRPr sz="2499" b="1">
                <a:solidFill>
                  <a:schemeClr val="bg1"/>
                </a:solidFill>
              </a:defRPr>
            </a:lvl1pPr>
          </a:lstStyle>
          <a:p>
            <a:pPr lvl="0"/>
            <a:r>
              <a:rPr lang="en-AU" noProof="0" dirty="0"/>
              <a:t>[Subtitle]</a:t>
            </a:r>
          </a:p>
        </p:txBody>
      </p:sp>
      <p:sp>
        <p:nvSpPr>
          <p:cNvPr id="6" name="TextBox 5">
            <a:extLst>
              <a:ext uri="{FF2B5EF4-FFF2-40B4-BE49-F238E27FC236}">
                <a16:creationId xmlns:a16="http://schemas.microsoft.com/office/drawing/2014/main" id="{3B5C68C1-463E-43E9-A64B-F3CC20AE6FA0}"/>
              </a:ext>
            </a:extLst>
          </p:cNvPr>
          <p:cNvSpPr txBox="1"/>
          <p:nvPr userDrawn="1"/>
        </p:nvSpPr>
        <p:spPr>
          <a:xfrm>
            <a:off x="3" y="-1224011"/>
            <a:ext cx="6094025" cy="1169551"/>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image by right-clicking </a:t>
            </a:r>
            <a:br>
              <a:rPr lang="en-AU" sz="1400" dirty="0">
                <a:solidFill>
                  <a:schemeClr val="bg1"/>
                </a:solidFill>
              </a:rPr>
            </a:br>
            <a:r>
              <a:rPr lang="en-AU" sz="1400" dirty="0">
                <a:solidFill>
                  <a:schemeClr val="bg1"/>
                </a:solidFill>
              </a:rPr>
              <a:t>somewhere on the slide, not in a content placeholder.</a:t>
            </a:r>
          </a:p>
          <a:p>
            <a:r>
              <a:rPr lang="en-US" sz="1400" dirty="0">
                <a:solidFill>
                  <a:schemeClr val="bg1"/>
                </a:solidFill>
              </a:rPr>
              <a:t>‘Format Background</a:t>
            </a:r>
          </a:p>
          <a:p>
            <a:r>
              <a:rPr lang="en-US" sz="1400" dirty="0">
                <a:solidFill>
                  <a:schemeClr val="bg1"/>
                </a:solidFill>
              </a:rPr>
              <a:t>Under the ‘Fill’ menu, ‘Picture’ is already selected</a:t>
            </a:r>
          </a:p>
          <a:p>
            <a:r>
              <a:rPr lang="en-US" sz="1400" dirty="0">
                <a:solidFill>
                  <a:schemeClr val="bg1"/>
                </a:solidFill>
              </a:rPr>
              <a:t>Go to the ‘File’ button and select another image</a:t>
            </a:r>
          </a:p>
        </p:txBody>
      </p:sp>
      <p:pic>
        <p:nvPicPr>
          <p:cNvPr id="8" name="Picture 7"/>
          <p:cNvPicPr>
            <a:picLocks noChangeAspect="1"/>
          </p:cNvPicPr>
          <p:nvPr userDrawn="1"/>
        </p:nvPicPr>
        <p:blipFill>
          <a:blip r:embed="rId3"/>
          <a:stretch>
            <a:fillRect/>
          </a:stretch>
        </p:blipFill>
        <p:spPr>
          <a:xfrm>
            <a:off x="287927" y="3383217"/>
            <a:ext cx="245879" cy="409810"/>
          </a:xfrm>
          <a:prstGeom prst="rect">
            <a:avLst/>
          </a:prstGeom>
        </p:spPr>
      </p:pic>
    </p:spTree>
    <p:extLst>
      <p:ext uri="{BB962C8B-B14F-4D97-AF65-F5344CB8AC3E}">
        <p14:creationId xmlns:p14="http://schemas.microsoft.com/office/powerpoint/2010/main" val="243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6000" y="1197270"/>
            <a:ext cx="6713871" cy="2087821"/>
          </a:xfrm>
        </p:spPr>
        <p:txBody>
          <a:bodyPr anchor="b">
            <a:noAutofit/>
          </a:bodyPr>
          <a:lstStyle>
            <a:lvl1pPr>
              <a:lnSpc>
                <a:spcPct val="85000"/>
              </a:lnSpc>
              <a:defRPr lang="en-AU" sz="4999" b="1" dirty="0">
                <a:solidFill>
                  <a:schemeClr val="tx1"/>
                </a:solidFill>
              </a:defRPr>
            </a:lvl1pPr>
          </a:lstStyle>
          <a:p>
            <a:r>
              <a:rPr lang="en-AU" noProof="0" dirty="0"/>
              <a:t>[Title]</a:t>
            </a:r>
          </a:p>
        </p:txBody>
      </p:sp>
      <p:sp>
        <p:nvSpPr>
          <p:cNvPr id="7" name="Text Placeholder 6"/>
          <p:cNvSpPr>
            <a:spLocks noGrp="1"/>
          </p:cNvSpPr>
          <p:nvPr>
            <p:ph type="body" sz="quarter" idx="10" hasCustomPrompt="1"/>
          </p:nvPr>
        </p:nvSpPr>
        <p:spPr>
          <a:xfrm>
            <a:off x="624817" y="3347037"/>
            <a:ext cx="6263065" cy="1439753"/>
          </a:xfrm>
        </p:spPr>
        <p:txBody>
          <a:bodyPr>
            <a:normAutofit/>
          </a:bodyPr>
          <a:lstStyle>
            <a:lvl1pPr marL="0" indent="0">
              <a:buNone/>
              <a:defRPr sz="2499" b="1">
                <a:solidFill>
                  <a:schemeClr val="tx1"/>
                </a:solidFill>
              </a:defRPr>
            </a:lvl1pPr>
          </a:lstStyle>
          <a:p>
            <a:pPr lvl="0"/>
            <a:r>
              <a:rPr lang="en-AU" noProof="0" dirty="0"/>
              <a:t>[Subtitle]</a:t>
            </a:r>
          </a:p>
        </p:txBody>
      </p:sp>
      <p:sp>
        <p:nvSpPr>
          <p:cNvPr id="6" name="TextBox 5">
            <a:extLst>
              <a:ext uri="{FF2B5EF4-FFF2-40B4-BE49-F238E27FC236}">
                <a16:creationId xmlns:a16="http://schemas.microsoft.com/office/drawing/2014/main" id="{3B5C68C1-463E-43E9-A64B-F3CC20AE6FA0}"/>
              </a:ext>
            </a:extLst>
          </p:cNvPr>
          <p:cNvSpPr txBox="1"/>
          <p:nvPr userDrawn="1"/>
        </p:nvSpPr>
        <p:spPr>
          <a:xfrm>
            <a:off x="3" y="-1224011"/>
            <a:ext cx="6094025" cy="954107"/>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background colour by right-clicking somewhere on the slide, not in a content placeholder.</a:t>
            </a:r>
          </a:p>
          <a:p>
            <a:r>
              <a:rPr lang="en-US" sz="1400" dirty="0">
                <a:solidFill>
                  <a:schemeClr val="bg1"/>
                </a:solidFill>
              </a:rPr>
              <a:t>‘Format Background</a:t>
            </a:r>
          </a:p>
          <a:p>
            <a:r>
              <a:rPr lang="en-US" sz="1400" dirty="0">
                <a:solidFill>
                  <a:schemeClr val="bg1"/>
                </a:solidFill>
              </a:rPr>
              <a:t>Under the ‘Solid Fill’ menu, change the ‘</a:t>
            </a:r>
            <a:r>
              <a:rPr lang="en-US" sz="1400" dirty="0" err="1">
                <a:solidFill>
                  <a:schemeClr val="bg1"/>
                </a:solidFill>
              </a:rPr>
              <a:t>Colour</a:t>
            </a:r>
            <a:r>
              <a:rPr lang="en-US" sz="1400" dirty="0">
                <a:solidFill>
                  <a:schemeClr val="bg1"/>
                </a:solidFill>
              </a:rPr>
              <a:t>’ paint tin.</a:t>
            </a:r>
          </a:p>
        </p:txBody>
      </p:sp>
      <p:pic>
        <p:nvPicPr>
          <p:cNvPr id="4" name="Picture 3"/>
          <p:cNvPicPr>
            <a:picLocks noChangeAspect="1"/>
          </p:cNvPicPr>
          <p:nvPr userDrawn="1"/>
        </p:nvPicPr>
        <p:blipFill>
          <a:blip r:embed="rId2"/>
          <a:stretch>
            <a:fillRect/>
          </a:stretch>
        </p:blipFill>
        <p:spPr>
          <a:xfrm>
            <a:off x="287926" y="3376018"/>
            <a:ext cx="244736" cy="407906"/>
          </a:xfrm>
          <a:prstGeom prst="rect">
            <a:avLst/>
          </a:prstGeom>
        </p:spPr>
      </p:pic>
    </p:spTree>
    <p:extLst>
      <p:ext uri="{BB962C8B-B14F-4D97-AF65-F5344CB8AC3E}">
        <p14:creationId xmlns:p14="http://schemas.microsoft.com/office/powerpoint/2010/main" val="60447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out Text">
    <p:bg>
      <p:bgPr>
        <a:solidFill>
          <a:schemeClr val="accent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E9303-54C9-4416-B6BA-9FF045393B42}"/>
              </a:ext>
            </a:extLst>
          </p:cNvPr>
          <p:cNvSpPr txBox="1"/>
          <p:nvPr userDrawn="1"/>
        </p:nvSpPr>
        <p:spPr>
          <a:xfrm>
            <a:off x="3" y="-1052461"/>
            <a:ext cx="6094025" cy="954107"/>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background colour by right-clicking somewhere on the slide, not in a content placeholder.</a:t>
            </a:r>
          </a:p>
          <a:p>
            <a:r>
              <a:rPr lang="en-US" sz="1400" dirty="0">
                <a:solidFill>
                  <a:schemeClr val="bg1"/>
                </a:solidFill>
              </a:rPr>
              <a:t>‘Format Background</a:t>
            </a:r>
          </a:p>
          <a:p>
            <a:r>
              <a:rPr lang="en-US" sz="1400" dirty="0">
                <a:solidFill>
                  <a:schemeClr val="bg1"/>
                </a:solidFill>
              </a:rPr>
              <a:t>Under the ‘Solid Fill’ menu, change the ‘</a:t>
            </a:r>
            <a:r>
              <a:rPr lang="en-US" sz="1400" dirty="0" err="1">
                <a:solidFill>
                  <a:schemeClr val="bg1"/>
                </a:solidFill>
              </a:rPr>
              <a:t>Colour</a:t>
            </a:r>
            <a:r>
              <a:rPr lang="en-US" sz="1400" dirty="0">
                <a:solidFill>
                  <a:schemeClr val="bg1"/>
                </a:solidFill>
              </a:rPr>
              <a:t>’ paint tin.</a:t>
            </a:r>
          </a:p>
        </p:txBody>
      </p:sp>
      <p:sp>
        <p:nvSpPr>
          <p:cNvPr id="13" name="Title 12">
            <a:extLst>
              <a:ext uri="{FF2B5EF4-FFF2-40B4-BE49-F238E27FC236}">
                <a16:creationId xmlns:a16="http://schemas.microsoft.com/office/drawing/2014/main" id="{8BF46B24-42DD-4E1E-8B8E-44C7097244D5}"/>
              </a:ext>
            </a:extLst>
          </p:cNvPr>
          <p:cNvSpPr>
            <a:spLocks noGrp="1"/>
          </p:cNvSpPr>
          <p:nvPr>
            <p:ph type="title" hasCustomPrompt="1"/>
          </p:nvPr>
        </p:nvSpPr>
        <p:spPr>
          <a:xfrm>
            <a:off x="246000" y="214770"/>
            <a:ext cx="11696829" cy="1255335"/>
          </a:xfrm>
        </p:spPr>
        <p:txBody>
          <a:bodyPr/>
          <a:lstStyle>
            <a:lvl1pPr>
              <a:lnSpc>
                <a:spcPct val="85000"/>
              </a:lnSpc>
              <a:defRPr sz="9597"/>
            </a:lvl1pPr>
          </a:lstStyle>
          <a:p>
            <a:r>
              <a:rPr lang="en-US" dirty="0"/>
              <a:t>[Enter text]</a:t>
            </a:r>
            <a:endParaRPr lang="en-AU" dirty="0"/>
          </a:p>
        </p:txBody>
      </p:sp>
    </p:spTree>
    <p:extLst>
      <p:ext uri="{BB962C8B-B14F-4D97-AF65-F5344CB8AC3E}">
        <p14:creationId xmlns:p14="http://schemas.microsoft.com/office/powerpoint/2010/main" val="414993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accent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E9303-54C9-4416-B6BA-9FF045393B42}"/>
              </a:ext>
            </a:extLst>
          </p:cNvPr>
          <p:cNvSpPr txBox="1"/>
          <p:nvPr userDrawn="1"/>
        </p:nvSpPr>
        <p:spPr>
          <a:xfrm>
            <a:off x="3" y="-1052461"/>
            <a:ext cx="6094025" cy="954107"/>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background colour by right-clicking somewhere on the slide, not in a content placeholder.</a:t>
            </a:r>
          </a:p>
          <a:p>
            <a:r>
              <a:rPr lang="en-US" sz="1400" dirty="0">
                <a:solidFill>
                  <a:schemeClr val="bg1"/>
                </a:solidFill>
              </a:rPr>
              <a:t>‘Format Background</a:t>
            </a:r>
          </a:p>
          <a:p>
            <a:r>
              <a:rPr lang="en-US" sz="1400" dirty="0">
                <a:solidFill>
                  <a:schemeClr val="bg1"/>
                </a:solidFill>
              </a:rPr>
              <a:t>Under the ‘Solid Fill’ menu, change the ‘</a:t>
            </a:r>
            <a:r>
              <a:rPr lang="en-US" sz="1400" dirty="0" err="1">
                <a:solidFill>
                  <a:schemeClr val="bg1"/>
                </a:solidFill>
              </a:rPr>
              <a:t>Colour</a:t>
            </a:r>
            <a:r>
              <a:rPr lang="en-US" sz="1400" dirty="0">
                <a:solidFill>
                  <a:schemeClr val="bg1"/>
                </a:solidFill>
              </a:rPr>
              <a:t>’ paint tin.</a:t>
            </a:r>
          </a:p>
        </p:txBody>
      </p:sp>
      <p:sp>
        <p:nvSpPr>
          <p:cNvPr id="5" name="Title 1"/>
          <p:cNvSpPr txBox="1">
            <a:spLocks/>
          </p:cNvSpPr>
          <p:nvPr userDrawn="1"/>
        </p:nvSpPr>
        <p:spPr>
          <a:xfrm>
            <a:off x="3432398" y="2637096"/>
            <a:ext cx="11696829" cy="1218410"/>
          </a:xfrm>
          <a:prstGeom prst="rect">
            <a:avLst/>
          </a:prstGeom>
        </p:spPr>
        <p:txBody>
          <a:bodyPr vert="horz" lIns="0" tIns="0" rIns="0" bIns="0" rtlCol="0" anchor="t">
            <a:spAutoFit/>
          </a:bodyPr>
          <a:lstStyle>
            <a:lvl1pPr algn="l" defTabSz="1088776" rtl="0" eaLnBrk="1" latinLnBrk="0" hangingPunct="1">
              <a:lnSpc>
                <a:spcPct val="90000"/>
              </a:lnSpc>
              <a:spcBef>
                <a:spcPct val="0"/>
              </a:spcBef>
              <a:spcAft>
                <a:spcPts val="600"/>
              </a:spcAft>
              <a:buNone/>
              <a:defRPr sz="3800" b="1" kern="1200">
                <a:solidFill>
                  <a:schemeClr val="tx1"/>
                </a:solidFill>
                <a:latin typeface="+mj-lt"/>
                <a:ea typeface="+mj-ea"/>
                <a:cs typeface="+mj-cs"/>
              </a:defRPr>
            </a:lvl1pPr>
          </a:lstStyle>
          <a:p>
            <a:r>
              <a:rPr lang="en-US" sz="8797" dirty="0"/>
              <a:t>Thank You</a:t>
            </a:r>
          </a:p>
        </p:txBody>
      </p:sp>
      <p:pic>
        <p:nvPicPr>
          <p:cNvPr id="6" name="Picture 5"/>
          <p:cNvPicPr>
            <a:picLocks noChangeAspect="1"/>
          </p:cNvPicPr>
          <p:nvPr userDrawn="1"/>
        </p:nvPicPr>
        <p:blipFill>
          <a:blip r:embed="rId2"/>
          <a:stretch>
            <a:fillRect/>
          </a:stretch>
        </p:blipFill>
        <p:spPr>
          <a:xfrm>
            <a:off x="2280571" y="2709087"/>
            <a:ext cx="884409" cy="911237"/>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29" t="11695" r="13151" b="14708"/>
          <a:stretch/>
        </p:blipFill>
        <p:spPr>
          <a:xfrm>
            <a:off x="136517" y="-114431"/>
            <a:ext cx="1123249" cy="1189356"/>
          </a:xfrm>
          <a:prstGeom prst="rect">
            <a:avLst/>
          </a:prstGeom>
        </p:spPr>
      </p:pic>
      <p:pic>
        <p:nvPicPr>
          <p:cNvPr id="11" name="Picture 10"/>
          <p:cNvPicPr>
            <a:picLocks noChangeAspect="1"/>
          </p:cNvPicPr>
          <p:nvPr userDrawn="1"/>
        </p:nvPicPr>
        <p:blipFill>
          <a:blip r:embed="rId4"/>
          <a:stretch>
            <a:fillRect/>
          </a:stretch>
        </p:blipFill>
        <p:spPr>
          <a:xfrm>
            <a:off x="10220171" y="6376196"/>
            <a:ext cx="1727741" cy="430166"/>
          </a:xfrm>
          <a:prstGeom prst="rect">
            <a:avLst/>
          </a:prstGeom>
        </p:spPr>
      </p:pic>
    </p:spTree>
    <p:extLst>
      <p:ext uri="{BB962C8B-B14F-4D97-AF65-F5344CB8AC3E}">
        <p14:creationId xmlns:p14="http://schemas.microsoft.com/office/powerpoint/2010/main" val="414988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Text">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5C68C1-463E-43E9-A64B-F3CC20AE6FA0}"/>
              </a:ext>
            </a:extLst>
          </p:cNvPr>
          <p:cNvSpPr txBox="1"/>
          <p:nvPr userDrawn="1"/>
        </p:nvSpPr>
        <p:spPr>
          <a:xfrm>
            <a:off x="3" y="-1178445"/>
            <a:ext cx="6094025" cy="954107"/>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background colour by right-clicking somewhere on the slide, not in a content placeholder.</a:t>
            </a:r>
          </a:p>
          <a:p>
            <a:r>
              <a:rPr lang="en-US" sz="1400" dirty="0">
                <a:solidFill>
                  <a:schemeClr val="bg1"/>
                </a:solidFill>
              </a:rPr>
              <a:t>‘Format Background</a:t>
            </a:r>
          </a:p>
          <a:p>
            <a:r>
              <a:rPr lang="en-US" sz="1400" dirty="0">
                <a:solidFill>
                  <a:schemeClr val="bg1"/>
                </a:solidFill>
              </a:rPr>
              <a:t>Under the ‘Solid Fill’ menu, change the ‘</a:t>
            </a:r>
            <a:r>
              <a:rPr lang="en-US" sz="1400" dirty="0" err="1">
                <a:solidFill>
                  <a:schemeClr val="bg1"/>
                </a:solidFill>
              </a:rPr>
              <a:t>Colour</a:t>
            </a:r>
            <a:r>
              <a:rPr lang="en-US" sz="1400" dirty="0">
                <a:solidFill>
                  <a:schemeClr val="bg1"/>
                </a:solidFill>
              </a:rPr>
              <a:t>’ paint tin.</a:t>
            </a:r>
          </a:p>
        </p:txBody>
      </p:sp>
      <p:sp>
        <p:nvSpPr>
          <p:cNvPr id="2" name="Title 1">
            <a:extLst>
              <a:ext uri="{FF2B5EF4-FFF2-40B4-BE49-F238E27FC236}">
                <a16:creationId xmlns:a16="http://schemas.microsoft.com/office/drawing/2014/main" id="{0B0D75AD-76AB-4193-B1A6-42138C32C521}"/>
              </a:ext>
            </a:extLst>
          </p:cNvPr>
          <p:cNvSpPr>
            <a:spLocks noGrp="1"/>
          </p:cNvSpPr>
          <p:nvPr>
            <p:ph type="title"/>
          </p:nvPr>
        </p:nvSpPr>
        <p:spPr>
          <a:xfrm>
            <a:off x="246000" y="214770"/>
            <a:ext cx="11696829" cy="653842"/>
          </a:xfrm>
        </p:spPr>
        <p:txBody>
          <a:bodyPr/>
          <a:lstStyle>
            <a:lvl1pPr>
              <a:lnSpc>
                <a:spcPct val="85000"/>
              </a:lnSpc>
              <a:defRPr sz="4999">
                <a:solidFill>
                  <a:schemeClr val="bg1"/>
                </a:solidFill>
              </a:defRPr>
            </a:lvl1pPr>
          </a:lstStyle>
          <a:p>
            <a:r>
              <a:rPr lang="en-US"/>
              <a:t>Click to edit Master title style</a:t>
            </a:r>
            <a:endParaRPr lang="en-AU" dirty="0"/>
          </a:p>
        </p:txBody>
      </p:sp>
      <p:sp>
        <p:nvSpPr>
          <p:cNvPr id="4" name="TextBox 3">
            <a:extLst>
              <a:ext uri="{FF2B5EF4-FFF2-40B4-BE49-F238E27FC236}">
                <a16:creationId xmlns:a16="http://schemas.microsoft.com/office/drawing/2014/main" id="{3B5C68C1-463E-43E9-A64B-F3CC20AE6FA0}"/>
              </a:ext>
            </a:extLst>
          </p:cNvPr>
          <p:cNvSpPr txBox="1"/>
          <p:nvPr userDrawn="1"/>
        </p:nvSpPr>
        <p:spPr>
          <a:xfrm>
            <a:off x="6167989" y="-747657"/>
            <a:ext cx="6024011" cy="523220"/>
          </a:xfrm>
          <a:prstGeom prst="rect">
            <a:avLst/>
          </a:prstGeom>
          <a:solidFill>
            <a:schemeClr val="accent3"/>
          </a:solidFill>
        </p:spPr>
        <p:txBody>
          <a:bodyPr wrap="square" rtlCol="0">
            <a:spAutoFit/>
          </a:bodyPr>
          <a:lstStyle/>
          <a:p>
            <a:r>
              <a:rPr lang="en-US" sz="1400" dirty="0">
                <a:solidFill>
                  <a:schemeClr val="bg1"/>
                </a:solidFill>
              </a:rPr>
              <a:t>Note:</a:t>
            </a:r>
            <a:r>
              <a:rPr lang="en-US" sz="1400" baseline="0" dirty="0">
                <a:solidFill>
                  <a:schemeClr val="bg1"/>
                </a:solidFill>
              </a:rPr>
              <a:t> The At-a-glance graphic in other currencies can be found on the </a:t>
            </a:r>
            <a:r>
              <a:rPr lang="en-US" sz="1400" baseline="0" dirty="0" err="1">
                <a:solidFill>
                  <a:schemeClr val="bg1"/>
                </a:solidFill>
              </a:rPr>
              <a:t>Iconnect</a:t>
            </a:r>
            <a:r>
              <a:rPr lang="en-US" sz="1400" baseline="0" dirty="0">
                <a:solidFill>
                  <a:schemeClr val="bg1"/>
                </a:solidFill>
              </a:rPr>
              <a:t> Marketing portal</a:t>
            </a:r>
            <a:endParaRPr lang="en-US" sz="1400" dirty="0">
              <a:solidFill>
                <a:schemeClr val="bg1"/>
              </a:solidFill>
            </a:endParaRPr>
          </a:p>
        </p:txBody>
      </p:sp>
    </p:spTree>
    <p:extLst>
      <p:ext uri="{BB962C8B-B14F-4D97-AF65-F5344CB8AC3E}">
        <p14:creationId xmlns:p14="http://schemas.microsoft.com/office/powerpoint/2010/main" val="384745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246000" y="1542693"/>
            <a:ext cx="11696829" cy="5088346"/>
          </a:xfrm>
        </p:spPr>
        <p:txBody>
          <a:bodyPr>
            <a:normAutofit/>
          </a:bodyPr>
          <a:lstStyle>
            <a:lvl1pPr>
              <a:defRPr lang="en-US" dirty="0" smtClean="0"/>
            </a:lvl1pPr>
            <a:lvl2pPr>
              <a:defRPr lang="en-US" dirty="0"/>
            </a:lvl2pPr>
            <a:lvl3pPr>
              <a:defRPr lang="en-US" dirty="0"/>
            </a:lvl3pPr>
            <a:lvl4pPr>
              <a:defRPr lang="en-US" dirty="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US" dirty="0" smtClean="0"/>
            </a:lvl5pPr>
            <a:lvl6pPr>
              <a:defRPr lang="en-US" dirty="0" smtClean="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23AA8CBA-E463-48B6-B348-050369FEDAE4}"/>
              </a:ext>
            </a:extLst>
          </p:cNvPr>
          <p:cNvSpPr>
            <a:spLocks noGrp="1"/>
          </p:cNvSpPr>
          <p:nvPr>
            <p:ph type="title" hasCustomPrompt="1"/>
          </p:nvPr>
        </p:nvSpPr>
        <p:spPr/>
        <p:txBody>
          <a:bodyPr/>
          <a:lstStyle/>
          <a:p>
            <a:r>
              <a:rPr lang="en-AU" noProof="0" dirty="0"/>
              <a:t>Click to add text</a:t>
            </a:r>
            <a:endParaRPr lang="en-AU" dirty="0"/>
          </a:p>
        </p:txBody>
      </p:sp>
    </p:spTree>
    <p:extLst>
      <p:ext uri="{BB962C8B-B14F-4D97-AF65-F5344CB8AC3E}">
        <p14:creationId xmlns:p14="http://schemas.microsoft.com/office/powerpoint/2010/main" val="79050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2" y="0"/>
            <a:ext cx="6095999" cy="6858000"/>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6096002" y="3428207"/>
            <a:ext cx="6095999" cy="3428206"/>
          </a:xfrm>
          <a:solidFill>
            <a:schemeClr val="tx1"/>
          </a:solidFill>
        </p:spPr>
        <p:txBody>
          <a:bodyPr lIns="180000" tIns="180000" rIns="180000" bIns="180000">
            <a:norm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38824" y="220612"/>
            <a:ext cx="5704005" cy="306440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Tree>
    <p:extLst>
      <p:ext uri="{BB962C8B-B14F-4D97-AF65-F5344CB8AC3E}">
        <p14:creationId xmlns:p14="http://schemas.microsoft.com/office/powerpoint/2010/main" val="251220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38930-B8BB-4B7D-BB92-8BDE23EC9A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179" r="4782"/>
          <a:stretch/>
        </p:blipFill>
        <p:spPr>
          <a:xfrm>
            <a:off x="10408721" y="-290902"/>
            <a:ext cx="1828799" cy="2950720"/>
          </a:xfrm>
          <a:prstGeom prst="rect">
            <a:avLst/>
          </a:prstGeom>
        </p:spPr>
      </p:pic>
    </p:spTree>
    <p:extLst>
      <p:ext uri="{BB962C8B-B14F-4D97-AF65-F5344CB8AC3E}">
        <p14:creationId xmlns:p14="http://schemas.microsoft.com/office/powerpoint/2010/main" val="473086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ullout, Image &amp;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2" y="3428207"/>
            <a:ext cx="6095999" cy="3429794"/>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38824" y="220612"/>
            <a:ext cx="5704005" cy="6179500"/>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46A2D94-086B-4A67-9799-F587C4DEA316}"/>
              </a:ext>
            </a:extLst>
          </p:cNvPr>
          <p:cNvSpPr>
            <a:spLocks noGrp="1"/>
          </p:cNvSpPr>
          <p:nvPr>
            <p:ph type="title" hasCustomPrompt="1"/>
          </p:nvPr>
        </p:nvSpPr>
        <p:spPr>
          <a:xfrm>
            <a:off x="1" y="1"/>
            <a:ext cx="6096001" cy="3428206"/>
          </a:xfrm>
          <a:solidFill>
            <a:schemeClr val="accent1"/>
          </a:solidFill>
        </p:spPr>
        <p:txBody>
          <a:bodyPr lIns="216000" tIns="180000" rIns="216000" bIns="180000">
            <a:normAutofit/>
          </a:bodyPr>
          <a:lstStyle>
            <a:lvl1pPr>
              <a:lnSpc>
                <a:spcPct val="85000"/>
              </a:lnSpc>
              <a:defRPr>
                <a:solidFill>
                  <a:schemeClr val="bg1"/>
                </a:solidFill>
              </a:defRPr>
            </a:lvl1pPr>
          </a:lstStyle>
          <a:p>
            <a:r>
              <a:rPr lang="en-US" dirty="0"/>
              <a:t>[Title or pullout text]</a:t>
            </a:r>
            <a:endParaRPr lang="en-AU" dirty="0"/>
          </a:p>
        </p:txBody>
      </p:sp>
    </p:spTree>
    <p:extLst>
      <p:ext uri="{BB962C8B-B14F-4D97-AF65-F5344CB8AC3E}">
        <p14:creationId xmlns:p14="http://schemas.microsoft.com/office/powerpoint/2010/main" val="297176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2" y="3428207"/>
            <a:ext cx="6095999" cy="3429794"/>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sp>
        <p:nvSpPr>
          <p:cNvPr id="7" name="Content Placeholder 2">
            <a:extLst>
              <a:ext uri="{FF2B5EF4-FFF2-40B4-BE49-F238E27FC236}">
                <a16:creationId xmlns:a16="http://schemas.microsoft.com/office/drawing/2014/main" id="{E1F84224-B3AC-42F0-8AA8-AFDB6D0FE765}"/>
              </a:ext>
            </a:extLst>
          </p:cNvPr>
          <p:cNvSpPr>
            <a:spLocks noGrp="1"/>
          </p:cNvSpPr>
          <p:nvPr>
            <p:ph sz="half" idx="12" hasCustomPrompt="1"/>
          </p:nvPr>
        </p:nvSpPr>
        <p:spPr>
          <a:xfrm>
            <a:off x="2" y="1"/>
            <a:ext cx="6095999" cy="3428206"/>
          </a:xfrm>
          <a:solidFill>
            <a:schemeClr val="tx1"/>
          </a:solidFill>
        </p:spPr>
        <p:txBody>
          <a:bodyPr lIns="180000" tIns="180000" rIns="180000" bIns="180000">
            <a:norm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238824" y="220613"/>
            <a:ext cx="5704005" cy="6410428"/>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Tree>
    <p:extLst>
      <p:ext uri="{BB962C8B-B14F-4D97-AF65-F5344CB8AC3E}">
        <p14:creationId xmlns:p14="http://schemas.microsoft.com/office/powerpoint/2010/main" val="15295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Image &amp; 2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2" y="0"/>
            <a:ext cx="6095999" cy="4955028"/>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6311967" y="1542692"/>
            <a:ext cx="5630861" cy="1670334"/>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6311967" y="214769"/>
            <a:ext cx="5630861" cy="496977"/>
          </a:xfrm>
        </p:spPr>
        <p:txBody>
          <a:bodyPr/>
          <a:lstStyle>
            <a:lvl1pPr>
              <a:lnSpc>
                <a:spcPct val="85000"/>
              </a:lnSpc>
              <a:defRPr/>
            </a:lvl1pPr>
          </a:lstStyle>
          <a:p>
            <a:r>
              <a:rPr lang="en-US" dirty="0"/>
              <a:t>[Title or pullout text]</a:t>
            </a:r>
            <a:endParaRPr lang="en-AU" dirty="0"/>
          </a:p>
        </p:txBody>
      </p:sp>
      <p:sp>
        <p:nvSpPr>
          <p:cNvPr id="7" name="Content Placeholder 3">
            <a:extLst>
              <a:ext uri="{FF2B5EF4-FFF2-40B4-BE49-F238E27FC236}">
                <a16:creationId xmlns:a16="http://schemas.microsoft.com/office/drawing/2014/main" id="{2ED00EF2-DD99-4532-81F0-3204C520AA84}"/>
              </a:ext>
            </a:extLst>
          </p:cNvPr>
          <p:cNvSpPr>
            <a:spLocks noGrp="1"/>
          </p:cNvSpPr>
          <p:nvPr>
            <p:ph sz="half" idx="12" hasCustomPrompt="1"/>
          </p:nvPr>
        </p:nvSpPr>
        <p:spPr>
          <a:xfrm>
            <a:off x="253746" y="5084802"/>
            <a:ext cx="5626286" cy="1546238"/>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9" name="Picture Placeholder 2">
            <a:extLst>
              <a:ext uri="{FF2B5EF4-FFF2-40B4-BE49-F238E27FC236}">
                <a16:creationId xmlns:a16="http://schemas.microsoft.com/office/drawing/2014/main" id="{1E90F13C-AABA-4C19-B815-59A9956BD304}"/>
              </a:ext>
            </a:extLst>
          </p:cNvPr>
          <p:cNvSpPr>
            <a:spLocks noGrp="1"/>
          </p:cNvSpPr>
          <p:nvPr>
            <p:ph type="pic" idx="13" hasCustomPrompt="1"/>
          </p:nvPr>
        </p:nvSpPr>
        <p:spPr>
          <a:xfrm>
            <a:off x="6096002" y="3428207"/>
            <a:ext cx="6095999" cy="3429794"/>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spTree>
    <p:extLst>
      <p:ext uri="{BB962C8B-B14F-4D97-AF65-F5344CB8AC3E}">
        <p14:creationId xmlns:p14="http://schemas.microsoft.com/office/powerpoint/2010/main" val="399667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ple Content, Image &amp; Ic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6096002" y="0"/>
            <a:ext cx="6095999" cy="4955028"/>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You will need to send the icon to back to be able to click icon to add picture here</a:t>
            </a: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273384" y="1542692"/>
            <a:ext cx="5606649" cy="1670334"/>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7380BFD1-F3F6-46CC-89C8-F2D033954F86}"/>
              </a:ext>
            </a:extLst>
          </p:cNvPr>
          <p:cNvSpPr>
            <a:spLocks noGrp="1"/>
          </p:cNvSpPr>
          <p:nvPr>
            <p:ph type="title" hasCustomPrompt="1"/>
          </p:nvPr>
        </p:nvSpPr>
        <p:spPr>
          <a:xfrm>
            <a:off x="273384" y="214769"/>
            <a:ext cx="5606649" cy="496977"/>
          </a:xfrm>
        </p:spPr>
        <p:txBody>
          <a:bodyPr/>
          <a:lstStyle>
            <a:lvl1pPr>
              <a:lnSpc>
                <a:spcPct val="85000"/>
              </a:lnSpc>
              <a:defRPr/>
            </a:lvl1pPr>
          </a:lstStyle>
          <a:p>
            <a:r>
              <a:rPr lang="en-US" dirty="0"/>
              <a:t>[Title or pullout text]</a:t>
            </a:r>
            <a:endParaRPr lang="en-AU" dirty="0"/>
          </a:p>
        </p:txBody>
      </p:sp>
      <p:sp>
        <p:nvSpPr>
          <p:cNvPr id="10" name="Content Placeholder 2">
            <a:extLst>
              <a:ext uri="{FF2B5EF4-FFF2-40B4-BE49-F238E27FC236}">
                <a16:creationId xmlns:a16="http://schemas.microsoft.com/office/drawing/2014/main" id="{CD0D67B6-A678-42D5-99B1-3FDA162B7425}"/>
              </a:ext>
            </a:extLst>
          </p:cNvPr>
          <p:cNvSpPr>
            <a:spLocks noGrp="1"/>
          </p:cNvSpPr>
          <p:nvPr>
            <p:ph sz="half" idx="13" hasCustomPrompt="1"/>
          </p:nvPr>
        </p:nvSpPr>
        <p:spPr>
          <a:xfrm>
            <a:off x="2" y="3428207"/>
            <a:ext cx="6095999" cy="3428206"/>
          </a:xfrm>
          <a:solidFill>
            <a:schemeClr val="tx1"/>
          </a:solidFill>
        </p:spPr>
        <p:txBody>
          <a:bodyPr lIns="216000" tIns="180000" rIns="216000" bIns="180000">
            <a:norm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1" name="Content Placeholder 2">
            <a:extLst>
              <a:ext uri="{FF2B5EF4-FFF2-40B4-BE49-F238E27FC236}">
                <a16:creationId xmlns:a16="http://schemas.microsoft.com/office/drawing/2014/main" id="{DD11B552-CF49-423B-8F60-1B60C51C6224}"/>
              </a:ext>
            </a:extLst>
          </p:cNvPr>
          <p:cNvSpPr>
            <a:spLocks noGrp="1"/>
          </p:cNvSpPr>
          <p:nvPr>
            <p:ph sz="half" idx="14" hasCustomPrompt="1"/>
          </p:nvPr>
        </p:nvSpPr>
        <p:spPr>
          <a:xfrm>
            <a:off x="6096002" y="4955026"/>
            <a:ext cx="6095999" cy="1901386"/>
          </a:xfrm>
          <a:solidFill>
            <a:schemeClr val="accent4"/>
          </a:solidFill>
        </p:spPr>
        <p:txBody>
          <a:bodyPr lIns="180000" tIns="180000" rIns="180000" bIns="180000">
            <a:normAutofit/>
          </a:bodyPr>
          <a:lstStyle>
            <a:lvl1pPr>
              <a:defRPr lang="en-AU" noProof="0" dirty="0"/>
            </a:lvl1pPr>
            <a:lvl2pPr>
              <a:buClr>
                <a:schemeClr val="tx1"/>
              </a:buClr>
              <a:buFont typeface="Arial" panose="020B0604020202020204" pitchFamily="34" charset="0"/>
              <a:buChar char="–"/>
              <a:defRPr lang="en-AU" noProof="0" dirty="0"/>
            </a:lvl2pPr>
            <a:lvl3pPr>
              <a:buClr>
                <a:schemeClr val="tx1"/>
              </a:buClr>
              <a:buFont typeface="Arial" panose="020B0604020202020204" pitchFamily="34" charset="0"/>
              <a:buChar char="•"/>
              <a:defRPr lang="en-AU" noProof="0" dirty="0">
                <a:solidFill>
                  <a:srgbClr val="000000"/>
                </a:solidFill>
              </a:defRPr>
            </a:lvl3pPr>
            <a:lvl4pPr>
              <a:buClr>
                <a:schemeClr val="tx1"/>
              </a:buClr>
              <a:buFont typeface="Arial" panose="020B0604020202020204" pitchFamily="34" charset="0"/>
              <a:buChar char="–"/>
              <a:defRPr lang="en-AU" noProof="0" dirty="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buClr>
                <a:srgbClr val="000000"/>
              </a:buClr>
              <a:defRPr lang="en-AU" noProof="0" dirty="0"/>
            </a:lvl7pPr>
            <a:lvl8pPr>
              <a:buClr>
                <a:srgbClr val="000000"/>
              </a:buCl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12" name="Picture Placeholder 2">
            <a:extLst>
              <a:ext uri="{FF2B5EF4-FFF2-40B4-BE49-F238E27FC236}">
                <a16:creationId xmlns:a16="http://schemas.microsoft.com/office/drawing/2014/main" id="{191CE881-D9CF-473E-8D3D-A3C732C1E30A}"/>
              </a:ext>
            </a:extLst>
          </p:cNvPr>
          <p:cNvSpPr>
            <a:spLocks noGrp="1"/>
          </p:cNvSpPr>
          <p:nvPr>
            <p:ph type="pic" idx="12" hasCustomPrompt="1"/>
          </p:nvPr>
        </p:nvSpPr>
        <p:spPr>
          <a:xfrm>
            <a:off x="8388291" y="1721782"/>
            <a:ext cx="1511416" cy="1511460"/>
          </a:xfrm>
          <a:no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[Icon]</a:t>
            </a:r>
            <a:br>
              <a:rPr lang="en-AU" noProof="0" dirty="0"/>
            </a:br>
            <a:br>
              <a:rPr lang="en-AU" noProof="0" dirty="0"/>
            </a:br>
            <a:endParaRPr lang="en-AU" noProof="0" dirty="0"/>
          </a:p>
        </p:txBody>
      </p:sp>
    </p:spTree>
    <p:extLst>
      <p:ext uri="{BB962C8B-B14F-4D97-AF65-F5344CB8AC3E}">
        <p14:creationId xmlns:p14="http://schemas.microsoft.com/office/powerpoint/2010/main" val="388908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Icon &amp; Pullout">
    <p:bg>
      <p:bgPr>
        <a:solidFill>
          <a:srgbClr val="BFEFF8"/>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661E3B6-9F54-417B-8B87-A4779901C0C5}"/>
              </a:ext>
            </a:extLst>
          </p:cNvPr>
          <p:cNvSpPr>
            <a:spLocks noGrp="1"/>
          </p:cNvSpPr>
          <p:nvPr>
            <p:ph type="pic" idx="11" hasCustomPrompt="1"/>
          </p:nvPr>
        </p:nvSpPr>
        <p:spPr>
          <a:xfrm>
            <a:off x="2" y="0"/>
            <a:ext cx="6095999" cy="6858000"/>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Click icon to add picture</a:t>
            </a:r>
            <a:br>
              <a:rPr lang="en-AU" noProof="0" dirty="0"/>
            </a:br>
            <a:br>
              <a:rPr lang="en-AU" noProof="0" dirty="0"/>
            </a:br>
            <a:br>
              <a:rPr lang="en-AU" noProof="0" dirty="0"/>
            </a:br>
            <a:endParaRPr lang="en-AU" noProof="0" dirty="0"/>
          </a:p>
        </p:txBody>
      </p:sp>
      <p:sp>
        <p:nvSpPr>
          <p:cNvPr id="8" name="Content Placeholder 3">
            <a:extLst>
              <a:ext uri="{FF2B5EF4-FFF2-40B4-BE49-F238E27FC236}">
                <a16:creationId xmlns:a16="http://schemas.microsoft.com/office/drawing/2014/main" id="{F98764B8-2EB5-4129-AA00-2E7A6B65AE20}"/>
              </a:ext>
            </a:extLst>
          </p:cNvPr>
          <p:cNvSpPr>
            <a:spLocks noGrp="1"/>
          </p:cNvSpPr>
          <p:nvPr>
            <p:ph sz="half" idx="2" hasCustomPrompt="1"/>
          </p:nvPr>
        </p:nvSpPr>
        <p:spPr>
          <a:xfrm>
            <a:off x="7607774" y="3429001"/>
            <a:ext cx="4335054" cy="318903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Title 2">
            <a:extLst>
              <a:ext uri="{FF2B5EF4-FFF2-40B4-BE49-F238E27FC236}">
                <a16:creationId xmlns:a16="http://schemas.microsoft.com/office/drawing/2014/main" id="{5D2A7AAA-F794-49A5-BAA8-E5396BB6F316}"/>
              </a:ext>
            </a:extLst>
          </p:cNvPr>
          <p:cNvSpPr>
            <a:spLocks noGrp="1"/>
          </p:cNvSpPr>
          <p:nvPr>
            <p:ph type="title" hasCustomPrompt="1"/>
          </p:nvPr>
        </p:nvSpPr>
        <p:spPr>
          <a:xfrm>
            <a:off x="6238824" y="214770"/>
            <a:ext cx="5704005" cy="653842"/>
          </a:xfrm>
        </p:spPr>
        <p:txBody>
          <a:bodyPr/>
          <a:lstStyle>
            <a:lvl1pPr>
              <a:lnSpc>
                <a:spcPct val="85000"/>
              </a:lnSpc>
              <a:defRPr sz="4999"/>
            </a:lvl1pPr>
          </a:lstStyle>
          <a:p>
            <a:r>
              <a:rPr lang="en-US" dirty="0"/>
              <a:t>[Pullout text]</a:t>
            </a:r>
            <a:endParaRPr lang="en-AU" dirty="0"/>
          </a:p>
        </p:txBody>
      </p:sp>
      <p:sp>
        <p:nvSpPr>
          <p:cNvPr id="9" name="Picture Placeholder 2">
            <a:extLst>
              <a:ext uri="{FF2B5EF4-FFF2-40B4-BE49-F238E27FC236}">
                <a16:creationId xmlns:a16="http://schemas.microsoft.com/office/drawing/2014/main" id="{2CFE84CB-C24F-40E9-8BCB-8EF83AB52260}"/>
              </a:ext>
            </a:extLst>
          </p:cNvPr>
          <p:cNvSpPr>
            <a:spLocks noGrp="1"/>
          </p:cNvSpPr>
          <p:nvPr>
            <p:ph type="pic" idx="12" hasCustomPrompt="1"/>
          </p:nvPr>
        </p:nvSpPr>
        <p:spPr>
          <a:xfrm>
            <a:off x="6240337" y="3429001"/>
            <a:ext cx="1079719" cy="1079750"/>
          </a:xfrm>
          <a:no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dirty="0"/>
              <a:t>[Icon]</a:t>
            </a:r>
            <a:br>
              <a:rPr lang="en-AU" noProof="0" dirty="0"/>
            </a:br>
            <a:br>
              <a:rPr lang="en-AU" noProof="0" dirty="0"/>
            </a:br>
            <a:endParaRPr lang="en-AU" noProof="0" dirty="0"/>
          </a:p>
        </p:txBody>
      </p:sp>
      <p:sp>
        <p:nvSpPr>
          <p:cNvPr id="4" name="TextBox 3">
            <a:extLst>
              <a:ext uri="{FF2B5EF4-FFF2-40B4-BE49-F238E27FC236}">
                <a16:creationId xmlns:a16="http://schemas.microsoft.com/office/drawing/2014/main" id="{FCE1D8CA-9943-40D4-8864-A7381D0274B9}"/>
              </a:ext>
            </a:extLst>
          </p:cNvPr>
          <p:cNvSpPr txBox="1"/>
          <p:nvPr userDrawn="1"/>
        </p:nvSpPr>
        <p:spPr>
          <a:xfrm>
            <a:off x="3" y="-1052461"/>
            <a:ext cx="6094025" cy="954107"/>
          </a:xfrm>
          <a:prstGeom prst="rect">
            <a:avLst/>
          </a:prstGeom>
          <a:solidFill>
            <a:schemeClr val="accent1"/>
          </a:solidFill>
        </p:spPr>
        <p:txBody>
          <a:bodyPr wrap="square" rtlCol="0">
            <a:spAutoFit/>
          </a:bodyPr>
          <a:lstStyle/>
          <a:p>
            <a:r>
              <a:rPr lang="en-AU" sz="1400" dirty="0">
                <a:solidFill>
                  <a:schemeClr val="bg1"/>
                </a:solidFill>
              </a:rPr>
              <a:t>For this slide design, you can choose your own background colour by right-clicking somewhere on the slide, not in a content placeholder.</a:t>
            </a:r>
          </a:p>
          <a:p>
            <a:r>
              <a:rPr lang="en-US" sz="1400" dirty="0">
                <a:solidFill>
                  <a:schemeClr val="bg1"/>
                </a:solidFill>
              </a:rPr>
              <a:t>‘Format Background</a:t>
            </a:r>
          </a:p>
          <a:p>
            <a:r>
              <a:rPr lang="en-US" sz="1400" dirty="0">
                <a:solidFill>
                  <a:schemeClr val="bg1"/>
                </a:solidFill>
              </a:rPr>
              <a:t>Under the ‘Solid Fill’ menu, change the ‘</a:t>
            </a:r>
            <a:r>
              <a:rPr lang="en-US" sz="1400" dirty="0" err="1">
                <a:solidFill>
                  <a:schemeClr val="bg1"/>
                </a:solidFill>
              </a:rPr>
              <a:t>Colour</a:t>
            </a:r>
            <a:r>
              <a:rPr lang="en-US" sz="1400" dirty="0">
                <a:solidFill>
                  <a:schemeClr val="bg1"/>
                </a:solidFill>
              </a:rPr>
              <a:t>’ paint tin.</a:t>
            </a:r>
          </a:p>
        </p:txBody>
      </p:sp>
    </p:spTree>
    <p:extLst>
      <p:ext uri="{BB962C8B-B14F-4D97-AF65-F5344CB8AC3E}">
        <p14:creationId xmlns:p14="http://schemas.microsoft.com/office/powerpoint/2010/main" val="406629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Featur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0D65561-9E7B-4DA0-8F96-5070C1E54372}"/>
              </a:ext>
            </a:extLst>
          </p:cNvPr>
          <p:cNvSpPr>
            <a:spLocks noGrp="1"/>
          </p:cNvSpPr>
          <p:nvPr>
            <p:ph sz="half" idx="12" hasCustomPrompt="1"/>
          </p:nvPr>
        </p:nvSpPr>
        <p:spPr>
          <a:xfrm>
            <a:off x="6094414" y="0"/>
            <a:ext cx="6095999" cy="6858000"/>
          </a:xfrm>
          <a:solidFill>
            <a:schemeClr val="tx1"/>
          </a:solidFill>
        </p:spPr>
        <p:txBody>
          <a:bodyPr lIns="180000" tIns="180000" rIns="180000" bIns="180000">
            <a:normAutofit/>
          </a:bodyPr>
          <a:lstStyle>
            <a:lvl1pPr>
              <a:defRPr lang="en-AU" noProof="0" dirty="0" smtClean="0">
                <a:solidFill>
                  <a:schemeClr val="bg1"/>
                </a:solidFill>
              </a:defRPr>
            </a:lvl1pPr>
            <a:lvl2pPr>
              <a:buClr>
                <a:schemeClr val="bg1"/>
              </a:buClr>
              <a:buFont typeface="Arial" panose="020B0604020202020204" pitchFamily="34" charset="0"/>
              <a:buChar char="–"/>
              <a:defRPr lang="en-AU" noProof="0" dirty="0" smtClean="0">
                <a:solidFill>
                  <a:schemeClr val="bg1"/>
                </a:solidFill>
              </a:defRPr>
            </a:lvl2pPr>
            <a:lvl3pPr>
              <a:buClr>
                <a:schemeClr val="bg1"/>
              </a:buClr>
              <a:buFont typeface="Arial" panose="020B0604020202020204" pitchFamily="34" charset="0"/>
              <a:buChar char="•"/>
              <a:defRPr lang="en-AU" noProof="0" dirty="0" smtClean="0">
                <a:solidFill>
                  <a:schemeClr val="bg1"/>
                </a:solidFill>
              </a:defRPr>
            </a:lvl3pPr>
            <a:lvl4pPr>
              <a:buClr>
                <a:schemeClr val="bg1"/>
              </a:buClr>
              <a:buFont typeface="Arial" panose="020B0604020202020204" pitchFamily="34" charset="0"/>
              <a:buChar char="–"/>
              <a:defRPr lang="en-AU" noProof="0" dirty="0" smtClean="0">
                <a:solidFill>
                  <a:schemeClr val="bg1"/>
                </a:solidFill>
              </a:defRPr>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solidFill>
                  <a:schemeClr val="bg1"/>
                </a:solidFill>
              </a:defRPr>
            </a:lvl5pPr>
            <a:lvl6pPr>
              <a:defRPr lang="en-AU" noProof="0" dirty="0" smtClean="0">
                <a:solidFill>
                  <a:schemeClr val="bg1"/>
                </a:solidFill>
              </a:defRPr>
            </a:lvl6pPr>
            <a:lvl7pPr>
              <a:buClr>
                <a:schemeClr val="bg1"/>
              </a:buClr>
              <a:defRPr lang="en-AU" noProof="0" dirty="0" smtClean="0">
                <a:solidFill>
                  <a:schemeClr val="bg1"/>
                </a:solidFill>
              </a:defRPr>
            </a:lvl7pPr>
            <a:lvl8pPr>
              <a:buClr>
                <a:schemeClr val="bg1"/>
              </a:buClr>
              <a:defRPr lang="en-AU" noProof="0" dirty="0" smtClean="0">
                <a:solidFill>
                  <a:schemeClr val="bg1"/>
                </a:solidFill>
              </a:defRPr>
            </a:lvl8pPr>
            <a:lvl9pPr marL="804630" indent="-268210">
              <a:spcBef>
                <a:spcPts val="300"/>
              </a:spcBef>
              <a:spcAft>
                <a:spcPts val="300"/>
              </a:spcAft>
              <a:buFont typeface="+mj-lt"/>
              <a:buAutoNum type="romanLcPeriod"/>
              <a:defRPr lang="en-AU" noProof="0" dirty="0">
                <a:solidFill>
                  <a:schemeClr val="bg1"/>
                </a:solidFill>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3" name="Content Placeholder 2"/>
          <p:cNvSpPr>
            <a:spLocks noGrp="1"/>
          </p:cNvSpPr>
          <p:nvPr>
            <p:ph sz="half" idx="1" hasCustomPrompt="1"/>
          </p:nvPr>
        </p:nvSpPr>
        <p:spPr>
          <a:xfrm>
            <a:off x="246000" y="1542693"/>
            <a:ext cx="5634032"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p:txBody>
      </p:sp>
      <p:sp>
        <p:nvSpPr>
          <p:cNvPr id="2" name="Title 1">
            <a:extLst>
              <a:ext uri="{FF2B5EF4-FFF2-40B4-BE49-F238E27FC236}">
                <a16:creationId xmlns:a16="http://schemas.microsoft.com/office/drawing/2014/main" id="{A78F6742-6382-4C39-85BC-532CBA123892}"/>
              </a:ext>
            </a:extLst>
          </p:cNvPr>
          <p:cNvSpPr>
            <a:spLocks noGrp="1"/>
          </p:cNvSpPr>
          <p:nvPr>
            <p:ph type="title" hasCustomPrompt="1"/>
          </p:nvPr>
        </p:nvSpPr>
        <p:spPr>
          <a:xfrm>
            <a:off x="246000" y="214770"/>
            <a:ext cx="5634032" cy="526198"/>
          </a:xfrm>
        </p:spPr>
        <p:txBody>
          <a:bodyPr/>
          <a:lstStyle/>
          <a:p>
            <a:r>
              <a:rPr lang="en-AU" noProof="0" dirty="0"/>
              <a:t>Click to add text</a:t>
            </a:r>
            <a:endParaRPr lang="en-AU" dirty="0"/>
          </a:p>
        </p:txBody>
      </p:sp>
    </p:spTree>
    <p:extLst>
      <p:ext uri="{BB962C8B-B14F-4D97-AF65-F5344CB8AC3E}">
        <p14:creationId xmlns:p14="http://schemas.microsoft.com/office/powerpoint/2010/main" val="385748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6000" y="1542693"/>
            <a:ext cx="5704005"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6238824" y="1542693"/>
            <a:ext cx="5704005"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0FD7BB37-9AC9-4D1C-BAE7-F129B93D7173}"/>
              </a:ext>
            </a:extLst>
          </p:cNvPr>
          <p:cNvSpPr>
            <a:spLocks noGrp="1"/>
          </p:cNvSpPr>
          <p:nvPr>
            <p:ph type="title" hasCustomPrompt="1"/>
          </p:nvPr>
        </p:nvSpPr>
        <p:spPr/>
        <p:txBody>
          <a:bodyPr/>
          <a:lstStyle/>
          <a:p>
            <a:r>
              <a:rPr lang="en-AU" noProof="0" dirty="0"/>
              <a:t>Click to add text</a:t>
            </a:r>
            <a:endParaRPr lang="en-AU" dirty="0"/>
          </a:p>
        </p:txBody>
      </p:sp>
    </p:spTree>
    <p:extLst>
      <p:ext uri="{BB962C8B-B14F-4D97-AF65-F5344CB8AC3E}">
        <p14:creationId xmlns:p14="http://schemas.microsoft.com/office/powerpoint/2010/main" val="194468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AU" noProof="0"/>
              <a:t>Click to add text</a:t>
            </a:r>
          </a:p>
        </p:txBody>
      </p:sp>
      <p:sp>
        <p:nvSpPr>
          <p:cNvPr id="3" name="Content Placeholder 2"/>
          <p:cNvSpPr>
            <a:spLocks noGrp="1"/>
          </p:cNvSpPr>
          <p:nvPr>
            <p:ph idx="1" hasCustomPrompt="1"/>
          </p:nvPr>
        </p:nvSpPr>
        <p:spPr>
          <a:xfrm>
            <a:off x="246000" y="1548046"/>
            <a:ext cx="11696829" cy="2340000"/>
          </a:xfrm>
        </p:spPr>
        <p:txBody>
          <a:bodyPr/>
          <a:lstStyle>
            <a:lvl1pPr>
              <a:defRPr lang="en-AU" noProof="0" dirty="0"/>
            </a:lvl1pPr>
            <a:lvl2pPr>
              <a:defRPr lang="en-AU" noProof="0" dirty="0"/>
            </a:lvl2pPr>
            <a:lvl3pPr>
              <a:defRPr lang="en-AU" noProof="0" dirty="0"/>
            </a:lvl3pPr>
            <a:lvl4pPr>
              <a:defRPr lang="en-AU" noProof="0" dirty="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
        <p:nvSpPr>
          <p:cNvPr id="7" name="Content Placeholder 6"/>
          <p:cNvSpPr>
            <a:spLocks noGrp="1"/>
          </p:cNvSpPr>
          <p:nvPr>
            <p:ph sz="quarter" idx="13" hasCustomPrompt="1"/>
          </p:nvPr>
        </p:nvSpPr>
        <p:spPr>
          <a:xfrm>
            <a:off x="246000" y="4291040"/>
            <a:ext cx="11666639" cy="1513674"/>
          </a:xfrm>
        </p:spPr>
        <p:txBody>
          <a:bodyPr/>
          <a:lstStyle>
            <a:lvl1pPr>
              <a:defRPr lang="en-AU" noProof="0"/>
            </a:lvl1pPr>
            <a:lvl2pPr>
              <a:defRPr lang="en-AU" noProof="0"/>
            </a:lvl2pPr>
            <a:lvl3pPr>
              <a:defRPr lang="en-AU" noProof="0"/>
            </a:lvl3pPr>
            <a:lvl4pPr>
              <a:defRPr lang="en-AU" noProof="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a:lvl5pPr>
            <a:lvl6pPr>
              <a:defRPr lang="en-AU" noProof="0"/>
            </a:lvl6pPr>
            <a:lvl7pPr>
              <a:defRPr/>
            </a:lvl7pPr>
            <a:lvl8pPr>
              <a:defRPr/>
            </a:lvl8pPr>
            <a:lvl9pPr>
              <a:defRPr/>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p:txBody>
      </p:sp>
    </p:spTree>
    <p:extLst>
      <p:ext uri="{BB962C8B-B14F-4D97-AF65-F5344CB8AC3E}">
        <p14:creationId xmlns:p14="http://schemas.microsoft.com/office/powerpoint/2010/main" val="222397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45999" y="1542693"/>
            <a:ext cx="3707034"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Content Placeholder 3"/>
          <p:cNvSpPr>
            <a:spLocks noGrp="1"/>
          </p:cNvSpPr>
          <p:nvPr>
            <p:ph sz="half" idx="2" hasCustomPrompt="1"/>
          </p:nvPr>
        </p:nvSpPr>
        <p:spPr>
          <a:xfrm>
            <a:off x="8235794" y="1542693"/>
            <a:ext cx="3707034"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4C51FE07-2B8D-4940-9690-D5DE010DEA27}"/>
              </a:ext>
            </a:extLst>
          </p:cNvPr>
          <p:cNvSpPr>
            <a:spLocks noGrp="1"/>
          </p:cNvSpPr>
          <p:nvPr>
            <p:ph sz="half" idx="10" hasCustomPrompt="1"/>
          </p:nvPr>
        </p:nvSpPr>
        <p:spPr>
          <a:xfrm>
            <a:off x="4250332" y="1542693"/>
            <a:ext cx="3707034"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D5DDD1C-0471-49D7-AB60-D3A99AEE7EA2}"/>
              </a:ext>
            </a:extLst>
          </p:cNvPr>
          <p:cNvSpPr>
            <a:spLocks noGrp="1"/>
          </p:cNvSpPr>
          <p:nvPr>
            <p:ph type="title" hasCustomPrompt="1"/>
          </p:nvPr>
        </p:nvSpPr>
        <p:spPr>
          <a:xfrm>
            <a:off x="246000" y="214770"/>
            <a:ext cx="11696829" cy="526198"/>
          </a:xfrm>
        </p:spPr>
        <p:txBody>
          <a:bodyPr/>
          <a:lstStyle/>
          <a:p>
            <a:r>
              <a:rPr lang="en-AU" noProof="0" dirty="0"/>
              <a:t>Click to add text</a:t>
            </a:r>
            <a:endParaRPr lang="en-AU" dirty="0"/>
          </a:p>
        </p:txBody>
      </p:sp>
    </p:spTree>
    <p:extLst>
      <p:ext uri="{BB962C8B-B14F-4D97-AF65-F5344CB8AC3E}">
        <p14:creationId xmlns:p14="http://schemas.microsoft.com/office/powerpoint/2010/main" val="97087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23">
          <p15:clr>
            <a:srgbClr val="FBAE40"/>
          </p15:clr>
        </p15:guide>
        <p15:guide id="2" pos="537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45999" y="1542693"/>
            <a:ext cx="5704514" cy="734446"/>
          </a:xfrm>
        </p:spPr>
        <p:txBody>
          <a:bodyPr anchor="t">
            <a:noAutofit/>
          </a:bodyPr>
          <a:lstStyle>
            <a:lvl1pPr marL="0" indent="0">
              <a:lnSpc>
                <a:spcPct val="85000"/>
              </a:lnSpc>
              <a:buNone/>
              <a:defRPr lang="en-US" sz="2799" b="1" dirty="0" smtClean="0">
                <a:solidFill>
                  <a:schemeClr val="accent1"/>
                </a:solidFill>
              </a:defRPr>
            </a:lvl1pPr>
            <a:lvl2pPr marL="544229" indent="0">
              <a:buNone/>
              <a:defRPr sz="2399" b="1"/>
            </a:lvl2pPr>
            <a:lvl3pPr marL="1088460" indent="0">
              <a:buNone/>
              <a:defRPr sz="2099" b="1"/>
            </a:lvl3pPr>
            <a:lvl4pPr marL="1632689" indent="0">
              <a:buNone/>
              <a:defRPr sz="1899" b="1"/>
            </a:lvl4pPr>
            <a:lvl5pPr marL="2176919" indent="0">
              <a:buNone/>
              <a:defRPr sz="1899" b="1"/>
            </a:lvl5pPr>
            <a:lvl6pPr marL="2721148" indent="0">
              <a:buNone/>
              <a:defRPr sz="1899" b="1"/>
            </a:lvl6pPr>
            <a:lvl7pPr marL="3265379" indent="0">
              <a:buNone/>
              <a:defRPr sz="1899" b="1"/>
            </a:lvl7pPr>
            <a:lvl8pPr marL="3809608" indent="0">
              <a:buNone/>
              <a:defRPr sz="1899" b="1"/>
            </a:lvl8pPr>
            <a:lvl9pPr marL="4353839" indent="0">
              <a:buNone/>
              <a:defRPr sz="1899" b="1"/>
            </a:lvl9pPr>
          </a:lstStyle>
          <a:p>
            <a:pPr lvl="0"/>
            <a:r>
              <a:rPr lang="en-AU" noProof="0" dirty="0"/>
              <a:t>Click to add text</a:t>
            </a:r>
          </a:p>
        </p:txBody>
      </p:sp>
      <p:sp>
        <p:nvSpPr>
          <p:cNvPr id="4" name="Content Placeholder 3"/>
          <p:cNvSpPr>
            <a:spLocks noGrp="1"/>
          </p:cNvSpPr>
          <p:nvPr>
            <p:ph sz="half" idx="2" hasCustomPrompt="1"/>
          </p:nvPr>
        </p:nvSpPr>
        <p:spPr>
          <a:xfrm>
            <a:off x="245999" y="2446266"/>
            <a:ext cx="5704514" cy="4184774"/>
          </a:xfrm>
        </p:spPr>
        <p:txBody>
          <a:bodyPr/>
          <a:lstStyle>
            <a:lvl1pPr>
              <a:defRPr lang="en-AU" noProof="0" dirty="0"/>
            </a:lvl1pPr>
            <a:lvl2pPr>
              <a:defRPr lang="en-AU" noProof="0" dirty="0"/>
            </a:lvl2pPr>
            <a:lvl3pPr>
              <a:defRPr lang="en-AU" noProof="0" dirty="0"/>
            </a:lvl3pPr>
            <a:lvl4pPr>
              <a:defRPr lang="en-AU" noProof="0" dirty="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5" name="Text Placeholder 4"/>
          <p:cNvSpPr>
            <a:spLocks noGrp="1"/>
          </p:cNvSpPr>
          <p:nvPr>
            <p:ph type="body" sz="quarter" idx="3" hasCustomPrompt="1"/>
          </p:nvPr>
        </p:nvSpPr>
        <p:spPr>
          <a:xfrm>
            <a:off x="6239978" y="1542693"/>
            <a:ext cx="5704514" cy="734446"/>
          </a:xfrm>
        </p:spPr>
        <p:txBody>
          <a:bodyPr anchor="t">
            <a:noAutofit/>
          </a:bodyPr>
          <a:lstStyle>
            <a:lvl1pPr marL="0" indent="0">
              <a:lnSpc>
                <a:spcPct val="85000"/>
              </a:lnSpc>
              <a:buNone/>
              <a:defRPr lang="en-US" sz="2799" b="1" dirty="0" smtClean="0">
                <a:solidFill>
                  <a:schemeClr val="accent1"/>
                </a:solidFill>
              </a:defRPr>
            </a:lvl1pPr>
            <a:lvl2pPr marL="544229" indent="0">
              <a:buNone/>
              <a:defRPr sz="2399" b="1"/>
            </a:lvl2pPr>
            <a:lvl3pPr marL="1088460" indent="0">
              <a:buNone/>
              <a:defRPr sz="2099" b="1"/>
            </a:lvl3pPr>
            <a:lvl4pPr marL="1632689" indent="0">
              <a:buNone/>
              <a:defRPr sz="1899" b="1"/>
            </a:lvl4pPr>
            <a:lvl5pPr marL="2176919" indent="0">
              <a:buNone/>
              <a:defRPr sz="1899" b="1"/>
            </a:lvl5pPr>
            <a:lvl6pPr marL="2721148" indent="0">
              <a:buNone/>
              <a:defRPr sz="1899" b="1"/>
            </a:lvl6pPr>
            <a:lvl7pPr marL="3265379" indent="0">
              <a:buNone/>
              <a:defRPr sz="1899" b="1"/>
            </a:lvl7pPr>
            <a:lvl8pPr marL="3809608" indent="0">
              <a:buNone/>
              <a:defRPr sz="1899" b="1"/>
            </a:lvl8pPr>
            <a:lvl9pPr marL="4353839" indent="0">
              <a:buNone/>
              <a:defRPr sz="1899" b="1"/>
            </a:lvl9pPr>
          </a:lstStyle>
          <a:p>
            <a:pPr lvl="0"/>
            <a:r>
              <a:rPr lang="en-AU" noProof="0" dirty="0"/>
              <a:t>Click to add text</a:t>
            </a:r>
          </a:p>
        </p:txBody>
      </p:sp>
      <p:sp>
        <p:nvSpPr>
          <p:cNvPr id="6" name="Content Placeholder 5"/>
          <p:cNvSpPr>
            <a:spLocks noGrp="1"/>
          </p:cNvSpPr>
          <p:nvPr>
            <p:ph sz="quarter" idx="4" hasCustomPrompt="1"/>
          </p:nvPr>
        </p:nvSpPr>
        <p:spPr>
          <a:xfrm>
            <a:off x="6239978" y="2446266"/>
            <a:ext cx="5704514" cy="4184774"/>
          </a:xfrm>
        </p:spPr>
        <p:txBody>
          <a:bodyPr/>
          <a:lstStyle>
            <a:lvl1pPr>
              <a:defRPr lang="en-AU" noProof="0" dirty="0"/>
            </a:lvl1pPr>
            <a:lvl2pPr>
              <a:defRPr lang="en-AU" noProof="0" dirty="0"/>
            </a:lvl2pPr>
            <a:lvl3pPr>
              <a:defRPr lang="en-AU" noProof="0" dirty="0"/>
            </a:lvl3pPr>
            <a:lvl4pPr>
              <a:defRPr lang="en-AU" noProof="0" dirty="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a:lvl5pPr>
            <a:lvl6pPr>
              <a:defRPr lang="en-AU" noProof="0" dirty="0"/>
            </a:lvl6pPr>
            <a:lvl7pPr>
              <a:defRPr lang="en-AU" noProof="0" dirty="0"/>
            </a:lvl7pPr>
            <a:lvl8pPr>
              <a:defRPr lang="en-AU" noProof="0" dirty="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2" name="Title 1">
            <a:extLst>
              <a:ext uri="{FF2B5EF4-FFF2-40B4-BE49-F238E27FC236}">
                <a16:creationId xmlns:a16="http://schemas.microsoft.com/office/drawing/2014/main" id="{160DE1EC-3E60-4B7A-B889-1119D8634034}"/>
              </a:ext>
            </a:extLst>
          </p:cNvPr>
          <p:cNvSpPr>
            <a:spLocks noGrp="1"/>
          </p:cNvSpPr>
          <p:nvPr>
            <p:ph type="title" hasCustomPrompt="1"/>
          </p:nvPr>
        </p:nvSpPr>
        <p:spPr/>
        <p:txBody>
          <a:bodyPr/>
          <a:lstStyle/>
          <a:p>
            <a:r>
              <a:rPr lang="en-AU" noProof="0" dirty="0"/>
              <a:t>Click to add text</a:t>
            </a:r>
            <a:endParaRPr lang="en-AU" dirty="0"/>
          </a:p>
        </p:txBody>
      </p:sp>
    </p:spTree>
    <p:extLst>
      <p:ext uri="{BB962C8B-B14F-4D97-AF65-F5344CB8AC3E}">
        <p14:creationId xmlns:p14="http://schemas.microsoft.com/office/powerpoint/2010/main" val="425253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342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Thir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F3C6C74-2070-490F-B910-5501453E3E59}"/>
              </a:ext>
            </a:extLst>
          </p:cNvPr>
          <p:cNvSpPr>
            <a:spLocks noGrp="1"/>
          </p:cNvSpPr>
          <p:nvPr>
            <p:ph sz="half" idx="1" hasCustomPrompt="1"/>
          </p:nvPr>
        </p:nvSpPr>
        <p:spPr>
          <a:xfrm>
            <a:off x="245999" y="1542693"/>
            <a:ext cx="3707034"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F7AAF169-3D6C-47F5-ADAD-C7F632AB0B03}"/>
              </a:ext>
            </a:extLst>
          </p:cNvPr>
          <p:cNvSpPr>
            <a:spLocks noGrp="1"/>
          </p:cNvSpPr>
          <p:nvPr>
            <p:ph sz="half" idx="10" hasCustomPrompt="1"/>
          </p:nvPr>
        </p:nvSpPr>
        <p:spPr>
          <a:xfrm>
            <a:off x="4250332" y="1542693"/>
            <a:ext cx="7676798"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B841B5D-5DDF-4F2F-A934-FECD66203C47}"/>
              </a:ext>
            </a:extLst>
          </p:cNvPr>
          <p:cNvSpPr>
            <a:spLocks noGrp="1"/>
          </p:cNvSpPr>
          <p:nvPr>
            <p:ph type="title" hasCustomPrompt="1"/>
          </p:nvPr>
        </p:nvSpPr>
        <p:spPr>
          <a:xfrm>
            <a:off x="246000" y="214770"/>
            <a:ext cx="11696829" cy="526198"/>
          </a:xfrm>
        </p:spPr>
        <p:txBody>
          <a:bodyPr/>
          <a:lstStyle/>
          <a:p>
            <a:r>
              <a:rPr lang="en-AU" noProof="0" dirty="0"/>
              <a:t>Click to add text</a:t>
            </a:r>
            <a:endParaRPr lang="en-AU" dirty="0"/>
          </a:p>
        </p:txBody>
      </p:sp>
    </p:spTree>
    <p:extLst>
      <p:ext uri="{BB962C8B-B14F-4D97-AF65-F5344CB8AC3E}">
        <p14:creationId xmlns:p14="http://schemas.microsoft.com/office/powerpoint/2010/main" val="363571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Thir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88E30FA-D2ED-424D-8865-A5BD2C1E4B2A}"/>
              </a:ext>
            </a:extLst>
          </p:cNvPr>
          <p:cNvSpPr>
            <a:spLocks noGrp="1"/>
          </p:cNvSpPr>
          <p:nvPr>
            <p:ph sz="half" idx="2" hasCustomPrompt="1"/>
          </p:nvPr>
        </p:nvSpPr>
        <p:spPr>
          <a:xfrm>
            <a:off x="8235794" y="1542693"/>
            <a:ext cx="3707034"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6" name="Content Placeholder 2">
            <a:extLst>
              <a:ext uri="{FF2B5EF4-FFF2-40B4-BE49-F238E27FC236}">
                <a16:creationId xmlns:a16="http://schemas.microsoft.com/office/drawing/2014/main" id="{5BF03945-8936-4E73-98EB-A7BE4599F0C2}"/>
              </a:ext>
            </a:extLst>
          </p:cNvPr>
          <p:cNvSpPr>
            <a:spLocks noGrp="1"/>
          </p:cNvSpPr>
          <p:nvPr>
            <p:ph sz="half" idx="10" hasCustomPrompt="1"/>
          </p:nvPr>
        </p:nvSpPr>
        <p:spPr>
          <a:xfrm>
            <a:off x="246000" y="1542693"/>
            <a:ext cx="7711368" cy="5088346"/>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60" rtl="0" eaLnBrk="1" fontAlgn="auto" latinLnBrk="0" hangingPunct="1">
              <a:lnSpc>
                <a:spcPct val="85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4" name="Title 3">
            <a:extLst>
              <a:ext uri="{FF2B5EF4-FFF2-40B4-BE49-F238E27FC236}">
                <a16:creationId xmlns:a16="http://schemas.microsoft.com/office/drawing/2014/main" id="{96B0C176-6F08-4256-92E2-D5FF97C1EC00}"/>
              </a:ext>
            </a:extLst>
          </p:cNvPr>
          <p:cNvSpPr>
            <a:spLocks noGrp="1"/>
          </p:cNvSpPr>
          <p:nvPr>
            <p:ph type="title" hasCustomPrompt="1"/>
          </p:nvPr>
        </p:nvSpPr>
        <p:spPr/>
        <p:txBody>
          <a:bodyPr/>
          <a:lstStyle/>
          <a:p>
            <a:r>
              <a:rPr lang="en-AU" noProof="0" dirty="0"/>
              <a:t>Click to add text</a:t>
            </a:r>
            <a:endParaRPr lang="en-AU" dirty="0"/>
          </a:p>
        </p:txBody>
      </p:sp>
    </p:spTree>
    <p:extLst>
      <p:ext uri="{BB962C8B-B14F-4D97-AF65-F5344CB8AC3E}">
        <p14:creationId xmlns:p14="http://schemas.microsoft.com/office/powerpoint/2010/main" val="266429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0"/>
            <a:ext cx="12192000" cy="6858000"/>
          </a:xfrm>
          <a:solidFill>
            <a:schemeClr val="bg1">
              <a:lumMod val="95000"/>
            </a:schemeClr>
          </a:solidFill>
        </p:spPr>
        <p:txBody>
          <a:bodyPr anchor="ctr"/>
          <a:lstStyle>
            <a:lvl1pPr marL="0" indent="0" algn="ctr">
              <a:spcBef>
                <a:spcPts val="0"/>
              </a:spcBef>
              <a:spcAft>
                <a:spcPts val="0"/>
              </a:spcAft>
              <a:buNone/>
              <a:defRPr lang="en-AU" dirty="0"/>
            </a:lvl1pPr>
            <a:lvl2pPr marL="544229" indent="0">
              <a:buNone/>
              <a:defRPr sz="3299"/>
            </a:lvl2pPr>
            <a:lvl3pPr marL="1088460" indent="0">
              <a:buNone/>
              <a:defRPr sz="2899"/>
            </a:lvl3pPr>
            <a:lvl4pPr marL="1632689" indent="0">
              <a:buNone/>
              <a:defRPr sz="2399"/>
            </a:lvl4pPr>
            <a:lvl5pPr marL="2176919" indent="0">
              <a:buNone/>
              <a:defRPr sz="2399"/>
            </a:lvl5pPr>
            <a:lvl6pPr marL="2721148" indent="0">
              <a:buNone/>
              <a:defRPr sz="2399"/>
            </a:lvl6pPr>
            <a:lvl7pPr marL="3265379" indent="0">
              <a:buNone/>
              <a:defRPr sz="2399"/>
            </a:lvl7pPr>
            <a:lvl8pPr marL="3809608" indent="0">
              <a:buNone/>
              <a:defRPr sz="2399"/>
            </a:lvl8pPr>
            <a:lvl9pPr marL="4353839" indent="0">
              <a:buNone/>
              <a:defRPr sz="2399"/>
            </a:lvl9pPr>
          </a:lstStyle>
          <a:p>
            <a:r>
              <a:rPr lang="en-AU" noProof="0"/>
              <a:t>Click icon to add picture</a:t>
            </a:r>
            <a:br>
              <a:rPr lang="en-AU" noProof="0"/>
            </a:br>
            <a:br>
              <a:rPr lang="en-AU" noProof="0"/>
            </a:br>
            <a:br>
              <a:rPr lang="en-AU" noProof="0"/>
            </a:br>
            <a:endParaRPr lang="en-AU" noProof="0"/>
          </a:p>
        </p:txBody>
      </p:sp>
      <p:sp>
        <p:nvSpPr>
          <p:cNvPr id="8" name="Title 7"/>
          <p:cNvSpPr>
            <a:spLocks noGrp="1"/>
          </p:cNvSpPr>
          <p:nvPr>
            <p:ph type="title" hasCustomPrompt="1"/>
          </p:nvPr>
        </p:nvSpPr>
        <p:spPr>
          <a:xfrm>
            <a:off x="246000" y="214770"/>
            <a:ext cx="11696829" cy="653842"/>
          </a:xfrm>
        </p:spPr>
        <p:txBody>
          <a:bodyPr/>
          <a:lstStyle>
            <a:lvl1pPr>
              <a:lnSpc>
                <a:spcPct val="85000"/>
              </a:lnSpc>
              <a:defRPr sz="4999"/>
            </a:lvl1pPr>
          </a:lstStyle>
          <a:p>
            <a:pPr lvl="0"/>
            <a:r>
              <a:rPr lang="en-AU" noProof="0" dirty="0"/>
              <a:t>Click to add text</a:t>
            </a:r>
          </a:p>
        </p:txBody>
      </p:sp>
    </p:spTree>
    <p:extLst>
      <p:ext uri="{BB962C8B-B14F-4D97-AF65-F5344CB8AC3E}">
        <p14:creationId xmlns:p14="http://schemas.microsoft.com/office/powerpoint/2010/main" val="26873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D9A81-0F56-4281-9423-BB096D27E544}"/>
              </a:ext>
            </a:extLst>
          </p:cNvPr>
          <p:cNvSpPr>
            <a:spLocks noGrp="1"/>
          </p:cNvSpPr>
          <p:nvPr>
            <p:ph type="title" hasCustomPrompt="1"/>
          </p:nvPr>
        </p:nvSpPr>
        <p:spPr/>
        <p:txBody>
          <a:bodyPr/>
          <a:lstStyle/>
          <a:p>
            <a:r>
              <a:rPr lang="en-AU" noProof="0" dirty="0"/>
              <a:t>Click to add text</a:t>
            </a:r>
            <a:endParaRPr lang="en-AU" dirty="0"/>
          </a:p>
        </p:txBody>
      </p:sp>
    </p:spTree>
    <p:extLst>
      <p:ext uri="{BB962C8B-B14F-4D97-AF65-F5344CB8AC3E}">
        <p14:creationId xmlns:p14="http://schemas.microsoft.com/office/powerpoint/2010/main" val="135492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1" y="1"/>
            <a:ext cx="12192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9" tIns="54425" rIns="108849" bIns="54425" rtlCol="0" anchor="ctr"/>
          <a:lstStyle/>
          <a:p>
            <a:pPr algn="ctr"/>
            <a:endParaRPr lang="en-AU" sz="2469"/>
          </a:p>
        </p:txBody>
      </p:sp>
      <p:sp>
        <p:nvSpPr>
          <p:cNvPr id="2" name="Rectangle 1">
            <a:extLst>
              <a:ext uri="{FF2B5EF4-FFF2-40B4-BE49-F238E27FC236}">
                <a16:creationId xmlns:a16="http://schemas.microsoft.com/office/drawing/2014/main" id="{D31E5901-2EB1-47F9-9714-394BD5E569EE}"/>
              </a:ext>
            </a:extLst>
          </p:cNvPr>
          <p:cNvSpPr/>
          <p:nvPr userDrawn="1"/>
        </p:nvSpPr>
        <p:spPr>
          <a:xfrm>
            <a:off x="9263527" y="6524627"/>
            <a:ext cx="2807581" cy="333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69"/>
          </a:p>
        </p:txBody>
      </p:sp>
    </p:spTree>
    <p:extLst>
      <p:ext uri="{BB962C8B-B14F-4D97-AF65-F5344CB8AC3E}">
        <p14:creationId xmlns:p14="http://schemas.microsoft.com/office/powerpoint/2010/main" val="138448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7484" y="741365"/>
            <a:ext cx="10363200" cy="1470025"/>
          </a:xfrm>
        </p:spPr>
        <p:txBody>
          <a:bodyPr/>
          <a:lstStyle>
            <a:lvl1pPr>
              <a:defRPr sz="3000"/>
            </a:lvl1pPr>
          </a:lstStyle>
          <a:p>
            <a:pPr lvl="0"/>
            <a:r>
              <a:rPr lang="en-GB" noProof="0"/>
              <a:t>Click to edit Master title style</a:t>
            </a:r>
          </a:p>
        </p:txBody>
      </p:sp>
      <p:sp>
        <p:nvSpPr>
          <p:cNvPr id="7171" name="Rectangle 3"/>
          <p:cNvSpPr>
            <a:spLocks noGrp="1" noChangeArrowheads="1"/>
          </p:cNvSpPr>
          <p:nvPr>
            <p:ph type="subTitle" idx="1"/>
          </p:nvPr>
        </p:nvSpPr>
        <p:spPr>
          <a:xfrm>
            <a:off x="624417" y="2205040"/>
            <a:ext cx="8534400" cy="503237"/>
          </a:xfrm>
        </p:spPr>
        <p:txBody>
          <a:bodyPr/>
          <a:lstStyle>
            <a:lvl1pPr>
              <a:defRPr sz="1600"/>
            </a:lvl1pPr>
          </a:lstStyle>
          <a:p>
            <a:pPr lvl="0"/>
            <a:r>
              <a:rPr lang="en-GB" noProof="0"/>
              <a:t>Click to edit Master subtitle style</a:t>
            </a:r>
          </a:p>
        </p:txBody>
      </p:sp>
    </p:spTree>
    <p:extLst>
      <p:ext uri="{BB962C8B-B14F-4D97-AF65-F5344CB8AC3E}">
        <p14:creationId xmlns:p14="http://schemas.microsoft.com/office/powerpoint/2010/main" val="111147290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0270275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4985650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7484" y="1909763"/>
            <a:ext cx="5384800" cy="3967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5484" y="1909763"/>
            <a:ext cx="5384800" cy="3967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994609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324189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709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8676454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03928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6915659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p:cNvSpPr txBox="1"/>
          <p:nvPr userDrawn="1"/>
        </p:nvSpPr>
        <p:spPr>
          <a:xfrm>
            <a:off x="3078694" y="569034"/>
            <a:ext cx="803425" cy="297454"/>
          </a:xfrm>
          <a:prstGeom prst="rect">
            <a:avLst/>
          </a:prstGeom>
          <a:noFill/>
        </p:spPr>
        <p:txBody>
          <a:bodyPr wrap="none" rtlCol="0">
            <a:spAutoFit/>
          </a:bodyPr>
          <a:lstStyle/>
          <a:p>
            <a:pPr fontAlgn="base">
              <a:spcBef>
                <a:spcPct val="0"/>
              </a:spcBef>
              <a:spcAft>
                <a:spcPct val="0"/>
              </a:spcAft>
            </a:pPr>
            <a:r>
              <a:rPr lang="en-US" sz="1333" b="1" dirty="0">
                <a:solidFill>
                  <a:schemeClr val="tx1"/>
                </a:solidFill>
              </a:rPr>
              <a:t>Current</a:t>
            </a:r>
            <a:endParaRPr lang="en-AU" sz="1467" b="1" dirty="0">
              <a:solidFill>
                <a:schemeClr val="tx1"/>
              </a:solidFill>
            </a:endParaRPr>
          </a:p>
        </p:txBody>
      </p:sp>
      <p:sp>
        <p:nvSpPr>
          <p:cNvPr id="9" name="TextBox 8"/>
          <p:cNvSpPr txBox="1"/>
          <p:nvPr userDrawn="1"/>
        </p:nvSpPr>
        <p:spPr>
          <a:xfrm>
            <a:off x="10651291" y="572662"/>
            <a:ext cx="1021433" cy="297454"/>
          </a:xfrm>
          <a:prstGeom prst="rect">
            <a:avLst/>
          </a:prstGeom>
          <a:noFill/>
        </p:spPr>
        <p:txBody>
          <a:bodyPr wrap="none" rtlCol="0">
            <a:spAutoFit/>
          </a:bodyPr>
          <a:lstStyle/>
          <a:p>
            <a:pPr fontAlgn="base">
              <a:spcBef>
                <a:spcPct val="0"/>
              </a:spcBef>
              <a:spcAft>
                <a:spcPct val="0"/>
              </a:spcAft>
            </a:pPr>
            <a:r>
              <a:rPr lang="en-US" sz="1333" b="1" dirty="0">
                <a:solidFill>
                  <a:schemeClr val="tx1"/>
                </a:solidFill>
              </a:rPr>
              <a:t>Long term</a:t>
            </a:r>
            <a:endParaRPr lang="en-AU" sz="1467" b="1" dirty="0">
              <a:solidFill>
                <a:schemeClr val="tx1"/>
              </a:solidFill>
            </a:endParaRPr>
          </a:p>
        </p:txBody>
      </p:sp>
      <p:sp>
        <p:nvSpPr>
          <p:cNvPr id="10" name="TextBox 9"/>
          <p:cNvSpPr txBox="1"/>
          <p:nvPr userDrawn="1"/>
        </p:nvSpPr>
        <p:spPr>
          <a:xfrm>
            <a:off x="172035" y="1196486"/>
            <a:ext cx="1011815" cy="297454"/>
          </a:xfrm>
          <a:prstGeom prst="rect">
            <a:avLst/>
          </a:prstGeom>
          <a:noFill/>
        </p:spPr>
        <p:txBody>
          <a:bodyPr wrap="none" rtlCol="0">
            <a:spAutoFit/>
          </a:bodyPr>
          <a:lstStyle>
            <a:defPPr>
              <a:defRPr lang="en-AU"/>
            </a:defPPr>
            <a:lvl1pPr>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WWTW #1</a:t>
            </a:r>
            <a:endParaRPr lang="en-AU" sz="1333" b="1" dirty="0">
              <a:solidFill>
                <a:schemeClr val="tx1"/>
              </a:solidFill>
            </a:endParaRPr>
          </a:p>
        </p:txBody>
      </p:sp>
      <p:sp>
        <p:nvSpPr>
          <p:cNvPr id="11" name="TextBox 10"/>
          <p:cNvSpPr txBox="1"/>
          <p:nvPr userDrawn="1"/>
        </p:nvSpPr>
        <p:spPr>
          <a:xfrm>
            <a:off x="172037" y="2238948"/>
            <a:ext cx="1011815" cy="297454"/>
          </a:xfrm>
          <a:prstGeom prst="rect">
            <a:avLst/>
          </a:prstGeom>
          <a:noFill/>
        </p:spPr>
        <p:txBody>
          <a:bodyPr wrap="non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WWTW #n</a:t>
            </a:r>
            <a:endParaRPr lang="en-AU" sz="1333" b="1" dirty="0">
              <a:solidFill>
                <a:schemeClr val="tx1"/>
              </a:solidFill>
            </a:endParaRPr>
          </a:p>
        </p:txBody>
      </p:sp>
      <p:sp>
        <p:nvSpPr>
          <p:cNvPr id="12" name="TextBox 11"/>
          <p:cNvSpPr txBox="1"/>
          <p:nvPr userDrawn="1"/>
        </p:nvSpPr>
        <p:spPr>
          <a:xfrm>
            <a:off x="172035" y="1697439"/>
            <a:ext cx="1048685" cy="297454"/>
          </a:xfrm>
          <a:prstGeom prst="rect">
            <a:avLst/>
          </a:prstGeom>
          <a:noFill/>
        </p:spPr>
        <p:txBody>
          <a:bodyPr wrap="non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WWTW #2</a:t>
            </a:r>
            <a:endParaRPr lang="en-AU" sz="1333" b="1" dirty="0">
              <a:solidFill>
                <a:schemeClr val="tx1"/>
              </a:solidFill>
            </a:endParaRPr>
          </a:p>
        </p:txBody>
      </p:sp>
      <p:sp>
        <p:nvSpPr>
          <p:cNvPr id="13" name="TextBox 12"/>
          <p:cNvSpPr txBox="1"/>
          <p:nvPr userDrawn="1"/>
        </p:nvSpPr>
        <p:spPr>
          <a:xfrm>
            <a:off x="193411" y="3442102"/>
            <a:ext cx="1909709" cy="297454"/>
          </a:xfrm>
          <a:prstGeom prst="rect">
            <a:avLst/>
          </a:prstGeom>
          <a:noFill/>
        </p:spPr>
        <p:txBody>
          <a:bodyPr wrap="squar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Dry organic wastes</a:t>
            </a:r>
            <a:endParaRPr lang="en-AU" sz="1333" b="1" dirty="0">
              <a:solidFill>
                <a:schemeClr val="tx1"/>
              </a:solidFill>
            </a:endParaRPr>
          </a:p>
        </p:txBody>
      </p:sp>
      <p:sp>
        <p:nvSpPr>
          <p:cNvPr id="14" name="TextBox 13"/>
          <p:cNvSpPr txBox="1"/>
          <p:nvPr userDrawn="1"/>
        </p:nvSpPr>
        <p:spPr>
          <a:xfrm>
            <a:off x="185334" y="4010502"/>
            <a:ext cx="2091522" cy="297454"/>
          </a:xfrm>
          <a:prstGeom prst="rect">
            <a:avLst/>
          </a:prstGeom>
          <a:noFill/>
        </p:spPr>
        <p:txBody>
          <a:bodyPr wrap="squar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Wet organic wastes</a:t>
            </a:r>
            <a:endParaRPr lang="en-AU" sz="1333" b="1" dirty="0">
              <a:solidFill>
                <a:schemeClr val="tx1"/>
              </a:solidFill>
            </a:endParaRPr>
          </a:p>
        </p:txBody>
      </p:sp>
      <p:sp>
        <p:nvSpPr>
          <p:cNvPr id="15" name="TextBox 14"/>
          <p:cNvSpPr txBox="1"/>
          <p:nvPr userDrawn="1"/>
        </p:nvSpPr>
        <p:spPr>
          <a:xfrm>
            <a:off x="185332" y="4527728"/>
            <a:ext cx="2649308" cy="297454"/>
          </a:xfrm>
          <a:prstGeom prst="rect">
            <a:avLst/>
          </a:prstGeom>
          <a:noFill/>
        </p:spPr>
        <p:txBody>
          <a:bodyPr wrap="squar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Sludge</a:t>
            </a:r>
            <a:r>
              <a:rPr lang="en-US" sz="1333" b="1" baseline="0" dirty="0">
                <a:solidFill>
                  <a:schemeClr val="tx1"/>
                </a:solidFill>
              </a:rPr>
              <a:t> to ocean </a:t>
            </a:r>
            <a:r>
              <a:rPr lang="en-US" sz="1333" b="1" dirty="0">
                <a:solidFill>
                  <a:schemeClr val="tx1"/>
                </a:solidFill>
              </a:rPr>
              <a:t>WWTW</a:t>
            </a:r>
            <a:endParaRPr lang="en-AU" sz="1333" b="1" dirty="0">
              <a:solidFill>
                <a:schemeClr val="tx1"/>
              </a:solidFill>
            </a:endParaRPr>
          </a:p>
        </p:txBody>
      </p:sp>
      <p:sp>
        <p:nvSpPr>
          <p:cNvPr id="16" name="TextBox 15"/>
          <p:cNvSpPr txBox="1"/>
          <p:nvPr userDrawn="1"/>
        </p:nvSpPr>
        <p:spPr>
          <a:xfrm>
            <a:off x="185331" y="5091402"/>
            <a:ext cx="2420707" cy="297454"/>
          </a:xfrm>
          <a:prstGeom prst="rect">
            <a:avLst/>
          </a:prstGeom>
          <a:noFill/>
        </p:spPr>
        <p:txBody>
          <a:bodyPr wrap="squar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High strength tanker waste </a:t>
            </a:r>
            <a:endParaRPr lang="en-AU" sz="1333" b="1" dirty="0">
              <a:solidFill>
                <a:schemeClr val="tx1"/>
              </a:solidFill>
            </a:endParaRPr>
          </a:p>
        </p:txBody>
      </p:sp>
      <p:sp>
        <p:nvSpPr>
          <p:cNvPr id="17" name="TextBox 16"/>
          <p:cNvSpPr txBox="1"/>
          <p:nvPr userDrawn="1"/>
        </p:nvSpPr>
        <p:spPr>
          <a:xfrm>
            <a:off x="4921015" y="6239762"/>
            <a:ext cx="844697" cy="276999"/>
          </a:xfrm>
          <a:prstGeom prst="rect">
            <a:avLst/>
          </a:prstGeom>
          <a:noFill/>
        </p:spPr>
        <p:txBody>
          <a:bodyPr wrap="square" rtlCol="0">
            <a:spAutoFit/>
          </a:bodyPr>
          <a:lstStyle>
            <a:defPPr>
              <a:defRPr lang="en-AU"/>
            </a:defPPr>
            <a:lvl1pPr lvl="0">
              <a:defRPr sz="900">
                <a:solidFill>
                  <a:schemeClr val="tx1">
                    <a:lumMod val="65000"/>
                    <a:lumOff val="35000"/>
                  </a:schemeClr>
                </a:solidFill>
              </a:defRPr>
            </a:lvl1pPr>
          </a:lstStyle>
          <a:p>
            <a:pPr fontAlgn="base">
              <a:spcBef>
                <a:spcPct val="0"/>
              </a:spcBef>
              <a:spcAft>
                <a:spcPct val="0"/>
              </a:spcAft>
            </a:pPr>
            <a:r>
              <a:rPr lang="en-US" sz="1200" dirty="0">
                <a:solidFill>
                  <a:schemeClr val="tx1"/>
                </a:solidFill>
              </a:rPr>
              <a:t>Shocks</a:t>
            </a:r>
            <a:endParaRPr lang="en-AU" sz="1200" dirty="0">
              <a:solidFill>
                <a:schemeClr val="tx1"/>
              </a:solidFill>
            </a:endParaRPr>
          </a:p>
        </p:txBody>
      </p:sp>
      <p:sp>
        <p:nvSpPr>
          <p:cNvPr id="18" name="TextBox 17"/>
          <p:cNvSpPr txBox="1"/>
          <p:nvPr userDrawn="1"/>
        </p:nvSpPr>
        <p:spPr>
          <a:xfrm>
            <a:off x="4825453" y="569034"/>
            <a:ext cx="1051891" cy="297454"/>
          </a:xfrm>
          <a:prstGeom prst="rect">
            <a:avLst/>
          </a:prstGeom>
          <a:noFill/>
        </p:spPr>
        <p:txBody>
          <a:bodyPr wrap="none" rtlCol="0">
            <a:spAutoFit/>
          </a:bodyPr>
          <a:lstStyle/>
          <a:p>
            <a:pPr fontAlgn="base">
              <a:spcBef>
                <a:spcPct val="0"/>
              </a:spcBef>
              <a:spcAft>
                <a:spcPct val="0"/>
              </a:spcAft>
            </a:pPr>
            <a:r>
              <a:rPr lang="en-US" sz="1333" b="1" dirty="0">
                <a:solidFill>
                  <a:schemeClr val="tx1"/>
                </a:solidFill>
              </a:rPr>
              <a:t>Short term</a:t>
            </a:r>
            <a:endParaRPr lang="en-AU" sz="1467" b="1" dirty="0">
              <a:solidFill>
                <a:schemeClr val="tx1"/>
              </a:solidFill>
            </a:endParaRPr>
          </a:p>
        </p:txBody>
      </p:sp>
      <p:sp>
        <p:nvSpPr>
          <p:cNvPr id="19" name="TextBox 18"/>
          <p:cNvSpPr txBox="1"/>
          <p:nvPr userDrawn="1"/>
        </p:nvSpPr>
        <p:spPr>
          <a:xfrm>
            <a:off x="7636804" y="572663"/>
            <a:ext cx="899605" cy="297454"/>
          </a:xfrm>
          <a:prstGeom prst="rect">
            <a:avLst/>
          </a:prstGeom>
          <a:noFill/>
        </p:spPr>
        <p:txBody>
          <a:bodyPr wrap="none" rtlCol="0">
            <a:spAutoFit/>
          </a:bodyPr>
          <a:lstStyle/>
          <a:p>
            <a:pPr fontAlgn="base">
              <a:spcBef>
                <a:spcPct val="0"/>
              </a:spcBef>
              <a:spcAft>
                <a:spcPct val="0"/>
              </a:spcAft>
            </a:pPr>
            <a:r>
              <a:rPr lang="en-US" sz="1333" b="1" dirty="0">
                <a:solidFill>
                  <a:schemeClr val="tx1"/>
                </a:solidFill>
              </a:rPr>
              <a:t>Mid term</a:t>
            </a:r>
            <a:endParaRPr lang="en-AU" sz="1467" b="1" dirty="0">
              <a:solidFill>
                <a:schemeClr val="tx1"/>
              </a:solidFill>
            </a:endParaRPr>
          </a:p>
        </p:txBody>
      </p:sp>
      <p:cxnSp>
        <p:nvCxnSpPr>
          <p:cNvPr id="20" name="Straight Connector 19"/>
          <p:cNvCxnSpPr/>
          <p:nvPr userDrawn="1"/>
        </p:nvCxnSpPr>
        <p:spPr bwMode="auto">
          <a:xfrm flipV="1">
            <a:off x="8006186" y="5922317"/>
            <a:ext cx="564263" cy="480"/>
          </a:xfrm>
          <a:prstGeom prst="line">
            <a:avLst/>
          </a:prstGeom>
          <a:solidFill>
            <a:schemeClr val="accent1"/>
          </a:solidFill>
          <a:ln w="381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userDrawn="1"/>
        </p:nvSpPr>
        <p:spPr>
          <a:xfrm>
            <a:off x="8534124" y="5750459"/>
            <a:ext cx="2288088" cy="276999"/>
          </a:xfrm>
          <a:prstGeom prst="rect">
            <a:avLst/>
          </a:prstGeom>
          <a:noFill/>
        </p:spPr>
        <p:txBody>
          <a:bodyPr wrap="square" rtlCol="0">
            <a:spAutoFit/>
          </a:bodyPr>
          <a:lstStyle/>
          <a:p>
            <a:pPr fontAlgn="base">
              <a:spcBef>
                <a:spcPct val="0"/>
              </a:spcBef>
              <a:spcAft>
                <a:spcPct val="0"/>
              </a:spcAft>
            </a:pPr>
            <a:r>
              <a:rPr lang="en-US" sz="1200" dirty="0">
                <a:solidFill>
                  <a:schemeClr val="tx1"/>
                </a:solidFill>
              </a:rPr>
              <a:t>Current distributed treatment</a:t>
            </a:r>
            <a:endParaRPr lang="en-AU" sz="1200" dirty="0">
              <a:solidFill>
                <a:schemeClr val="tx1"/>
              </a:solidFill>
            </a:endParaRPr>
          </a:p>
        </p:txBody>
      </p:sp>
      <p:cxnSp>
        <p:nvCxnSpPr>
          <p:cNvPr id="22" name="Straight Connector 21"/>
          <p:cNvCxnSpPr/>
          <p:nvPr userDrawn="1"/>
        </p:nvCxnSpPr>
        <p:spPr bwMode="auto">
          <a:xfrm flipV="1">
            <a:off x="8006186" y="6418008"/>
            <a:ext cx="564263" cy="480"/>
          </a:xfrm>
          <a:prstGeom prst="line">
            <a:avLst/>
          </a:prstGeom>
          <a:solidFill>
            <a:schemeClr val="accent1"/>
          </a:solidFill>
          <a:ln w="38100" cap="flat" cmpd="sng" algn="ctr">
            <a:solidFill>
              <a:srgbClr val="F644D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userDrawn="1"/>
        </p:nvCxnSpPr>
        <p:spPr bwMode="auto">
          <a:xfrm flipV="1">
            <a:off x="8006186" y="6164334"/>
            <a:ext cx="564263" cy="480"/>
          </a:xfrm>
          <a:prstGeom prst="line">
            <a:avLst/>
          </a:prstGeom>
          <a:solidFill>
            <a:schemeClr val="accent1"/>
          </a:solidFill>
          <a:ln w="38100" cap="flat" cmpd="sng" algn="ctr">
            <a:solidFill>
              <a:srgbClr val="FF9B0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userDrawn="1"/>
        </p:nvSpPr>
        <p:spPr>
          <a:xfrm>
            <a:off x="8536409" y="5992576"/>
            <a:ext cx="2415490" cy="276999"/>
          </a:xfrm>
          <a:prstGeom prst="rect">
            <a:avLst/>
          </a:prstGeom>
          <a:noFill/>
        </p:spPr>
        <p:txBody>
          <a:bodyPr wrap="square" rtlCol="0">
            <a:spAutoFit/>
          </a:bodyPr>
          <a:lstStyle/>
          <a:p>
            <a:pPr fontAlgn="base">
              <a:spcBef>
                <a:spcPct val="0"/>
              </a:spcBef>
              <a:spcAft>
                <a:spcPct val="0"/>
              </a:spcAft>
            </a:pPr>
            <a:r>
              <a:rPr lang="en-US" sz="1200" dirty="0" err="1">
                <a:solidFill>
                  <a:schemeClr val="tx1"/>
                </a:solidFill>
              </a:rPr>
              <a:t>Centralised</a:t>
            </a:r>
            <a:r>
              <a:rPr lang="en-US" sz="1200" dirty="0">
                <a:solidFill>
                  <a:schemeClr val="tx1"/>
                </a:solidFill>
              </a:rPr>
              <a:t> biological treatment</a:t>
            </a:r>
            <a:endParaRPr lang="en-AU" sz="1200" dirty="0">
              <a:solidFill>
                <a:schemeClr val="tx1"/>
              </a:solidFill>
            </a:endParaRPr>
          </a:p>
        </p:txBody>
      </p:sp>
      <p:cxnSp>
        <p:nvCxnSpPr>
          <p:cNvPr id="25" name="Straight Connector 24"/>
          <p:cNvCxnSpPr/>
          <p:nvPr userDrawn="1"/>
        </p:nvCxnSpPr>
        <p:spPr bwMode="auto">
          <a:xfrm>
            <a:off x="8006186" y="6653800"/>
            <a:ext cx="564263" cy="2151"/>
          </a:xfrm>
          <a:prstGeom prst="line">
            <a:avLst/>
          </a:prstGeom>
          <a:solidFill>
            <a:schemeClr val="accent1"/>
          </a:solidFill>
          <a:ln w="38100"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userDrawn="1"/>
        </p:nvSpPr>
        <p:spPr>
          <a:xfrm>
            <a:off x="8544142" y="6493374"/>
            <a:ext cx="1599896" cy="276999"/>
          </a:xfrm>
          <a:prstGeom prst="rect">
            <a:avLst/>
          </a:prstGeom>
          <a:noFill/>
        </p:spPr>
        <p:txBody>
          <a:bodyPr wrap="square" rtlCol="0">
            <a:spAutoFit/>
          </a:bodyPr>
          <a:lstStyle/>
          <a:p>
            <a:pPr fontAlgn="base">
              <a:spcBef>
                <a:spcPct val="0"/>
              </a:spcBef>
              <a:spcAft>
                <a:spcPct val="0"/>
              </a:spcAft>
            </a:pPr>
            <a:r>
              <a:rPr lang="en-US" sz="1200" dirty="0">
                <a:solidFill>
                  <a:schemeClr val="tx1"/>
                </a:solidFill>
              </a:rPr>
              <a:t>Landfill</a:t>
            </a:r>
            <a:endParaRPr lang="en-AU" sz="1200" dirty="0">
              <a:solidFill>
                <a:schemeClr val="tx1"/>
              </a:solidFill>
            </a:endParaRPr>
          </a:p>
        </p:txBody>
      </p:sp>
      <p:grpSp>
        <p:nvGrpSpPr>
          <p:cNvPr id="2" name="Group 1"/>
          <p:cNvGrpSpPr/>
          <p:nvPr userDrawn="1"/>
        </p:nvGrpSpPr>
        <p:grpSpPr>
          <a:xfrm>
            <a:off x="2970592" y="939452"/>
            <a:ext cx="8434009" cy="4704000"/>
            <a:chOff x="2358876" y="704589"/>
            <a:chExt cx="6804000" cy="3528000"/>
          </a:xfrm>
        </p:grpSpPr>
        <p:sp>
          <p:nvSpPr>
            <p:cNvPr id="44" name="Rectangle 43"/>
            <p:cNvSpPr/>
            <p:nvPr userDrawn="1"/>
          </p:nvSpPr>
          <p:spPr bwMode="auto">
            <a:xfrm>
              <a:off x="2358876" y="708621"/>
              <a:ext cx="6785124" cy="3518368"/>
            </a:xfrm>
            <a:prstGeom prst="rect">
              <a:avLst/>
            </a:prstGeom>
            <a:gradFill flip="none" rotWithShape="1">
              <a:gsLst>
                <a:gs pos="0">
                  <a:schemeClr val="bg1"/>
                </a:gs>
                <a:gs pos="100000">
                  <a:schemeClr val="bg1">
                    <a:lumMod val="85000"/>
                  </a:schemeClr>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914377" fontAlgn="base">
                <a:spcBef>
                  <a:spcPct val="0"/>
                </a:spcBef>
                <a:spcAft>
                  <a:spcPct val="0"/>
                </a:spcAft>
              </a:pPr>
              <a:endParaRPr lang="en-AU" sz="1600" baseline="-25000">
                <a:solidFill>
                  <a:srgbClr val="000000"/>
                </a:solidFill>
              </a:endParaRPr>
            </a:p>
          </p:txBody>
        </p:sp>
        <p:cxnSp>
          <p:nvCxnSpPr>
            <p:cNvPr id="5" name="Straight Connector 4"/>
            <p:cNvCxnSpPr/>
            <p:nvPr userDrawn="1"/>
          </p:nvCxnSpPr>
          <p:spPr bwMode="auto">
            <a:xfrm>
              <a:off x="2360634" y="704589"/>
              <a:ext cx="0" cy="352800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userDrawn="1"/>
          </p:nvCxnSpPr>
          <p:spPr bwMode="auto">
            <a:xfrm>
              <a:off x="2358876" y="704589"/>
              <a:ext cx="6804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userDrawn="1"/>
          </p:nvCxnSpPr>
          <p:spPr bwMode="auto">
            <a:xfrm>
              <a:off x="2358876" y="4226013"/>
              <a:ext cx="6804000" cy="1"/>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 name="Straight Connector 28"/>
          <p:cNvCxnSpPr/>
          <p:nvPr userDrawn="1"/>
        </p:nvCxnSpPr>
        <p:spPr bwMode="auto">
          <a:xfrm>
            <a:off x="4674389" y="5827250"/>
            <a:ext cx="0" cy="248181"/>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userDrawn="1"/>
        </p:nvSpPr>
        <p:spPr>
          <a:xfrm>
            <a:off x="4793652" y="5766382"/>
            <a:ext cx="950063" cy="276999"/>
          </a:xfrm>
          <a:prstGeom prst="rect">
            <a:avLst/>
          </a:prstGeom>
          <a:noFill/>
        </p:spPr>
        <p:txBody>
          <a:bodyPr wrap="square" rtlCol="0">
            <a:spAutoFit/>
          </a:bodyPr>
          <a:lstStyle>
            <a:defPPr>
              <a:defRPr lang="en-AU"/>
            </a:defPPr>
            <a:lvl1pPr>
              <a:defRPr sz="900">
                <a:solidFill>
                  <a:schemeClr val="tx1">
                    <a:lumMod val="65000"/>
                    <a:lumOff val="35000"/>
                  </a:schemeClr>
                </a:solidFill>
              </a:defRPr>
            </a:lvl1pPr>
          </a:lstStyle>
          <a:p>
            <a:pPr fontAlgn="base">
              <a:spcBef>
                <a:spcPct val="0"/>
              </a:spcBef>
              <a:spcAft>
                <a:spcPct val="0"/>
              </a:spcAft>
            </a:pPr>
            <a:r>
              <a:rPr lang="en-US" sz="1200" dirty="0">
                <a:solidFill>
                  <a:schemeClr val="tx1"/>
                </a:solidFill>
              </a:rPr>
              <a:t>Thresholds</a:t>
            </a:r>
            <a:endParaRPr lang="en-AU" sz="1200" dirty="0">
              <a:solidFill>
                <a:schemeClr val="tx1"/>
              </a:solidFill>
            </a:endParaRPr>
          </a:p>
        </p:txBody>
      </p:sp>
      <p:sp>
        <p:nvSpPr>
          <p:cNvPr id="32" name="TextBox 31"/>
          <p:cNvSpPr txBox="1"/>
          <p:nvPr userDrawn="1"/>
        </p:nvSpPr>
        <p:spPr>
          <a:xfrm>
            <a:off x="8536409" y="6253120"/>
            <a:ext cx="2274514" cy="276999"/>
          </a:xfrm>
          <a:prstGeom prst="rect">
            <a:avLst/>
          </a:prstGeom>
          <a:noFill/>
        </p:spPr>
        <p:txBody>
          <a:bodyPr wrap="square" rtlCol="0">
            <a:spAutoFit/>
          </a:bodyPr>
          <a:lstStyle/>
          <a:p>
            <a:pPr fontAlgn="base">
              <a:spcBef>
                <a:spcPct val="0"/>
              </a:spcBef>
              <a:spcAft>
                <a:spcPct val="0"/>
              </a:spcAft>
            </a:pPr>
            <a:r>
              <a:rPr lang="en-US" sz="1200" dirty="0" err="1">
                <a:solidFill>
                  <a:schemeClr val="tx1"/>
                </a:solidFill>
              </a:rPr>
              <a:t>Centralised</a:t>
            </a:r>
            <a:r>
              <a:rPr lang="en-US" sz="1200" dirty="0">
                <a:solidFill>
                  <a:schemeClr val="tx1"/>
                </a:solidFill>
              </a:rPr>
              <a:t> thermal treatment</a:t>
            </a:r>
            <a:endParaRPr lang="en-AU" sz="1200" dirty="0">
              <a:solidFill>
                <a:schemeClr val="tx1"/>
              </a:solidFill>
            </a:endParaRPr>
          </a:p>
        </p:txBody>
      </p:sp>
      <p:sp>
        <p:nvSpPr>
          <p:cNvPr id="43" name="TextBox 42"/>
          <p:cNvSpPr txBox="1"/>
          <p:nvPr userDrawn="1"/>
        </p:nvSpPr>
        <p:spPr>
          <a:xfrm>
            <a:off x="6857473" y="98916"/>
            <a:ext cx="719108" cy="369332"/>
          </a:xfrm>
          <a:prstGeom prst="rect">
            <a:avLst/>
          </a:prstGeom>
          <a:noFill/>
        </p:spPr>
        <p:txBody>
          <a:bodyPr wrap="none" rtlCol="0">
            <a:spAutoFit/>
          </a:bodyPr>
          <a:lstStyle>
            <a:defPPr>
              <a:defRPr lang="en-AU"/>
            </a:defPPr>
            <a:lvl1pPr>
              <a:defRPr sz="1050">
                <a:solidFill>
                  <a:schemeClr val="tx1">
                    <a:lumMod val="65000"/>
                    <a:lumOff val="35000"/>
                  </a:schemeClr>
                </a:solidFill>
              </a:defRPr>
            </a:lvl1pPr>
          </a:lstStyle>
          <a:p>
            <a:pPr fontAlgn="base">
              <a:spcBef>
                <a:spcPct val="0"/>
              </a:spcBef>
              <a:spcAft>
                <a:spcPct val="0"/>
              </a:spcAft>
            </a:pPr>
            <a:r>
              <a:rPr lang="en-US" sz="1800" b="1" u="sng" dirty="0">
                <a:solidFill>
                  <a:schemeClr val="tx1"/>
                </a:solidFill>
              </a:rPr>
              <a:t>Time</a:t>
            </a:r>
            <a:endParaRPr lang="en-AU" sz="1800" b="1" u="sng" dirty="0">
              <a:solidFill>
                <a:schemeClr val="tx1"/>
              </a:solidFill>
            </a:endParaRPr>
          </a:p>
        </p:txBody>
      </p:sp>
      <p:sp>
        <p:nvSpPr>
          <p:cNvPr id="50" name="TextBox 49"/>
          <p:cNvSpPr txBox="1"/>
          <p:nvPr userDrawn="1"/>
        </p:nvSpPr>
        <p:spPr>
          <a:xfrm>
            <a:off x="185332" y="2758190"/>
            <a:ext cx="2420707" cy="297454"/>
          </a:xfrm>
          <a:prstGeom prst="rect">
            <a:avLst/>
          </a:prstGeom>
          <a:noFill/>
        </p:spPr>
        <p:txBody>
          <a:bodyPr wrap="squar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Sludge lagoon WWTWs</a:t>
            </a:r>
          </a:p>
        </p:txBody>
      </p:sp>
      <p:sp>
        <p:nvSpPr>
          <p:cNvPr id="39" name="TextBox 38"/>
          <p:cNvSpPr txBox="1"/>
          <p:nvPr userDrawn="1"/>
        </p:nvSpPr>
        <p:spPr>
          <a:xfrm>
            <a:off x="169249" y="104137"/>
            <a:ext cx="2649307" cy="369332"/>
          </a:xfrm>
          <a:prstGeom prst="rect">
            <a:avLst/>
          </a:prstGeom>
          <a:noFill/>
        </p:spPr>
        <p:txBody>
          <a:bodyPr wrap="square" rtlCol="0">
            <a:spAutoFit/>
          </a:bodyPr>
          <a:lstStyle>
            <a:defPPr>
              <a:defRPr lang="en-AU"/>
            </a:defPPr>
            <a:lvl1pPr>
              <a:defRPr sz="1050">
                <a:solidFill>
                  <a:schemeClr val="tx1">
                    <a:lumMod val="65000"/>
                    <a:lumOff val="35000"/>
                  </a:schemeClr>
                </a:solidFill>
              </a:defRPr>
            </a:lvl1pPr>
          </a:lstStyle>
          <a:p>
            <a:pPr fontAlgn="base">
              <a:spcBef>
                <a:spcPct val="0"/>
              </a:spcBef>
              <a:spcAft>
                <a:spcPct val="0"/>
              </a:spcAft>
            </a:pPr>
            <a:r>
              <a:rPr lang="en-US" sz="1800" b="1" u="sng" dirty="0">
                <a:solidFill>
                  <a:schemeClr val="tx1"/>
                </a:solidFill>
              </a:rPr>
              <a:t>Organic Load Source</a:t>
            </a:r>
            <a:endParaRPr lang="en-AU" sz="1800" b="1" u="sng" dirty="0">
              <a:solidFill>
                <a:schemeClr val="tx1"/>
              </a:solidFill>
            </a:endParaRPr>
          </a:p>
        </p:txBody>
      </p:sp>
      <p:sp>
        <p:nvSpPr>
          <p:cNvPr id="40" name="TextBox 39"/>
          <p:cNvSpPr txBox="1"/>
          <p:nvPr userDrawn="1"/>
        </p:nvSpPr>
        <p:spPr>
          <a:xfrm>
            <a:off x="6221173" y="5747138"/>
            <a:ext cx="1833249" cy="297454"/>
          </a:xfrm>
          <a:prstGeom prst="rect">
            <a:avLst/>
          </a:prstGeom>
          <a:noFill/>
        </p:spPr>
        <p:txBody>
          <a:bodyPr wrap="square" rtlCol="0">
            <a:spAutoFit/>
          </a:bodyPr>
          <a:lstStyle/>
          <a:p>
            <a:pPr fontAlgn="base">
              <a:spcBef>
                <a:spcPct val="0"/>
              </a:spcBef>
              <a:spcAft>
                <a:spcPct val="0"/>
              </a:spcAft>
            </a:pPr>
            <a:r>
              <a:rPr lang="en-US" sz="1333" b="1" dirty="0">
                <a:solidFill>
                  <a:schemeClr val="tx1"/>
                </a:solidFill>
              </a:rPr>
              <a:t>Treatment Process</a:t>
            </a:r>
            <a:endParaRPr lang="en-AU" sz="1333" b="1" dirty="0">
              <a:solidFill>
                <a:schemeClr val="tx1"/>
              </a:solidFill>
            </a:endParaRPr>
          </a:p>
        </p:txBody>
      </p:sp>
      <p:sp>
        <p:nvSpPr>
          <p:cNvPr id="54" name="TextBox 53"/>
          <p:cNvSpPr txBox="1"/>
          <p:nvPr userDrawn="1"/>
        </p:nvSpPr>
        <p:spPr>
          <a:xfrm>
            <a:off x="2981526" y="5747138"/>
            <a:ext cx="1551888" cy="297454"/>
          </a:xfrm>
          <a:prstGeom prst="rect">
            <a:avLst/>
          </a:prstGeom>
          <a:noFill/>
        </p:spPr>
        <p:txBody>
          <a:bodyPr wrap="square" rtlCol="0">
            <a:spAutoFit/>
          </a:bodyPr>
          <a:lstStyle/>
          <a:p>
            <a:pPr fontAlgn="base">
              <a:spcBef>
                <a:spcPct val="0"/>
              </a:spcBef>
              <a:spcAft>
                <a:spcPct val="0"/>
              </a:spcAft>
            </a:pPr>
            <a:r>
              <a:rPr lang="en-US" sz="1333" b="1" dirty="0">
                <a:solidFill>
                  <a:schemeClr val="tx1"/>
                </a:solidFill>
              </a:rPr>
              <a:t>Decision Points</a:t>
            </a:r>
            <a:endParaRPr lang="en-AU" sz="1333" b="1" dirty="0">
              <a:solidFill>
                <a:schemeClr val="tx1"/>
              </a:solidFill>
            </a:endParaRPr>
          </a:p>
        </p:txBody>
      </p:sp>
      <p:sp>
        <p:nvSpPr>
          <p:cNvPr id="55" name="Freeform 101"/>
          <p:cNvSpPr>
            <a:spLocks noEditPoints="1"/>
          </p:cNvSpPr>
          <p:nvPr userDrawn="1"/>
        </p:nvSpPr>
        <p:spPr bwMode="auto">
          <a:xfrm>
            <a:off x="4420557" y="6204835"/>
            <a:ext cx="507665" cy="378496"/>
          </a:xfrm>
          <a:custGeom>
            <a:avLst/>
            <a:gdLst>
              <a:gd name="T0" fmla="*/ 181 w 361"/>
              <a:gd name="T1" fmla="*/ 66 h 314"/>
              <a:gd name="T2" fmla="*/ 303 w 361"/>
              <a:gd name="T3" fmla="*/ 277 h 314"/>
              <a:gd name="T4" fmla="*/ 60 w 361"/>
              <a:gd name="T5" fmla="*/ 277 h 314"/>
              <a:gd name="T6" fmla="*/ 181 w 361"/>
              <a:gd name="T7" fmla="*/ 66 h 314"/>
              <a:gd name="T8" fmla="*/ 316 w 361"/>
              <a:gd name="T9" fmla="*/ 308 h 314"/>
              <a:gd name="T10" fmla="*/ 45 w 361"/>
              <a:gd name="T11" fmla="*/ 308 h 314"/>
              <a:gd name="T12" fmla="*/ 27 w 361"/>
              <a:gd name="T13" fmla="*/ 268 h 314"/>
              <a:gd name="T14" fmla="*/ 159 w 361"/>
              <a:gd name="T15" fmla="*/ 35 h 314"/>
              <a:gd name="T16" fmla="*/ 204 w 361"/>
              <a:gd name="T17" fmla="*/ 33 h 314"/>
              <a:gd name="T18" fmla="*/ 335 w 361"/>
              <a:gd name="T19" fmla="*/ 266 h 314"/>
              <a:gd name="T20" fmla="*/ 316 w 361"/>
              <a:gd name="T21" fmla="*/ 308 h 314"/>
              <a:gd name="T22" fmla="*/ 327 w 361"/>
              <a:gd name="T23" fmla="*/ 290 h 314"/>
              <a:gd name="T24" fmla="*/ 182 w 361"/>
              <a:gd name="T25" fmla="*/ 37 h 314"/>
              <a:gd name="T26" fmla="*/ 36 w 361"/>
              <a:gd name="T27" fmla="*/ 290 h 314"/>
              <a:gd name="T28" fmla="*/ 327 w 361"/>
              <a:gd name="T29" fmla="*/ 290 h 314"/>
              <a:gd name="T30" fmla="*/ 205 w 361"/>
              <a:gd name="T31" fmla="*/ 136 h 314"/>
              <a:gd name="T32" fmla="*/ 179 w 361"/>
              <a:gd name="T33" fmla="*/ 177 h 314"/>
              <a:gd name="T34" fmla="*/ 226 w 361"/>
              <a:gd name="T35" fmla="*/ 157 h 314"/>
              <a:gd name="T36" fmla="*/ 147 w 361"/>
              <a:gd name="T37" fmla="*/ 263 h 314"/>
              <a:gd name="T38" fmla="*/ 171 w 361"/>
              <a:gd name="T39" fmla="*/ 200 h 314"/>
              <a:gd name="T40" fmla="*/ 137 w 361"/>
              <a:gd name="T41" fmla="*/ 214 h 314"/>
              <a:gd name="T42" fmla="*/ 168 w 361"/>
              <a:gd name="T43" fmla="*/ 136 h 314"/>
              <a:gd name="T44" fmla="*/ 205 w 361"/>
              <a:gd name="T45" fmla="*/ 136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14">
                <a:moveTo>
                  <a:pt x="181" y="66"/>
                </a:moveTo>
                <a:cubicBezTo>
                  <a:pt x="303" y="277"/>
                  <a:pt x="303" y="277"/>
                  <a:pt x="303" y="277"/>
                </a:cubicBezTo>
                <a:cubicBezTo>
                  <a:pt x="60" y="277"/>
                  <a:pt x="60" y="277"/>
                  <a:pt x="60" y="277"/>
                </a:cubicBezTo>
                <a:cubicBezTo>
                  <a:pt x="181" y="66"/>
                  <a:pt x="181" y="66"/>
                  <a:pt x="181" y="66"/>
                </a:cubicBezTo>
                <a:close/>
                <a:moveTo>
                  <a:pt x="316" y="308"/>
                </a:moveTo>
                <a:cubicBezTo>
                  <a:pt x="225" y="308"/>
                  <a:pt x="135" y="308"/>
                  <a:pt x="45" y="308"/>
                </a:cubicBezTo>
                <a:cubicBezTo>
                  <a:pt x="12" y="308"/>
                  <a:pt x="0" y="314"/>
                  <a:pt x="27" y="268"/>
                </a:cubicBezTo>
                <a:cubicBezTo>
                  <a:pt x="95" y="151"/>
                  <a:pt x="136" y="78"/>
                  <a:pt x="159" y="35"/>
                </a:cubicBezTo>
                <a:cubicBezTo>
                  <a:pt x="177" y="0"/>
                  <a:pt x="185" y="2"/>
                  <a:pt x="204" y="33"/>
                </a:cubicBezTo>
                <a:cubicBezTo>
                  <a:pt x="225" y="72"/>
                  <a:pt x="266" y="145"/>
                  <a:pt x="335" y="266"/>
                </a:cubicBezTo>
                <a:cubicBezTo>
                  <a:pt x="361" y="311"/>
                  <a:pt x="353" y="308"/>
                  <a:pt x="316" y="308"/>
                </a:cubicBezTo>
                <a:close/>
                <a:moveTo>
                  <a:pt x="327" y="290"/>
                </a:moveTo>
                <a:cubicBezTo>
                  <a:pt x="279" y="206"/>
                  <a:pt x="230" y="121"/>
                  <a:pt x="182" y="37"/>
                </a:cubicBezTo>
                <a:cubicBezTo>
                  <a:pt x="133" y="121"/>
                  <a:pt x="84" y="206"/>
                  <a:pt x="36" y="290"/>
                </a:cubicBezTo>
                <a:cubicBezTo>
                  <a:pt x="133" y="290"/>
                  <a:pt x="230" y="290"/>
                  <a:pt x="327" y="290"/>
                </a:cubicBezTo>
                <a:close/>
                <a:moveTo>
                  <a:pt x="205" y="136"/>
                </a:moveTo>
                <a:cubicBezTo>
                  <a:pt x="179" y="177"/>
                  <a:pt x="179" y="177"/>
                  <a:pt x="179" y="177"/>
                </a:cubicBezTo>
                <a:cubicBezTo>
                  <a:pt x="226" y="157"/>
                  <a:pt x="226" y="157"/>
                  <a:pt x="226" y="157"/>
                </a:cubicBezTo>
                <a:cubicBezTo>
                  <a:pt x="147" y="263"/>
                  <a:pt x="147" y="263"/>
                  <a:pt x="147" y="263"/>
                </a:cubicBezTo>
                <a:cubicBezTo>
                  <a:pt x="171" y="200"/>
                  <a:pt x="171" y="200"/>
                  <a:pt x="171" y="200"/>
                </a:cubicBezTo>
                <a:cubicBezTo>
                  <a:pt x="137" y="214"/>
                  <a:pt x="137" y="214"/>
                  <a:pt x="137" y="214"/>
                </a:cubicBezTo>
                <a:cubicBezTo>
                  <a:pt x="168" y="136"/>
                  <a:pt x="168" y="136"/>
                  <a:pt x="168" y="136"/>
                </a:cubicBezTo>
                <a:cubicBezTo>
                  <a:pt x="205" y="136"/>
                  <a:pt x="205" y="136"/>
                  <a:pt x="205" y="136"/>
                </a:cubicBezTo>
                <a:close/>
              </a:path>
            </a:pathLst>
          </a:custGeom>
          <a:solidFill>
            <a:srgbClr val="000000"/>
          </a:solidFill>
          <a:ln>
            <a:noFill/>
          </a:ln>
        </p:spPr>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en-US" sz="2133">
              <a:solidFill>
                <a:srgbClr val="000000"/>
              </a:solidFill>
            </a:endParaRPr>
          </a:p>
        </p:txBody>
      </p:sp>
      <p:sp>
        <p:nvSpPr>
          <p:cNvPr id="42" name="TextBox 41"/>
          <p:cNvSpPr txBox="1"/>
          <p:nvPr userDrawn="1"/>
        </p:nvSpPr>
        <p:spPr>
          <a:xfrm rot="5400000">
            <a:off x="506340" y="1964112"/>
            <a:ext cx="356188" cy="297454"/>
          </a:xfrm>
          <a:prstGeom prst="rect">
            <a:avLst/>
          </a:prstGeom>
          <a:noFill/>
        </p:spPr>
        <p:txBody>
          <a:bodyPr wrap="none" rtlCol="0">
            <a:spAutoFit/>
          </a:bodyPr>
          <a:lstStyle>
            <a:defPPr>
              <a:defRPr lang="en-AU"/>
            </a:defPPr>
            <a:lvl1pPr lvl="0">
              <a:defRPr sz="1050">
                <a:solidFill>
                  <a:schemeClr val="tx1">
                    <a:lumMod val="65000"/>
                    <a:lumOff val="35000"/>
                  </a:schemeClr>
                </a:solidFill>
              </a:defRPr>
            </a:lvl1pPr>
          </a:lstStyle>
          <a:p>
            <a:pPr fontAlgn="base">
              <a:spcBef>
                <a:spcPct val="0"/>
              </a:spcBef>
              <a:spcAft>
                <a:spcPct val="0"/>
              </a:spcAft>
            </a:pPr>
            <a:r>
              <a:rPr lang="en-US" sz="1333" b="1" dirty="0">
                <a:solidFill>
                  <a:schemeClr val="tx1"/>
                </a:solidFill>
              </a:rPr>
              <a:t>…</a:t>
            </a:r>
            <a:endParaRPr lang="en-AU" sz="1333" b="1" dirty="0">
              <a:solidFill>
                <a:schemeClr val="tx1"/>
              </a:solidFill>
            </a:endParaRPr>
          </a:p>
        </p:txBody>
      </p:sp>
    </p:spTree>
    <p:extLst>
      <p:ext uri="{BB962C8B-B14F-4D97-AF65-F5344CB8AC3E}">
        <p14:creationId xmlns:p14="http://schemas.microsoft.com/office/powerpoint/2010/main" val="397385245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8632964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084" y="273052"/>
            <a:ext cx="2743200" cy="56038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7484" y="273052"/>
            <a:ext cx="8026400" cy="5603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4638659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7484" y="273051"/>
            <a:ext cx="10972800" cy="1143000"/>
          </a:xfrm>
        </p:spPr>
        <p:txBody>
          <a:bodyPr/>
          <a:lstStyle/>
          <a:p>
            <a:r>
              <a:rPr lang="en-US"/>
              <a:t>Click to edit Master title style</a:t>
            </a:r>
            <a:endParaRPr lang="en-AU"/>
          </a:p>
        </p:txBody>
      </p:sp>
      <p:sp>
        <p:nvSpPr>
          <p:cNvPr id="3" name="SmartArt Placeholder 2"/>
          <p:cNvSpPr>
            <a:spLocks noGrp="1"/>
          </p:cNvSpPr>
          <p:nvPr>
            <p:ph type="dgm" idx="1"/>
          </p:nvPr>
        </p:nvSpPr>
        <p:spPr>
          <a:xfrm>
            <a:off x="607484" y="1909763"/>
            <a:ext cx="10972800" cy="3967163"/>
          </a:xfrm>
        </p:spPr>
        <p:txBody>
          <a:bodyPr/>
          <a:lstStyle/>
          <a:p>
            <a:pPr lvl="0"/>
            <a:endParaRPr lang="en-AU" noProof="0"/>
          </a:p>
        </p:txBody>
      </p:sp>
    </p:spTree>
    <p:extLst>
      <p:ext uri="{BB962C8B-B14F-4D97-AF65-F5344CB8AC3E}">
        <p14:creationId xmlns:p14="http://schemas.microsoft.com/office/powerpoint/2010/main" val="396262049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7" indent="-342907" eaLnBrk="0" hangingPunct="0">
              <a:spcBef>
                <a:spcPct val="20000"/>
              </a:spcBef>
            </a:pPr>
            <a:endParaRPr lang="en-US" sz="1800" baseline="0"/>
          </a:p>
        </p:txBody>
      </p:sp>
    </p:spTree>
    <p:extLst>
      <p:ext uri="{BB962C8B-B14F-4D97-AF65-F5344CB8AC3E}">
        <p14:creationId xmlns:p14="http://schemas.microsoft.com/office/powerpoint/2010/main" val="20276032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7" indent="-342907" eaLnBrk="0" hangingPunct="0">
              <a:spcBef>
                <a:spcPct val="20000"/>
              </a:spcBef>
            </a:pPr>
            <a:endParaRPr lang="en-US" sz="1800" baseline="0"/>
          </a:p>
        </p:txBody>
      </p:sp>
    </p:spTree>
    <p:extLst>
      <p:ext uri="{BB962C8B-B14F-4D97-AF65-F5344CB8AC3E}">
        <p14:creationId xmlns:p14="http://schemas.microsoft.com/office/powerpoint/2010/main" val="39406981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7" indent="-342907" eaLnBrk="0" hangingPunct="0">
              <a:spcBef>
                <a:spcPct val="20000"/>
              </a:spcBef>
            </a:pPr>
            <a:endParaRPr lang="en-US" sz="1800" baseline="0"/>
          </a:p>
        </p:txBody>
      </p:sp>
    </p:spTree>
    <p:extLst>
      <p:ext uri="{BB962C8B-B14F-4D97-AF65-F5344CB8AC3E}">
        <p14:creationId xmlns:p14="http://schemas.microsoft.com/office/powerpoint/2010/main" val="34876921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54D703-C92C-557C-551E-F88F196E832C}"/>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08" y="135059"/>
            <a:ext cx="1311011" cy="1405544"/>
          </a:xfrm>
          <a:prstGeom prst="rect">
            <a:avLst/>
          </a:prstGeom>
          <a:noFill/>
        </p:spPr>
      </p:pic>
    </p:spTree>
    <p:extLst>
      <p:ext uri="{BB962C8B-B14F-4D97-AF65-F5344CB8AC3E}">
        <p14:creationId xmlns:p14="http://schemas.microsoft.com/office/powerpoint/2010/main" val="3134077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7" indent="-342907" eaLnBrk="0" hangingPunct="0">
              <a:spcBef>
                <a:spcPct val="20000"/>
              </a:spcBef>
            </a:pPr>
            <a:endParaRPr lang="en-US" sz="1800" baseline="0"/>
          </a:p>
        </p:txBody>
      </p:sp>
    </p:spTree>
    <p:extLst>
      <p:ext uri="{BB962C8B-B14F-4D97-AF65-F5344CB8AC3E}">
        <p14:creationId xmlns:p14="http://schemas.microsoft.com/office/powerpoint/2010/main" val="119600870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607484" y="2730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sz="2400" baseline="0">
              <a:solidFill>
                <a:schemeClr val="tx2"/>
              </a:solidFill>
              <a:latin typeface="Arial Black" pitchFamily="34" charset="0"/>
            </a:endParaRPr>
          </a:p>
        </p:txBody>
      </p:sp>
      <p:sp>
        <p:nvSpPr>
          <p:cNvPr id="3" name="Rectangle 3"/>
          <p:cNvSpPr>
            <a:spLocks noGrp="1" noChangeArrowheads="1"/>
          </p:cNvSpPr>
          <p:nvPr/>
        </p:nvSpPr>
        <p:spPr bwMode="auto">
          <a:xfrm>
            <a:off x="607484" y="1909763"/>
            <a:ext cx="109728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7" indent="-342907" eaLnBrk="0" hangingPunct="0">
              <a:spcBef>
                <a:spcPct val="20000"/>
              </a:spcBef>
            </a:pPr>
            <a:endParaRPr lang="en-US" sz="1800" baseline="0"/>
          </a:p>
        </p:txBody>
      </p:sp>
    </p:spTree>
    <p:extLst>
      <p:ext uri="{BB962C8B-B14F-4D97-AF65-F5344CB8AC3E}">
        <p14:creationId xmlns:p14="http://schemas.microsoft.com/office/powerpoint/2010/main" val="298779889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0356228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09" indent="0">
              <a:buNone/>
              <a:defRPr sz="1800"/>
            </a:lvl2pPr>
            <a:lvl3pPr marL="914418" indent="0">
              <a:buNone/>
              <a:defRPr sz="1600"/>
            </a:lvl3pPr>
            <a:lvl4pPr marL="1371627" indent="0">
              <a:buNone/>
              <a:defRPr sz="1400"/>
            </a:lvl4pPr>
            <a:lvl5pPr marL="1828837" indent="0">
              <a:buNone/>
              <a:defRPr sz="1400"/>
            </a:lvl5pPr>
            <a:lvl6pPr marL="2286046" indent="0">
              <a:buNone/>
              <a:defRPr sz="1400"/>
            </a:lvl6pPr>
            <a:lvl7pPr marL="2743255" indent="0">
              <a:buNone/>
              <a:defRPr sz="1400"/>
            </a:lvl7pPr>
            <a:lvl8pPr marL="3200464" indent="0">
              <a:buNone/>
              <a:defRPr sz="1400"/>
            </a:lvl8pPr>
            <a:lvl9pPr marL="3657673" indent="0">
              <a:buNone/>
              <a:defRPr sz="1400"/>
            </a:lvl9pPr>
          </a:lstStyle>
          <a:p>
            <a:pPr lvl="0"/>
            <a:r>
              <a:rPr lang="en-US"/>
              <a:t>Edit Master text styles</a:t>
            </a:r>
          </a:p>
        </p:txBody>
      </p:sp>
    </p:spTree>
    <p:extLst>
      <p:ext uri="{BB962C8B-B14F-4D97-AF65-F5344CB8AC3E}">
        <p14:creationId xmlns:p14="http://schemas.microsoft.com/office/powerpoint/2010/main" val="131919460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7484" y="1909763"/>
            <a:ext cx="53848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5484" y="1909763"/>
            <a:ext cx="5384800" cy="3967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4508184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8656552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5700496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37383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4"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9" indent="0">
              <a:buNone/>
              <a:defRPr sz="1200"/>
            </a:lvl2pPr>
            <a:lvl3pPr marL="914418" indent="0">
              <a:buNone/>
              <a:defRPr sz="1000"/>
            </a:lvl3pPr>
            <a:lvl4pPr marL="1371627" indent="0">
              <a:buNone/>
              <a:defRPr sz="900"/>
            </a:lvl4pPr>
            <a:lvl5pPr marL="1828837" indent="0">
              <a:buNone/>
              <a:defRPr sz="900"/>
            </a:lvl5pPr>
            <a:lvl6pPr marL="2286046" indent="0">
              <a:buNone/>
              <a:defRPr sz="900"/>
            </a:lvl6pPr>
            <a:lvl7pPr marL="2743255" indent="0">
              <a:buNone/>
              <a:defRPr sz="900"/>
            </a:lvl7pPr>
            <a:lvl8pPr marL="3200464" indent="0">
              <a:buNone/>
              <a:defRPr sz="900"/>
            </a:lvl8pPr>
            <a:lvl9pPr marL="3657673" indent="0">
              <a:buNone/>
              <a:defRPr sz="900"/>
            </a:lvl9pPr>
          </a:lstStyle>
          <a:p>
            <a:pPr lvl="0"/>
            <a:r>
              <a:rPr lang="en-US"/>
              <a:t>Edit Master text styles</a:t>
            </a:r>
          </a:p>
        </p:txBody>
      </p:sp>
    </p:spTree>
    <p:extLst>
      <p:ext uri="{BB962C8B-B14F-4D97-AF65-F5344CB8AC3E}">
        <p14:creationId xmlns:p14="http://schemas.microsoft.com/office/powerpoint/2010/main" val="102670759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9" indent="0">
              <a:buNone/>
              <a:defRPr sz="1200"/>
            </a:lvl2pPr>
            <a:lvl3pPr marL="914418" indent="0">
              <a:buNone/>
              <a:defRPr sz="1000"/>
            </a:lvl3pPr>
            <a:lvl4pPr marL="1371627" indent="0">
              <a:buNone/>
              <a:defRPr sz="900"/>
            </a:lvl4pPr>
            <a:lvl5pPr marL="1828837" indent="0">
              <a:buNone/>
              <a:defRPr sz="900"/>
            </a:lvl5pPr>
            <a:lvl6pPr marL="2286046" indent="0">
              <a:buNone/>
              <a:defRPr sz="900"/>
            </a:lvl6pPr>
            <a:lvl7pPr marL="2743255" indent="0">
              <a:buNone/>
              <a:defRPr sz="900"/>
            </a:lvl7pPr>
            <a:lvl8pPr marL="3200464" indent="0">
              <a:buNone/>
              <a:defRPr sz="900"/>
            </a:lvl8pPr>
            <a:lvl9pPr marL="3657673" indent="0">
              <a:buNone/>
              <a:defRPr sz="900"/>
            </a:lvl9pPr>
          </a:lstStyle>
          <a:p>
            <a:pPr lvl="0"/>
            <a:r>
              <a:rPr lang="en-US"/>
              <a:t>Edit Master text styles</a:t>
            </a:r>
          </a:p>
        </p:txBody>
      </p:sp>
    </p:spTree>
    <p:extLst>
      <p:ext uri="{BB962C8B-B14F-4D97-AF65-F5344CB8AC3E}">
        <p14:creationId xmlns:p14="http://schemas.microsoft.com/office/powerpoint/2010/main" val="450662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92A8D6-64A9-47D6-87A2-5F77EE348D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131"/>
          <a:stretch/>
        </p:blipFill>
        <p:spPr>
          <a:xfrm>
            <a:off x="6538662" y="97112"/>
            <a:ext cx="5551562" cy="1606998"/>
          </a:xfrm>
          <a:prstGeom prst="rect">
            <a:avLst/>
          </a:prstGeom>
        </p:spPr>
      </p:pic>
    </p:spTree>
    <p:extLst>
      <p:ext uri="{BB962C8B-B14F-4D97-AF65-F5344CB8AC3E}">
        <p14:creationId xmlns:p14="http://schemas.microsoft.com/office/powerpoint/2010/main" val="6216029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8460076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084" y="273051"/>
            <a:ext cx="2743200" cy="560387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7484" y="273051"/>
            <a:ext cx="8026400" cy="5603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8362128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7484" y="741364"/>
            <a:ext cx="10363200" cy="1470025"/>
          </a:xfrm>
        </p:spPr>
        <p:txBody>
          <a:bodyPr/>
          <a:lstStyle>
            <a:lvl1pPr>
              <a:defRPr sz="3000"/>
            </a:lvl1pPr>
          </a:lstStyle>
          <a:p>
            <a:pPr lvl="0"/>
            <a:r>
              <a:rPr lang="en-GB" noProof="0"/>
              <a:t>Click to edit Master title style</a:t>
            </a:r>
          </a:p>
        </p:txBody>
      </p:sp>
      <p:sp>
        <p:nvSpPr>
          <p:cNvPr id="7171" name="Rectangle 3"/>
          <p:cNvSpPr>
            <a:spLocks noGrp="1" noChangeArrowheads="1"/>
          </p:cNvSpPr>
          <p:nvPr>
            <p:ph type="subTitle" idx="1"/>
          </p:nvPr>
        </p:nvSpPr>
        <p:spPr>
          <a:xfrm>
            <a:off x="624417" y="2205039"/>
            <a:ext cx="8534400" cy="503237"/>
          </a:xfrm>
        </p:spPr>
        <p:txBody>
          <a:bodyPr/>
          <a:lstStyle>
            <a:lvl1pPr>
              <a:defRPr sz="1600"/>
            </a:lvl1pPr>
          </a:lstStyle>
          <a:p>
            <a:pPr lvl="0"/>
            <a:r>
              <a:rPr lang="en-GB" noProof="0"/>
              <a:t>Click to edit Master subtitle style</a:t>
            </a:r>
          </a:p>
        </p:txBody>
      </p:sp>
    </p:spTree>
    <p:extLst>
      <p:ext uri="{BB962C8B-B14F-4D97-AF65-F5344CB8AC3E}">
        <p14:creationId xmlns:p14="http://schemas.microsoft.com/office/powerpoint/2010/main" val="2345240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4.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2.gi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5.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theme" Target="../theme/theme6.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12.gif"/><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8.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525C66-9688-4DBF-91FB-8A91586C2B7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5226" y="267580"/>
            <a:ext cx="2913776" cy="1107235"/>
          </a:xfrm>
          <a:prstGeom prst="rect">
            <a:avLst/>
          </a:prstGeom>
        </p:spPr>
      </p:pic>
      <p:pic>
        <p:nvPicPr>
          <p:cNvPr id="10" name="Picture 9">
            <a:extLst>
              <a:ext uri="{FF2B5EF4-FFF2-40B4-BE49-F238E27FC236}">
                <a16:creationId xmlns:a16="http://schemas.microsoft.com/office/drawing/2014/main" id="{095323C3-5D76-457B-AC76-9F8BD1A04FC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8826"/>
          <a:stretch/>
        </p:blipFill>
        <p:spPr>
          <a:xfrm>
            <a:off x="-28954" y="5856074"/>
            <a:ext cx="12240000" cy="1005467"/>
          </a:xfrm>
          <a:prstGeom prst="rect">
            <a:avLst/>
          </a:prstGeom>
        </p:spPr>
      </p:pic>
    </p:spTree>
    <p:extLst>
      <p:ext uri="{BB962C8B-B14F-4D97-AF65-F5344CB8AC3E}">
        <p14:creationId xmlns:p14="http://schemas.microsoft.com/office/powerpoint/2010/main" val="4049657096"/>
      </p:ext>
    </p:extLst>
  </p:cSld>
  <p:clrMap bg1="lt1" tx1="dk1" bg2="lt2" tx2="dk2" accent1="accent1" accent2="accent2" accent3="accent3" accent4="accent4" accent5="accent5" accent6="accent6" hlink="hlink" folHlink="folHlink"/>
  <p:sldLayoutIdLst>
    <p:sldLayoutId id="2147483683" r:id="rId1"/>
    <p:sldLayoutId id="2147483693" r:id="rId2"/>
    <p:sldLayoutId id="2147483694" r:id="rId3"/>
    <p:sldLayoutId id="2147483695" r:id="rId4"/>
    <p:sldLayoutId id="2147483696" r:id="rId5"/>
    <p:sldLayoutId id="2147483702" r:id="rId6"/>
    <p:sldLayoutId id="2147483705" r:id="rId7"/>
    <p:sldLayoutId id="214748376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5323C3-5D76-457B-AC76-9F8BD1A04FC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b="18826"/>
          <a:stretch/>
        </p:blipFill>
        <p:spPr>
          <a:xfrm>
            <a:off x="-28954" y="5856074"/>
            <a:ext cx="12240000" cy="1005467"/>
          </a:xfrm>
          <a:prstGeom prst="rect">
            <a:avLst/>
          </a:prstGeom>
        </p:spPr>
      </p:pic>
    </p:spTree>
    <p:extLst>
      <p:ext uri="{BB962C8B-B14F-4D97-AF65-F5344CB8AC3E}">
        <p14:creationId xmlns:p14="http://schemas.microsoft.com/office/powerpoint/2010/main" val="164733451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833F7D-163F-47E5-9407-D4A1F4A625E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5225" y="284010"/>
            <a:ext cx="2913775" cy="1107315"/>
          </a:xfrm>
          <a:prstGeom prst="rect">
            <a:avLst/>
          </a:prstGeom>
        </p:spPr>
      </p:pic>
      <p:pic>
        <p:nvPicPr>
          <p:cNvPr id="9" name="Picture 8">
            <a:extLst>
              <a:ext uri="{FF2B5EF4-FFF2-40B4-BE49-F238E27FC236}">
                <a16:creationId xmlns:a16="http://schemas.microsoft.com/office/drawing/2014/main" id="{7ADB064E-F848-41BF-92A6-DCE27051827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15855"/>
          <a:stretch/>
        </p:blipFill>
        <p:spPr>
          <a:xfrm>
            <a:off x="-21811" y="5856074"/>
            <a:ext cx="12240000" cy="1042271"/>
          </a:xfrm>
          <a:prstGeom prst="rect">
            <a:avLst/>
          </a:prstGeom>
        </p:spPr>
      </p:pic>
    </p:spTree>
    <p:extLst>
      <p:ext uri="{BB962C8B-B14F-4D97-AF65-F5344CB8AC3E}">
        <p14:creationId xmlns:p14="http://schemas.microsoft.com/office/powerpoint/2010/main" val="808938505"/>
      </p:ext>
    </p:extLst>
  </p:cSld>
  <p:clrMap bg1="lt1" tx1="dk1" bg2="lt2" tx2="dk2" accent1="accent1" accent2="accent2" accent3="accent3" accent4="accent4" accent5="accent5" accent6="accent6" hlink="hlink" folHlink="folHlink"/>
  <p:sldLayoutIdLst>
    <p:sldLayoutId id="2147483681" r:id="rId1"/>
    <p:sldLayoutId id="2147483703" r:id="rId2"/>
    <p:sldLayoutId id="2147483686" r:id="rId3"/>
    <p:sldLayoutId id="2147483704" r:id="rId4"/>
    <p:sldLayoutId id="21474837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FA0C25-0B10-4D83-8930-09C9548A7FE4}"/>
              </a:ext>
            </a:extLst>
          </p:cNvPr>
          <p:cNvSpPr/>
          <p:nvPr userDrawn="1"/>
        </p:nvSpPr>
        <p:spPr>
          <a:xfrm>
            <a:off x="0" y="-3565"/>
            <a:ext cx="12192000" cy="6858000"/>
          </a:xfrm>
          <a:prstGeom prst="rect">
            <a:avLst/>
          </a:prstGeom>
          <a:solidFill>
            <a:srgbClr val="1F59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8" name="Picture 7">
            <a:extLst>
              <a:ext uri="{FF2B5EF4-FFF2-40B4-BE49-F238E27FC236}">
                <a16:creationId xmlns:a16="http://schemas.microsoft.com/office/drawing/2014/main" id="{A2AF8197-DC82-438B-BFA0-EF3B57812E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525" y="-12031"/>
            <a:ext cx="2226507" cy="6603152"/>
          </a:xfrm>
          <a:prstGeom prst="rect">
            <a:avLst/>
          </a:prstGeom>
        </p:spPr>
      </p:pic>
      <p:pic>
        <p:nvPicPr>
          <p:cNvPr id="9" name="Picture 8">
            <a:extLst>
              <a:ext uri="{FF2B5EF4-FFF2-40B4-BE49-F238E27FC236}">
                <a16:creationId xmlns:a16="http://schemas.microsoft.com/office/drawing/2014/main" id="{29833F7D-163F-47E5-9407-D4A1F4A625E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225" y="284010"/>
            <a:ext cx="2913775" cy="1107315"/>
          </a:xfrm>
          <a:prstGeom prst="rect">
            <a:avLst/>
          </a:prstGeom>
        </p:spPr>
      </p:pic>
      <p:pic>
        <p:nvPicPr>
          <p:cNvPr id="10" name="Picture 9">
            <a:extLst>
              <a:ext uri="{FF2B5EF4-FFF2-40B4-BE49-F238E27FC236}">
                <a16:creationId xmlns:a16="http://schemas.microsoft.com/office/drawing/2014/main" id="{556E7710-0F9D-44C4-9275-79E5B85231D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5855"/>
          <a:stretch/>
        </p:blipFill>
        <p:spPr>
          <a:xfrm>
            <a:off x="-21811" y="5856074"/>
            <a:ext cx="12240000" cy="1042271"/>
          </a:xfrm>
          <a:prstGeom prst="rect">
            <a:avLst/>
          </a:prstGeom>
        </p:spPr>
      </p:pic>
    </p:spTree>
    <p:extLst>
      <p:ext uri="{BB962C8B-B14F-4D97-AF65-F5344CB8AC3E}">
        <p14:creationId xmlns:p14="http://schemas.microsoft.com/office/powerpoint/2010/main" val="4160582886"/>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0"/>
            <a:ext cx="12192000" cy="185738"/>
          </a:xfrm>
          <a:prstGeom prst="rect">
            <a:avLst/>
          </a:prstGeom>
          <a:solidFill>
            <a:srgbClr val="A7A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AU" sz="1800" baseline="0"/>
          </a:p>
        </p:txBody>
      </p:sp>
      <p:sp>
        <p:nvSpPr>
          <p:cNvPr id="1027" name="Rectangle 2"/>
          <p:cNvSpPr>
            <a:spLocks noGrp="1" noChangeArrowheads="1"/>
          </p:cNvSpPr>
          <p:nvPr>
            <p:ph type="title"/>
          </p:nvPr>
        </p:nvSpPr>
        <p:spPr bwMode="auto">
          <a:xfrm>
            <a:off x="607484" y="27305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10"/>
          <p:cNvSpPr>
            <a:spLocks noGrp="1" noChangeArrowheads="1"/>
          </p:cNvSpPr>
          <p:nvPr>
            <p:ph type="body" idx="1"/>
          </p:nvPr>
        </p:nvSpPr>
        <p:spPr bwMode="auto">
          <a:xfrm>
            <a:off x="607484" y="1909763"/>
            <a:ext cx="10972800" cy="396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2" descr="N:\AU\Melbourne\Projects\13\Brand\Logo\Logo\GHD Logos\Logo_only\Logo 3015C.gi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684297" y="6297184"/>
            <a:ext cx="537019" cy="39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0119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ransition>
    <p:fade/>
  </p:transition>
  <p:txStyles>
    <p:title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Black" pitchFamily="34" charset="0"/>
          <a:cs typeface="Arial" charset="0"/>
        </a:defRPr>
      </a:lvl2pPr>
      <a:lvl3pPr algn="l" rtl="0" eaLnBrk="1" fontAlgn="base" hangingPunct="1">
        <a:spcBef>
          <a:spcPct val="0"/>
        </a:spcBef>
        <a:spcAft>
          <a:spcPct val="0"/>
        </a:spcAft>
        <a:defRPr sz="2400">
          <a:solidFill>
            <a:schemeClr val="tx2"/>
          </a:solidFill>
          <a:latin typeface="Arial Black" pitchFamily="34" charset="0"/>
          <a:cs typeface="Arial" charset="0"/>
        </a:defRPr>
      </a:lvl3pPr>
      <a:lvl4pPr algn="l" rtl="0" eaLnBrk="1" fontAlgn="base" hangingPunct="1">
        <a:spcBef>
          <a:spcPct val="0"/>
        </a:spcBef>
        <a:spcAft>
          <a:spcPct val="0"/>
        </a:spcAft>
        <a:defRPr sz="2400">
          <a:solidFill>
            <a:schemeClr val="tx2"/>
          </a:solidFill>
          <a:latin typeface="Arial Black" pitchFamily="34" charset="0"/>
          <a:cs typeface="Arial" charset="0"/>
        </a:defRPr>
      </a:lvl4pPr>
      <a:lvl5pPr algn="l" rtl="0" eaLnBrk="1" fontAlgn="base" hangingPunct="1">
        <a:spcBef>
          <a:spcPct val="0"/>
        </a:spcBef>
        <a:spcAft>
          <a:spcPct val="0"/>
        </a:spcAft>
        <a:defRPr sz="2400">
          <a:solidFill>
            <a:schemeClr val="tx2"/>
          </a:solidFill>
          <a:latin typeface="Arial Black" pitchFamily="34" charset="0"/>
          <a:cs typeface="Arial" charset="0"/>
        </a:defRPr>
      </a:lvl5pPr>
      <a:lvl6pPr marL="457200" algn="l" rtl="0" eaLnBrk="1" fontAlgn="base" hangingPunct="1">
        <a:spcBef>
          <a:spcPct val="0"/>
        </a:spcBef>
        <a:spcAft>
          <a:spcPct val="0"/>
        </a:spcAft>
        <a:defRPr sz="2400">
          <a:solidFill>
            <a:schemeClr val="tx2"/>
          </a:solidFill>
          <a:latin typeface="Arial Black" pitchFamily="34" charset="0"/>
          <a:cs typeface="Arial" charset="0"/>
        </a:defRPr>
      </a:lvl6pPr>
      <a:lvl7pPr marL="914400" algn="l" rtl="0" eaLnBrk="1" fontAlgn="base" hangingPunct="1">
        <a:spcBef>
          <a:spcPct val="0"/>
        </a:spcBef>
        <a:spcAft>
          <a:spcPct val="0"/>
        </a:spcAft>
        <a:defRPr sz="2400">
          <a:solidFill>
            <a:schemeClr val="tx2"/>
          </a:solidFill>
          <a:latin typeface="Arial Black" pitchFamily="34" charset="0"/>
          <a:cs typeface="Arial" charset="0"/>
        </a:defRPr>
      </a:lvl7pPr>
      <a:lvl8pPr marL="1371600" algn="l" rtl="0" eaLnBrk="1" fontAlgn="base" hangingPunct="1">
        <a:spcBef>
          <a:spcPct val="0"/>
        </a:spcBef>
        <a:spcAft>
          <a:spcPct val="0"/>
        </a:spcAft>
        <a:defRPr sz="2400">
          <a:solidFill>
            <a:schemeClr val="tx2"/>
          </a:solidFill>
          <a:latin typeface="Arial Black" pitchFamily="34" charset="0"/>
          <a:cs typeface="Arial" charset="0"/>
        </a:defRPr>
      </a:lvl8pPr>
      <a:lvl9pPr marL="1828800" algn="l" rtl="0" eaLnBrk="1" fontAlgn="base" hangingPunct="1">
        <a:spcBef>
          <a:spcPct val="0"/>
        </a:spcBef>
        <a:spcAft>
          <a:spcPct val="0"/>
        </a:spcAft>
        <a:defRPr sz="2400">
          <a:solidFill>
            <a:schemeClr val="tx2"/>
          </a:solidFill>
          <a:latin typeface="Arial Black" pitchFamily="34" charset="0"/>
          <a:cs typeface="Arial" charset="0"/>
        </a:defRPr>
      </a:lvl9pPr>
    </p:titleStyle>
    <p:bodyStyle>
      <a:lvl1pPr marL="342900" indent="-342900" algn="l" rtl="0" eaLnBrk="1" fontAlgn="base" hangingPunct="1">
        <a:spcBef>
          <a:spcPct val="20000"/>
        </a:spcBef>
        <a:spcAft>
          <a:spcPct val="0"/>
        </a:spcAft>
        <a:defRPr>
          <a:solidFill>
            <a:schemeClr val="tx1"/>
          </a:solidFill>
          <a:latin typeface="+mn-lt"/>
          <a:ea typeface="+mn-ea"/>
          <a:cs typeface="+mn-cs"/>
        </a:defRPr>
      </a:lvl1pPr>
      <a:lvl2pPr marL="287338" indent="-285750" algn="l" rtl="0" eaLnBrk="1" fontAlgn="base" hangingPunct="1">
        <a:spcBef>
          <a:spcPct val="20000"/>
        </a:spcBef>
        <a:spcAft>
          <a:spcPct val="0"/>
        </a:spcAft>
        <a:buChar char="•"/>
        <a:defRPr>
          <a:solidFill>
            <a:schemeClr val="tx1"/>
          </a:solidFill>
          <a:latin typeface="+mn-lt"/>
          <a:cs typeface="+mn-cs"/>
        </a:defRPr>
      </a:lvl2pPr>
      <a:lvl3pPr marL="601663" indent="-312738" algn="l" rtl="0" eaLnBrk="1" fontAlgn="base" hangingPunct="1">
        <a:spcBef>
          <a:spcPct val="20000"/>
        </a:spcBef>
        <a:spcAft>
          <a:spcPct val="0"/>
        </a:spcAft>
        <a:buFont typeface="Arial" charset="0"/>
        <a:buChar char="–"/>
        <a:defRPr>
          <a:solidFill>
            <a:schemeClr val="tx1"/>
          </a:solidFill>
          <a:latin typeface="+mn-lt"/>
          <a:cs typeface="+mn-cs"/>
        </a:defRPr>
      </a:lvl3pPr>
      <a:lvl4pPr marL="973138" indent="-369888"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000" y="214770"/>
            <a:ext cx="11696829" cy="526198"/>
          </a:xfrm>
          <a:prstGeom prst="rect">
            <a:avLst/>
          </a:prstGeom>
        </p:spPr>
        <p:txBody>
          <a:bodyPr vert="horz" lIns="0" tIns="0" rIns="0" bIns="0" rtlCol="0" anchor="t">
            <a:spAutoFit/>
          </a:bodyPr>
          <a:lstStyle/>
          <a:p>
            <a:endParaRPr lang="en-AU" noProof="0" dirty="0"/>
          </a:p>
        </p:txBody>
      </p:sp>
      <p:sp>
        <p:nvSpPr>
          <p:cNvPr id="3" name="Text Placeholder 2"/>
          <p:cNvSpPr>
            <a:spLocks noGrp="1"/>
          </p:cNvSpPr>
          <p:nvPr>
            <p:ph type="body" idx="1"/>
          </p:nvPr>
        </p:nvSpPr>
        <p:spPr>
          <a:xfrm>
            <a:off x="246000" y="1542692"/>
            <a:ext cx="11696829" cy="3830074"/>
          </a:xfrm>
          <a:prstGeom prst="rect">
            <a:avLst/>
          </a:prstGeom>
        </p:spPr>
        <p:txBody>
          <a:bodyPr vert="horz" lIns="0" tIns="0" rIns="0" bIns="0" rtlCol="0">
            <a:normAutofit/>
          </a:bodyPr>
          <a:lstStyle/>
          <a:p>
            <a:pPr lvl="0"/>
            <a:r>
              <a:rPr lang="en-AU" noProof="0" dirty="0"/>
              <a:t>Click to add text</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sp>
        <p:nvSpPr>
          <p:cNvPr id="7" name="Slide Number Placeholder 5"/>
          <p:cNvSpPr>
            <a:spLocks noGrp="1"/>
          </p:cNvSpPr>
          <p:nvPr>
            <p:ph type="sldNum" sz="quarter" idx="4"/>
          </p:nvPr>
        </p:nvSpPr>
        <p:spPr>
          <a:xfrm>
            <a:off x="245999" y="6533173"/>
            <a:ext cx="523374" cy="217125"/>
          </a:xfrm>
          <a:prstGeom prst="rect">
            <a:avLst/>
          </a:prstGeom>
        </p:spPr>
        <p:txBody>
          <a:bodyPr vert="horz" lIns="0" tIns="0" rIns="0" bIns="0" rtlCol="0" anchor="ctr"/>
          <a:lstStyle>
            <a:lvl1pPr algn="l">
              <a:defRPr sz="1049">
                <a:solidFill>
                  <a:schemeClr val="tx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6881173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88460" rtl="0" eaLnBrk="1" latinLnBrk="0" hangingPunct="1">
        <a:lnSpc>
          <a:spcPct val="90000"/>
        </a:lnSpc>
        <a:spcBef>
          <a:spcPct val="0"/>
        </a:spcBef>
        <a:spcAft>
          <a:spcPts val="600"/>
        </a:spcAft>
        <a:buNone/>
        <a:defRPr sz="3799" b="1" kern="1200">
          <a:solidFill>
            <a:schemeClr val="tx1"/>
          </a:solidFill>
          <a:latin typeface="+mj-lt"/>
          <a:ea typeface="+mj-ea"/>
          <a:cs typeface="+mj-cs"/>
        </a:defRPr>
      </a:lvl1pPr>
    </p:titleStyle>
    <p:bodyStyle>
      <a:lvl1pPr marL="0" indent="0" algn="l" defTabSz="1088460" rtl="0" eaLnBrk="1" latinLnBrk="0" hangingPunct="1">
        <a:spcBef>
          <a:spcPts val="300"/>
        </a:spcBef>
        <a:spcAft>
          <a:spcPts val="300"/>
        </a:spcAft>
        <a:buClr>
          <a:schemeClr val="tx1"/>
        </a:buClr>
        <a:buFont typeface="Arial" pitchFamily="34" charset="0"/>
        <a:buNone/>
        <a:defRPr lang="en-US" sz="1999" kern="1200" dirty="0">
          <a:solidFill>
            <a:schemeClr val="tx1"/>
          </a:solidFill>
          <a:latin typeface="+mn-lt"/>
          <a:ea typeface="+mn-ea"/>
          <a:cs typeface="+mn-cs"/>
        </a:defRPr>
      </a:lvl1pPr>
      <a:lvl2pPr marL="266622" indent="-266622" algn="l" defTabSz="1088460" rtl="0" eaLnBrk="1" latinLnBrk="0" hangingPunct="1">
        <a:spcBef>
          <a:spcPts val="300"/>
        </a:spcBef>
        <a:spcAft>
          <a:spcPts val="300"/>
        </a:spcAft>
        <a:buClr>
          <a:schemeClr val="accent1"/>
        </a:buClr>
        <a:buFont typeface="Arial" panose="020B0604020202020204" pitchFamily="34" charset="0"/>
        <a:buChar char="–"/>
        <a:defRPr lang="en-US" sz="1999" kern="1200" dirty="0">
          <a:solidFill>
            <a:schemeClr val="tx1"/>
          </a:solidFill>
          <a:latin typeface="+mn-lt"/>
          <a:ea typeface="+mn-ea"/>
          <a:cs typeface="+mn-cs"/>
        </a:defRPr>
      </a:lvl2pPr>
      <a:lvl3pPr marL="534833" indent="-268210" algn="l" defTabSz="1088460" rtl="0" eaLnBrk="1" latinLnBrk="0" hangingPunct="1">
        <a:spcBef>
          <a:spcPts val="300"/>
        </a:spcBef>
        <a:spcAft>
          <a:spcPts val="300"/>
        </a:spcAft>
        <a:buClr>
          <a:schemeClr val="accent1"/>
        </a:buClr>
        <a:buFont typeface="Arial" panose="020B0604020202020204" pitchFamily="34" charset="0"/>
        <a:buChar char="•"/>
        <a:defRPr lang="en-US" sz="1999" kern="1200" dirty="0">
          <a:solidFill>
            <a:schemeClr val="tx1"/>
          </a:solidFill>
          <a:latin typeface="+mn-lt"/>
          <a:ea typeface="+mn-ea"/>
          <a:cs typeface="+mn-cs"/>
        </a:defRPr>
      </a:lvl3pPr>
      <a:lvl4pPr marL="801455" indent="-266622" algn="l" defTabSz="1088460" rtl="0" eaLnBrk="1" latinLnBrk="0" hangingPunct="1">
        <a:spcBef>
          <a:spcPts val="300"/>
        </a:spcBef>
        <a:spcAft>
          <a:spcPts val="300"/>
        </a:spcAft>
        <a:buClr>
          <a:schemeClr val="accent1"/>
        </a:buClr>
        <a:buFont typeface="Arial" panose="020B0604020202020204" pitchFamily="34" charset="0"/>
        <a:buChar char="–"/>
        <a:defRPr lang="en-US" sz="1999" kern="1200" baseline="0" dirty="0">
          <a:solidFill>
            <a:schemeClr val="tx1"/>
          </a:solidFill>
          <a:latin typeface="+mn-lt"/>
          <a:ea typeface="+mn-ea"/>
          <a:cs typeface="+mn-cs"/>
        </a:defRPr>
      </a:lvl4pPr>
      <a:lvl5pPr marL="0" indent="0" algn="l" defTabSz="1088460" rtl="0" eaLnBrk="1" latinLnBrk="0" hangingPunct="1">
        <a:lnSpc>
          <a:spcPct val="85000"/>
        </a:lnSpc>
        <a:spcBef>
          <a:spcPts val="1200"/>
        </a:spcBef>
        <a:spcAft>
          <a:spcPts val="600"/>
        </a:spcAft>
        <a:buFont typeface="Arial" pitchFamily="34" charset="0"/>
        <a:buNone/>
        <a:defRPr lang="en-US" sz="2799" b="1" kern="1200" baseline="0" dirty="0">
          <a:solidFill>
            <a:schemeClr val="accent1"/>
          </a:solidFill>
          <a:latin typeface="+mn-lt"/>
          <a:ea typeface="+mn-ea"/>
          <a:cs typeface="+mn-cs"/>
        </a:defRPr>
      </a:lvl5pPr>
      <a:lvl6pPr marL="0" indent="0" algn="l" defTabSz="1088460" rtl="0" eaLnBrk="1" latinLnBrk="0" hangingPunct="1">
        <a:spcBef>
          <a:spcPts val="600"/>
        </a:spcBef>
        <a:spcAft>
          <a:spcPts val="300"/>
        </a:spcAft>
        <a:buFont typeface="Arial" pitchFamily="34" charset="0"/>
        <a:buNone/>
        <a:defRPr sz="2199" b="1" kern="1200">
          <a:solidFill>
            <a:schemeClr val="accent1"/>
          </a:solidFill>
          <a:latin typeface="+mn-lt"/>
          <a:ea typeface="+mn-ea"/>
          <a:cs typeface="+mn-cs"/>
        </a:defRPr>
      </a:lvl6pPr>
      <a:lvl7pPr marL="266622" indent="-266622" algn="l" defTabSz="1088460" rtl="0" eaLnBrk="1" latinLnBrk="0" hangingPunct="1">
        <a:spcBef>
          <a:spcPts val="300"/>
        </a:spcBef>
        <a:spcAft>
          <a:spcPts val="300"/>
        </a:spcAft>
        <a:buClr>
          <a:schemeClr val="accent1"/>
        </a:buClr>
        <a:buFont typeface="+mj-lt"/>
        <a:buAutoNum type="arabicPeriod"/>
        <a:tabLst/>
        <a:defRPr sz="1999" kern="1200">
          <a:solidFill>
            <a:schemeClr val="tx1"/>
          </a:solidFill>
          <a:latin typeface="+mn-lt"/>
          <a:ea typeface="+mn-ea"/>
          <a:cs typeface="+mn-cs"/>
        </a:defRPr>
      </a:lvl7pPr>
      <a:lvl8pPr marL="534833" indent="-268210" algn="l" defTabSz="1088460" rtl="0" eaLnBrk="1" latinLnBrk="0" hangingPunct="1">
        <a:spcBef>
          <a:spcPts val="300"/>
        </a:spcBef>
        <a:spcAft>
          <a:spcPts val="300"/>
        </a:spcAft>
        <a:buClr>
          <a:schemeClr val="accent1"/>
        </a:buClr>
        <a:buFont typeface="+mj-lt"/>
        <a:buAutoNum type="alphaLcPeriod"/>
        <a:tabLst/>
        <a:defRPr sz="1999" kern="1200">
          <a:solidFill>
            <a:schemeClr val="tx1"/>
          </a:solidFill>
          <a:latin typeface="+mn-lt"/>
          <a:ea typeface="+mn-ea"/>
          <a:cs typeface="+mn-cs"/>
        </a:defRPr>
      </a:lvl8pPr>
      <a:lvl9pPr marL="0" indent="0" algn="l" defTabSz="1088460" rtl="0" eaLnBrk="1" latinLnBrk="0" hangingPunct="1">
        <a:spcBef>
          <a:spcPts val="600"/>
        </a:spcBef>
        <a:spcAft>
          <a:spcPts val="600"/>
        </a:spcAft>
        <a:buFont typeface="Arial" pitchFamily="34" charset="0"/>
        <a:buNone/>
        <a:defRPr sz="1999" kern="1200">
          <a:solidFill>
            <a:schemeClr val="accent1"/>
          </a:solidFill>
          <a:latin typeface="+mn-lt"/>
          <a:ea typeface="+mn-ea"/>
          <a:cs typeface="+mn-cs"/>
        </a:defRPr>
      </a:lvl9pPr>
    </p:bodyStyle>
    <p:otherStyle>
      <a:defPPr>
        <a:defRPr lang="en-US"/>
      </a:defPPr>
      <a:lvl1pPr marL="0" algn="l" defTabSz="1088460" rtl="0" eaLnBrk="1" latinLnBrk="0" hangingPunct="1">
        <a:defRPr sz="2099" kern="1200">
          <a:solidFill>
            <a:schemeClr val="tx1"/>
          </a:solidFill>
          <a:latin typeface="+mn-lt"/>
          <a:ea typeface="+mn-ea"/>
          <a:cs typeface="+mn-cs"/>
        </a:defRPr>
      </a:lvl1pPr>
      <a:lvl2pPr marL="544229" algn="l" defTabSz="1088460" rtl="0" eaLnBrk="1" latinLnBrk="0" hangingPunct="1">
        <a:defRPr sz="2099" kern="1200">
          <a:solidFill>
            <a:schemeClr val="tx1"/>
          </a:solidFill>
          <a:latin typeface="+mn-lt"/>
          <a:ea typeface="+mn-ea"/>
          <a:cs typeface="+mn-cs"/>
        </a:defRPr>
      </a:lvl2pPr>
      <a:lvl3pPr marL="1088460" algn="l" defTabSz="1088460" rtl="0" eaLnBrk="1" latinLnBrk="0" hangingPunct="1">
        <a:defRPr sz="2099" kern="1200">
          <a:solidFill>
            <a:schemeClr val="tx1"/>
          </a:solidFill>
          <a:latin typeface="+mn-lt"/>
          <a:ea typeface="+mn-ea"/>
          <a:cs typeface="+mn-cs"/>
        </a:defRPr>
      </a:lvl3pPr>
      <a:lvl4pPr marL="1632689" algn="l" defTabSz="1088460" rtl="0" eaLnBrk="1" latinLnBrk="0" hangingPunct="1">
        <a:defRPr sz="2099" kern="1200">
          <a:solidFill>
            <a:schemeClr val="tx1"/>
          </a:solidFill>
          <a:latin typeface="+mn-lt"/>
          <a:ea typeface="+mn-ea"/>
          <a:cs typeface="+mn-cs"/>
        </a:defRPr>
      </a:lvl4pPr>
      <a:lvl5pPr marL="2176919" algn="l" defTabSz="1088460" rtl="0" eaLnBrk="1" latinLnBrk="0" hangingPunct="1">
        <a:defRPr sz="2099" kern="1200">
          <a:solidFill>
            <a:schemeClr val="tx1"/>
          </a:solidFill>
          <a:latin typeface="+mn-lt"/>
          <a:ea typeface="+mn-ea"/>
          <a:cs typeface="+mn-cs"/>
        </a:defRPr>
      </a:lvl5pPr>
      <a:lvl6pPr marL="2721148" algn="l" defTabSz="1088460" rtl="0" eaLnBrk="1" latinLnBrk="0" hangingPunct="1">
        <a:defRPr sz="2099" kern="1200">
          <a:solidFill>
            <a:schemeClr val="tx1"/>
          </a:solidFill>
          <a:latin typeface="+mn-lt"/>
          <a:ea typeface="+mn-ea"/>
          <a:cs typeface="+mn-cs"/>
        </a:defRPr>
      </a:lvl6pPr>
      <a:lvl7pPr marL="3265379" algn="l" defTabSz="1088460" rtl="0" eaLnBrk="1" latinLnBrk="0" hangingPunct="1">
        <a:defRPr sz="2099" kern="1200">
          <a:solidFill>
            <a:schemeClr val="tx1"/>
          </a:solidFill>
          <a:latin typeface="+mn-lt"/>
          <a:ea typeface="+mn-ea"/>
          <a:cs typeface="+mn-cs"/>
        </a:defRPr>
      </a:lvl7pPr>
      <a:lvl8pPr marL="3809608" algn="l" defTabSz="1088460" rtl="0" eaLnBrk="1" latinLnBrk="0" hangingPunct="1">
        <a:defRPr sz="2099" kern="1200">
          <a:solidFill>
            <a:schemeClr val="tx1"/>
          </a:solidFill>
          <a:latin typeface="+mn-lt"/>
          <a:ea typeface="+mn-ea"/>
          <a:cs typeface="+mn-cs"/>
        </a:defRPr>
      </a:lvl8pPr>
      <a:lvl9pPr marL="4353839" algn="l" defTabSz="1088460"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3">
          <p15:clr>
            <a:srgbClr val="F26B43"/>
          </p15:clr>
        </p15:guide>
        <p15:guide id="2" pos="5376">
          <p15:clr>
            <a:srgbClr val="F26B43"/>
          </p15:clr>
        </p15:guide>
        <p15:guide id="3" pos="217">
          <p15:clr>
            <a:srgbClr val="F26B43"/>
          </p15:clr>
        </p15:guide>
        <p15:guide id="4" pos="10532">
          <p15:clr>
            <a:srgbClr val="F26B43"/>
          </p15:clr>
        </p15:guide>
        <p15:guide id="5" pos="2679">
          <p15:clr>
            <a:srgbClr val="F26B43"/>
          </p15:clr>
        </p15:guide>
        <p15:guide id="6" pos="8079">
          <p15:clr>
            <a:srgbClr val="F26B43"/>
          </p15:clr>
        </p15:guide>
        <p15:guide id="7" orient="horz" pos="1360">
          <p15:clr>
            <a:srgbClr val="F26B43"/>
          </p15:clr>
        </p15:guide>
        <p15:guide id="8" orient="horz" pos="4370">
          <p15:clr>
            <a:srgbClr val="F26B43"/>
          </p15:clr>
        </p15:guide>
        <p15:guide id="9" orient="horz" pos="195">
          <p15:clr>
            <a:srgbClr val="F26B43"/>
          </p15:clr>
        </p15:guide>
        <p15:guide id="10" orient="horz" pos="584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607484" y="273051"/>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52" name="Rectangle 3"/>
          <p:cNvSpPr>
            <a:spLocks noGrp="1" noChangeArrowheads="1"/>
          </p:cNvSpPr>
          <p:nvPr>
            <p:ph type="body" idx="1"/>
          </p:nvPr>
        </p:nvSpPr>
        <p:spPr bwMode="auto">
          <a:xfrm>
            <a:off x="607484" y="1909763"/>
            <a:ext cx="10972800" cy="396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5941524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p:fade/>
  </p:transition>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Black" pitchFamily="34" charset="0"/>
          <a:cs typeface="Arial" charset="0"/>
        </a:defRPr>
      </a:lvl2pPr>
      <a:lvl3pPr algn="l" rtl="0" eaLnBrk="0" fontAlgn="base" hangingPunct="0">
        <a:spcBef>
          <a:spcPct val="0"/>
        </a:spcBef>
        <a:spcAft>
          <a:spcPct val="0"/>
        </a:spcAft>
        <a:defRPr sz="2400">
          <a:solidFill>
            <a:schemeClr val="tx2"/>
          </a:solidFill>
          <a:latin typeface="Arial Black" pitchFamily="34" charset="0"/>
          <a:cs typeface="Arial" charset="0"/>
        </a:defRPr>
      </a:lvl3pPr>
      <a:lvl4pPr algn="l" rtl="0" eaLnBrk="0" fontAlgn="base" hangingPunct="0">
        <a:spcBef>
          <a:spcPct val="0"/>
        </a:spcBef>
        <a:spcAft>
          <a:spcPct val="0"/>
        </a:spcAft>
        <a:defRPr sz="2400">
          <a:solidFill>
            <a:schemeClr val="tx2"/>
          </a:solidFill>
          <a:latin typeface="Arial Black" pitchFamily="34" charset="0"/>
          <a:cs typeface="Arial" charset="0"/>
        </a:defRPr>
      </a:lvl4pPr>
      <a:lvl5pPr algn="l" rtl="0" eaLnBrk="0" fontAlgn="base" hangingPunct="0">
        <a:spcBef>
          <a:spcPct val="0"/>
        </a:spcBef>
        <a:spcAft>
          <a:spcPct val="0"/>
        </a:spcAft>
        <a:defRPr sz="2400">
          <a:solidFill>
            <a:schemeClr val="tx2"/>
          </a:solidFill>
          <a:latin typeface="Arial Black" pitchFamily="34" charset="0"/>
          <a:cs typeface="Arial" charset="0"/>
        </a:defRPr>
      </a:lvl5pPr>
      <a:lvl6pPr marL="457189" algn="l" rtl="0" fontAlgn="base">
        <a:spcBef>
          <a:spcPct val="0"/>
        </a:spcBef>
        <a:spcAft>
          <a:spcPct val="0"/>
        </a:spcAft>
        <a:defRPr sz="2400">
          <a:solidFill>
            <a:schemeClr val="tx2"/>
          </a:solidFill>
          <a:latin typeface="Arial Black" pitchFamily="34" charset="0"/>
          <a:cs typeface="Arial" charset="0"/>
        </a:defRPr>
      </a:lvl6pPr>
      <a:lvl7pPr marL="914377" algn="l" rtl="0" fontAlgn="base">
        <a:spcBef>
          <a:spcPct val="0"/>
        </a:spcBef>
        <a:spcAft>
          <a:spcPct val="0"/>
        </a:spcAft>
        <a:defRPr sz="2400">
          <a:solidFill>
            <a:schemeClr val="tx2"/>
          </a:solidFill>
          <a:latin typeface="Arial Black" pitchFamily="34" charset="0"/>
          <a:cs typeface="Arial" charset="0"/>
        </a:defRPr>
      </a:lvl7pPr>
      <a:lvl8pPr marL="1371566" algn="l" rtl="0" fontAlgn="base">
        <a:spcBef>
          <a:spcPct val="0"/>
        </a:spcBef>
        <a:spcAft>
          <a:spcPct val="0"/>
        </a:spcAft>
        <a:defRPr sz="2400">
          <a:solidFill>
            <a:schemeClr val="tx2"/>
          </a:solidFill>
          <a:latin typeface="Arial Black" pitchFamily="34" charset="0"/>
          <a:cs typeface="Arial" charset="0"/>
        </a:defRPr>
      </a:lvl8pPr>
      <a:lvl9pPr marL="1828754" algn="l" rtl="0" fontAlgn="base">
        <a:spcBef>
          <a:spcPct val="0"/>
        </a:spcBef>
        <a:spcAft>
          <a:spcPct val="0"/>
        </a:spcAft>
        <a:defRPr sz="2400">
          <a:solidFill>
            <a:schemeClr val="tx2"/>
          </a:solidFill>
          <a:latin typeface="Arial Black" pitchFamily="34" charset="0"/>
          <a:cs typeface="Arial" charset="0"/>
        </a:defRPr>
      </a:lvl9pPr>
    </p:titleStyle>
    <p:bodyStyle>
      <a:lvl1pPr marL="342891" indent="-342891" algn="l" rtl="0" eaLnBrk="0" fontAlgn="base" hangingPunct="0">
        <a:spcBef>
          <a:spcPct val="20000"/>
        </a:spcBef>
        <a:spcAft>
          <a:spcPct val="0"/>
        </a:spcAft>
        <a:defRPr>
          <a:solidFill>
            <a:schemeClr val="tx1"/>
          </a:solidFill>
          <a:latin typeface="+mn-lt"/>
          <a:ea typeface="+mn-ea"/>
          <a:cs typeface="+mn-cs"/>
        </a:defRPr>
      </a:lvl1pPr>
      <a:lvl2pPr marL="287331" indent="-285744" algn="l" rtl="0" eaLnBrk="0" fontAlgn="base" hangingPunct="0">
        <a:spcBef>
          <a:spcPct val="20000"/>
        </a:spcBef>
        <a:spcAft>
          <a:spcPct val="0"/>
        </a:spcAft>
        <a:buChar char="•"/>
        <a:defRPr>
          <a:solidFill>
            <a:schemeClr val="tx1"/>
          </a:solidFill>
          <a:latin typeface="+mn-lt"/>
          <a:cs typeface="+mn-cs"/>
        </a:defRPr>
      </a:lvl2pPr>
      <a:lvl3pPr marL="601648" indent="-312731" algn="l" rtl="0" eaLnBrk="0" fontAlgn="base" hangingPunct="0">
        <a:spcBef>
          <a:spcPct val="20000"/>
        </a:spcBef>
        <a:spcAft>
          <a:spcPct val="0"/>
        </a:spcAft>
        <a:buFont typeface="Arial" charset="0"/>
        <a:buChar char="–"/>
        <a:defRPr>
          <a:solidFill>
            <a:schemeClr val="tx1"/>
          </a:solidFill>
          <a:latin typeface="+mn-lt"/>
          <a:cs typeface="+mn-cs"/>
        </a:defRPr>
      </a:lvl3pPr>
      <a:lvl4pPr marL="973114" indent="-369879" algn="l" rtl="0" eaLnBrk="0" fontAlgn="base" hangingPunct="0">
        <a:spcBef>
          <a:spcPct val="20000"/>
        </a:spcBef>
        <a:spcAft>
          <a:spcPct val="0"/>
        </a:spcAft>
        <a:buChar char="•"/>
        <a:defRPr>
          <a:solidFill>
            <a:schemeClr val="tx1"/>
          </a:solidFill>
          <a:latin typeface="+mn-lt"/>
          <a:cs typeface="+mn-cs"/>
        </a:defRPr>
      </a:lvl4pPr>
      <a:lvl5pPr marL="2057349" indent="-228594" algn="l" rtl="0" eaLnBrk="0" fontAlgn="base" hangingPunct="0">
        <a:spcBef>
          <a:spcPct val="20000"/>
        </a:spcBef>
        <a:spcAft>
          <a:spcPct val="0"/>
        </a:spcAft>
        <a:buChar char="»"/>
        <a:defRPr>
          <a:solidFill>
            <a:schemeClr val="tx1"/>
          </a:solidFill>
          <a:latin typeface="+mn-lt"/>
          <a:cs typeface="+mn-cs"/>
        </a:defRPr>
      </a:lvl5pPr>
      <a:lvl6pPr marL="2514537" indent="-228594" algn="l" rtl="0" fontAlgn="base">
        <a:spcBef>
          <a:spcPct val="20000"/>
        </a:spcBef>
        <a:spcAft>
          <a:spcPct val="0"/>
        </a:spcAft>
        <a:buChar char="»"/>
        <a:defRPr>
          <a:solidFill>
            <a:schemeClr val="tx1"/>
          </a:solidFill>
          <a:latin typeface="+mn-lt"/>
          <a:cs typeface="+mn-cs"/>
        </a:defRPr>
      </a:lvl6pPr>
      <a:lvl7pPr marL="2971726" indent="-228594" algn="l" rtl="0" fontAlgn="base">
        <a:spcBef>
          <a:spcPct val="20000"/>
        </a:spcBef>
        <a:spcAft>
          <a:spcPct val="0"/>
        </a:spcAft>
        <a:buChar char="»"/>
        <a:defRPr>
          <a:solidFill>
            <a:schemeClr val="tx1"/>
          </a:solidFill>
          <a:latin typeface="+mn-lt"/>
          <a:cs typeface="+mn-cs"/>
        </a:defRPr>
      </a:lvl7pPr>
      <a:lvl8pPr marL="3428914" indent="-228594" algn="l" rtl="0" fontAlgn="base">
        <a:spcBef>
          <a:spcPct val="20000"/>
        </a:spcBef>
        <a:spcAft>
          <a:spcPct val="0"/>
        </a:spcAft>
        <a:buChar char="»"/>
        <a:defRPr>
          <a:solidFill>
            <a:schemeClr val="tx1"/>
          </a:solidFill>
          <a:latin typeface="+mn-lt"/>
          <a:cs typeface="+mn-cs"/>
        </a:defRPr>
      </a:lvl8pPr>
      <a:lvl9pPr marL="3886103" indent="-228594"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0"/>
            <a:ext cx="12192000" cy="185738"/>
          </a:xfrm>
          <a:prstGeom prst="rect">
            <a:avLst/>
          </a:prstGeom>
          <a:solidFill>
            <a:srgbClr val="A7A9A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AU" sz="1800" baseline="0"/>
          </a:p>
        </p:txBody>
      </p:sp>
      <p:sp>
        <p:nvSpPr>
          <p:cNvPr id="1027" name="Rectangle 2"/>
          <p:cNvSpPr>
            <a:spLocks noGrp="1" noChangeArrowheads="1"/>
          </p:cNvSpPr>
          <p:nvPr>
            <p:ph type="title"/>
          </p:nvPr>
        </p:nvSpPr>
        <p:spPr bwMode="auto">
          <a:xfrm>
            <a:off x="607484" y="27305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8" name="Rectangle 10"/>
          <p:cNvSpPr>
            <a:spLocks noGrp="1" noChangeArrowheads="1"/>
          </p:cNvSpPr>
          <p:nvPr>
            <p:ph type="body" idx="1"/>
          </p:nvPr>
        </p:nvSpPr>
        <p:spPr bwMode="auto">
          <a:xfrm>
            <a:off x="607484" y="1909763"/>
            <a:ext cx="10972800" cy="396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2" descr="N:\AU\Melbourne\Projects\13\Brand\Logo\Logo\GHD Logos\Logo_only\Logo 3015C.gi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684297" y="6297184"/>
            <a:ext cx="537019" cy="39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27675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ransition>
    <p:fade/>
  </p:transition>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2"/>
          </a:solidFill>
          <a:latin typeface="Arial Black" pitchFamily="34" charset="0"/>
          <a:cs typeface="Arial" charset="0"/>
        </a:defRPr>
      </a:lvl2pPr>
      <a:lvl3pPr algn="l" rtl="0" eaLnBrk="1" fontAlgn="base" hangingPunct="1">
        <a:spcBef>
          <a:spcPct val="0"/>
        </a:spcBef>
        <a:spcAft>
          <a:spcPct val="0"/>
        </a:spcAft>
        <a:defRPr sz="2400">
          <a:solidFill>
            <a:schemeClr val="tx2"/>
          </a:solidFill>
          <a:latin typeface="Arial Black" pitchFamily="34" charset="0"/>
          <a:cs typeface="Arial" charset="0"/>
        </a:defRPr>
      </a:lvl3pPr>
      <a:lvl4pPr algn="l" rtl="0" eaLnBrk="1" fontAlgn="base" hangingPunct="1">
        <a:spcBef>
          <a:spcPct val="0"/>
        </a:spcBef>
        <a:spcAft>
          <a:spcPct val="0"/>
        </a:spcAft>
        <a:defRPr sz="2400">
          <a:solidFill>
            <a:schemeClr val="tx2"/>
          </a:solidFill>
          <a:latin typeface="Arial Black" pitchFamily="34" charset="0"/>
          <a:cs typeface="Arial" charset="0"/>
        </a:defRPr>
      </a:lvl4pPr>
      <a:lvl5pPr algn="l" rtl="0" eaLnBrk="1" fontAlgn="base" hangingPunct="1">
        <a:spcBef>
          <a:spcPct val="0"/>
        </a:spcBef>
        <a:spcAft>
          <a:spcPct val="0"/>
        </a:spcAft>
        <a:defRPr sz="2400">
          <a:solidFill>
            <a:schemeClr val="tx2"/>
          </a:solidFill>
          <a:latin typeface="Arial Black" pitchFamily="34" charset="0"/>
          <a:cs typeface="Arial" charset="0"/>
        </a:defRPr>
      </a:lvl5pPr>
      <a:lvl6pPr marL="457209" algn="l" rtl="0" eaLnBrk="1" fontAlgn="base" hangingPunct="1">
        <a:spcBef>
          <a:spcPct val="0"/>
        </a:spcBef>
        <a:spcAft>
          <a:spcPct val="0"/>
        </a:spcAft>
        <a:defRPr sz="2400">
          <a:solidFill>
            <a:schemeClr val="tx2"/>
          </a:solidFill>
          <a:latin typeface="Arial Black" pitchFamily="34" charset="0"/>
          <a:cs typeface="Arial" charset="0"/>
        </a:defRPr>
      </a:lvl6pPr>
      <a:lvl7pPr marL="914418" algn="l" rtl="0" eaLnBrk="1" fontAlgn="base" hangingPunct="1">
        <a:spcBef>
          <a:spcPct val="0"/>
        </a:spcBef>
        <a:spcAft>
          <a:spcPct val="0"/>
        </a:spcAft>
        <a:defRPr sz="2400">
          <a:solidFill>
            <a:schemeClr val="tx2"/>
          </a:solidFill>
          <a:latin typeface="Arial Black" pitchFamily="34" charset="0"/>
          <a:cs typeface="Arial" charset="0"/>
        </a:defRPr>
      </a:lvl7pPr>
      <a:lvl8pPr marL="1371627" algn="l" rtl="0" eaLnBrk="1" fontAlgn="base" hangingPunct="1">
        <a:spcBef>
          <a:spcPct val="0"/>
        </a:spcBef>
        <a:spcAft>
          <a:spcPct val="0"/>
        </a:spcAft>
        <a:defRPr sz="2400">
          <a:solidFill>
            <a:schemeClr val="tx2"/>
          </a:solidFill>
          <a:latin typeface="Arial Black" pitchFamily="34" charset="0"/>
          <a:cs typeface="Arial" charset="0"/>
        </a:defRPr>
      </a:lvl8pPr>
      <a:lvl9pPr marL="1828837" algn="l" rtl="0" eaLnBrk="1" fontAlgn="base" hangingPunct="1">
        <a:spcBef>
          <a:spcPct val="0"/>
        </a:spcBef>
        <a:spcAft>
          <a:spcPct val="0"/>
        </a:spcAft>
        <a:defRPr sz="2400">
          <a:solidFill>
            <a:schemeClr val="tx2"/>
          </a:solidFill>
          <a:latin typeface="Arial Black" pitchFamily="34" charset="0"/>
          <a:cs typeface="Arial" charset="0"/>
        </a:defRPr>
      </a:lvl9pPr>
    </p:titleStyle>
    <p:bodyStyle>
      <a:lvl1pPr marL="342907" indent="-342907" algn="l" rtl="0" eaLnBrk="1" fontAlgn="base" hangingPunct="1">
        <a:spcBef>
          <a:spcPct val="20000"/>
        </a:spcBef>
        <a:spcAft>
          <a:spcPct val="0"/>
        </a:spcAft>
        <a:defRPr>
          <a:solidFill>
            <a:schemeClr val="tx1"/>
          </a:solidFill>
          <a:latin typeface="+mn-lt"/>
          <a:ea typeface="+mn-ea"/>
          <a:cs typeface="+mn-cs"/>
        </a:defRPr>
      </a:lvl1pPr>
      <a:lvl2pPr marL="287344" indent="-285756" algn="l" rtl="0" eaLnBrk="1" fontAlgn="base" hangingPunct="1">
        <a:spcBef>
          <a:spcPct val="20000"/>
        </a:spcBef>
        <a:spcAft>
          <a:spcPct val="0"/>
        </a:spcAft>
        <a:buChar char="•"/>
        <a:defRPr>
          <a:solidFill>
            <a:schemeClr val="tx1"/>
          </a:solidFill>
          <a:latin typeface="+mn-lt"/>
          <a:cs typeface="+mn-cs"/>
        </a:defRPr>
      </a:lvl2pPr>
      <a:lvl3pPr marL="601675" indent="-312744" algn="l" rtl="0" eaLnBrk="1" fontAlgn="base" hangingPunct="1">
        <a:spcBef>
          <a:spcPct val="20000"/>
        </a:spcBef>
        <a:spcAft>
          <a:spcPct val="0"/>
        </a:spcAft>
        <a:buFont typeface="Arial" charset="0"/>
        <a:buChar char="–"/>
        <a:defRPr>
          <a:solidFill>
            <a:schemeClr val="tx1"/>
          </a:solidFill>
          <a:latin typeface="+mn-lt"/>
          <a:cs typeface="+mn-cs"/>
        </a:defRPr>
      </a:lvl3pPr>
      <a:lvl4pPr marL="973157" indent="-369895" algn="l" rtl="0" eaLnBrk="1" fontAlgn="base" hangingPunct="1">
        <a:spcBef>
          <a:spcPct val="20000"/>
        </a:spcBef>
        <a:spcAft>
          <a:spcPct val="0"/>
        </a:spcAft>
        <a:buChar char="•"/>
        <a:defRPr>
          <a:solidFill>
            <a:schemeClr val="tx1"/>
          </a:solidFill>
          <a:latin typeface="+mn-lt"/>
          <a:cs typeface="+mn-cs"/>
        </a:defRPr>
      </a:lvl4pPr>
      <a:lvl5pPr marL="2057441" indent="-228605" algn="l" rtl="0" eaLnBrk="1" fontAlgn="base" hangingPunct="1">
        <a:spcBef>
          <a:spcPct val="20000"/>
        </a:spcBef>
        <a:spcAft>
          <a:spcPct val="0"/>
        </a:spcAft>
        <a:buChar char="»"/>
        <a:defRPr>
          <a:solidFill>
            <a:schemeClr val="tx1"/>
          </a:solidFill>
          <a:latin typeface="+mn-lt"/>
          <a:cs typeface="+mn-cs"/>
        </a:defRPr>
      </a:lvl5pPr>
      <a:lvl6pPr marL="2514650" indent="-228605" algn="l" rtl="0" eaLnBrk="1" fontAlgn="base" hangingPunct="1">
        <a:spcBef>
          <a:spcPct val="20000"/>
        </a:spcBef>
        <a:spcAft>
          <a:spcPct val="0"/>
        </a:spcAft>
        <a:buChar char="»"/>
        <a:defRPr>
          <a:solidFill>
            <a:schemeClr val="tx1"/>
          </a:solidFill>
          <a:latin typeface="+mn-lt"/>
          <a:cs typeface="+mn-cs"/>
        </a:defRPr>
      </a:lvl6pPr>
      <a:lvl7pPr marL="2971859" indent="-228605" algn="l" rtl="0" eaLnBrk="1" fontAlgn="base" hangingPunct="1">
        <a:spcBef>
          <a:spcPct val="20000"/>
        </a:spcBef>
        <a:spcAft>
          <a:spcPct val="0"/>
        </a:spcAft>
        <a:buChar char="»"/>
        <a:defRPr>
          <a:solidFill>
            <a:schemeClr val="tx1"/>
          </a:solidFill>
          <a:latin typeface="+mn-lt"/>
          <a:cs typeface="+mn-cs"/>
        </a:defRPr>
      </a:lvl7pPr>
      <a:lvl8pPr marL="3429069" indent="-228605" algn="l" rtl="0" eaLnBrk="1" fontAlgn="base" hangingPunct="1">
        <a:spcBef>
          <a:spcPct val="20000"/>
        </a:spcBef>
        <a:spcAft>
          <a:spcPct val="0"/>
        </a:spcAft>
        <a:buChar char="»"/>
        <a:defRPr>
          <a:solidFill>
            <a:schemeClr val="tx1"/>
          </a:solidFill>
          <a:latin typeface="+mn-lt"/>
          <a:cs typeface="+mn-cs"/>
        </a:defRPr>
      </a:lvl8pPr>
      <a:lvl9pPr marL="3886278" indent="-228605"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hyperlink" Target="https://www.hunterwater.com.au/our-water/sustainability/recycling-and-reus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D0F7D8-2C26-47EE-84E6-98D062345527}"/>
              </a:ext>
            </a:extLst>
          </p:cNvPr>
          <p:cNvSpPr txBox="1"/>
          <p:nvPr/>
        </p:nvSpPr>
        <p:spPr>
          <a:xfrm>
            <a:off x="554176" y="1593053"/>
            <a:ext cx="9489688" cy="3662541"/>
          </a:xfrm>
          <a:prstGeom prst="rect">
            <a:avLst/>
          </a:prstGeom>
          <a:noFill/>
        </p:spPr>
        <p:txBody>
          <a:bodyPr wrap="square" rtlCol="0">
            <a:spAutoFit/>
          </a:bodyPr>
          <a:lstStyle/>
          <a:p>
            <a:pPr>
              <a:spcAft>
                <a:spcPts val="1200"/>
              </a:spcAft>
            </a:pPr>
            <a:r>
              <a:rPr lang="en-AU" sz="3600" b="1" dirty="0">
                <a:solidFill>
                  <a:srgbClr val="44C8F5"/>
                </a:solidFill>
                <a:latin typeface="Arial" panose="020B0604020202020204" pitchFamily="34" charset="0"/>
                <a:cs typeface="Arial" panose="020B0604020202020204" pitchFamily="34" charset="0"/>
              </a:rPr>
              <a:t>BIOSOLIDS IN THE CIRCULAR ECONOMY </a:t>
            </a:r>
            <a:r>
              <a:rPr lang="en-AU" sz="2800" b="1" dirty="0">
                <a:solidFill>
                  <a:srgbClr val="44C8F5"/>
                </a:solidFill>
                <a:latin typeface="Arial" panose="020B0604020202020204" pitchFamily="34" charset="0"/>
                <a:cs typeface="Arial" panose="020B0604020202020204" pitchFamily="34" charset="0"/>
              </a:rPr>
              <a:t>– AN ADAPTIVE PLANNING APPROACH</a:t>
            </a:r>
          </a:p>
          <a:p>
            <a:pPr>
              <a:spcAft>
                <a:spcPts val="1200"/>
              </a:spcAft>
            </a:pPr>
            <a:endParaRPr lang="en-AU" sz="2000" b="1" dirty="0">
              <a:solidFill>
                <a:srgbClr val="44C8F5"/>
              </a:solidFill>
              <a:latin typeface="Arial" panose="020B0604020202020204" pitchFamily="34" charset="0"/>
              <a:cs typeface="Arial" panose="020B0604020202020204" pitchFamily="34" charset="0"/>
            </a:endParaRPr>
          </a:p>
          <a:p>
            <a:pPr>
              <a:spcAft>
                <a:spcPts val="1200"/>
              </a:spcAft>
            </a:pPr>
            <a:r>
              <a:rPr lang="en-AU" sz="3200" b="1" dirty="0">
                <a:solidFill>
                  <a:schemeClr val="bg1"/>
                </a:solidFill>
                <a:latin typeface="Arial" panose="020B0604020202020204" pitchFamily="34" charset="0"/>
                <a:cs typeface="Arial" panose="020B0604020202020204" pitchFamily="34" charset="0"/>
              </a:rPr>
              <a:t>Presenters: </a:t>
            </a:r>
          </a:p>
          <a:p>
            <a:pPr>
              <a:spcAft>
                <a:spcPts val="1200"/>
              </a:spcAft>
            </a:pPr>
            <a:r>
              <a:rPr lang="en-AU" sz="2400" b="1" dirty="0">
                <a:solidFill>
                  <a:schemeClr val="bg1"/>
                </a:solidFill>
                <a:latin typeface="Arial" panose="020B0604020202020204" pitchFamily="34" charset="0"/>
                <a:cs typeface="Arial" panose="020B0604020202020204" pitchFamily="34" charset="0"/>
              </a:rPr>
              <a:t>Lauren Randall</a:t>
            </a:r>
            <a:r>
              <a:rPr lang="en-AU" sz="2400" dirty="0">
                <a:solidFill>
                  <a:schemeClr val="bg1"/>
                </a:solidFill>
                <a:latin typeface="Arial" panose="020B0604020202020204" pitchFamily="34" charset="0"/>
                <a:cs typeface="Arial" panose="020B0604020202020204" pitchFamily="34" charset="0"/>
              </a:rPr>
              <a:t>, A/Manager Sustainable Wastewater, Hunter Water </a:t>
            </a:r>
          </a:p>
          <a:p>
            <a:pPr>
              <a:spcAft>
                <a:spcPts val="1200"/>
              </a:spcAft>
            </a:pPr>
            <a:r>
              <a:rPr lang="en-AU" sz="2400" b="1" dirty="0">
                <a:solidFill>
                  <a:schemeClr val="bg1"/>
                </a:solidFill>
                <a:latin typeface="Arial" panose="020B0604020202020204" pitchFamily="34" charset="0"/>
                <a:cs typeface="Arial" panose="020B0604020202020204" pitchFamily="34" charset="0"/>
              </a:rPr>
              <a:t>David Solley</a:t>
            </a:r>
            <a:r>
              <a:rPr lang="en-AU" sz="2400" dirty="0">
                <a:solidFill>
                  <a:schemeClr val="bg1"/>
                </a:solidFill>
                <a:latin typeface="Arial" panose="020B0604020202020204" pitchFamily="34" charset="0"/>
                <a:cs typeface="Arial" panose="020B0604020202020204" pitchFamily="34" charset="0"/>
              </a:rPr>
              <a:t>,  Principal Process Engineer, GHD</a:t>
            </a:r>
          </a:p>
          <a:p>
            <a:pPr>
              <a:spcAft>
                <a:spcPts val="1200"/>
              </a:spcAft>
            </a:pPr>
            <a:endParaRPr lang="en-A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036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CE9845-CB90-70C0-C6E1-10BBF2B7AD3D}"/>
              </a:ext>
            </a:extLst>
          </p:cNvPr>
          <p:cNvSpPr txBox="1"/>
          <p:nvPr/>
        </p:nvSpPr>
        <p:spPr>
          <a:xfrm>
            <a:off x="554174" y="1730638"/>
            <a:ext cx="10586265" cy="515525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Mesophilic anaerobic digestion (MAD)</a:t>
            </a:r>
          </a:p>
          <a:p>
            <a:pPr marL="342900" indent="-342900">
              <a:spcAft>
                <a:spcPts val="600"/>
              </a:spcAft>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MAD with thermal hydrolysis process (THP)</a:t>
            </a:r>
          </a:p>
          <a:p>
            <a:pPr marL="342900" indent="-342900">
              <a:spcAft>
                <a:spcPts val="600"/>
              </a:spcAft>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High solids loading plug flow AD</a:t>
            </a:r>
          </a:p>
          <a:p>
            <a:pPr marL="342900" indent="-342900">
              <a:spcAft>
                <a:spcPts val="600"/>
              </a:spcAft>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Co-digestion</a:t>
            </a:r>
          </a:p>
          <a:p>
            <a:pPr marL="342900" indent="-342900">
              <a:spcAft>
                <a:spcPts val="600"/>
              </a:spcAft>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Gasification (biosolids only)</a:t>
            </a:r>
          </a:p>
          <a:p>
            <a:pPr marL="342900" indent="-342900">
              <a:spcAft>
                <a:spcPts val="600"/>
              </a:spcAft>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Gasification (biosolids + woodchip)</a:t>
            </a:r>
          </a:p>
          <a:p>
            <a:pPr marL="342900" indent="-342900">
              <a:spcAft>
                <a:spcPts val="600"/>
              </a:spcAft>
              <a:buFont typeface="Arial" panose="020B0604020202020204" pitchFamily="34" charset="0"/>
              <a:buChar char="•"/>
            </a:pPr>
            <a:endParaRPr lang="en-AU" sz="2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013D56-E7EA-FD2E-C546-353CEFE448A3}"/>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Technology Options</a:t>
            </a:r>
          </a:p>
        </p:txBody>
      </p:sp>
      <p:grpSp>
        <p:nvGrpSpPr>
          <p:cNvPr id="8" name="Group 7">
            <a:extLst>
              <a:ext uri="{FF2B5EF4-FFF2-40B4-BE49-F238E27FC236}">
                <a16:creationId xmlns:a16="http://schemas.microsoft.com/office/drawing/2014/main" id="{9D41BA09-BF28-8113-34B2-89750FF103EB}"/>
              </a:ext>
            </a:extLst>
          </p:cNvPr>
          <p:cNvGrpSpPr/>
          <p:nvPr/>
        </p:nvGrpSpPr>
        <p:grpSpPr>
          <a:xfrm>
            <a:off x="7691076" y="3568700"/>
            <a:ext cx="4295627" cy="2771867"/>
            <a:chOff x="7691076" y="3568700"/>
            <a:chExt cx="4295627" cy="2771867"/>
          </a:xfrm>
        </p:grpSpPr>
        <p:pic>
          <p:nvPicPr>
            <p:cNvPr id="6" name="Picture 5">
              <a:extLst>
                <a:ext uri="{FF2B5EF4-FFF2-40B4-BE49-F238E27FC236}">
                  <a16:creationId xmlns:a16="http://schemas.microsoft.com/office/drawing/2014/main" id="{949D4644-5412-6E8D-D40D-97BA0E824397}"/>
                </a:ext>
              </a:extLst>
            </p:cNvPr>
            <p:cNvPicPr>
              <a:picLocks noChangeAspect="1"/>
            </p:cNvPicPr>
            <p:nvPr/>
          </p:nvPicPr>
          <p:blipFill>
            <a:blip r:embed="rId3"/>
            <a:stretch>
              <a:fillRect/>
            </a:stretch>
          </p:blipFill>
          <p:spPr>
            <a:xfrm>
              <a:off x="7691076" y="3568700"/>
              <a:ext cx="4295627" cy="2063981"/>
            </a:xfrm>
            <a:prstGeom prst="rect">
              <a:avLst/>
            </a:prstGeom>
          </p:spPr>
        </p:pic>
        <p:sp>
          <p:nvSpPr>
            <p:cNvPr id="7" name="Rectangle 6">
              <a:extLst>
                <a:ext uri="{FF2B5EF4-FFF2-40B4-BE49-F238E27FC236}">
                  <a16:creationId xmlns:a16="http://schemas.microsoft.com/office/drawing/2014/main" id="{771FAF1C-13FB-36B2-C556-6299B30B0590}"/>
                </a:ext>
              </a:extLst>
            </p:cNvPr>
            <p:cNvSpPr/>
            <p:nvPr/>
          </p:nvSpPr>
          <p:spPr>
            <a:xfrm>
              <a:off x="7964920" y="5632681"/>
              <a:ext cx="37479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2000" b="1" dirty="0"/>
                <a:t>Loganholme biosolids gasification plant</a:t>
              </a:r>
            </a:p>
          </p:txBody>
        </p:sp>
      </p:grpSp>
    </p:spTree>
    <p:extLst>
      <p:ext uri="{BB962C8B-B14F-4D97-AF65-F5344CB8AC3E}">
        <p14:creationId xmlns:p14="http://schemas.microsoft.com/office/powerpoint/2010/main" val="3635301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FDEE945-A26E-0438-CF93-E23AE723D0A5}"/>
              </a:ext>
            </a:extLst>
          </p:cNvPr>
          <p:cNvGraphicFramePr/>
          <p:nvPr>
            <p:extLst>
              <p:ext uri="{D42A27DB-BD31-4B8C-83A1-F6EECF244321}">
                <p14:modId xmlns:p14="http://schemas.microsoft.com/office/powerpoint/2010/main" val="2082821345"/>
              </p:ext>
            </p:extLst>
          </p:nvPr>
        </p:nvGraphicFramePr>
        <p:xfrm>
          <a:off x="485899" y="1402081"/>
          <a:ext cx="11386061"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2C95724-15C1-51C3-4FB1-D46192038AD2}"/>
              </a:ext>
            </a:extLst>
          </p:cNvPr>
          <p:cNvSpPr txBox="1"/>
          <p:nvPr/>
        </p:nvSpPr>
        <p:spPr>
          <a:xfrm>
            <a:off x="2270023" y="482039"/>
            <a:ext cx="7651955" cy="646331"/>
          </a:xfrm>
          <a:prstGeom prst="rect">
            <a:avLst/>
          </a:prstGeom>
          <a:noFill/>
        </p:spPr>
        <p:txBody>
          <a:bodyPr wrap="square" rtlCol="0">
            <a:spAutoFit/>
          </a:bodyPr>
          <a:lstStyle/>
          <a:p>
            <a:pPr algn="ctr">
              <a:spcAft>
                <a:spcPts val="1200"/>
              </a:spcAft>
            </a:pPr>
            <a:r>
              <a:rPr lang="en-AU" sz="3600" b="1" dirty="0">
                <a:solidFill>
                  <a:srgbClr val="1F59A9"/>
                </a:solidFill>
                <a:latin typeface="Arial" panose="020B0604020202020204" pitchFamily="34" charset="0"/>
                <a:cs typeface="Arial" panose="020B0604020202020204" pitchFamily="34" charset="0"/>
              </a:rPr>
              <a:t>Technology Shortlisting Criteria</a:t>
            </a:r>
          </a:p>
        </p:txBody>
      </p:sp>
    </p:spTree>
    <p:extLst>
      <p:ext uri="{BB962C8B-B14F-4D97-AF65-F5344CB8AC3E}">
        <p14:creationId xmlns:p14="http://schemas.microsoft.com/office/powerpoint/2010/main" val="2042716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FDEE945-A26E-0438-CF93-E23AE723D0A5}"/>
              </a:ext>
            </a:extLst>
          </p:cNvPr>
          <p:cNvGraphicFramePr/>
          <p:nvPr>
            <p:extLst>
              <p:ext uri="{D42A27DB-BD31-4B8C-83A1-F6EECF244321}">
                <p14:modId xmlns:p14="http://schemas.microsoft.com/office/powerpoint/2010/main" val="2445055220"/>
              </p:ext>
            </p:extLst>
          </p:nvPr>
        </p:nvGraphicFramePr>
        <p:xfrm>
          <a:off x="485899" y="1402081"/>
          <a:ext cx="11386061"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C355208-49D9-DA2D-F79A-5B15FD9AE1E6}"/>
              </a:ext>
            </a:extLst>
          </p:cNvPr>
          <p:cNvSpPr txBox="1"/>
          <p:nvPr/>
        </p:nvSpPr>
        <p:spPr>
          <a:xfrm>
            <a:off x="2270023" y="482039"/>
            <a:ext cx="7651955" cy="646331"/>
          </a:xfrm>
          <a:prstGeom prst="rect">
            <a:avLst/>
          </a:prstGeom>
          <a:noFill/>
        </p:spPr>
        <p:txBody>
          <a:bodyPr wrap="square" rtlCol="0">
            <a:spAutoFit/>
          </a:bodyPr>
          <a:lstStyle/>
          <a:p>
            <a:pPr algn="ctr">
              <a:spcAft>
                <a:spcPts val="1200"/>
              </a:spcAft>
            </a:pPr>
            <a:r>
              <a:rPr lang="en-AU" sz="3600" b="1" dirty="0">
                <a:solidFill>
                  <a:srgbClr val="1F59A9"/>
                </a:solidFill>
                <a:latin typeface="Arial" panose="020B0604020202020204" pitchFamily="34" charset="0"/>
                <a:cs typeface="Arial" panose="020B0604020202020204" pitchFamily="34" charset="0"/>
              </a:rPr>
              <a:t>Technology Shortlisting Criteria</a:t>
            </a:r>
          </a:p>
        </p:txBody>
      </p:sp>
    </p:spTree>
    <p:extLst>
      <p:ext uri="{BB962C8B-B14F-4D97-AF65-F5344CB8AC3E}">
        <p14:creationId xmlns:p14="http://schemas.microsoft.com/office/powerpoint/2010/main" val="363963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CE9845-CB90-70C0-C6E1-10BBF2B7AD3D}"/>
              </a:ext>
            </a:extLst>
          </p:cNvPr>
          <p:cNvSpPr txBox="1"/>
          <p:nvPr/>
        </p:nvSpPr>
        <p:spPr>
          <a:xfrm>
            <a:off x="554174" y="1730638"/>
            <a:ext cx="10586265" cy="3262432"/>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Existing sewage treatment plants (STPs)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Former STPs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Waste management centres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Industrial estates</a:t>
            </a:r>
          </a:p>
        </p:txBody>
      </p:sp>
      <p:sp>
        <p:nvSpPr>
          <p:cNvPr id="2" name="TextBox 1">
            <a:extLst>
              <a:ext uri="{FF2B5EF4-FFF2-40B4-BE49-F238E27FC236}">
                <a16:creationId xmlns:a16="http://schemas.microsoft.com/office/drawing/2014/main" id="{B8976198-581C-551C-BE25-81EDA0B801E1}"/>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Site Options</a:t>
            </a:r>
          </a:p>
        </p:txBody>
      </p:sp>
    </p:spTree>
    <p:extLst>
      <p:ext uri="{BB962C8B-B14F-4D97-AF65-F5344CB8AC3E}">
        <p14:creationId xmlns:p14="http://schemas.microsoft.com/office/powerpoint/2010/main" val="426572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49C1FD6-2D61-9AFF-F4CA-04D462AC2080}"/>
              </a:ext>
            </a:extLst>
          </p:cNvPr>
          <p:cNvGraphicFramePr/>
          <p:nvPr>
            <p:extLst>
              <p:ext uri="{D42A27DB-BD31-4B8C-83A1-F6EECF244321}">
                <p14:modId xmlns:p14="http://schemas.microsoft.com/office/powerpoint/2010/main" val="351607007"/>
              </p:ext>
            </p:extLst>
          </p:nvPr>
        </p:nvGraphicFramePr>
        <p:xfrm>
          <a:off x="480571" y="1669677"/>
          <a:ext cx="11086589" cy="4609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112E9EA-796C-F20C-5976-4B2FF04FD02A}"/>
              </a:ext>
            </a:extLst>
          </p:cNvPr>
          <p:cNvSpPr txBox="1"/>
          <p:nvPr/>
        </p:nvSpPr>
        <p:spPr>
          <a:xfrm>
            <a:off x="2270023" y="482039"/>
            <a:ext cx="7651955" cy="646331"/>
          </a:xfrm>
          <a:prstGeom prst="rect">
            <a:avLst/>
          </a:prstGeom>
          <a:noFill/>
        </p:spPr>
        <p:txBody>
          <a:bodyPr wrap="square" rtlCol="0">
            <a:spAutoFit/>
          </a:bodyPr>
          <a:lstStyle/>
          <a:p>
            <a:pPr algn="ctr">
              <a:spcAft>
                <a:spcPts val="1200"/>
              </a:spcAft>
            </a:pPr>
            <a:r>
              <a:rPr lang="en-AU" sz="3600" b="1" dirty="0">
                <a:solidFill>
                  <a:srgbClr val="1F59A9"/>
                </a:solidFill>
                <a:latin typeface="Arial" panose="020B0604020202020204" pitchFamily="34" charset="0"/>
                <a:cs typeface="Arial" panose="020B0604020202020204" pitchFamily="34" charset="0"/>
              </a:rPr>
              <a:t>Site Shortlisting Criteria</a:t>
            </a:r>
          </a:p>
        </p:txBody>
      </p:sp>
    </p:spTree>
    <p:extLst>
      <p:ext uri="{BB962C8B-B14F-4D97-AF65-F5344CB8AC3E}">
        <p14:creationId xmlns:p14="http://schemas.microsoft.com/office/powerpoint/2010/main" val="3823641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49C1FD6-2D61-9AFF-F4CA-04D462AC2080}"/>
              </a:ext>
            </a:extLst>
          </p:cNvPr>
          <p:cNvGraphicFramePr/>
          <p:nvPr>
            <p:extLst>
              <p:ext uri="{D42A27DB-BD31-4B8C-83A1-F6EECF244321}">
                <p14:modId xmlns:p14="http://schemas.microsoft.com/office/powerpoint/2010/main" val="1669109400"/>
              </p:ext>
            </p:extLst>
          </p:nvPr>
        </p:nvGraphicFramePr>
        <p:xfrm>
          <a:off x="480571" y="1669677"/>
          <a:ext cx="11086589" cy="4609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C60C255-A495-C509-F5BB-5FF332E7D30E}"/>
              </a:ext>
            </a:extLst>
          </p:cNvPr>
          <p:cNvSpPr txBox="1"/>
          <p:nvPr/>
        </p:nvSpPr>
        <p:spPr>
          <a:xfrm>
            <a:off x="2270023" y="482039"/>
            <a:ext cx="7651955" cy="646331"/>
          </a:xfrm>
          <a:prstGeom prst="rect">
            <a:avLst/>
          </a:prstGeom>
          <a:noFill/>
        </p:spPr>
        <p:txBody>
          <a:bodyPr wrap="square" rtlCol="0">
            <a:spAutoFit/>
          </a:bodyPr>
          <a:lstStyle/>
          <a:p>
            <a:pPr algn="ctr">
              <a:spcAft>
                <a:spcPts val="1200"/>
              </a:spcAft>
            </a:pPr>
            <a:r>
              <a:rPr lang="en-AU" sz="3600" b="1" dirty="0">
                <a:solidFill>
                  <a:srgbClr val="1F59A9"/>
                </a:solidFill>
                <a:latin typeface="Arial" panose="020B0604020202020204" pitchFamily="34" charset="0"/>
                <a:cs typeface="Arial" panose="020B0604020202020204" pitchFamily="34" charset="0"/>
              </a:rPr>
              <a:t>Site Shortlisting Criteria</a:t>
            </a:r>
          </a:p>
        </p:txBody>
      </p:sp>
    </p:spTree>
    <p:extLst>
      <p:ext uri="{BB962C8B-B14F-4D97-AF65-F5344CB8AC3E}">
        <p14:creationId xmlns:p14="http://schemas.microsoft.com/office/powerpoint/2010/main" val="961753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0141E3B-282B-814E-292B-2966D64A49E3}"/>
              </a:ext>
            </a:extLst>
          </p:cNvPr>
          <p:cNvGrpSpPr>
            <a:grpSpLocks noChangeAspect="1"/>
          </p:cNvGrpSpPr>
          <p:nvPr/>
        </p:nvGrpSpPr>
        <p:grpSpPr>
          <a:xfrm>
            <a:off x="2270023" y="757770"/>
            <a:ext cx="7651955" cy="5594980"/>
            <a:chOff x="3171316" y="1443765"/>
            <a:chExt cx="11067166" cy="8092124"/>
          </a:xfrm>
        </p:grpSpPr>
        <p:graphicFrame>
          <p:nvGraphicFramePr>
            <p:cNvPr id="26" name="Content Placeholder 3">
              <a:extLst>
                <a:ext uri="{FF2B5EF4-FFF2-40B4-BE49-F238E27FC236}">
                  <a16:creationId xmlns:a16="http://schemas.microsoft.com/office/drawing/2014/main" id="{2427FDF9-FED4-7E50-92C2-0612EC2273F0}"/>
                </a:ext>
              </a:extLst>
            </p:cNvPr>
            <p:cNvGraphicFramePr>
              <a:graphicFrameLocks noChangeAspect="1"/>
            </p:cNvGraphicFramePr>
            <p:nvPr>
              <p:extLst>
                <p:ext uri="{D42A27DB-BD31-4B8C-83A1-F6EECF244321}">
                  <p14:modId xmlns:p14="http://schemas.microsoft.com/office/powerpoint/2010/main" val="3258529459"/>
                </p:ext>
              </p:extLst>
            </p:nvPr>
          </p:nvGraphicFramePr>
          <p:xfrm>
            <a:off x="3171316" y="1443765"/>
            <a:ext cx="11067166" cy="8092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710BBBB5-D1C8-97A9-E6E1-54A87EA01D1A}"/>
                </a:ext>
              </a:extLst>
            </p:cNvPr>
            <p:cNvGrpSpPr>
              <a:grpSpLocks noChangeAspect="1"/>
            </p:cNvGrpSpPr>
            <p:nvPr/>
          </p:nvGrpSpPr>
          <p:grpSpPr>
            <a:xfrm>
              <a:off x="5863739" y="2867473"/>
              <a:ext cx="5341321" cy="5247036"/>
              <a:chOff x="5910445" y="3333721"/>
              <a:chExt cx="4910392" cy="4823714"/>
            </a:xfrm>
          </p:grpSpPr>
          <p:grpSp>
            <p:nvGrpSpPr>
              <p:cNvPr id="28" name="Group 27">
                <a:extLst>
                  <a:ext uri="{FF2B5EF4-FFF2-40B4-BE49-F238E27FC236}">
                    <a16:creationId xmlns:a16="http://schemas.microsoft.com/office/drawing/2014/main" id="{0257AE8A-5858-D503-E142-2ECCD452A9F8}"/>
                  </a:ext>
                </a:extLst>
              </p:cNvPr>
              <p:cNvGrpSpPr/>
              <p:nvPr/>
            </p:nvGrpSpPr>
            <p:grpSpPr>
              <a:xfrm>
                <a:off x="5910445" y="3333721"/>
                <a:ext cx="4910392" cy="4823714"/>
                <a:chOff x="5910445" y="3333721"/>
                <a:chExt cx="4910392" cy="4823714"/>
              </a:xfrm>
            </p:grpSpPr>
            <p:sp>
              <p:nvSpPr>
                <p:cNvPr id="30" name="Oval 29">
                  <a:extLst>
                    <a:ext uri="{FF2B5EF4-FFF2-40B4-BE49-F238E27FC236}">
                      <a16:creationId xmlns:a16="http://schemas.microsoft.com/office/drawing/2014/main" id="{D3032F07-3F04-56CA-0C93-83F2AB3DF89D}"/>
                    </a:ext>
                  </a:extLst>
                </p:cNvPr>
                <p:cNvSpPr/>
                <p:nvPr/>
              </p:nvSpPr>
              <p:spPr>
                <a:xfrm>
                  <a:off x="5910445" y="3333721"/>
                  <a:ext cx="4910392" cy="4823714"/>
                </a:xfrm>
                <a:prstGeom prst="ellipse">
                  <a:avLst/>
                </a:prstGeom>
                <a:solidFill>
                  <a:srgbClr val="1F59A9"/>
                </a:solidFill>
                <a:ln w="25400" cap="flat" cmpd="sng" algn="ctr">
                  <a:noFill/>
                  <a:prstDash val="solid"/>
                </a:ln>
                <a:effectLst/>
              </p:spPr>
              <p:txBody>
                <a:bodyPr rtlCol="0" anchor="ctr"/>
                <a:lstStyle/>
                <a:p>
                  <a:pPr marL="0" marR="0" lvl="0" indent="0" algn="ctr" defTabSz="1280160" eaLnBrk="1" fontAlgn="base" latinLnBrk="0" hangingPunct="1">
                    <a:lnSpc>
                      <a:spcPct val="100000"/>
                    </a:lnSpc>
                    <a:spcBef>
                      <a:spcPct val="0"/>
                    </a:spcBef>
                    <a:spcAft>
                      <a:spcPct val="0"/>
                    </a:spcAft>
                    <a:buClrTx/>
                    <a:buSzTx/>
                    <a:buFontTx/>
                    <a:buNone/>
                    <a:tabLst/>
                    <a:defRPr/>
                  </a:pPr>
                  <a:endParaRPr kumimoji="0" lang="en-AU" sz="1400" b="1" i="0" u="none" strike="noStrike" kern="0" cap="none" spc="0" normalizeH="0" baseline="-2500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1C54CA0B-5678-4087-0334-842D09927E7A}"/>
                    </a:ext>
                  </a:extLst>
                </p:cNvPr>
                <p:cNvCxnSpPr/>
                <p:nvPr/>
              </p:nvCxnSpPr>
              <p:spPr>
                <a:xfrm>
                  <a:off x="8365640" y="5745578"/>
                  <a:ext cx="1270990" cy="2035431"/>
                </a:xfrm>
                <a:prstGeom prst="line">
                  <a:avLst/>
                </a:prstGeom>
                <a:noFill/>
                <a:ln w="12700" cap="flat" cmpd="sng" algn="ctr">
                  <a:solidFill>
                    <a:sysClr val="window" lastClr="FFFFFF"/>
                  </a:solidFill>
                  <a:prstDash val="solid"/>
                </a:ln>
                <a:effectLst/>
              </p:spPr>
            </p:cxnSp>
            <p:cxnSp>
              <p:nvCxnSpPr>
                <p:cNvPr id="32" name="Straight Connector 31">
                  <a:extLst>
                    <a:ext uri="{FF2B5EF4-FFF2-40B4-BE49-F238E27FC236}">
                      <a16:creationId xmlns:a16="http://schemas.microsoft.com/office/drawing/2014/main" id="{D4F28AD5-F9CF-1F38-1AAE-63C5747ACCB1}"/>
                    </a:ext>
                  </a:extLst>
                </p:cNvPr>
                <p:cNvCxnSpPr/>
                <p:nvPr/>
              </p:nvCxnSpPr>
              <p:spPr>
                <a:xfrm flipH="1">
                  <a:off x="6244264" y="5745577"/>
                  <a:ext cx="2121377" cy="1197139"/>
                </a:xfrm>
                <a:prstGeom prst="line">
                  <a:avLst/>
                </a:prstGeom>
                <a:noFill/>
                <a:ln w="12700" cap="flat" cmpd="sng" algn="ctr">
                  <a:solidFill>
                    <a:sysClr val="window" lastClr="FFFFFF"/>
                  </a:solidFill>
                  <a:prstDash val="solid"/>
                </a:ln>
                <a:effectLst/>
              </p:spPr>
            </p:cxnSp>
            <p:cxnSp>
              <p:nvCxnSpPr>
                <p:cNvPr id="33" name="Straight Connector 32">
                  <a:extLst>
                    <a:ext uri="{FF2B5EF4-FFF2-40B4-BE49-F238E27FC236}">
                      <a16:creationId xmlns:a16="http://schemas.microsoft.com/office/drawing/2014/main" id="{086530C8-CA01-572D-3C07-4E7D41F4536B}"/>
                    </a:ext>
                  </a:extLst>
                </p:cNvPr>
                <p:cNvCxnSpPr/>
                <p:nvPr/>
              </p:nvCxnSpPr>
              <p:spPr>
                <a:xfrm flipH="1" flipV="1">
                  <a:off x="6244265" y="4530860"/>
                  <a:ext cx="2121375" cy="1214716"/>
                </a:xfrm>
                <a:prstGeom prst="line">
                  <a:avLst/>
                </a:prstGeom>
                <a:noFill/>
                <a:ln w="12700" cap="flat" cmpd="sng" algn="ctr">
                  <a:solidFill>
                    <a:sysClr val="window" lastClr="FFFFFF"/>
                  </a:solidFill>
                  <a:prstDash val="solid"/>
                </a:ln>
                <a:effectLst/>
              </p:spPr>
            </p:cxnSp>
            <p:sp>
              <p:nvSpPr>
                <p:cNvPr id="34" name="TextBox 33">
                  <a:extLst>
                    <a:ext uri="{FF2B5EF4-FFF2-40B4-BE49-F238E27FC236}">
                      <a16:creationId xmlns:a16="http://schemas.microsoft.com/office/drawing/2014/main" id="{94CB77CC-1E9F-AB40-5E00-2C57796648C2}"/>
                    </a:ext>
                  </a:extLst>
                </p:cNvPr>
                <p:cNvSpPr txBox="1"/>
                <p:nvPr/>
              </p:nvSpPr>
              <p:spPr>
                <a:xfrm>
                  <a:off x="6523905" y="4206648"/>
                  <a:ext cx="2012897" cy="368307"/>
                </a:xfrm>
                <a:prstGeom prst="rect">
                  <a:avLst/>
                </a:prstGeom>
                <a:noFill/>
              </p:spPr>
              <p:txBody>
                <a:bodyPr wrap="square" rtlCol="0">
                  <a:spAutoFit/>
                </a:bodyPr>
                <a:lstStyle/>
                <a:p>
                  <a:pPr marL="0" marR="0" lvl="0" indent="0" defTabSz="1280160" eaLnBrk="1" fontAlgn="base" latinLnBrk="0" hangingPunct="1">
                    <a:lnSpc>
                      <a:spcPct val="100000"/>
                    </a:lnSpc>
                    <a:spcBef>
                      <a:spcPct val="0"/>
                    </a:spcBef>
                    <a:spcAft>
                      <a:spcPct val="0"/>
                    </a:spcAft>
                    <a:buClrTx/>
                    <a:buSzTx/>
                    <a:buFontTx/>
                    <a:buNone/>
                    <a:tabLst/>
                    <a:defRPr/>
                  </a:pPr>
                  <a:r>
                    <a:rPr kumimoji="0" lang="en-AU" b="1" i="0" u="none" strike="noStrike" kern="0" cap="none" spc="0" normalizeH="0" baseline="-25000" noProof="0" dirty="0">
                      <a:ln>
                        <a:noFill/>
                      </a:ln>
                      <a:solidFill>
                        <a:prstClr val="white"/>
                      </a:solidFill>
                      <a:effectLst/>
                      <a:uLnTx/>
                      <a:uFillTx/>
                      <a:latin typeface="Arial" panose="020B0604020202020204" pitchFamily="34" charset="0"/>
                      <a:cs typeface="Arial" panose="020B0604020202020204" pitchFamily="34" charset="0"/>
                    </a:rPr>
                    <a:t>Implementation</a:t>
                  </a:r>
                </a:p>
              </p:txBody>
            </p:sp>
            <p:sp>
              <p:nvSpPr>
                <p:cNvPr id="35" name="TextBox 34">
                  <a:extLst>
                    <a:ext uri="{FF2B5EF4-FFF2-40B4-BE49-F238E27FC236}">
                      <a16:creationId xmlns:a16="http://schemas.microsoft.com/office/drawing/2014/main" id="{75ADED83-69A2-2E26-0AC2-091E13377DB4}"/>
                    </a:ext>
                  </a:extLst>
                </p:cNvPr>
                <p:cNvSpPr txBox="1"/>
                <p:nvPr/>
              </p:nvSpPr>
              <p:spPr>
                <a:xfrm>
                  <a:off x="9063926" y="4914581"/>
                  <a:ext cx="1391643" cy="859382"/>
                </a:xfrm>
                <a:prstGeom prst="rect">
                  <a:avLst/>
                </a:prstGeom>
                <a:noFill/>
              </p:spPr>
              <p:txBody>
                <a:bodyPr wrap="square" rtlCol="0">
                  <a:spAutoFit/>
                </a:bodyPr>
                <a:lstStyle/>
                <a:p>
                  <a:pPr marL="0" marR="0" lvl="0" indent="0" algn="ctr" defTabSz="1280160" eaLnBrk="1" fontAlgn="base" latinLnBrk="0" hangingPunct="1">
                    <a:lnSpc>
                      <a:spcPct val="100000"/>
                    </a:lnSpc>
                    <a:spcBef>
                      <a:spcPct val="0"/>
                    </a:spcBef>
                    <a:spcAft>
                      <a:spcPct val="0"/>
                    </a:spcAft>
                    <a:buClrTx/>
                    <a:buSzTx/>
                    <a:buFontTx/>
                    <a:buNone/>
                    <a:tabLst/>
                    <a:defRPr/>
                  </a:pPr>
                  <a:r>
                    <a:rPr kumimoji="0" lang="en-AU" b="1" i="0" u="none" strike="noStrike" kern="0" cap="none" spc="0" normalizeH="0" baseline="-25000" noProof="0" dirty="0">
                      <a:ln>
                        <a:noFill/>
                      </a:ln>
                      <a:solidFill>
                        <a:prstClr val="white"/>
                      </a:solidFill>
                      <a:effectLst/>
                      <a:uLnTx/>
                      <a:uFillTx/>
                      <a:latin typeface="Arial" panose="020B0604020202020204" pitchFamily="34" charset="0"/>
                      <a:cs typeface="Arial" panose="020B0604020202020204" pitchFamily="34" charset="0"/>
                    </a:rPr>
                    <a:t>Structuring the Problem</a:t>
                  </a:r>
                </a:p>
              </p:txBody>
            </p:sp>
            <p:sp>
              <p:nvSpPr>
                <p:cNvPr id="36" name="TextBox 35">
                  <a:extLst>
                    <a:ext uri="{FF2B5EF4-FFF2-40B4-BE49-F238E27FC236}">
                      <a16:creationId xmlns:a16="http://schemas.microsoft.com/office/drawing/2014/main" id="{2805C588-442B-C605-D28E-9BD7C7F12019}"/>
                    </a:ext>
                  </a:extLst>
                </p:cNvPr>
                <p:cNvSpPr txBox="1"/>
                <p:nvPr/>
              </p:nvSpPr>
              <p:spPr>
                <a:xfrm>
                  <a:off x="7348345" y="6872022"/>
                  <a:ext cx="1296940" cy="613845"/>
                </a:xfrm>
                <a:prstGeom prst="rect">
                  <a:avLst/>
                </a:prstGeom>
                <a:noFill/>
              </p:spPr>
              <p:txBody>
                <a:bodyPr wrap="square" rtlCol="0">
                  <a:spAutoFit/>
                </a:bodyPr>
                <a:lstStyle/>
                <a:p>
                  <a:pPr marL="0" marR="0" lvl="0" indent="0" algn="ctr" defTabSz="1280160" eaLnBrk="1" fontAlgn="base" latinLnBrk="0" hangingPunct="1">
                    <a:lnSpc>
                      <a:spcPct val="100000"/>
                    </a:lnSpc>
                    <a:spcBef>
                      <a:spcPct val="0"/>
                    </a:spcBef>
                    <a:spcAft>
                      <a:spcPct val="0"/>
                    </a:spcAft>
                    <a:buClrTx/>
                    <a:buSzTx/>
                    <a:buFontTx/>
                    <a:buNone/>
                    <a:tabLst/>
                    <a:defRPr/>
                  </a:pPr>
                  <a:r>
                    <a:rPr kumimoji="0" lang="en-AU" b="1" i="0" u="none" strike="noStrike" kern="0" cap="none" spc="0" normalizeH="0" baseline="-25000" noProof="0" dirty="0">
                      <a:ln>
                        <a:noFill/>
                      </a:ln>
                      <a:solidFill>
                        <a:prstClr val="white"/>
                      </a:solidFill>
                      <a:effectLst/>
                      <a:uLnTx/>
                      <a:uFillTx/>
                      <a:latin typeface="Arial" panose="020B0604020202020204" pitchFamily="34" charset="0"/>
                      <a:cs typeface="Arial" panose="020B0604020202020204" pitchFamily="34" charset="0"/>
                    </a:rPr>
                    <a:t>Exploring Solutions</a:t>
                  </a:r>
                </a:p>
              </p:txBody>
            </p:sp>
            <p:sp>
              <p:nvSpPr>
                <p:cNvPr id="37" name="TextBox 36">
                  <a:extLst>
                    <a:ext uri="{FF2B5EF4-FFF2-40B4-BE49-F238E27FC236}">
                      <a16:creationId xmlns:a16="http://schemas.microsoft.com/office/drawing/2014/main" id="{83A9F768-B35F-A93E-DDBE-1379AD9D7CE9}"/>
                    </a:ext>
                  </a:extLst>
                </p:cNvPr>
                <p:cNvSpPr txBox="1"/>
                <p:nvPr/>
              </p:nvSpPr>
              <p:spPr>
                <a:xfrm>
                  <a:off x="6051405" y="5369186"/>
                  <a:ext cx="1372329" cy="613845"/>
                </a:xfrm>
                <a:prstGeom prst="rect">
                  <a:avLst/>
                </a:prstGeom>
                <a:noFill/>
              </p:spPr>
              <p:txBody>
                <a:bodyPr wrap="square" rtlCol="0">
                  <a:spAutoFit/>
                </a:bodyPr>
                <a:lstStyle/>
                <a:p>
                  <a:pPr marL="0" marR="0" lvl="0" indent="0" algn="ctr" defTabSz="1280160" eaLnBrk="1" fontAlgn="base" latinLnBrk="0" hangingPunct="1">
                    <a:lnSpc>
                      <a:spcPct val="100000"/>
                    </a:lnSpc>
                    <a:spcBef>
                      <a:spcPct val="0"/>
                    </a:spcBef>
                    <a:spcAft>
                      <a:spcPct val="0"/>
                    </a:spcAft>
                    <a:buClrTx/>
                    <a:buSzTx/>
                    <a:buFontTx/>
                    <a:buNone/>
                    <a:tabLst/>
                    <a:defRPr/>
                  </a:pPr>
                  <a:r>
                    <a:rPr kumimoji="0" lang="en-AU" b="1" i="0" u="none" strike="noStrike" kern="0" cap="none" spc="0" normalizeH="0" baseline="-25000" noProof="0" dirty="0">
                      <a:ln>
                        <a:noFill/>
                      </a:ln>
                      <a:solidFill>
                        <a:prstClr val="white"/>
                      </a:solidFill>
                      <a:effectLst/>
                      <a:uLnTx/>
                      <a:uFillTx/>
                      <a:latin typeface="Arial" panose="020B0604020202020204" pitchFamily="34" charset="0"/>
                      <a:cs typeface="Arial" panose="020B0604020202020204" pitchFamily="34" charset="0"/>
                    </a:rPr>
                    <a:t>Appraising Solutions</a:t>
                  </a:r>
                </a:p>
              </p:txBody>
            </p:sp>
            <p:cxnSp>
              <p:nvCxnSpPr>
                <p:cNvPr id="38" name="Straight Connector 37">
                  <a:extLst>
                    <a:ext uri="{FF2B5EF4-FFF2-40B4-BE49-F238E27FC236}">
                      <a16:creationId xmlns:a16="http://schemas.microsoft.com/office/drawing/2014/main" id="{94D5B2DE-385B-C409-ED1F-A9F0D7662BEE}"/>
                    </a:ext>
                  </a:extLst>
                </p:cNvPr>
                <p:cNvCxnSpPr>
                  <a:cxnSpLocks/>
                  <a:stCxn id="30" idx="0"/>
                </p:cNvCxnSpPr>
                <p:nvPr/>
              </p:nvCxnSpPr>
              <p:spPr>
                <a:xfrm flipH="1">
                  <a:off x="8365638" y="3333721"/>
                  <a:ext cx="3" cy="2411854"/>
                </a:xfrm>
                <a:prstGeom prst="line">
                  <a:avLst/>
                </a:prstGeom>
                <a:noFill/>
                <a:ln w="12700" cap="flat" cmpd="sng" algn="ctr">
                  <a:solidFill>
                    <a:sysClr val="window" lastClr="FFFFFF"/>
                  </a:solidFill>
                  <a:prstDash val="solid"/>
                </a:ln>
                <a:effectLst/>
              </p:spPr>
            </p:cxnSp>
          </p:grpSp>
          <p:sp>
            <p:nvSpPr>
              <p:cNvPr id="29" name="Oval 28">
                <a:extLst>
                  <a:ext uri="{FF2B5EF4-FFF2-40B4-BE49-F238E27FC236}">
                    <a16:creationId xmlns:a16="http://schemas.microsoft.com/office/drawing/2014/main" id="{08BC0498-A5FF-6C0A-9C80-D8AE319CA402}"/>
                  </a:ext>
                </a:extLst>
              </p:cNvPr>
              <p:cNvSpPr>
                <a:spLocks noChangeAspect="1"/>
              </p:cNvSpPr>
              <p:nvPr/>
            </p:nvSpPr>
            <p:spPr>
              <a:xfrm>
                <a:off x="7703378" y="5022043"/>
                <a:ext cx="1324525" cy="1270520"/>
              </a:xfrm>
              <a:prstGeom prst="ellipse">
                <a:avLst/>
              </a:prstGeom>
              <a:solidFill>
                <a:sysClr val="window" lastClr="FFFFFF"/>
              </a:solidFill>
              <a:ln w="12700" cap="flat" cmpd="sng" algn="ctr">
                <a:solidFill>
                  <a:sysClr val="window" lastClr="FFFFFF"/>
                </a:solidFill>
                <a:prstDash val="solid"/>
              </a:ln>
              <a:effectLst/>
            </p:spPr>
            <p:txBody>
              <a:bodyPr rtlCol="0" anchor="ctr"/>
              <a:lstStyle/>
              <a:p>
                <a:pPr marL="0" marR="0" lvl="0" indent="0" algn="ctr" defTabSz="1280160" eaLnBrk="1" fontAlgn="base" latinLnBrk="0" hangingPunct="1">
                  <a:lnSpc>
                    <a:spcPct val="100000"/>
                  </a:lnSpc>
                  <a:spcBef>
                    <a:spcPct val="0"/>
                  </a:spcBef>
                  <a:spcAft>
                    <a:spcPct val="0"/>
                  </a:spcAft>
                  <a:buClrTx/>
                  <a:buSzTx/>
                  <a:buFontTx/>
                  <a:buNone/>
                  <a:tabLst/>
                  <a:defRPr/>
                </a:pPr>
                <a:endParaRPr kumimoji="0" lang="en-AU" sz="1400" b="1" i="0" u="none" strike="noStrike" kern="0" cap="none" spc="0" normalizeH="0" baseline="-25000" noProof="0">
                  <a:ln>
                    <a:noFill/>
                  </a:ln>
                  <a:solidFill>
                    <a:prstClr val="white"/>
                  </a:solidFill>
                  <a:effectLst/>
                  <a:uLnTx/>
                  <a:uFillTx/>
                  <a:latin typeface="Arial" panose="020B0604020202020204" pitchFamily="34" charset="0"/>
                  <a:cs typeface="Arial" panose="020B0604020202020204" pitchFamily="34" charset="0"/>
                </a:endParaRPr>
              </a:p>
            </p:txBody>
          </p:sp>
        </p:grpSp>
      </p:grpSp>
      <p:sp>
        <p:nvSpPr>
          <p:cNvPr id="39" name="Line Callout 1 (Border and Accent Bar) 34">
            <a:extLst>
              <a:ext uri="{FF2B5EF4-FFF2-40B4-BE49-F238E27FC236}">
                <a16:creationId xmlns:a16="http://schemas.microsoft.com/office/drawing/2014/main" id="{1D594DB5-C85D-C284-DDEA-58D9AB57A7CC}"/>
              </a:ext>
            </a:extLst>
          </p:cNvPr>
          <p:cNvSpPr/>
          <p:nvPr/>
        </p:nvSpPr>
        <p:spPr>
          <a:xfrm>
            <a:off x="9521524" y="1462794"/>
            <a:ext cx="2144387" cy="884070"/>
          </a:xfrm>
          <a:prstGeom prst="accentBorderCallout1">
            <a:avLst>
              <a:gd name="adj1" fmla="val 46485"/>
              <a:gd name="adj2" fmla="val -6181"/>
              <a:gd name="adj3" fmla="val 43522"/>
              <a:gd name="adj4" fmla="val -45118"/>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AU"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Big Thinking</a:t>
            </a:r>
          </a:p>
          <a:p>
            <a:pPr marL="0" marR="0" lvl="0" indent="0" defTabSz="1280160" eaLnBrk="1" fontAlgn="base" latinLnBrk="0" hangingPunct="1">
              <a:lnSpc>
                <a:spcPct val="100000"/>
              </a:lnSpc>
              <a:spcBef>
                <a:spcPct val="0"/>
              </a:spcBef>
              <a:buClrTx/>
              <a:buSzTx/>
              <a:buFontTx/>
              <a:buNone/>
              <a:tabLst/>
              <a:defRPr/>
            </a:pPr>
            <a:r>
              <a:rPr kumimoji="0" lang="en-AU" b="0" i="0" u="none" strike="noStrike" kern="0" cap="none" spc="0" normalizeH="0" baseline="-2500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Context-first approach, rather than focussing unduly on detailed analysis &amp; modelling</a:t>
            </a:r>
          </a:p>
        </p:txBody>
      </p:sp>
      <p:sp>
        <p:nvSpPr>
          <p:cNvPr id="40" name="Line Callout 1 (Border and Accent Bar) 36">
            <a:extLst>
              <a:ext uri="{FF2B5EF4-FFF2-40B4-BE49-F238E27FC236}">
                <a16:creationId xmlns:a16="http://schemas.microsoft.com/office/drawing/2014/main" id="{A31DAAD0-E483-7637-3512-428E04866AD3}"/>
              </a:ext>
            </a:extLst>
          </p:cNvPr>
          <p:cNvSpPr/>
          <p:nvPr/>
        </p:nvSpPr>
        <p:spPr>
          <a:xfrm>
            <a:off x="9656822" y="5323673"/>
            <a:ext cx="2354929" cy="699404"/>
          </a:xfrm>
          <a:prstGeom prst="accentBorderCallout1">
            <a:avLst>
              <a:gd name="adj1" fmla="val 72136"/>
              <a:gd name="adj2" fmla="val -7962"/>
              <a:gd name="adj3" fmla="val 22994"/>
              <a:gd name="adj4" fmla="val -40090"/>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AU"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Impacts and thresholds</a:t>
            </a:r>
          </a:p>
          <a:p>
            <a:pPr marL="0" marR="0" lvl="0" indent="0" defTabSz="1280160" eaLnBrk="1" fontAlgn="base" latinLnBrk="0" hangingPunct="1">
              <a:lnSpc>
                <a:spcPct val="100000"/>
              </a:lnSpc>
              <a:spcBef>
                <a:spcPct val="0"/>
              </a:spcBef>
              <a:buClrTx/>
              <a:buSzTx/>
              <a:buFontTx/>
              <a:buNone/>
              <a:tabLst/>
              <a:defRPr/>
            </a:pPr>
            <a:r>
              <a:rPr kumimoji="0" lang="en-AU" b="0" i="0" u="none" strike="noStrike" kern="0" cap="none" spc="0" normalizeH="0" baseline="-2500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Identify tipping points, start discussing trigger points.</a:t>
            </a:r>
          </a:p>
        </p:txBody>
      </p:sp>
      <p:sp>
        <p:nvSpPr>
          <p:cNvPr id="41" name="Line Callout 1 (Border and Accent Bar) 38">
            <a:extLst>
              <a:ext uri="{FF2B5EF4-FFF2-40B4-BE49-F238E27FC236}">
                <a16:creationId xmlns:a16="http://schemas.microsoft.com/office/drawing/2014/main" id="{5A08BB62-9B7B-44DD-37B7-AF7CA296E831}"/>
              </a:ext>
            </a:extLst>
          </p:cNvPr>
          <p:cNvSpPr/>
          <p:nvPr/>
        </p:nvSpPr>
        <p:spPr>
          <a:xfrm>
            <a:off x="240095" y="5077123"/>
            <a:ext cx="2750673" cy="1253402"/>
          </a:xfrm>
          <a:prstGeom prst="accentBorderCallout1">
            <a:avLst>
              <a:gd name="adj1" fmla="val 24131"/>
              <a:gd name="adj2" fmla="val 105181"/>
              <a:gd name="adj3" fmla="val 33001"/>
              <a:gd name="adj4" fmla="val 125060"/>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AU"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Option Pathways</a:t>
            </a:r>
            <a:endParaRPr kumimoji="0" lang="en-AU" b="0"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endParaRPr>
          </a:p>
          <a:p>
            <a:pPr marL="0" marR="0" lvl="0" indent="0" defTabSz="1280160" eaLnBrk="1" fontAlgn="base" latinLnBrk="0" hangingPunct="1">
              <a:lnSpc>
                <a:spcPct val="100000"/>
              </a:lnSpc>
              <a:spcBef>
                <a:spcPct val="0"/>
              </a:spcBef>
              <a:buClrTx/>
              <a:buSzTx/>
              <a:buFontTx/>
              <a:buNone/>
              <a:tabLst/>
              <a:defRPr/>
            </a:pP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Sequencing actions over time, to respond to thresholds and objectives, with identified tipping points and trigger points, to avoid lock-ins and keep options open</a:t>
            </a:r>
            <a:endParaRPr kumimoji="0" lang="en-AU" b="1"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
        <p:nvSpPr>
          <p:cNvPr id="43" name="Line Callout 1 (Border and Accent Bar) 40">
            <a:extLst>
              <a:ext uri="{FF2B5EF4-FFF2-40B4-BE49-F238E27FC236}">
                <a16:creationId xmlns:a16="http://schemas.microsoft.com/office/drawing/2014/main" id="{3493A68E-5746-CE15-8A6C-6F8E2C3E0C42}"/>
              </a:ext>
            </a:extLst>
          </p:cNvPr>
          <p:cNvSpPr/>
          <p:nvPr/>
        </p:nvSpPr>
        <p:spPr>
          <a:xfrm>
            <a:off x="9815751" y="2986964"/>
            <a:ext cx="2144387" cy="884070"/>
          </a:xfrm>
          <a:prstGeom prst="accentBorderCallout1">
            <a:avLst>
              <a:gd name="adj1" fmla="val 84234"/>
              <a:gd name="adj2" fmla="val -4798"/>
              <a:gd name="adj3" fmla="val 112882"/>
              <a:gd name="adj4" fmla="val -46805"/>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US"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Multiple Plausible Futures</a:t>
            </a:r>
          </a:p>
          <a:p>
            <a:pPr marL="0" marR="0" lvl="0" indent="0" defTabSz="1280160" eaLnBrk="1" fontAlgn="base" latinLnBrk="0" hangingPunct="1">
              <a:lnSpc>
                <a:spcPct val="100000"/>
              </a:lnSpc>
              <a:spcBef>
                <a:spcPct val="0"/>
              </a:spcBef>
              <a:buClrTx/>
              <a:buSzTx/>
              <a:buFontTx/>
              <a:buNone/>
              <a:tabLst/>
              <a:defRPr/>
            </a:pPr>
            <a:r>
              <a:rPr kumimoji="0" lang="en-US"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Broad range, incl. ‘Extreme plausible’ </a:t>
            </a:r>
            <a:r>
              <a:rPr kumimoji="0" lang="en-US"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or </a:t>
            </a:r>
            <a:r>
              <a:rPr kumimoji="0" lang="en-US"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‘low probability high impact’ </a:t>
            </a:r>
            <a:r>
              <a:rPr kumimoji="0" lang="en-US"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scenarios</a:t>
            </a:r>
            <a:endPar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endParaRPr>
          </a:p>
        </p:txBody>
      </p:sp>
      <p:sp>
        <p:nvSpPr>
          <p:cNvPr id="44" name="Line Callout 1 (Border and Accent Bar) 45">
            <a:extLst>
              <a:ext uri="{FF2B5EF4-FFF2-40B4-BE49-F238E27FC236}">
                <a16:creationId xmlns:a16="http://schemas.microsoft.com/office/drawing/2014/main" id="{BD2AC596-C765-2FD5-5AAF-E5EEF40D1E55}"/>
              </a:ext>
            </a:extLst>
          </p:cNvPr>
          <p:cNvSpPr/>
          <p:nvPr/>
        </p:nvSpPr>
        <p:spPr>
          <a:xfrm>
            <a:off x="368310" y="3935377"/>
            <a:ext cx="2270411" cy="699404"/>
          </a:xfrm>
          <a:prstGeom prst="accentBorderCallout1">
            <a:avLst>
              <a:gd name="adj1" fmla="val 73647"/>
              <a:gd name="adj2" fmla="val 104053"/>
              <a:gd name="adj3" fmla="val 195427"/>
              <a:gd name="adj4" fmla="val 146111"/>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AU"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Visualisation</a:t>
            </a:r>
          </a:p>
          <a:p>
            <a:pPr marL="0" marR="0" lvl="0" indent="0" defTabSz="1280160" eaLnBrk="1" fontAlgn="base" latinLnBrk="0" hangingPunct="1">
              <a:lnSpc>
                <a:spcPct val="100000"/>
              </a:lnSpc>
              <a:spcBef>
                <a:spcPct val="0"/>
              </a:spcBef>
              <a:buClrTx/>
              <a:buSzTx/>
              <a:buFontTx/>
              <a:buNone/>
              <a:tabLst/>
              <a:defRPr/>
            </a:pP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Route-map</a:t>
            </a:r>
            <a:r>
              <a:rPr kumimoji="0" lang="en-AU" b="1" i="0" u="none" strike="noStrike" kern="0" cap="none" spc="0" normalizeH="0" baseline="-25000" noProof="0" dirty="0">
                <a:ln>
                  <a:noFill/>
                </a:ln>
                <a:solidFill>
                  <a:srgbClr val="0070C0"/>
                </a:solidFill>
                <a:effectLst/>
                <a:uLnTx/>
                <a:uFillTx/>
                <a:latin typeface="Arial" panose="020B0604020202020204" pitchFamily="34" charset="0"/>
                <a:cs typeface="Arial" panose="020B0604020202020204" pitchFamily="34" charset="0"/>
              </a:rPr>
              <a:t> </a:t>
            </a: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decision trees for pathways</a:t>
            </a:r>
          </a:p>
        </p:txBody>
      </p:sp>
      <p:sp>
        <p:nvSpPr>
          <p:cNvPr id="45" name="Line Callout 1 (Border and Accent Bar) 48">
            <a:extLst>
              <a:ext uri="{FF2B5EF4-FFF2-40B4-BE49-F238E27FC236}">
                <a16:creationId xmlns:a16="http://schemas.microsoft.com/office/drawing/2014/main" id="{CE58A8C0-DAE8-DF3C-0356-87D20B365BAB}"/>
              </a:ext>
            </a:extLst>
          </p:cNvPr>
          <p:cNvSpPr/>
          <p:nvPr/>
        </p:nvSpPr>
        <p:spPr>
          <a:xfrm>
            <a:off x="369845" y="2878009"/>
            <a:ext cx="2270410" cy="699404"/>
          </a:xfrm>
          <a:prstGeom prst="accentBorderCallout1">
            <a:avLst>
              <a:gd name="adj1" fmla="val 69003"/>
              <a:gd name="adj2" fmla="val 107308"/>
              <a:gd name="adj3" fmla="val 180326"/>
              <a:gd name="adj4" fmla="val 130247"/>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AU"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Appraising pathways </a:t>
            </a: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not just individual options (valuing flexibility, real options, etc.) </a:t>
            </a:r>
          </a:p>
        </p:txBody>
      </p:sp>
      <p:sp>
        <p:nvSpPr>
          <p:cNvPr id="46" name="TextBox 45">
            <a:extLst>
              <a:ext uri="{FF2B5EF4-FFF2-40B4-BE49-F238E27FC236}">
                <a16:creationId xmlns:a16="http://schemas.microsoft.com/office/drawing/2014/main" id="{10229C49-FE55-FC85-4664-82DE41978B1C}"/>
              </a:ext>
            </a:extLst>
          </p:cNvPr>
          <p:cNvSpPr txBox="1"/>
          <p:nvPr/>
        </p:nvSpPr>
        <p:spPr>
          <a:xfrm>
            <a:off x="2270023" y="107389"/>
            <a:ext cx="7651955" cy="646331"/>
          </a:xfrm>
          <a:prstGeom prst="rect">
            <a:avLst/>
          </a:prstGeom>
          <a:noFill/>
        </p:spPr>
        <p:txBody>
          <a:bodyPr wrap="square" rtlCol="0">
            <a:spAutoFit/>
          </a:bodyPr>
          <a:lstStyle>
            <a:defPPr>
              <a:defRPr lang="en-US"/>
            </a:defPPr>
            <a:lvl1pPr>
              <a:spcAft>
                <a:spcPts val="1200"/>
              </a:spcAft>
              <a:defRPr sz="3600" b="1">
                <a:solidFill>
                  <a:srgbClr val="1F59A9"/>
                </a:solidFill>
                <a:latin typeface="Arial" panose="020B0604020202020204" pitchFamily="34" charset="0"/>
                <a:cs typeface="Arial" panose="020B0604020202020204" pitchFamily="34" charset="0"/>
              </a:defRPr>
            </a:lvl1pPr>
          </a:lstStyle>
          <a:p>
            <a:pPr algn="ctr"/>
            <a:r>
              <a:rPr lang="en-AU" dirty="0"/>
              <a:t>Adaptive Planning Process</a:t>
            </a:r>
          </a:p>
        </p:txBody>
      </p:sp>
      <p:sp>
        <p:nvSpPr>
          <p:cNvPr id="42" name="Line Callout 1 (Border and Accent Bar) 39">
            <a:extLst>
              <a:ext uri="{FF2B5EF4-FFF2-40B4-BE49-F238E27FC236}">
                <a16:creationId xmlns:a16="http://schemas.microsoft.com/office/drawing/2014/main" id="{C5AE3ABF-BF1C-C2C2-0519-677A65AC9105}"/>
              </a:ext>
            </a:extLst>
          </p:cNvPr>
          <p:cNvSpPr/>
          <p:nvPr/>
        </p:nvSpPr>
        <p:spPr>
          <a:xfrm>
            <a:off x="356588" y="1421757"/>
            <a:ext cx="2750674" cy="1068736"/>
          </a:xfrm>
          <a:prstGeom prst="accentBorderCallout1">
            <a:avLst>
              <a:gd name="adj1" fmla="val 5287"/>
              <a:gd name="adj2" fmla="val 106562"/>
              <a:gd name="adj3" fmla="val -32938"/>
              <a:gd name="adj4" fmla="val 163629"/>
            </a:avLst>
          </a:prstGeom>
          <a:solidFill>
            <a:srgbClr val="F9B587"/>
          </a:solidFill>
          <a:ln>
            <a:solidFill>
              <a:srgbClr val="F58233"/>
            </a:solidFill>
          </a:ln>
        </p:spPr>
        <p:txBody>
          <a:bodyPr wrap="square" lIns="72000" tIns="72000" rIns="72000" bIns="72000" anchor="ctr" anchorCtr="1">
            <a:spAutoFit/>
          </a:bodyPr>
          <a:lstStyle/>
          <a:p>
            <a:pPr marL="0" marR="0" lvl="0" indent="0" defTabSz="1280160" eaLnBrk="1" fontAlgn="base" latinLnBrk="0" hangingPunct="1">
              <a:lnSpc>
                <a:spcPct val="100000"/>
              </a:lnSpc>
              <a:spcBef>
                <a:spcPct val="0"/>
              </a:spcBef>
              <a:buClrTx/>
              <a:buSzTx/>
              <a:buFontTx/>
              <a:buNone/>
              <a:tabLst/>
              <a:defRPr/>
            </a:pPr>
            <a:r>
              <a:rPr kumimoji="0" lang="en-AU" b="1" i="0" u="none" strike="noStrike" kern="0" cap="none" spc="0" normalizeH="0" baseline="-25000" noProof="0" dirty="0">
                <a:ln>
                  <a:noFill/>
                </a:ln>
                <a:solidFill>
                  <a:srgbClr val="1F59A9"/>
                </a:solidFill>
                <a:effectLst/>
                <a:uLnTx/>
                <a:uFillTx/>
                <a:latin typeface="Arial" panose="020B0604020202020204" pitchFamily="34" charset="0"/>
                <a:cs typeface="Arial" panose="020B0604020202020204" pitchFamily="34" charset="0"/>
              </a:rPr>
              <a:t>Living Plan</a:t>
            </a:r>
            <a:r>
              <a:rPr kumimoji="0" lang="en-AU" b="1" i="0" u="none" strike="noStrike" kern="0" cap="none" spc="0" normalizeH="0" baseline="-2500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1280160" eaLnBrk="1" fontAlgn="base" latinLnBrk="0" hangingPunct="1">
              <a:lnSpc>
                <a:spcPct val="100000"/>
              </a:lnSpc>
              <a:spcBef>
                <a:spcPct val="0"/>
              </a:spcBef>
              <a:buClrTx/>
              <a:buSzTx/>
              <a:buFontTx/>
              <a:buNone/>
              <a:tabLst/>
              <a:defRPr/>
            </a:pP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Framework for monitoring</a:t>
            </a:r>
            <a:r>
              <a:rPr kumimoji="0" lang="en-AU" b="1"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a:t>
            </a: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indicators of change,</a:t>
            </a:r>
            <a:r>
              <a:rPr kumimoji="0" lang="en-AU" b="1"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a:t>
            </a: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and</a:t>
            </a:r>
            <a:r>
              <a:rPr kumimoji="0" lang="en-AU" b="1"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a:t>
            </a: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updating</a:t>
            </a:r>
            <a:r>
              <a:rPr kumimoji="0" lang="en-AU" b="1"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a:t>
            </a:r>
            <a:r>
              <a:rPr kumimoji="0" lang="en-AU" b="0" i="0" u="none" strike="noStrike" kern="0" cap="none" spc="0" normalizeH="0" baseline="-25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plan at regular intervals, to allow for uncertainty &amp; change</a:t>
            </a:r>
          </a:p>
        </p:txBody>
      </p:sp>
    </p:spTree>
    <p:extLst>
      <p:ext uri="{BB962C8B-B14F-4D97-AF65-F5344CB8AC3E}">
        <p14:creationId xmlns:p14="http://schemas.microsoft.com/office/powerpoint/2010/main" val="369580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A91A3B-F2BE-EDBC-BEF2-E53582F81E39}"/>
              </a:ext>
            </a:extLst>
          </p:cNvPr>
          <p:cNvSpPr txBox="1"/>
          <p:nvPr/>
        </p:nvSpPr>
        <p:spPr>
          <a:xfrm>
            <a:off x="554174" y="1730638"/>
            <a:ext cx="10586265" cy="335476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“PESTLE” analysis (political, economic, social, technological, legal and environmental)</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Classification of uncertainties as variables, key decision points (thresholds and shocks)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Graphical representation of option pathways</a:t>
            </a:r>
          </a:p>
        </p:txBody>
      </p:sp>
      <p:sp>
        <p:nvSpPr>
          <p:cNvPr id="5" name="TextBox 4">
            <a:extLst>
              <a:ext uri="{FF2B5EF4-FFF2-40B4-BE49-F238E27FC236}">
                <a16:creationId xmlns:a16="http://schemas.microsoft.com/office/drawing/2014/main" id="{392E3ADF-20A5-8411-8FA1-94D4C84C5B52}"/>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Adaptive Planning Process</a:t>
            </a:r>
          </a:p>
        </p:txBody>
      </p:sp>
    </p:spTree>
    <p:extLst>
      <p:ext uri="{BB962C8B-B14F-4D97-AF65-F5344CB8AC3E}">
        <p14:creationId xmlns:p14="http://schemas.microsoft.com/office/powerpoint/2010/main" val="54337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10070" y="951948"/>
            <a:ext cx="7341704" cy="6288156"/>
          </a:xfrm>
          <a:prstGeom prst="rect">
            <a:avLst/>
          </a:prstGeom>
        </p:spPr>
      </p:sp>
      <p:grpSp>
        <p:nvGrpSpPr>
          <p:cNvPr id="20" name="Group 19"/>
          <p:cNvGrpSpPr/>
          <p:nvPr/>
        </p:nvGrpSpPr>
        <p:grpSpPr>
          <a:xfrm>
            <a:off x="5033969" y="1137320"/>
            <a:ext cx="2071253" cy="4583360"/>
            <a:chOff x="1615606" y="79513"/>
            <a:chExt cx="2224707" cy="3310945"/>
          </a:xfrm>
        </p:grpSpPr>
        <p:grpSp>
          <p:nvGrpSpPr>
            <p:cNvPr id="24" name="Group 23"/>
            <p:cNvGrpSpPr/>
            <p:nvPr/>
          </p:nvGrpSpPr>
          <p:grpSpPr>
            <a:xfrm>
              <a:off x="2190566" y="79513"/>
              <a:ext cx="1074788" cy="3310945"/>
              <a:chOff x="2190566" y="79513"/>
              <a:chExt cx="1074788" cy="3310945"/>
            </a:xfrm>
          </p:grpSpPr>
          <p:sp>
            <p:nvSpPr>
              <p:cNvPr id="44" name="Google Shape;3777;p79"/>
              <p:cNvSpPr>
                <a:spLocks/>
              </p:cNvSpPr>
              <p:nvPr/>
            </p:nvSpPr>
            <p:spPr bwMode="auto">
              <a:xfrm>
                <a:off x="2609142" y="1012021"/>
                <a:ext cx="650158" cy="446810"/>
              </a:xfrm>
              <a:custGeom>
                <a:avLst/>
                <a:gdLst>
                  <a:gd name="T0" fmla="*/ 2147483646 w 977"/>
                  <a:gd name="T1" fmla="*/ 0 h 540"/>
                  <a:gd name="T2" fmla="*/ 0 w 977"/>
                  <a:gd name="T3" fmla="*/ 0 h 540"/>
                  <a:gd name="T4" fmla="*/ 2147483646 w 977"/>
                  <a:gd name="T5" fmla="*/ 2147483646 h 540"/>
                  <a:gd name="T6" fmla="*/ 2147483646 w 977"/>
                  <a:gd name="T7" fmla="*/ 2147483646 h 540"/>
                  <a:gd name="T8" fmla="*/ 2147483646 w 977"/>
                  <a:gd name="T9" fmla="*/ 0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0" extrusionOk="0">
                    <a:moveTo>
                      <a:pt x="540" y="0"/>
                    </a:moveTo>
                    <a:lnTo>
                      <a:pt x="0" y="0"/>
                    </a:lnTo>
                    <a:lnTo>
                      <a:pt x="438" y="540"/>
                    </a:lnTo>
                    <a:lnTo>
                      <a:pt x="977" y="540"/>
                    </a:lnTo>
                    <a:lnTo>
                      <a:pt x="540" y="0"/>
                    </a:lnTo>
                    <a:close/>
                  </a:path>
                </a:pathLst>
              </a:custGeom>
              <a:solidFill>
                <a:srgbClr val="009BAB"/>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5" name="Google Shape;3778;p79"/>
              <p:cNvSpPr>
                <a:spLocks/>
              </p:cNvSpPr>
              <p:nvPr/>
            </p:nvSpPr>
            <p:spPr bwMode="auto">
              <a:xfrm>
                <a:off x="2609142" y="565212"/>
                <a:ext cx="650158" cy="446810"/>
              </a:xfrm>
              <a:custGeom>
                <a:avLst/>
                <a:gdLst>
                  <a:gd name="T0" fmla="*/ 2147483646 w 977"/>
                  <a:gd name="T1" fmla="*/ 0 h 540"/>
                  <a:gd name="T2" fmla="*/ 2147483646 w 977"/>
                  <a:gd name="T3" fmla="*/ 0 h 540"/>
                  <a:gd name="T4" fmla="*/ 0 w 977"/>
                  <a:gd name="T5" fmla="*/ 2147483646 h 540"/>
                  <a:gd name="T6" fmla="*/ 2147483646 w 977"/>
                  <a:gd name="T7" fmla="*/ 2147483646 h 540"/>
                  <a:gd name="T8" fmla="*/ 2147483646 w 977"/>
                  <a:gd name="T9" fmla="*/ 0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0" extrusionOk="0">
                    <a:moveTo>
                      <a:pt x="977" y="0"/>
                    </a:moveTo>
                    <a:lnTo>
                      <a:pt x="438" y="0"/>
                    </a:lnTo>
                    <a:lnTo>
                      <a:pt x="0" y="540"/>
                    </a:lnTo>
                    <a:lnTo>
                      <a:pt x="540" y="540"/>
                    </a:lnTo>
                    <a:lnTo>
                      <a:pt x="977" y="0"/>
                    </a:lnTo>
                    <a:close/>
                  </a:path>
                </a:pathLst>
              </a:custGeom>
              <a:solidFill>
                <a:srgbClr val="009BAB">
                  <a:alpha val="8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6" name="Google Shape;3779;p79"/>
              <p:cNvSpPr>
                <a:spLocks/>
              </p:cNvSpPr>
              <p:nvPr/>
            </p:nvSpPr>
            <p:spPr bwMode="auto">
              <a:xfrm>
                <a:off x="2190566" y="1501857"/>
                <a:ext cx="650157" cy="448465"/>
              </a:xfrm>
              <a:custGeom>
                <a:avLst/>
                <a:gdLst>
                  <a:gd name="T0" fmla="*/ 0 w 977"/>
                  <a:gd name="T1" fmla="*/ 2147483646 h 542"/>
                  <a:gd name="T2" fmla="*/ 2147483646 w 977"/>
                  <a:gd name="T3" fmla="*/ 2147483646 h 542"/>
                  <a:gd name="T4" fmla="*/ 2147483646 w 977"/>
                  <a:gd name="T5" fmla="*/ 0 h 542"/>
                  <a:gd name="T6" fmla="*/ 2147483646 w 977"/>
                  <a:gd name="T7" fmla="*/ 0 h 542"/>
                  <a:gd name="T8" fmla="*/ 0 w 977"/>
                  <a:gd name="T9" fmla="*/ 2147483646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2" extrusionOk="0">
                    <a:moveTo>
                      <a:pt x="0" y="542"/>
                    </a:moveTo>
                    <a:lnTo>
                      <a:pt x="539" y="542"/>
                    </a:lnTo>
                    <a:lnTo>
                      <a:pt x="977" y="0"/>
                    </a:lnTo>
                    <a:lnTo>
                      <a:pt x="438" y="0"/>
                    </a:lnTo>
                    <a:lnTo>
                      <a:pt x="0" y="542"/>
                    </a:lnTo>
                    <a:close/>
                  </a:path>
                </a:pathLst>
              </a:custGeom>
              <a:solidFill>
                <a:srgbClr val="006578"/>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7" name="Google Shape;3780;p79"/>
              <p:cNvSpPr>
                <a:spLocks/>
              </p:cNvSpPr>
              <p:nvPr/>
            </p:nvSpPr>
            <p:spPr bwMode="auto">
              <a:xfrm>
                <a:off x="2190566" y="1055047"/>
                <a:ext cx="650157" cy="446809"/>
              </a:xfrm>
              <a:custGeom>
                <a:avLst/>
                <a:gdLst>
                  <a:gd name="T0" fmla="*/ 2147483646 w 977"/>
                  <a:gd name="T1" fmla="*/ 0 h 540"/>
                  <a:gd name="T2" fmla="*/ 0 w 977"/>
                  <a:gd name="T3" fmla="*/ 0 h 540"/>
                  <a:gd name="T4" fmla="*/ 2147483646 w 977"/>
                  <a:gd name="T5" fmla="*/ 2147483646 h 540"/>
                  <a:gd name="T6" fmla="*/ 2147483646 w 977"/>
                  <a:gd name="T7" fmla="*/ 2147483646 h 540"/>
                  <a:gd name="T8" fmla="*/ 2147483646 w 977"/>
                  <a:gd name="T9" fmla="*/ 0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0" extrusionOk="0">
                    <a:moveTo>
                      <a:pt x="539" y="0"/>
                    </a:moveTo>
                    <a:lnTo>
                      <a:pt x="0" y="0"/>
                    </a:lnTo>
                    <a:lnTo>
                      <a:pt x="438" y="540"/>
                    </a:lnTo>
                    <a:lnTo>
                      <a:pt x="977" y="540"/>
                    </a:lnTo>
                    <a:lnTo>
                      <a:pt x="539" y="0"/>
                    </a:lnTo>
                    <a:close/>
                  </a:path>
                </a:pathLst>
              </a:custGeom>
              <a:solidFill>
                <a:srgbClr val="006578">
                  <a:alpha val="8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8" name="Google Shape;3781;p79"/>
              <p:cNvSpPr>
                <a:spLocks/>
              </p:cNvSpPr>
              <p:nvPr/>
            </p:nvSpPr>
            <p:spPr bwMode="auto">
              <a:xfrm>
                <a:off x="2190566" y="79513"/>
                <a:ext cx="650157" cy="448464"/>
              </a:xfrm>
              <a:custGeom>
                <a:avLst/>
                <a:gdLst>
                  <a:gd name="T0" fmla="*/ 2147483646 w 977"/>
                  <a:gd name="T1" fmla="*/ 2147483646 h 542"/>
                  <a:gd name="T2" fmla="*/ 2147483646 w 977"/>
                  <a:gd name="T3" fmla="*/ 0 h 542"/>
                  <a:gd name="T4" fmla="*/ 0 w 977"/>
                  <a:gd name="T5" fmla="*/ 0 h 542"/>
                  <a:gd name="T6" fmla="*/ 2147483646 w 977"/>
                  <a:gd name="T7" fmla="*/ 2147483646 h 542"/>
                  <a:gd name="T8" fmla="*/ 2147483646 w 977"/>
                  <a:gd name="T9" fmla="*/ 2147483646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2" extrusionOk="0">
                    <a:moveTo>
                      <a:pt x="977" y="542"/>
                    </a:moveTo>
                    <a:lnTo>
                      <a:pt x="539" y="0"/>
                    </a:lnTo>
                    <a:lnTo>
                      <a:pt x="0" y="0"/>
                    </a:lnTo>
                    <a:lnTo>
                      <a:pt x="438" y="542"/>
                    </a:lnTo>
                    <a:lnTo>
                      <a:pt x="977" y="542"/>
                    </a:lnTo>
                    <a:close/>
                  </a:path>
                </a:pathLst>
              </a:custGeom>
              <a:solidFill>
                <a:srgbClr val="006DA3">
                  <a:alpha val="8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9" name="Google Shape;3782;p79"/>
              <p:cNvSpPr>
                <a:spLocks/>
              </p:cNvSpPr>
              <p:nvPr/>
            </p:nvSpPr>
            <p:spPr bwMode="auto">
              <a:xfrm>
                <a:off x="2190566" y="527977"/>
                <a:ext cx="650157" cy="446810"/>
              </a:xfrm>
              <a:custGeom>
                <a:avLst/>
                <a:gdLst>
                  <a:gd name="T0" fmla="*/ 2147483646 w 977"/>
                  <a:gd name="T1" fmla="*/ 2147483646 h 540"/>
                  <a:gd name="T2" fmla="*/ 2147483646 w 977"/>
                  <a:gd name="T3" fmla="*/ 0 h 540"/>
                  <a:gd name="T4" fmla="*/ 2147483646 w 977"/>
                  <a:gd name="T5" fmla="*/ 0 h 540"/>
                  <a:gd name="T6" fmla="*/ 0 w 977"/>
                  <a:gd name="T7" fmla="*/ 2147483646 h 540"/>
                  <a:gd name="T8" fmla="*/ 2147483646 w 977"/>
                  <a:gd name="T9" fmla="*/ 2147483646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0" extrusionOk="0">
                    <a:moveTo>
                      <a:pt x="539" y="540"/>
                    </a:moveTo>
                    <a:lnTo>
                      <a:pt x="977" y="0"/>
                    </a:lnTo>
                    <a:lnTo>
                      <a:pt x="438" y="0"/>
                    </a:lnTo>
                    <a:lnTo>
                      <a:pt x="0" y="540"/>
                    </a:lnTo>
                    <a:lnTo>
                      <a:pt x="539" y="540"/>
                    </a:lnTo>
                    <a:close/>
                  </a:path>
                </a:pathLst>
              </a:custGeom>
              <a:solidFill>
                <a:srgbClr val="006DA3"/>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50" name="Google Shape;3783;p79"/>
              <p:cNvSpPr>
                <a:spLocks/>
              </p:cNvSpPr>
              <p:nvPr/>
            </p:nvSpPr>
            <p:spPr bwMode="auto">
              <a:xfrm>
                <a:off x="2609142" y="1541574"/>
                <a:ext cx="650158" cy="445983"/>
              </a:xfrm>
              <a:custGeom>
                <a:avLst/>
                <a:gdLst>
                  <a:gd name="T0" fmla="*/ 2147483646 w 977"/>
                  <a:gd name="T1" fmla="*/ 0 h 539"/>
                  <a:gd name="T2" fmla="*/ 2147483646 w 977"/>
                  <a:gd name="T3" fmla="*/ 0 h 539"/>
                  <a:gd name="T4" fmla="*/ 0 w 977"/>
                  <a:gd name="T5" fmla="*/ 2147483646 h 539"/>
                  <a:gd name="T6" fmla="*/ 2147483646 w 977"/>
                  <a:gd name="T7" fmla="*/ 2147483646 h 539"/>
                  <a:gd name="T8" fmla="*/ 2147483646 w 977"/>
                  <a:gd name="T9" fmla="*/ 0 h 5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39" extrusionOk="0">
                    <a:moveTo>
                      <a:pt x="977" y="0"/>
                    </a:moveTo>
                    <a:lnTo>
                      <a:pt x="438" y="0"/>
                    </a:lnTo>
                    <a:lnTo>
                      <a:pt x="0" y="539"/>
                    </a:lnTo>
                    <a:lnTo>
                      <a:pt x="540" y="539"/>
                    </a:lnTo>
                    <a:lnTo>
                      <a:pt x="977" y="0"/>
                    </a:lnTo>
                    <a:close/>
                  </a:path>
                </a:pathLst>
              </a:custGeom>
              <a:solidFill>
                <a:srgbClr val="46579B">
                  <a:alpha val="8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51" name="Google Shape;3784;p79"/>
              <p:cNvSpPr>
                <a:spLocks/>
              </p:cNvSpPr>
              <p:nvPr/>
            </p:nvSpPr>
            <p:spPr bwMode="auto">
              <a:xfrm>
                <a:off x="2609142" y="1987556"/>
                <a:ext cx="650158" cy="446809"/>
              </a:xfrm>
              <a:custGeom>
                <a:avLst/>
                <a:gdLst>
                  <a:gd name="T0" fmla="*/ 0 w 977"/>
                  <a:gd name="T1" fmla="*/ 0 h 540"/>
                  <a:gd name="T2" fmla="*/ 2147483646 w 977"/>
                  <a:gd name="T3" fmla="*/ 2147483646 h 540"/>
                  <a:gd name="T4" fmla="*/ 2147483646 w 977"/>
                  <a:gd name="T5" fmla="*/ 2147483646 h 540"/>
                  <a:gd name="T6" fmla="*/ 2147483646 w 977"/>
                  <a:gd name="T7" fmla="*/ 0 h 540"/>
                  <a:gd name="T8" fmla="*/ 0 w 977"/>
                  <a:gd name="T9" fmla="*/ 0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0" extrusionOk="0">
                    <a:moveTo>
                      <a:pt x="0" y="0"/>
                    </a:moveTo>
                    <a:lnTo>
                      <a:pt x="438" y="540"/>
                    </a:lnTo>
                    <a:lnTo>
                      <a:pt x="977" y="540"/>
                    </a:lnTo>
                    <a:lnTo>
                      <a:pt x="540" y="0"/>
                    </a:lnTo>
                    <a:lnTo>
                      <a:pt x="0" y="0"/>
                    </a:lnTo>
                    <a:close/>
                  </a:path>
                </a:pathLst>
              </a:custGeom>
              <a:solidFill>
                <a:srgbClr val="46579B"/>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52" name="Google Shape;3785;p79"/>
              <p:cNvSpPr>
                <a:spLocks/>
              </p:cNvSpPr>
              <p:nvPr/>
            </p:nvSpPr>
            <p:spPr bwMode="auto">
              <a:xfrm>
                <a:off x="2190566" y="2479875"/>
                <a:ext cx="650157" cy="444327"/>
              </a:xfrm>
              <a:custGeom>
                <a:avLst/>
                <a:gdLst>
                  <a:gd name="T0" fmla="*/ 0 w 977"/>
                  <a:gd name="T1" fmla="*/ 2147483646 h 537"/>
                  <a:gd name="T2" fmla="*/ 2147483646 w 977"/>
                  <a:gd name="T3" fmla="*/ 2147483646 h 537"/>
                  <a:gd name="T4" fmla="*/ 2147483646 w 977"/>
                  <a:gd name="T5" fmla="*/ 0 h 537"/>
                  <a:gd name="T6" fmla="*/ 2147483646 w 977"/>
                  <a:gd name="T7" fmla="*/ 0 h 537"/>
                  <a:gd name="T8" fmla="*/ 0 w 977"/>
                  <a:gd name="T9" fmla="*/ 2147483646 h 5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37" extrusionOk="0">
                    <a:moveTo>
                      <a:pt x="0" y="537"/>
                    </a:moveTo>
                    <a:lnTo>
                      <a:pt x="539" y="537"/>
                    </a:lnTo>
                    <a:lnTo>
                      <a:pt x="977" y="0"/>
                    </a:lnTo>
                    <a:lnTo>
                      <a:pt x="435" y="0"/>
                    </a:lnTo>
                    <a:lnTo>
                      <a:pt x="0" y="537"/>
                    </a:lnTo>
                    <a:close/>
                  </a:path>
                </a:pathLst>
              </a:custGeom>
              <a:solidFill>
                <a:srgbClr val="B0DBF5"/>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53" name="Google Shape;3786;p79"/>
              <p:cNvSpPr>
                <a:spLocks/>
              </p:cNvSpPr>
              <p:nvPr/>
            </p:nvSpPr>
            <p:spPr bwMode="auto">
              <a:xfrm>
                <a:off x="2190566" y="2030581"/>
                <a:ext cx="650157" cy="449292"/>
              </a:xfrm>
              <a:custGeom>
                <a:avLst/>
                <a:gdLst>
                  <a:gd name="T0" fmla="*/ 2147483646 w 977"/>
                  <a:gd name="T1" fmla="*/ 0 h 543"/>
                  <a:gd name="T2" fmla="*/ 0 w 977"/>
                  <a:gd name="T3" fmla="*/ 0 h 543"/>
                  <a:gd name="T4" fmla="*/ 2147483646 w 977"/>
                  <a:gd name="T5" fmla="*/ 2147483646 h 543"/>
                  <a:gd name="T6" fmla="*/ 2147483646 w 977"/>
                  <a:gd name="T7" fmla="*/ 2147483646 h 543"/>
                  <a:gd name="T8" fmla="*/ 2147483646 w 977"/>
                  <a:gd name="T9" fmla="*/ 2147483646 h 543"/>
                  <a:gd name="T10" fmla="*/ 2147483646 w 977"/>
                  <a:gd name="T11" fmla="*/ 2147483646 h 543"/>
                  <a:gd name="T12" fmla="*/ 2147483646 w 977"/>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7" h="543" extrusionOk="0">
                    <a:moveTo>
                      <a:pt x="539" y="0"/>
                    </a:moveTo>
                    <a:lnTo>
                      <a:pt x="0" y="0"/>
                    </a:lnTo>
                    <a:lnTo>
                      <a:pt x="438" y="540"/>
                    </a:lnTo>
                    <a:lnTo>
                      <a:pt x="435" y="543"/>
                    </a:lnTo>
                    <a:lnTo>
                      <a:pt x="977" y="543"/>
                    </a:lnTo>
                    <a:lnTo>
                      <a:pt x="977" y="540"/>
                    </a:lnTo>
                    <a:lnTo>
                      <a:pt x="539" y="0"/>
                    </a:lnTo>
                    <a:close/>
                  </a:path>
                </a:pathLst>
              </a:custGeom>
              <a:solidFill>
                <a:srgbClr val="B0DBF5">
                  <a:alpha val="8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54" name="Google Shape;3783;p79"/>
              <p:cNvSpPr>
                <a:spLocks/>
              </p:cNvSpPr>
              <p:nvPr/>
            </p:nvSpPr>
            <p:spPr bwMode="auto">
              <a:xfrm>
                <a:off x="2615195" y="2497666"/>
                <a:ext cx="650159" cy="445982"/>
              </a:xfrm>
              <a:custGeom>
                <a:avLst/>
                <a:gdLst>
                  <a:gd name="T0" fmla="*/ 2147483646 w 977"/>
                  <a:gd name="T1" fmla="*/ 0 h 539"/>
                  <a:gd name="T2" fmla="*/ 2147483646 w 977"/>
                  <a:gd name="T3" fmla="*/ 0 h 539"/>
                  <a:gd name="T4" fmla="*/ 0 w 977"/>
                  <a:gd name="T5" fmla="*/ 2147483646 h 539"/>
                  <a:gd name="T6" fmla="*/ 2147483646 w 977"/>
                  <a:gd name="T7" fmla="*/ 2147483646 h 539"/>
                  <a:gd name="T8" fmla="*/ 2147483646 w 977"/>
                  <a:gd name="T9" fmla="*/ 0 h 5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39" extrusionOk="0">
                    <a:moveTo>
                      <a:pt x="977" y="0"/>
                    </a:moveTo>
                    <a:lnTo>
                      <a:pt x="438" y="0"/>
                    </a:lnTo>
                    <a:lnTo>
                      <a:pt x="0" y="539"/>
                    </a:lnTo>
                    <a:lnTo>
                      <a:pt x="540" y="539"/>
                    </a:lnTo>
                    <a:lnTo>
                      <a:pt x="977" y="0"/>
                    </a:lnTo>
                    <a:close/>
                  </a:path>
                </a:pathLst>
              </a:custGeom>
              <a:solidFill>
                <a:srgbClr val="767171">
                  <a:alpha val="61961"/>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55" name="Google Shape;3784;p79"/>
              <p:cNvSpPr>
                <a:spLocks/>
              </p:cNvSpPr>
              <p:nvPr/>
            </p:nvSpPr>
            <p:spPr bwMode="auto">
              <a:xfrm>
                <a:off x="2615195" y="2943648"/>
                <a:ext cx="650159" cy="446810"/>
              </a:xfrm>
              <a:custGeom>
                <a:avLst/>
                <a:gdLst>
                  <a:gd name="T0" fmla="*/ 0 w 977"/>
                  <a:gd name="T1" fmla="*/ 0 h 540"/>
                  <a:gd name="T2" fmla="*/ 2147483646 w 977"/>
                  <a:gd name="T3" fmla="*/ 2147483646 h 540"/>
                  <a:gd name="T4" fmla="*/ 2147483646 w 977"/>
                  <a:gd name="T5" fmla="*/ 2147483646 h 540"/>
                  <a:gd name="T6" fmla="*/ 2147483646 w 977"/>
                  <a:gd name="T7" fmla="*/ 0 h 540"/>
                  <a:gd name="T8" fmla="*/ 0 w 977"/>
                  <a:gd name="T9" fmla="*/ 0 h 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540" extrusionOk="0">
                    <a:moveTo>
                      <a:pt x="0" y="0"/>
                    </a:moveTo>
                    <a:lnTo>
                      <a:pt x="438" y="540"/>
                    </a:lnTo>
                    <a:lnTo>
                      <a:pt x="977" y="540"/>
                    </a:lnTo>
                    <a:lnTo>
                      <a:pt x="540" y="0"/>
                    </a:lnTo>
                    <a:lnTo>
                      <a:pt x="0" y="0"/>
                    </a:lnTo>
                    <a:close/>
                  </a:path>
                </a:pathLst>
              </a:custGeom>
              <a:solidFill>
                <a:srgbClr val="E7E6E6">
                  <a:lumMod val="5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grpSp>
        <p:grpSp>
          <p:nvGrpSpPr>
            <p:cNvPr id="25" name="Group 24"/>
            <p:cNvGrpSpPr/>
            <p:nvPr/>
          </p:nvGrpSpPr>
          <p:grpSpPr>
            <a:xfrm>
              <a:off x="1615606" y="269821"/>
              <a:ext cx="2224707" cy="2931157"/>
              <a:chOff x="1615606" y="269821"/>
              <a:chExt cx="2224707" cy="2931157"/>
            </a:xfrm>
          </p:grpSpPr>
          <p:grpSp>
            <p:nvGrpSpPr>
              <p:cNvPr id="26" name="Group 25"/>
              <p:cNvGrpSpPr/>
              <p:nvPr/>
            </p:nvGrpSpPr>
            <p:grpSpPr>
              <a:xfrm>
                <a:off x="1615606" y="269821"/>
                <a:ext cx="866434" cy="518795"/>
                <a:chOff x="1615606" y="269821"/>
                <a:chExt cx="866434" cy="518795"/>
              </a:xfrm>
            </p:grpSpPr>
            <p:sp>
              <p:nvSpPr>
                <p:cNvPr id="42" name="Google Shape;3776;p79"/>
                <p:cNvSpPr>
                  <a:spLocks/>
                </p:cNvSpPr>
                <p:nvPr/>
              </p:nvSpPr>
              <p:spPr bwMode="auto">
                <a:xfrm>
                  <a:off x="1615606" y="269821"/>
                  <a:ext cx="866434" cy="518795"/>
                </a:xfrm>
                <a:custGeom>
                  <a:avLst/>
                  <a:gdLst>
                    <a:gd name="T0" fmla="*/ 2147483646 w 1302"/>
                    <a:gd name="T1" fmla="*/ 2147483646 h 627"/>
                    <a:gd name="T2" fmla="*/ 2147483646 w 1302"/>
                    <a:gd name="T3" fmla="*/ 2147483646 h 627"/>
                    <a:gd name="T4" fmla="*/ 2147483646 w 1302"/>
                    <a:gd name="T5" fmla="*/ 0 h 627"/>
                    <a:gd name="T6" fmla="*/ 0 w 1302"/>
                    <a:gd name="T7" fmla="*/ 0 h 627"/>
                    <a:gd name="T8" fmla="*/ 2147483646 w 1302"/>
                    <a:gd name="T9" fmla="*/ 2147483646 h 627"/>
                    <a:gd name="T10" fmla="*/ 2147483646 w 1302"/>
                    <a:gd name="T11" fmla="*/ 2147483646 h 627"/>
                    <a:gd name="T12" fmla="*/ 2147483646 w 1302"/>
                    <a:gd name="T13" fmla="*/ 2147483646 h 6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2" h="627" extrusionOk="0">
                      <a:moveTo>
                        <a:pt x="1048" y="623"/>
                      </a:moveTo>
                      <a:lnTo>
                        <a:pt x="1302" y="312"/>
                      </a:lnTo>
                      <a:lnTo>
                        <a:pt x="1048" y="0"/>
                      </a:lnTo>
                      <a:lnTo>
                        <a:pt x="0" y="0"/>
                      </a:lnTo>
                      <a:lnTo>
                        <a:pt x="216" y="315"/>
                      </a:lnTo>
                      <a:lnTo>
                        <a:pt x="5" y="627"/>
                      </a:lnTo>
                      <a:lnTo>
                        <a:pt x="1048" y="623"/>
                      </a:lnTo>
                      <a:close/>
                    </a:path>
                  </a:pathLst>
                </a:custGeom>
                <a:solidFill>
                  <a:srgbClr val="006DA3">
                    <a:alpha val="4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3" name="Google Shape;3787;p79"/>
                <p:cNvSpPr txBox="1">
                  <a:spLocks noChangeArrowheads="1"/>
                </p:cNvSpPr>
                <p:nvPr/>
              </p:nvSpPr>
              <p:spPr bwMode="auto">
                <a:xfrm>
                  <a:off x="1873806" y="294644"/>
                  <a:ext cx="362677" cy="4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lnSpc>
                      <a:spcPct val="106000"/>
                    </a:lnSpc>
                    <a:spcBef>
                      <a:spcPct val="0"/>
                    </a:spcBef>
                  </a:pPr>
                  <a:r>
                    <a:rPr lang="en-US" sz="3200" b="1" baseline="-25000"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P</a:t>
                  </a:r>
                  <a:endParaRPr lang="en-AU" sz="1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27" name="Group 26"/>
              <p:cNvGrpSpPr/>
              <p:nvPr/>
            </p:nvGrpSpPr>
            <p:grpSpPr>
              <a:xfrm>
                <a:off x="1615606" y="1245356"/>
                <a:ext cx="866434" cy="518796"/>
                <a:chOff x="1615606" y="1245356"/>
                <a:chExt cx="866434" cy="518796"/>
              </a:xfrm>
            </p:grpSpPr>
            <p:sp>
              <p:nvSpPr>
                <p:cNvPr id="40" name="Google Shape;3775;p79"/>
                <p:cNvSpPr>
                  <a:spLocks/>
                </p:cNvSpPr>
                <p:nvPr/>
              </p:nvSpPr>
              <p:spPr bwMode="auto">
                <a:xfrm>
                  <a:off x="1615606" y="1245356"/>
                  <a:ext cx="866434" cy="518796"/>
                </a:xfrm>
                <a:custGeom>
                  <a:avLst/>
                  <a:gdLst>
                    <a:gd name="T0" fmla="*/ 2147483646 w 1302"/>
                    <a:gd name="T1" fmla="*/ 2147483646 h 627"/>
                    <a:gd name="T2" fmla="*/ 2147483646 w 1302"/>
                    <a:gd name="T3" fmla="*/ 2147483646 h 627"/>
                    <a:gd name="T4" fmla="*/ 2147483646 w 1302"/>
                    <a:gd name="T5" fmla="*/ 0 h 627"/>
                    <a:gd name="T6" fmla="*/ 0 w 1302"/>
                    <a:gd name="T7" fmla="*/ 0 h 627"/>
                    <a:gd name="T8" fmla="*/ 2147483646 w 1302"/>
                    <a:gd name="T9" fmla="*/ 2147483646 h 627"/>
                    <a:gd name="T10" fmla="*/ 2147483646 w 1302"/>
                    <a:gd name="T11" fmla="*/ 2147483646 h 627"/>
                    <a:gd name="T12" fmla="*/ 2147483646 w 1302"/>
                    <a:gd name="T13" fmla="*/ 2147483646 h 6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2" h="627" extrusionOk="0">
                      <a:moveTo>
                        <a:pt x="1048" y="623"/>
                      </a:moveTo>
                      <a:lnTo>
                        <a:pt x="1302" y="310"/>
                      </a:lnTo>
                      <a:lnTo>
                        <a:pt x="1048" y="0"/>
                      </a:lnTo>
                      <a:lnTo>
                        <a:pt x="0" y="0"/>
                      </a:lnTo>
                      <a:lnTo>
                        <a:pt x="216" y="315"/>
                      </a:lnTo>
                      <a:lnTo>
                        <a:pt x="5" y="627"/>
                      </a:lnTo>
                      <a:lnTo>
                        <a:pt x="1048" y="623"/>
                      </a:lnTo>
                      <a:close/>
                    </a:path>
                  </a:pathLst>
                </a:custGeom>
                <a:solidFill>
                  <a:srgbClr val="006578">
                    <a:alpha val="4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41" name="Google Shape;3788;p79"/>
                <p:cNvSpPr txBox="1">
                  <a:spLocks noChangeArrowheads="1"/>
                </p:cNvSpPr>
                <p:nvPr/>
              </p:nvSpPr>
              <p:spPr bwMode="auto">
                <a:xfrm>
                  <a:off x="1853842" y="1264736"/>
                  <a:ext cx="456011" cy="44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lnSpc>
                      <a:spcPct val="106000"/>
                    </a:lnSpc>
                    <a:spcBef>
                      <a:spcPct val="0"/>
                    </a:spcBef>
                  </a:pPr>
                  <a:r>
                    <a:rPr lang="en-US" sz="3200" b="1" baseline="-25000">
                      <a:solidFill>
                        <a:srgbClr val="FFFFFF"/>
                      </a:solidFill>
                      <a:latin typeface="Calibri" panose="020F0502020204030204" pitchFamily="34" charset="0"/>
                      <a:ea typeface="Times New Roman" panose="02020603050405020304" pitchFamily="18" charset="0"/>
                      <a:cs typeface="Times New Roman" panose="02020603050405020304" pitchFamily="18" charset="0"/>
                    </a:rPr>
                    <a:t>S</a:t>
                  </a:r>
                  <a:endParaRPr lang="en-AU" sz="1200" baseline="-2500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28" name="Group 27"/>
              <p:cNvGrpSpPr/>
              <p:nvPr/>
            </p:nvGrpSpPr>
            <p:grpSpPr>
              <a:xfrm>
                <a:off x="1615606" y="2219235"/>
                <a:ext cx="866434" cy="518795"/>
                <a:chOff x="1615606" y="2219235"/>
                <a:chExt cx="866434" cy="518795"/>
              </a:xfrm>
            </p:grpSpPr>
            <p:sp>
              <p:nvSpPr>
                <p:cNvPr id="38" name="Google Shape;3774;p79"/>
                <p:cNvSpPr>
                  <a:spLocks/>
                </p:cNvSpPr>
                <p:nvPr/>
              </p:nvSpPr>
              <p:spPr bwMode="auto">
                <a:xfrm>
                  <a:off x="1615606" y="2219235"/>
                  <a:ext cx="866434" cy="518795"/>
                </a:xfrm>
                <a:custGeom>
                  <a:avLst/>
                  <a:gdLst>
                    <a:gd name="T0" fmla="*/ 2147483646 w 1302"/>
                    <a:gd name="T1" fmla="*/ 2147483646 h 627"/>
                    <a:gd name="T2" fmla="*/ 2147483646 w 1302"/>
                    <a:gd name="T3" fmla="*/ 2147483646 h 627"/>
                    <a:gd name="T4" fmla="*/ 2147483646 w 1302"/>
                    <a:gd name="T5" fmla="*/ 0 h 627"/>
                    <a:gd name="T6" fmla="*/ 0 w 1302"/>
                    <a:gd name="T7" fmla="*/ 0 h 627"/>
                    <a:gd name="T8" fmla="*/ 2147483646 w 1302"/>
                    <a:gd name="T9" fmla="*/ 2147483646 h 627"/>
                    <a:gd name="T10" fmla="*/ 2147483646 w 1302"/>
                    <a:gd name="T11" fmla="*/ 2147483646 h 627"/>
                    <a:gd name="T12" fmla="*/ 2147483646 w 1302"/>
                    <a:gd name="T13" fmla="*/ 2147483646 h 6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2" h="627" extrusionOk="0">
                      <a:moveTo>
                        <a:pt x="1048" y="625"/>
                      </a:moveTo>
                      <a:lnTo>
                        <a:pt x="1302" y="312"/>
                      </a:lnTo>
                      <a:lnTo>
                        <a:pt x="1048" y="0"/>
                      </a:lnTo>
                      <a:lnTo>
                        <a:pt x="0" y="0"/>
                      </a:lnTo>
                      <a:lnTo>
                        <a:pt x="216" y="317"/>
                      </a:lnTo>
                      <a:lnTo>
                        <a:pt x="5" y="627"/>
                      </a:lnTo>
                      <a:lnTo>
                        <a:pt x="1048" y="625"/>
                      </a:lnTo>
                      <a:close/>
                    </a:path>
                  </a:pathLst>
                </a:custGeom>
                <a:solidFill>
                  <a:srgbClr val="B0DBF5">
                    <a:alpha val="6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39" name="Google Shape;3789;p79"/>
                <p:cNvSpPr txBox="1">
                  <a:spLocks noChangeArrowheads="1"/>
                </p:cNvSpPr>
                <p:nvPr/>
              </p:nvSpPr>
              <p:spPr bwMode="auto">
                <a:xfrm>
                  <a:off x="1853842" y="2252333"/>
                  <a:ext cx="456011" cy="4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lnSpc>
                      <a:spcPct val="106000"/>
                    </a:lnSpc>
                    <a:spcBef>
                      <a:spcPct val="0"/>
                    </a:spcBef>
                  </a:pPr>
                  <a:r>
                    <a:rPr lang="en-US" sz="3200" b="1" baseline="-25000">
                      <a:solidFill>
                        <a:srgbClr val="FFFFFF"/>
                      </a:solidFill>
                      <a:latin typeface="Calibri" panose="020F0502020204030204" pitchFamily="34" charset="0"/>
                      <a:ea typeface="Times New Roman" panose="02020603050405020304" pitchFamily="18" charset="0"/>
                      <a:cs typeface="Times New Roman" panose="02020603050405020304" pitchFamily="18" charset="0"/>
                    </a:rPr>
                    <a:t>L</a:t>
                  </a:r>
                  <a:endParaRPr lang="en-AU" sz="1200" baseline="-2500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29" name="Group 28"/>
              <p:cNvGrpSpPr/>
              <p:nvPr/>
            </p:nvGrpSpPr>
            <p:grpSpPr>
              <a:xfrm>
                <a:off x="2968493" y="1725263"/>
                <a:ext cx="865768" cy="519623"/>
                <a:chOff x="2968493" y="1725263"/>
                <a:chExt cx="865768" cy="519623"/>
              </a:xfrm>
            </p:grpSpPr>
            <p:sp>
              <p:nvSpPr>
                <p:cNvPr id="36" name="Google Shape;3773;p79"/>
                <p:cNvSpPr>
                  <a:spLocks/>
                </p:cNvSpPr>
                <p:nvPr/>
              </p:nvSpPr>
              <p:spPr bwMode="auto">
                <a:xfrm>
                  <a:off x="2968493" y="1725263"/>
                  <a:ext cx="865768" cy="519623"/>
                </a:xfrm>
                <a:custGeom>
                  <a:avLst/>
                  <a:gdLst>
                    <a:gd name="T0" fmla="*/ 2147483646 w 1301"/>
                    <a:gd name="T1" fmla="*/ 2147483646 h 628"/>
                    <a:gd name="T2" fmla="*/ 0 w 1301"/>
                    <a:gd name="T3" fmla="*/ 2147483646 h 628"/>
                    <a:gd name="T4" fmla="*/ 2147483646 w 1301"/>
                    <a:gd name="T5" fmla="*/ 2147483646 h 628"/>
                    <a:gd name="T6" fmla="*/ 2147483646 w 1301"/>
                    <a:gd name="T7" fmla="*/ 2147483646 h 628"/>
                    <a:gd name="T8" fmla="*/ 2147483646 w 1301"/>
                    <a:gd name="T9" fmla="*/ 2147483646 h 628"/>
                    <a:gd name="T10" fmla="*/ 2147483646 w 1301"/>
                    <a:gd name="T11" fmla="*/ 0 h 628"/>
                    <a:gd name="T12" fmla="*/ 2147483646 w 1301"/>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1" h="628" extrusionOk="0">
                      <a:moveTo>
                        <a:pt x="253" y="5"/>
                      </a:moveTo>
                      <a:lnTo>
                        <a:pt x="0" y="317"/>
                      </a:lnTo>
                      <a:lnTo>
                        <a:pt x="253" y="628"/>
                      </a:lnTo>
                      <a:lnTo>
                        <a:pt x="1301" y="628"/>
                      </a:lnTo>
                      <a:lnTo>
                        <a:pt x="1086" y="313"/>
                      </a:lnTo>
                      <a:lnTo>
                        <a:pt x="1296" y="0"/>
                      </a:lnTo>
                      <a:lnTo>
                        <a:pt x="253" y="5"/>
                      </a:lnTo>
                      <a:close/>
                    </a:path>
                  </a:pathLst>
                </a:custGeom>
                <a:solidFill>
                  <a:srgbClr val="46579B">
                    <a:alpha val="4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37" name="Google Shape;3790;p79"/>
                <p:cNvSpPr txBox="1">
                  <a:spLocks noChangeArrowheads="1"/>
                </p:cNvSpPr>
                <p:nvPr/>
              </p:nvSpPr>
              <p:spPr bwMode="auto">
                <a:xfrm>
                  <a:off x="3215380" y="1758359"/>
                  <a:ext cx="438659" cy="44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lnSpc>
                      <a:spcPct val="106000"/>
                    </a:lnSpc>
                    <a:spcBef>
                      <a:spcPct val="0"/>
                    </a:spcBef>
                  </a:pPr>
                  <a:r>
                    <a:rPr lang="en-US" sz="3200" b="1" baseline="-25000">
                      <a:solidFill>
                        <a:srgbClr val="FFFFFF"/>
                      </a:solidFill>
                      <a:latin typeface="Calibri" panose="020F0502020204030204" pitchFamily="34" charset="0"/>
                      <a:ea typeface="Times New Roman" panose="02020603050405020304" pitchFamily="18" charset="0"/>
                      <a:cs typeface="Times New Roman" panose="02020603050405020304" pitchFamily="18" charset="0"/>
                    </a:rPr>
                    <a:t>T</a:t>
                  </a:r>
                  <a:endParaRPr lang="en-AU" sz="1200" baseline="-2500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30" name="Group 29"/>
              <p:cNvGrpSpPr/>
              <p:nvPr/>
            </p:nvGrpSpPr>
            <p:grpSpPr>
              <a:xfrm>
                <a:off x="2968493" y="751382"/>
                <a:ext cx="865768" cy="519623"/>
                <a:chOff x="2968493" y="751382"/>
                <a:chExt cx="865768" cy="519623"/>
              </a:xfrm>
            </p:grpSpPr>
            <p:sp>
              <p:nvSpPr>
                <p:cNvPr id="34" name="Google Shape;3772;p79"/>
                <p:cNvSpPr>
                  <a:spLocks/>
                </p:cNvSpPr>
                <p:nvPr/>
              </p:nvSpPr>
              <p:spPr bwMode="auto">
                <a:xfrm>
                  <a:off x="2968493" y="751382"/>
                  <a:ext cx="865768" cy="519623"/>
                </a:xfrm>
                <a:custGeom>
                  <a:avLst/>
                  <a:gdLst>
                    <a:gd name="T0" fmla="*/ 2147483646 w 1301"/>
                    <a:gd name="T1" fmla="*/ 2147483646 h 628"/>
                    <a:gd name="T2" fmla="*/ 0 w 1301"/>
                    <a:gd name="T3" fmla="*/ 2147483646 h 628"/>
                    <a:gd name="T4" fmla="*/ 2147483646 w 1301"/>
                    <a:gd name="T5" fmla="*/ 2147483646 h 628"/>
                    <a:gd name="T6" fmla="*/ 2147483646 w 1301"/>
                    <a:gd name="T7" fmla="*/ 2147483646 h 628"/>
                    <a:gd name="T8" fmla="*/ 2147483646 w 1301"/>
                    <a:gd name="T9" fmla="*/ 2147483646 h 628"/>
                    <a:gd name="T10" fmla="*/ 2147483646 w 1301"/>
                    <a:gd name="T11" fmla="*/ 0 h 628"/>
                    <a:gd name="T12" fmla="*/ 2147483646 w 1301"/>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1" h="628" extrusionOk="0">
                      <a:moveTo>
                        <a:pt x="253" y="3"/>
                      </a:moveTo>
                      <a:lnTo>
                        <a:pt x="0" y="315"/>
                      </a:lnTo>
                      <a:lnTo>
                        <a:pt x="253" y="628"/>
                      </a:lnTo>
                      <a:lnTo>
                        <a:pt x="1301" y="628"/>
                      </a:lnTo>
                      <a:lnTo>
                        <a:pt x="1086" y="313"/>
                      </a:lnTo>
                      <a:lnTo>
                        <a:pt x="1296" y="0"/>
                      </a:lnTo>
                      <a:lnTo>
                        <a:pt x="253" y="3"/>
                      </a:lnTo>
                      <a:close/>
                    </a:path>
                  </a:pathLst>
                </a:custGeom>
                <a:solidFill>
                  <a:srgbClr val="009BAB">
                    <a:alpha val="4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35" name="Google Shape;3791;p79"/>
                <p:cNvSpPr txBox="1">
                  <a:spLocks noChangeArrowheads="1"/>
                </p:cNvSpPr>
                <p:nvPr/>
              </p:nvSpPr>
              <p:spPr bwMode="auto">
                <a:xfrm>
                  <a:off x="3215380" y="777032"/>
                  <a:ext cx="405933" cy="44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lnSpc>
                      <a:spcPct val="106000"/>
                    </a:lnSpc>
                    <a:spcBef>
                      <a:spcPct val="0"/>
                    </a:spcBef>
                  </a:pPr>
                  <a:r>
                    <a:rPr lang="en-US" sz="3200" b="1" baseline="-25000">
                      <a:solidFill>
                        <a:srgbClr val="FFFFFF"/>
                      </a:solidFill>
                      <a:latin typeface="Calibri" panose="020F0502020204030204" pitchFamily="34" charset="0"/>
                      <a:ea typeface="Times New Roman" panose="02020603050405020304" pitchFamily="18" charset="0"/>
                      <a:cs typeface="Times New Roman" panose="02020603050405020304" pitchFamily="18" charset="0"/>
                    </a:rPr>
                    <a:t>E</a:t>
                  </a:r>
                  <a:endParaRPr lang="en-AU" sz="1200" baseline="-2500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31" name="Group 30"/>
              <p:cNvGrpSpPr/>
              <p:nvPr/>
            </p:nvGrpSpPr>
            <p:grpSpPr>
              <a:xfrm>
                <a:off x="2974545" y="2681355"/>
                <a:ext cx="865768" cy="519623"/>
                <a:chOff x="2974545" y="2681355"/>
                <a:chExt cx="865768" cy="519623"/>
              </a:xfrm>
            </p:grpSpPr>
            <p:sp>
              <p:nvSpPr>
                <p:cNvPr id="32" name="Google Shape;3773;p79"/>
                <p:cNvSpPr>
                  <a:spLocks/>
                </p:cNvSpPr>
                <p:nvPr/>
              </p:nvSpPr>
              <p:spPr bwMode="auto">
                <a:xfrm>
                  <a:off x="2974545" y="2681355"/>
                  <a:ext cx="865768" cy="519623"/>
                </a:xfrm>
                <a:custGeom>
                  <a:avLst/>
                  <a:gdLst>
                    <a:gd name="T0" fmla="*/ 2147483646 w 1301"/>
                    <a:gd name="T1" fmla="*/ 2147483646 h 628"/>
                    <a:gd name="T2" fmla="*/ 0 w 1301"/>
                    <a:gd name="T3" fmla="*/ 2147483646 h 628"/>
                    <a:gd name="T4" fmla="*/ 2147483646 w 1301"/>
                    <a:gd name="T5" fmla="*/ 2147483646 h 628"/>
                    <a:gd name="T6" fmla="*/ 2147483646 w 1301"/>
                    <a:gd name="T7" fmla="*/ 2147483646 h 628"/>
                    <a:gd name="T8" fmla="*/ 2147483646 w 1301"/>
                    <a:gd name="T9" fmla="*/ 2147483646 h 628"/>
                    <a:gd name="T10" fmla="*/ 2147483646 w 1301"/>
                    <a:gd name="T11" fmla="*/ 0 h 628"/>
                    <a:gd name="T12" fmla="*/ 2147483646 w 1301"/>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1" h="628" extrusionOk="0">
                      <a:moveTo>
                        <a:pt x="253" y="5"/>
                      </a:moveTo>
                      <a:lnTo>
                        <a:pt x="0" y="317"/>
                      </a:lnTo>
                      <a:lnTo>
                        <a:pt x="253" y="628"/>
                      </a:lnTo>
                      <a:lnTo>
                        <a:pt x="1301" y="628"/>
                      </a:lnTo>
                      <a:lnTo>
                        <a:pt x="1086" y="313"/>
                      </a:lnTo>
                      <a:lnTo>
                        <a:pt x="1296" y="0"/>
                      </a:lnTo>
                      <a:lnTo>
                        <a:pt x="253" y="5"/>
                      </a:lnTo>
                      <a:close/>
                    </a:path>
                  </a:pathLst>
                </a:custGeom>
                <a:solidFill>
                  <a:srgbClr val="767171">
                    <a:alpha val="40000"/>
                  </a:srgbClr>
                </a:solidFill>
                <a:ln>
                  <a:noFill/>
                </a:ln>
              </p:spPr>
              <p:txBody>
                <a:bodyPr lIns="91425" tIns="45700" rIns="91425" bIns="45700"/>
                <a:lstStyle/>
                <a:p>
                  <a:pPr fontAlgn="base">
                    <a:spcBef>
                      <a:spcPct val="0"/>
                    </a:spcBef>
                    <a:spcAft>
                      <a:spcPct val="0"/>
                    </a:spcAft>
                  </a:pPr>
                  <a:endParaRPr lang="en-AU" sz="1600" baseline="-25000">
                    <a:solidFill>
                      <a:srgbClr val="000000"/>
                    </a:solidFill>
                    <a:latin typeface="Arial" charset="0"/>
                    <a:cs typeface="Arial" charset="0"/>
                  </a:endParaRPr>
                </a:p>
              </p:txBody>
            </p:sp>
            <p:sp>
              <p:nvSpPr>
                <p:cNvPr id="33" name="Google Shape;3790;p79"/>
                <p:cNvSpPr txBox="1">
                  <a:spLocks noChangeArrowheads="1"/>
                </p:cNvSpPr>
                <p:nvPr/>
              </p:nvSpPr>
              <p:spPr bwMode="auto">
                <a:xfrm>
                  <a:off x="3249503" y="2715463"/>
                  <a:ext cx="438659" cy="44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fontAlgn="base">
                    <a:lnSpc>
                      <a:spcPct val="106000"/>
                    </a:lnSpc>
                    <a:spcBef>
                      <a:spcPct val="0"/>
                    </a:spcBef>
                  </a:pPr>
                  <a:r>
                    <a:rPr lang="en-US" sz="3200" b="1" baseline="-25000">
                      <a:solidFill>
                        <a:srgbClr val="FFFFFF"/>
                      </a:solidFill>
                      <a:latin typeface="Calibri" panose="020F0502020204030204" pitchFamily="34" charset="0"/>
                      <a:ea typeface="Times New Roman" panose="02020603050405020304" pitchFamily="18" charset="0"/>
                      <a:cs typeface="Times New Roman" panose="02020603050405020304" pitchFamily="18" charset="0"/>
                    </a:rPr>
                    <a:t>E</a:t>
                  </a:r>
                  <a:endParaRPr lang="en-AU" sz="1200" baseline="-25000">
                    <a:solidFill>
                      <a:srgbClr val="000000"/>
                    </a:solidFill>
                    <a:latin typeface="Times New Roman" panose="02020603050405020304" pitchFamily="18" charset="0"/>
                    <a:ea typeface="Times New Roman" panose="02020603050405020304" pitchFamily="18" charset="0"/>
                    <a:cs typeface="Arial" charset="0"/>
                  </a:endParaRPr>
                </a:p>
              </p:txBody>
            </p:sp>
          </p:grpSp>
        </p:grpSp>
      </p:grpSp>
      <p:cxnSp>
        <p:nvCxnSpPr>
          <p:cNvPr id="21" name="Curved Connector 20"/>
          <p:cNvCxnSpPr>
            <a:cxnSpLocks/>
            <a:stCxn id="19" idx="1"/>
          </p:cNvCxnSpPr>
          <p:nvPr/>
        </p:nvCxnSpPr>
        <p:spPr>
          <a:xfrm rot="10800000">
            <a:off x="3267075" y="4083312"/>
            <a:ext cx="4974910" cy="1293662"/>
          </a:xfrm>
          <a:prstGeom prst="curvedConnector3">
            <a:avLst>
              <a:gd name="adj1" fmla="val 50000"/>
            </a:avLst>
          </a:prstGeom>
          <a:noFill/>
          <a:ln w="6350" cap="flat" cmpd="sng" algn="ctr">
            <a:solidFill>
              <a:schemeClr val="tx1">
                <a:lumMod val="75000"/>
                <a:lumOff val="25000"/>
              </a:schemeClr>
            </a:solidFill>
            <a:prstDash val="dash"/>
            <a:miter lim="800000"/>
            <a:tailEnd type="triangle"/>
          </a:ln>
          <a:effectLst/>
        </p:spPr>
      </p:cxnSp>
      <p:cxnSp>
        <p:nvCxnSpPr>
          <p:cNvPr id="22" name="Curved Connector 21"/>
          <p:cNvCxnSpPr>
            <a:cxnSpLocks/>
          </p:cNvCxnSpPr>
          <p:nvPr/>
        </p:nvCxnSpPr>
        <p:spPr>
          <a:xfrm rot="10800000" flipV="1">
            <a:off x="2881421" y="3669878"/>
            <a:ext cx="459933" cy="413435"/>
          </a:xfrm>
          <a:prstGeom prst="curvedConnector3">
            <a:avLst>
              <a:gd name="adj1" fmla="val -30767"/>
            </a:avLst>
          </a:prstGeom>
          <a:noFill/>
          <a:ln w="6350" cap="flat" cmpd="sng" algn="ctr">
            <a:solidFill>
              <a:schemeClr val="tx1">
                <a:lumMod val="75000"/>
                <a:lumOff val="25000"/>
              </a:schemeClr>
            </a:solidFill>
            <a:prstDash val="dash"/>
            <a:miter lim="800000"/>
            <a:tailEnd type="triangle"/>
          </a:ln>
          <a:effectLst/>
        </p:spPr>
      </p:cxnSp>
      <p:cxnSp>
        <p:nvCxnSpPr>
          <p:cNvPr id="7" name="Curved Connector 6"/>
          <p:cNvCxnSpPr>
            <a:cxnSpLocks/>
          </p:cNvCxnSpPr>
          <p:nvPr/>
        </p:nvCxnSpPr>
        <p:spPr>
          <a:xfrm>
            <a:off x="3345149" y="1840830"/>
            <a:ext cx="4702310" cy="1244306"/>
          </a:xfrm>
          <a:prstGeom prst="curvedConnector3">
            <a:avLst>
              <a:gd name="adj1" fmla="val 50000"/>
            </a:avLst>
          </a:prstGeom>
          <a:noFill/>
          <a:ln w="6350" cap="flat" cmpd="sng" algn="ctr">
            <a:solidFill>
              <a:schemeClr val="tx1">
                <a:lumMod val="75000"/>
                <a:lumOff val="25000"/>
              </a:schemeClr>
            </a:solidFill>
            <a:prstDash val="dash"/>
            <a:miter lim="800000"/>
            <a:tailEnd type="triangle"/>
          </a:ln>
          <a:effectLst/>
        </p:spPr>
      </p:cxnSp>
      <p:sp>
        <p:nvSpPr>
          <p:cNvPr id="147" name="TextBox 146">
            <a:extLst>
              <a:ext uri="{FF2B5EF4-FFF2-40B4-BE49-F238E27FC236}">
                <a16:creationId xmlns:a16="http://schemas.microsoft.com/office/drawing/2014/main" id="{D9DDADB3-B41E-80DA-4357-E7E6CA74D976}"/>
              </a:ext>
            </a:extLst>
          </p:cNvPr>
          <p:cNvSpPr txBox="1"/>
          <p:nvPr/>
        </p:nvSpPr>
        <p:spPr>
          <a:xfrm>
            <a:off x="2270023" y="107389"/>
            <a:ext cx="7651955" cy="646331"/>
          </a:xfrm>
          <a:prstGeom prst="rect">
            <a:avLst/>
          </a:prstGeom>
          <a:noFill/>
        </p:spPr>
        <p:txBody>
          <a:bodyPr wrap="square" rtlCol="0">
            <a:spAutoFit/>
          </a:bodyPr>
          <a:lstStyle>
            <a:defPPr>
              <a:defRPr lang="en-US"/>
            </a:defPPr>
            <a:lvl1pPr>
              <a:spcAft>
                <a:spcPts val="1200"/>
              </a:spcAft>
              <a:defRPr sz="3600" b="1">
                <a:solidFill>
                  <a:srgbClr val="1F59A9"/>
                </a:solidFill>
                <a:latin typeface="Arial" panose="020B0604020202020204" pitchFamily="34" charset="0"/>
                <a:cs typeface="Arial" panose="020B0604020202020204" pitchFamily="34" charset="0"/>
              </a:defRPr>
            </a:lvl1pPr>
          </a:lstStyle>
          <a:p>
            <a:pPr algn="ctr"/>
            <a:r>
              <a:rPr lang="en-AU" dirty="0"/>
              <a:t>‘PESTLE’ Analysis</a:t>
            </a:r>
          </a:p>
        </p:txBody>
      </p:sp>
      <p:grpSp>
        <p:nvGrpSpPr>
          <p:cNvPr id="149" name="Group 148">
            <a:extLst>
              <a:ext uri="{FF2B5EF4-FFF2-40B4-BE49-F238E27FC236}">
                <a16:creationId xmlns:a16="http://schemas.microsoft.com/office/drawing/2014/main" id="{D8910A03-553B-4018-7C87-7159474277AB}"/>
              </a:ext>
            </a:extLst>
          </p:cNvPr>
          <p:cNvGrpSpPr/>
          <p:nvPr/>
        </p:nvGrpSpPr>
        <p:grpSpPr>
          <a:xfrm>
            <a:off x="825500" y="1341550"/>
            <a:ext cx="3958753" cy="5108641"/>
            <a:chOff x="825500" y="1341550"/>
            <a:chExt cx="3958753" cy="5108641"/>
          </a:xfrm>
        </p:grpSpPr>
        <p:sp>
          <p:nvSpPr>
            <p:cNvPr id="150" name="Content Placeholder 5">
              <a:extLst>
                <a:ext uri="{FF2B5EF4-FFF2-40B4-BE49-F238E27FC236}">
                  <a16:creationId xmlns:a16="http://schemas.microsoft.com/office/drawing/2014/main" id="{62D86EFD-CACF-720B-E0B7-A2D06ECB4477}"/>
                </a:ext>
              </a:extLst>
            </p:cNvPr>
            <p:cNvSpPr txBox="1">
              <a:spLocks/>
            </p:cNvSpPr>
            <p:nvPr/>
          </p:nvSpPr>
          <p:spPr>
            <a:xfrm>
              <a:off x="839081" y="4218191"/>
              <a:ext cx="3945172" cy="2232000"/>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NSW Biosolids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are updated to align with National Guidelines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(pathogen/stabilisation requirements)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Ocean sludge discharges ceased</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Biosolids to agriculture &amp; mine rehabilitation ceased</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Organics to landfill ceased</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WWTW licensing changes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(reduction in nitrogen levels)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Thermal treatment approval pathway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NSW Energy from Waste framework)</a:t>
              </a:r>
            </a:p>
          </p:txBody>
        </p:sp>
        <p:sp>
          <p:nvSpPr>
            <p:cNvPr id="151" name="Google Shape;3796;p79">
              <a:extLst>
                <a:ext uri="{FF2B5EF4-FFF2-40B4-BE49-F238E27FC236}">
                  <a16:creationId xmlns:a16="http://schemas.microsoft.com/office/drawing/2014/main" id="{9D847E55-CC5C-3F33-ABE1-4D9C835DBE57}"/>
                </a:ext>
              </a:extLst>
            </p:cNvPr>
            <p:cNvSpPr txBox="1">
              <a:spLocks noChangeArrowheads="1"/>
            </p:cNvSpPr>
            <p:nvPr/>
          </p:nvSpPr>
          <p:spPr bwMode="auto">
            <a:xfrm>
              <a:off x="825500" y="3861916"/>
              <a:ext cx="2876585" cy="3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93CDF1"/>
                  </a:solidFill>
                  <a:latin typeface="Calibri" panose="020F0502020204030204" pitchFamily="34" charset="0"/>
                  <a:ea typeface="Arial Hebrew Scholar"/>
                  <a:cs typeface="Arial Hebrew Scholar"/>
                </a:rPr>
                <a:t>Legal / Regulatory</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lnSpc>
                  <a:spcPct val="106000"/>
                </a:lnSpc>
                <a:spcBef>
                  <a:spcPct val="0"/>
                </a:spcBef>
              </a:pPr>
              <a:r>
                <a:rPr lang="en-AU" sz="3600" baseline="-25000" dirty="0">
                  <a:solidFill>
                    <a:srgbClr val="93CDF1"/>
                  </a:solidFill>
                  <a:latin typeface="Times New Roman" panose="02020603050405020304" pitchFamily="18" charset="0"/>
                  <a:ea typeface="Times New Roman" panose="02020603050405020304" pitchFamily="18" charset="0"/>
                  <a:cs typeface="Arial" charset="0"/>
                </a:rPr>
                <a:t> </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52" name="Google Shape;3792;p79">
              <a:extLst>
                <a:ext uri="{FF2B5EF4-FFF2-40B4-BE49-F238E27FC236}">
                  <a16:creationId xmlns:a16="http://schemas.microsoft.com/office/drawing/2014/main" id="{82F939F5-1255-8846-2228-3631A157C521}"/>
                </a:ext>
              </a:extLst>
            </p:cNvPr>
            <p:cNvSpPr txBox="1">
              <a:spLocks noChangeArrowheads="1"/>
            </p:cNvSpPr>
            <p:nvPr/>
          </p:nvSpPr>
          <p:spPr bwMode="auto">
            <a:xfrm>
              <a:off x="843413" y="1341550"/>
              <a:ext cx="1426828"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6DA3"/>
                  </a:solidFill>
                  <a:latin typeface="Calibri" panose="020F0502020204030204" pitchFamily="34" charset="0"/>
                  <a:ea typeface="Arial Hebrew Scholar"/>
                  <a:cs typeface="Arial Hebrew Scholar"/>
                </a:rPr>
                <a:t>Political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53" name="Content Placeholder 5">
              <a:extLst>
                <a:ext uri="{FF2B5EF4-FFF2-40B4-BE49-F238E27FC236}">
                  <a16:creationId xmlns:a16="http://schemas.microsoft.com/office/drawing/2014/main" id="{527F2735-0370-C4FF-0931-15AF69B10597}"/>
                </a:ext>
              </a:extLst>
            </p:cNvPr>
            <p:cNvSpPr txBox="1">
              <a:spLocks/>
            </p:cNvSpPr>
            <p:nvPr/>
          </p:nvSpPr>
          <p:spPr>
            <a:xfrm>
              <a:off x="843418" y="1653749"/>
              <a:ext cx="2501731" cy="634445"/>
            </a:xfrm>
            <a:prstGeom prst="rect">
              <a:avLst/>
            </a:prstGeom>
          </p:spPr>
          <p:txBody>
            <a:bodyPr/>
            <a:lstStyle/>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Climate Change Action</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Emissions Reductions Scheme or Carbon Price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54" name="Google Shape;3793;p79">
              <a:extLst>
                <a:ext uri="{FF2B5EF4-FFF2-40B4-BE49-F238E27FC236}">
                  <a16:creationId xmlns:a16="http://schemas.microsoft.com/office/drawing/2014/main" id="{96C7E97E-6B94-D1CA-EFDF-B46EDB4EF565}"/>
                </a:ext>
              </a:extLst>
            </p:cNvPr>
            <p:cNvSpPr txBox="1">
              <a:spLocks noChangeArrowheads="1"/>
            </p:cNvSpPr>
            <p:nvPr/>
          </p:nvSpPr>
          <p:spPr bwMode="auto">
            <a:xfrm>
              <a:off x="825500" y="2219441"/>
              <a:ext cx="2766280"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6578"/>
                  </a:solidFill>
                  <a:latin typeface="Calibri" panose="020F0502020204030204" pitchFamily="34" charset="0"/>
                  <a:ea typeface="Arial Hebrew Scholar"/>
                  <a:cs typeface="Arial Hebrew Scholar"/>
                </a:rPr>
                <a:t>Social / Demographic</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55" name="Content Placeholder 5">
              <a:extLst>
                <a:ext uri="{FF2B5EF4-FFF2-40B4-BE49-F238E27FC236}">
                  <a16:creationId xmlns:a16="http://schemas.microsoft.com/office/drawing/2014/main" id="{97ACBF74-3109-BAA2-DA93-78F598C12E08}"/>
                </a:ext>
              </a:extLst>
            </p:cNvPr>
            <p:cNvSpPr txBox="1">
              <a:spLocks/>
            </p:cNvSpPr>
            <p:nvPr/>
          </p:nvSpPr>
          <p:spPr>
            <a:xfrm>
              <a:off x="863492" y="2547364"/>
              <a:ext cx="3327048" cy="1405377"/>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Future growth</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Organic feedstock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changes/availability</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Source control -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improved source separation or increased co-mingling</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Changing community expectations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156" name="Group 155">
            <a:extLst>
              <a:ext uri="{FF2B5EF4-FFF2-40B4-BE49-F238E27FC236}">
                <a16:creationId xmlns:a16="http://schemas.microsoft.com/office/drawing/2014/main" id="{E21A6EFE-1CEE-C2F2-5B3A-1896D26FC5F5}"/>
              </a:ext>
            </a:extLst>
          </p:cNvPr>
          <p:cNvGrpSpPr/>
          <p:nvPr/>
        </p:nvGrpSpPr>
        <p:grpSpPr>
          <a:xfrm>
            <a:off x="8208985" y="497435"/>
            <a:ext cx="3942562" cy="5741820"/>
            <a:chOff x="8208985" y="497435"/>
            <a:chExt cx="3942562" cy="5741820"/>
          </a:xfrm>
        </p:grpSpPr>
        <p:sp>
          <p:nvSpPr>
            <p:cNvPr id="157" name="Google Shape;3794;p79">
              <a:extLst>
                <a:ext uri="{FF2B5EF4-FFF2-40B4-BE49-F238E27FC236}">
                  <a16:creationId xmlns:a16="http://schemas.microsoft.com/office/drawing/2014/main" id="{AEAD57A8-1203-1125-E22D-4469A4F833DC}"/>
                </a:ext>
              </a:extLst>
            </p:cNvPr>
            <p:cNvSpPr txBox="1">
              <a:spLocks noChangeArrowheads="1"/>
            </p:cNvSpPr>
            <p:nvPr/>
          </p:nvSpPr>
          <p:spPr bwMode="auto">
            <a:xfrm>
              <a:off x="8208985" y="497435"/>
              <a:ext cx="2348594"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9BAB"/>
                  </a:solidFill>
                  <a:latin typeface="Calibri" panose="020F0502020204030204" pitchFamily="34" charset="0"/>
                  <a:ea typeface="Arial Hebrew Scholar"/>
                  <a:cs typeface="Calibri" panose="020F0502020204030204" pitchFamily="34" charset="0"/>
                </a:rPr>
                <a:t>Economic / Markets</a:t>
              </a:r>
              <a:endParaRPr lang="en-AU" sz="3200" baseline="-25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fontAlgn="base">
                <a:lnSpc>
                  <a:spcPct val="106000"/>
                </a:lnSpc>
                <a:spcBef>
                  <a:spcPct val="0"/>
                </a:spcBef>
              </a:pPr>
              <a:r>
                <a:rPr lang="en-AU" sz="3200" baseline="-25000" dirty="0">
                  <a:solidFill>
                    <a:srgbClr val="009BAB"/>
                  </a:solidFill>
                  <a:latin typeface="Calibri" panose="020F0502020204030204" pitchFamily="34" charset="0"/>
                  <a:ea typeface="Times New Roman" panose="02020603050405020304" pitchFamily="18" charset="0"/>
                  <a:cs typeface="Calibri" panose="020F0502020204030204" pitchFamily="34" charset="0"/>
                </a:rPr>
                <a:t> </a:t>
              </a:r>
              <a:endParaRPr lang="en-AU" sz="3200" baseline="-25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8" name="Content Placeholder 5">
              <a:extLst>
                <a:ext uri="{FF2B5EF4-FFF2-40B4-BE49-F238E27FC236}">
                  <a16:creationId xmlns:a16="http://schemas.microsoft.com/office/drawing/2014/main" id="{7259354D-9EFD-96F4-3CE5-6F1A64DB65E3}"/>
                </a:ext>
              </a:extLst>
            </p:cNvPr>
            <p:cNvSpPr txBox="1">
              <a:spLocks/>
            </p:cNvSpPr>
            <p:nvPr/>
          </p:nvSpPr>
          <p:spPr>
            <a:xfrm>
              <a:off x="8242522" y="816648"/>
              <a:ext cx="3909025" cy="2896948"/>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closure of existing biosolids land application customers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Changing value of green waste e.g. councils implement composting at green waste facilities which reduces gate fee of organics.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Phosphorus becomes less readily available which raises the demand for alternative fertilisers i.e. biosolids.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Energy prices reduces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as renewables drive down price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Petrol prices increases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Energy price increases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due to ERS or Carbon Price</a:t>
              </a: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Resource Use: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Upstream resource extraction &amp; use (digestion) by other parties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59" name="Google Shape;3795;p79">
              <a:extLst>
                <a:ext uri="{FF2B5EF4-FFF2-40B4-BE49-F238E27FC236}">
                  <a16:creationId xmlns:a16="http://schemas.microsoft.com/office/drawing/2014/main" id="{A435FF58-965D-95EA-10D5-B5973540B6E1}"/>
                </a:ext>
              </a:extLst>
            </p:cNvPr>
            <p:cNvSpPr txBox="1">
              <a:spLocks noChangeArrowheads="1"/>
            </p:cNvSpPr>
            <p:nvPr/>
          </p:nvSpPr>
          <p:spPr bwMode="auto">
            <a:xfrm>
              <a:off x="8253332" y="4118175"/>
              <a:ext cx="1574478"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46579B"/>
                  </a:solidFill>
                  <a:latin typeface="Calibri" panose="020F0502020204030204" pitchFamily="34" charset="0"/>
                  <a:ea typeface="Arial Hebrew Scholar"/>
                  <a:cs typeface="Arial Hebrew Scholar"/>
                </a:rPr>
                <a:t>Technological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60" name="Content Placeholder 5">
              <a:extLst>
                <a:ext uri="{FF2B5EF4-FFF2-40B4-BE49-F238E27FC236}">
                  <a16:creationId xmlns:a16="http://schemas.microsoft.com/office/drawing/2014/main" id="{9B52202A-E7B9-EC02-07B7-02B7452EAE71}"/>
                </a:ext>
              </a:extLst>
            </p:cNvPr>
            <p:cNvSpPr txBox="1">
              <a:spLocks/>
            </p:cNvSpPr>
            <p:nvPr/>
          </p:nvSpPr>
          <p:spPr>
            <a:xfrm>
              <a:off x="8271561" y="4417764"/>
              <a:ext cx="3564000" cy="728023"/>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New novel technology</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that couldn’t be accounted for today, becomes favourable in the future.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61" name="Google Shape;3795;p79">
              <a:extLst>
                <a:ext uri="{FF2B5EF4-FFF2-40B4-BE49-F238E27FC236}">
                  <a16:creationId xmlns:a16="http://schemas.microsoft.com/office/drawing/2014/main" id="{8EE32FCB-83CB-0274-A529-A2A37FBA318E}"/>
                </a:ext>
              </a:extLst>
            </p:cNvPr>
            <p:cNvSpPr txBox="1">
              <a:spLocks noChangeArrowheads="1"/>
            </p:cNvSpPr>
            <p:nvPr/>
          </p:nvSpPr>
          <p:spPr bwMode="auto">
            <a:xfrm>
              <a:off x="8208985" y="5116274"/>
              <a:ext cx="1884567" cy="3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767171"/>
                  </a:solidFill>
                  <a:latin typeface="Calibri" panose="020F0502020204030204" pitchFamily="34" charset="0"/>
                  <a:ea typeface="Arial Hebrew Scholar"/>
                  <a:cs typeface="Arial Hebrew Scholar"/>
                </a:rPr>
                <a:t>Environmental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162" name="Content Placeholder 5">
              <a:extLst>
                <a:ext uri="{FF2B5EF4-FFF2-40B4-BE49-F238E27FC236}">
                  <a16:creationId xmlns:a16="http://schemas.microsoft.com/office/drawing/2014/main" id="{5F0B98BF-B9F6-159B-F115-6084FD65B336}"/>
                </a:ext>
              </a:extLst>
            </p:cNvPr>
            <p:cNvSpPr txBox="1">
              <a:spLocks/>
            </p:cNvSpPr>
            <p:nvPr/>
          </p:nvSpPr>
          <p:spPr>
            <a:xfrm>
              <a:off x="8247082" y="5437171"/>
              <a:ext cx="2898989" cy="802084"/>
            </a:xfrm>
            <a:prstGeom prst="rect">
              <a:avLst/>
            </a:prstGeom>
          </p:spPr>
          <p:txBody>
            <a:bodyPr/>
            <a:lstStyle/>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Emerging contaminants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e.g. PFAS</a:t>
              </a:r>
            </a:p>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cs typeface="Arial" panose="020B0604020202020204" pitchFamily="34" charset="0"/>
                </a:rPr>
                <a:t>Mandated carbon neutrality </a:t>
              </a:r>
              <a:r>
                <a:rPr lang="en-AU" sz="2000" baseline="-25000" dirty="0">
                  <a:solidFill>
                    <a:srgbClr val="000000"/>
                  </a:solidFill>
                  <a:latin typeface="Arial Narrow" panose="020B0606020202030204" pitchFamily="34" charset="0"/>
                  <a:cs typeface="Arial" panose="020B0604020202020204" pitchFamily="34" charset="0"/>
                </a:rPr>
                <a:t>(currently aspirational)</a:t>
              </a:r>
            </a:p>
            <a:p>
              <a:pPr fontAlgn="base">
                <a:spcBef>
                  <a:spcPct val="0"/>
                </a:spcBef>
                <a:spcAft>
                  <a:spcPts val="600"/>
                </a:spcAft>
                <a:tabLst>
                  <a:tab pos="0" algn="l"/>
                </a:tabLst>
              </a:pP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spTree>
    <p:extLst>
      <p:ext uri="{BB962C8B-B14F-4D97-AF65-F5344CB8AC3E}">
        <p14:creationId xmlns:p14="http://schemas.microsoft.com/office/powerpoint/2010/main" val="149239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882106-78AE-DDAB-A388-97471B0ADD1D}"/>
              </a:ext>
            </a:extLst>
          </p:cNvPr>
          <p:cNvPicPr>
            <a:picLocks noChangeAspect="1"/>
          </p:cNvPicPr>
          <p:nvPr/>
        </p:nvPicPr>
        <p:blipFill>
          <a:blip r:embed="rId3"/>
          <a:stretch>
            <a:fillRect/>
          </a:stretch>
        </p:blipFill>
        <p:spPr>
          <a:xfrm>
            <a:off x="209892" y="1602514"/>
            <a:ext cx="3269062" cy="4334317"/>
          </a:xfrm>
          <a:prstGeom prst="rect">
            <a:avLst/>
          </a:prstGeom>
        </p:spPr>
      </p:pic>
      <p:pic>
        <p:nvPicPr>
          <p:cNvPr id="13" name="Picture 12">
            <a:extLst>
              <a:ext uri="{FF2B5EF4-FFF2-40B4-BE49-F238E27FC236}">
                <a16:creationId xmlns:a16="http://schemas.microsoft.com/office/drawing/2014/main" id="{D3D2624E-6820-8EDF-D080-B79AC1F94C07}"/>
              </a:ext>
            </a:extLst>
          </p:cNvPr>
          <p:cNvPicPr>
            <a:picLocks noChangeAspect="1"/>
          </p:cNvPicPr>
          <p:nvPr/>
        </p:nvPicPr>
        <p:blipFill>
          <a:blip r:embed="rId4"/>
          <a:stretch>
            <a:fillRect/>
          </a:stretch>
        </p:blipFill>
        <p:spPr>
          <a:xfrm>
            <a:off x="8910099" y="1661206"/>
            <a:ext cx="2976844" cy="3985527"/>
          </a:xfrm>
          <a:prstGeom prst="rect">
            <a:avLst/>
          </a:prstGeom>
        </p:spPr>
      </p:pic>
      <p:pic>
        <p:nvPicPr>
          <p:cNvPr id="8" name="Picture 7">
            <a:extLst>
              <a:ext uri="{FF2B5EF4-FFF2-40B4-BE49-F238E27FC236}">
                <a16:creationId xmlns:a16="http://schemas.microsoft.com/office/drawing/2014/main" id="{33CAA38B-4718-D10F-2780-7AFBEF4832B4}"/>
              </a:ext>
            </a:extLst>
          </p:cNvPr>
          <p:cNvPicPr>
            <a:picLocks noChangeAspect="1"/>
          </p:cNvPicPr>
          <p:nvPr/>
        </p:nvPicPr>
        <p:blipFill>
          <a:blip r:embed="rId5"/>
          <a:stretch>
            <a:fillRect/>
          </a:stretch>
        </p:blipFill>
        <p:spPr>
          <a:xfrm>
            <a:off x="2100099" y="2993121"/>
            <a:ext cx="3030825" cy="3281708"/>
          </a:xfrm>
          <a:prstGeom prst="rect">
            <a:avLst/>
          </a:prstGeom>
        </p:spPr>
      </p:pic>
      <p:pic>
        <p:nvPicPr>
          <p:cNvPr id="9" name="Picture 8">
            <a:extLst>
              <a:ext uri="{FF2B5EF4-FFF2-40B4-BE49-F238E27FC236}">
                <a16:creationId xmlns:a16="http://schemas.microsoft.com/office/drawing/2014/main" id="{801FC8DB-6168-6A0B-9DAC-FD82857FF877}"/>
              </a:ext>
            </a:extLst>
          </p:cNvPr>
          <p:cNvPicPr>
            <a:picLocks noChangeAspect="1"/>
          </p:cNvPicPr>
          <p:nvPr/>
        </p:nvPicPr>
        <p:blipFill>
          <a:blip r:embed="rId6"/>
          <a:stretch>
            <a:fillRect/>
          </a:stretch>
        </p:blipFill>
        <p:spPr>
          <a:xfrm>
            <a:off x="3910339" y="1881295"/>
            <a:ext cx="3520338" cy="2910647"/>
          </a:xfrm>
          <a:prstGeom prst="rect">
            <a:avLst/>
          </a:prstGeom>
        </p:spPr>
      </p:pic>
      <p:pic>
        <p:nvPicPr>
          <p:cNvPr id="11" name="Picture 10">
            <a:extLst>
              <a:ext uri="{FF2B5EF4-FFF2-40B4-BE49-F238E27FC236}">
                <a16:creationId xmlns:a16="http://schemas.microsoft.com/office/drawing/2014/main" id="{F424CD40-0F36-4772-122B-206C114F8CE2}"/>
              </a:ext>
            </a:extLst>
          </p:cNvPr>
          <p:cNvPicPr>
            <a:picLocks noChangeAspect="1"/>
          </p:cNvPicPr>
          <p:nvPr/>
        </p:nvPicPr>
        <p:blipFill>
          <a:blip r:embed="rId7"/>
          <a:stretch>
            <a:fillRect/>
          </a:stretch>
        </p:blipFill>
        <p:spPr>
          <a:xfrm>
            <a:off x="6296734" y="3691054"/>
            <a:ext cx="5236640" cy="2596346"/>
          </a:xfrm>
          <a:prstGeom prst="rect">
            <a:avLst/>
          </a:prstGeom>
        </p:spPr>
      </p:pic>
      <p:pic>
        <p:nvPicPr>
          <p:cNvPr id="15" name="Picture 14">
            <a:extLst>
              <a:ext uri="{FF2B5EF4-FFF2-40B4-BE49-F238E27FC236}">
                <a16:creationId xmlns:a16="http://schemas.microsoft.com/office/drawing/2014/main" id="{88F47A52-B1CE-D638-62F3-947FBFB58312}"/>
              </a:ext>
            </a:extLst>
          </p:cNvPr>
          <p:cNvPicPr>
            <a:picLocks noChangeAspect="1"/>
          </p:cNvPicPr>
          <p:nvPr/>
        </p:nvPicPr>
        <p:blipFill>
          <a:blip r:embed="rId8"/>
          <a:stretch>
            <a:fillRect/>
          </a:stretch>
        </p:blipFill>
        <p:spPr>
          <a:xfrm>
            <a:off x="4694537" y="2495470"/>
            <a:ext cx="3901950" cy="3218596"/>
          </a:xfrm>
          <a:prstGeom prst="rect">
            <a:avLst/>
          </a:prstGeom>
          <a:ln w="76200">
            <a:solidFill>
              <a:srgbClr val="FF0000"/>
            </a:solidFill>
          </a:ln>
        </p:spPr>
      </p:pic>
      <p:sp>
        <p:nvSpPr>
          <p:cNvPr id="71" name="TextBox 70">
            <a:extLst>
              <a:ext uri="{FF2B5EF4-FFF2-40B4-BE49-F238E27FC236}">
                <a16:creationId xmlns:a16="http://schemas.microsoft.com/office/drawing/2014/main" id="{9F4ECE3B-9070-AA32-B8BF-13298AB23674}"/>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Examples of Uncertainty</a:t>
            </a:r>
          </a:p>
        </p:txBody>
      </p:sp>
    </p:spTree>
    <p:extLst>
      <p:ext uri="{BB962C8B-B14F-4D97-AF65-F5344CB8AC3E}">
        <p14:creationId xmlns:p14="http://schemas.microsoft.com/office/powerpoint/2010/main" val="15157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8207C5-BFC1-4FFA-A0FB-BA21EC47B85B}"/>
              </a:ext>
            </a:extLst>
          </p:cNvPr>
          <p:cNvSpPr txBox="1"/>
          <p:nvPr/>
        </p:nvSpPr>
        <p:spPr>
          <a:xfrm>
            <a:off x="964772" y="1397674"/>
            <a:ext cx="8665790" cy="4124206"/>
          </a:xfrm>
          <a:prstGeom prst="rect">
            <a:avLst/>
          </a:prstGeom>
          <a:noFill/>
        </p:spPr>
        <p:txBody>
          <a:bodyPr wrap="square" rtlCol="0">
            <a:spAutoFit/>
          </a:bodyPr>
          <a:lstStyle/>
          <a:p>
            <a:pPr>
              <a:spcAft>
                <a:spcPts val="1200"/>
              </a:spcAft>
            </a:pPr>
            <a:r>
              <a:rPr lang="en-AU" sz="3600" b="1" dirty="0">
                <a:solidFill>
                  <a:schemeClr val="accent2"/>
                </a:solidFill>
                <a:latin typeface="Arial" panose="020B0604020202020204" pitchFamily="34" charset="0"/>
                <a:cs typeface="Arial" panose="020B0604020202020204" pitchFamily="34" charset="0"/>
              </a:rPr>
              <a:t>ACKNOWLEDGEMENT OF COUNTRY</a:t>
            </a:r>
          </a:p>
          <a:p>
            <a:pPr lvl="0">
              <a:defRPr/>
            </a:pPr>
            <a:r>
              <a:rPr lang="en-AU" sz="2400" dirty="0">
                <a:solidFill>
                  <a:schemeClr val="bg1"/>
                </a:solidFill>
              </a:rPr>
              <a:t>We acknowledge the Traditional Countries of the Awabakal, </a:t>
            </a:r>
            <a:r>
              <a:rPr lang="en-AU" sz="2400" dirty="0" err="1">
                <a:solidFill>
                  <a:schemeClr val="bg1"/>
                </a:solidFill>
              </a:rPr>
              <a:t>Geawegal</a:t>
            </a:r>
            <a:r>
              <a:rPr lang="en-AU" sz="2400" dirty="0">
                <a:solidFill>
                  <a:schemeClr val="bg1"/>
                </a:solidFill>
              </a:rPr>
              <a:t>, Darkinjung, </a:t>
            </a:r>
            <a:r>
              <a:rPr lang="en-AU" sz="2400" dirty="0" err="1">
                <a:solidFill>
                  <a:schemeClr val="bg1"/>
                </a:solidFill>
              </a:rPr>
              <a:t>Wonnarua</a:t>
            </a:r>
            <a:r>
              <a:rPr lang="en-AU" sz="2400" dirty="0">
                <a:solidFill>
                  <a:schemeClr val="bg1"/>
                </a:solidFill>
              </a:rPr>
              <a:t> and </a:t>
            </a:r>
            <a:r>
              <a:rPr lang="en-AU" sz="2400" dirty="0" err="1">
                <a:solidFill>
                  <a:schemeClr val="bg1"/>
                </a:solidFill>
              </a:rPr>
              <a:t>Worimi</a:t>
            </a:r>
            <a:r>
              <a:rPr lang="en-AU" sz="2400" dirty="0">
                <a:solidFill>
                  <a:schemeClr val="bg1"/>
                </a:solidFill>
              </a:rPr>
              <a:t> peoples on which we operate and the Countries beyond where our water flows.</a:t>
            </a:r>
          </a:p>
          <a:p>
            <a:pPr lvl="0">
              <a:defRPr/>
            </a:pPr>
            <a:r>
              <a:rPr lang="en-AU" sz="2400" dirty="0">
                <a:solidFill>
                  <a:schemeClr val="bg1"/>
                </a:solidFill>
              </a:rPr>
              <a:t> </a:t>
            </a:r>
          </a:p>
          <a:p>
            <a:pPr lvl="0">
              <a:defRPr/>
            </a:pPr>
            <a:r>
              <a:rPr lang="en-AU" sz="2400" dirty="0">
                <a:solidFill>
                  <a:schemeClr val="bg1"/>
                </a:solidFill>
              </a:rPr>
              <a:t>We recognise and respect the cultural heritage, beliefs and continuing connection to the lands and waters of our Traditional Custodians and pay respect to their Elders past, present and emerging.</a:t>
            </a:r>
          </a:p>
        </p:txBody>
      </p:sp>
    </p:spTree>
    <p:extLst>
      <p:ext uri="{BB962C8B-B14F-4D97-AF65-F5344CB8AC3E}">
        <p14:creationId xmlns:p14="http://schemas.microsoft.com/office/powerpoint/2010/main" val="233377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AAED82F4-EB99-EC60-3E6B-53D3258197E8}"/>
              </a:ext>
            </a:extLst>
          </p:cNvPr>
          <p:cNvGrpSpPr/>
          <p:nvPr/>
        </p:nvGrpSpPr>
        <p:grpSpPr>
          <a:xfrm>
            <a:off x="825500" y="1341550"/>
            <a:ext cx="3958753" cy="5121341"/>
            <a:chOff x="825500" y="1341550"/>
            <a:chExt cx="3958753" cy="5121341"/>
          </a:xfrm>
        </p:grpSpPr>
        <p:sp>
          <p:nvSpPr>
            <p:cNvPr id="43" name="Content Placeholder 5">
              <a:extLst>
                <a:ext uri="{FF2B5EF4-FFF2-40B4-BE49-F238E27FC236}">
                  <a16:creationId xmlns:a16="http://schemas.microsoft.com/office/drawing/2014/main" id="{3D253319-E412-4A7B-D3A3-E232998FF5EA}"/>
                </a:ext>
              </a:extLst>
            </p:cNvPr>
            <p:cNvSpPr txBox="1">
              <a:spLocks/>
            </p:cNvSpPr>
            <p:nvPr/>
          </p:nvSpPr>
          <p:spPr>
            <a:xfrm>
              <a:off x="839081" y="4230891"/>
              <a:ext cx="3945172" cy="2232000"/>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NSW Biosolids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are updated to align with National Guidelines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(pathogen/stabilisation requirements)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Ocean sludge discharges ceased</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Biosolids to agriculture &amp; mine rehabilitation ceased</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Organics to landfill ceased</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WWTW licensing changes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(reduction in nitrogen levels)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Thermal treatment approval pathway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NSW Energy from Waste framework)</a:t>
              </a:r>
            </a:p>
          </p:txBody>
        </p:sp>
        <p:sp>
          <p:nvSpPr>
            <p:cNvPr id="40" name="Google Shape;3796;p79">
              <a:extLst>
                <a:ext uri="{FF2B5EF4-FFF2-40B4-BE49-F238E27FC236}">
                  <a16:creationId xmlns:a16="http://schemas.microsoft.com/office/drawing/2014/main" id="{8CFC48F9-99CD-2EA2-3780-27DA62B5D90E}"/>
                </a:ext>
              </a:extLst>
            </p:cNvPr>
            <p:cNvSpPr txBox="1">
              <a:spLocks noChangeArrowheads="1"/>
            </p:cNvSpPr>
            <p:nvPr/>
          </p:nvSpPr>
          <p:spPr bwMode="auto">
            <a:xfrm>
              <a:off x="825500" y="3874616"/>
              <a:ext cx="2876585" cy="3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93CDF1"/>
                  </a:solidFill>
                  <a:latin typeface="Calibri" panose="020F0502020204030204" pitchFamily="34" charset="0"/>
                  <a:ea typeface="Arial Hebrew Scholar"/>
                  <a:cs typeface="Arial Hebrew Scholar"/>
                </a:rPr>
                <a:t>Legal / Regulatory</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lnSpc>
                  <a:spcPct val="106000"/>
                </a:lnSpc>
                <a:spcBef>
                  <a:spcPct val="0"/>
                </a:spcBef>
              </a:pPr>
              <a:r>
                <a:rPr lang="en-AU" sz="3600" baseline="-25000" dirty="0">
                  <a:solidFill>
                    <a:srgbClr val="93CDF1"/>
                  </a:solidFill>
                  <a:latin typeface="Times New Roman" panose="02020603050405020304" pitchFamily="18" charset="0"/>
                  <a:ea typeface="Times New Roman" panose="02020603050405020304" pitchFamily="18" charset="0"/>
                  <a:cs typeface="Arial" charset="0"/>
                </a:rPr>
                <a:t> </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7" name="Google Shape;3792;p79">
              <a:extLst>
                <a:ext uri="{FF2B5EF4-FFF2-40B4-BE49-F238E27FC236}">
                  <a16:creationId xmlns:a16="http://schemas.microsoft.com/office/drawing/2014/main" id="{B2619330-8EF6-6B5C-0B78-E23F97EDA185}"/>
                </a:ext>
              </a:extLst>
            </p:cNvPr>
            <p:cNvSpPr txBox="1">
              <a:spLocks noChangeArrowheads="1"/>
            </p:cNvSpPr>
            <p:nvPr/>
          </p:nvSpPr>
          <p:spPr bwMode="auto">
            <a:xfrm>
              <a:off x="843413" y="1341550"/>
              <a:ext cx="1426828"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6DA3"/>
                  </a:solidFill>
                  <a:latin typeface="Calibri" panose="020F0502020204030204" pitchFamily="34" charset="0"/>
                  <a:ea typeface="Arial Hebrew Scholar"/>
                  <a:cs typeface="Arial Hebrew Scholar"/>
                </a:rPr>
                <a:t>Political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9" name="Content Placeholder 5">
              <a:extLst>
                <a:ext uri="{FF2B5EF4-FFF2-40B4-BE49-F238E27FC236}">
                  <a16:creationId xmlns:a16="http://schemas.microsoft.com/office/drawing/2014/main" id="{96E2B6AB-BBB4-347B-1C04-B18A2657565F}"/>
                </a:ext>
              </a:extLst>
            </p:cNvPr>
            <p:cNvSpPr txBox="1">
              <a:spLocks/>
            </p:cNvSpPr>
            <p:nvPr/>
          </p:nvSpPr>
          <p:spPr>
            <a:xfrm>
              <a:off x="843418" y="1653749"/>
              <a:ext cx="2501731" cy="634445"/>
            </a:xfrm>
            <a:prstGeom prst="rect">
              <a:avLst/>
            </a:prstGeom>
          </p:spPr>
          <p:txBody>
            <a:bodyPr/>
            <a:lstStyle/>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Climate Change Action</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Emissions Reductions Scheme or Carbon Price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5" name="Google Shape;3793;p79">
              <a:extLst>
                <a:ext uri="{FF2B5EF4-FFF2-40B4-BE49-F238E27FC236}">
                  <a16:creationId xmlns:a16="http://schemas.microsoft.com/office/drawing/2014/main" id="{ACDCAC1E-7763-EC66-5FD7-331E9D01F01C}"/>
                </a:ext>
              </a:extLst>
            </p:cNvPr>
            <p:cNvSpPr txBox="1">
              <a:spLocks noChangeArrowheads="1"/>
            </p:cNvSpPr>
            <p:nvPr/>
          </p:nvSpPr>
          <p:spPr bwMode="auto">
            <a:xfrm>
              <a:off x="825500" y="2219441"/>
              <a:ext cx="2766280"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6578"/>
                  </a:solidFill>
                  <a:latin typeface="Calibri" panose="020F0502020204030204" pitchFamily="34" charset="0"/>
                  <a:ea typeface="Arial Hebrew Scholar"/>
                  <a:cs typeface="Arial Hebrew Scholar"/>
                </a:rPr>
                <a:t>Social / Demographic</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6" name="Content Placeholder 5">
              <a:extLst>
                <a:ext uri="{FF2B5EF4-FFF2-40B4-BE49-F238E27FC236}">
                  <a16:creationId xmlns:a16="http://schemas.microsoft.com/office/drawing/2014/main" id="{B4EBC093-C297-0BFE-2ED8-FAE1B0088519}"/>
                </a:ext>
              </a:extLst>
            </p:cNvPr>
            <p:cNvSpPr txBox="1">
              <a:spLocks/>
            </p:cNvSpPr>
            <p:nvPr/>
          </p:nvSpPr>
          <p:spPr>
            <a:xfrm>
              <a:off x="863492" y="2547364"/>
              <a:ext cx="3327048" cy="1405377"/>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Future growth</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Organic feedstock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changes/availability</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Source control -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improved source separation or increased co-mingling</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Changing community expectations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85" name="Group 84">
            <a:extLst>
              <a:ext uri="{FF2B5EF4-FFF2-40B4-BE49-F238E27FC236}">
                <a16:creationId xmlns:a16="http://schemas.microsoft.com/office/drawing/2014/main" id="{605340A9-05B2-BB25-379D-10CDE3C00AB8}"/>
              </a:ext>
            </a:extLst>
          </p:cNvPr>
          <p:cNvGrpSpPr/>
          <p:nvPr/>
        </p:nvGrpSpPr>
        <p:grpSpPr>
          <a:xfrm>
            <a:off x="8208985" y="497435"/>
            <a:ext cx="3942562" cy="5741820"/>
            <a:chOff x="8208985" y="497435"/>
            <a:chExt cx="3942562" cy="5741820"/>
          </a:xfrm>
        </p:grpSpPr>
        <p:sp>
          <p:nvSpPr>
            <p:cNvPr id="34" name="Content Placeholder 5">
              <a:extLst>
                <a:ext uri="{FF2B5EF4-FFF2-40B4-BE49-F238E27FC236}">
                  <a16:creationId xmlns:a16="http://schemas.microsoft.com/office/drawing/2014/main" id="{630222E1-AD50-49DD-6A68-44BAB32F09F5}"/>
                </a:ext>
              </a:extLst>
            </p:cNvPr>
            <p:cNvSpPr txBox="1">
              <a:spLocks/>
            </p:cNvSpPr>
            <p:nvPr/>
          </p:nvSpPr>
          <p:spPr>
            <a:xfrm>
              <a:off x="8242522" y="816648"/>
              <a:ext cx="3909025" cy="2896948"/>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closure of existing biosolids land application markets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Changing value of green waste e.g. councils implement composting at green waste facilities which reduces gate fee of organics.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Phosphorus becomes less readily available which raises the demand for alternative fertilisers i.e. biosolids.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Energy prices reduces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as renewables drive down price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Petrol prices increases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Energy price increases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due to ERS or Carbon Price</a:t>
              </a: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Resource Use: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Upstream resource extraction &amp; use (digestion) by other parties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3" name="Google Shape;3794;p79">
              <a:extLst>
                <a:ext uri="{FF2B5EF4-FFF2-40B4-BE49-F238E27FC236}">
                  <a16:creationId xmlns:a16="http://schemas.microsoft.com/office/drawing/2014/main" id="{E88C7D10-A41B-CF33-F2BE-86AD8B1938E5}"/>
                </a:ext>
              </a:extLst>
            </p:cNvPr>
            <p:cNvSpPr txBox="1">
              <a:spLocks noChangeArrowheads="1"/>
            </p:cNvSpPr>
            <p:nvPr/>
          </p:nvSpPr>
          <p:spPr bwMode="auto">
            <a:xfrm>
              <a:off x="8208985" y="497435"/>
              <a:ext cx="2348594"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9BAB"/>
                  </a:solidFill>
                  <a:latin typeface="Calibri" panose="020F0502020204030204" pitchFamily="34" charset="0"/>
                  <a:ea typeface="Arial Hebrew Scholar"/>
                  <a:cs typeface="Calibri" panose="020F0502020204030204" pitchFamily="34" charset="0"/>
                </a:rPr>
                <a:t>Economic / Markets</a:t>
              </a:r>
              <a:endParaRPr lang="en-AU" sz="3200" baseline="-25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fontAlgn="base">
                <a:lnSpc>
                  <a:spcPct val="106000"/>
                </a:lnSpc>
                <a:spcBef>
                  <a:spcPct val="0"/>
                </a:spcBef>
              </a:pPr>
              <a:r>
                <a:rPr lang="en-AU" sz="3200" baseline="-25000" dirty="0">
                  <a:solidFill>
                    <a:srgbClr val="009BAB"/>
                  </a:solidFill>
                  <a:latin typeface="Calibri" panose="020F0502020204030204" pitchFamily="34" charset="0"/>
                  <a:ea typeface="Times New Roman" panose="02020603050405020304" pitchFamily="18" charset="0"/>
                  <a:cs typeface="Calibri" panose="020F0502020204030204" pitchFamily="34" charset="0"/>
                </a:rPr>
                <a:t> </a:t>
              </a:r>
              <a:endParaRPr lang="en-AU" sz="3200" baseline="-25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Google Shape;3795;p79">
              <a:extLst>
                <a:ext uri="{FF2B5EF4-FFF2-40B4-BE49-F238E27FC236}">
                  <a16:creationId xmlns:a16="http://schemas.microsoft.com/office/drawing/2014/main" id="{78C5D887-DD7C-DE7F-6B2E-0B165BFFCAB9}"/>
                </a:ext>
              </a:extLst>
            </p:cNvPr>
            <p:cNvSpPr txBox="1">
              <a:spLocks noChangeArrowheads="1"/>
            </p:cNvSpPr>
            <p:nvPr/>
          </p:nvSpPr>
          <p:spPr bwMode="auto">
            <a:xfrm>
              <a:off x="8253332" y="4118175"/>
              <a:ext cx="1574478"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46579B"/>
                  </a:solidFill>
                  <a:latin typeface="Calibri" panose="020F0502020204030204" pitchFamily="34" charset="0"/>
                  <a:ea typeface="Arial Hebrew Scholar"/>
                  <a:cs typeface="Arial Hebrew Scholar"/>
                </a:rPr>
                <a:t>Technological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1" name="Content Placeholder 5">
              <a:extLst>
                <a:ext uri="{FF2B5EF4-FFF2-40B4-BE49-F238E27FC236}">
                  <a16:creationId xmlns:a16="http://schemas.microsoft.com/office/drawing/2014/main" id="{413FDA80-7D0E-316B-8B8C-96D7A94F00B1}"/>
                </a:ext>
              </a:extLst>
            </p:cNvPr>
            <p:cNvSpPr txBox="1">
              <a:spLocks/>
            </p:cNvSpPr>
            <p:nvPr/>
          </p:nvSpPr>
          <p:spPr>
            <a:xfrm>
              <a:off x="8271562" y="4417764"/>
              <a:ext cx="3564837" cy="728023"/>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New novel technology</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that couldn’t be accounted for today, becomes favourable in the future.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27" name="Google Shape;3795;p79">
              <a:extLst>
                <a:ext uri="{FF2B5EF4-FFF2-40B4-BE49-F238E27FC236}">
                  <a16:creationId xmlns:a16="http://schemas.microsoft.com/office/drawing/2014/main" id="{BE9BB081-CCCA-ACA4-F290-703558405B35}"/>
                </a:ext>
              </a:extLst>
            </p:cNvPr>
            <p:cNvSpPr txBox="1">
              <a:spLocks noChangeArrowheads="1"/>
            </p:cNvSpPr>
            <p:nvPr/>
          </p:nvSpPr>
          <p:spPr bwMode="auto">
            <a:xfrm>
              <a:off x="8208985" y="5116274"/>
              <a:ext cx="1884567" cy="3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767171"/>
                  </a:solidFill>
                  <a:latin typeface="Calibri" panose="020F0502020204030204" pitchFamily="34" charset="0"/>
                  <a:ea typeface="Arial Hebrew Scholar"/>
                  <a:cs typeface="Arial Hebrew Scholar"/>
                </a:rPr>
                <a:t>Environmental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28" name="Content Placeholder 5">
              <a:extLst>
                <a:ext uri="{FF2B5EF4-FFF2-40B4-BE49-F238E27FC236}">
                  <a16:creationId xmlns:a16="http://schemas.microsoft.com/office/drawing/2014/main" id="{4C858676-A0F2-093A-2EAC-D9D1205A0633}"/>
                </a:ext>
              </a:extLst>
            </p:cNvPr>
            <p:cNvSpPr txBox="1">
              <a:spLocks/>
            </p:cNvSpPr>
            <p:nvPr/>
          </p:nvSpPr>
          <p:spPr>
            <a:xfrm>
              <a:off x="8247082" y="5437171"/>
              <a:ext cx="2898989" cy="802084"/>
            </a:xfrm>
            <a:prstGeom prst="rect">
              <a:avLst/>
            </a:prstGeom>
          </p:spPr>
          <p:txBody>
            <a:bodyPr/>
            <a:lstStyle/>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Emerging contaminants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e.g. PFAS</a:t>
              </a:r>
            </a:p>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cs typeface="Arial" panose="020B0604020202020204" pitchFamily="34" charset="0"/>
                </a:rPr>
                <a:t>Mandated carbon neutrality </a:t>
              </a:r>
              <a:r>
                <a:rPr lang="en-AU" sz="2000" baseline="-25000" dirty="0">
                  <a:solidFill>
                    <a:srgbClr val="000000"/>
                  </a:solidFill>
                  <a:latin typeface="Arial Narrow" panose="020B0606020202030204" pitchFamily="34" charset="0"/>
                  <a:cs typeface="Arial" panose="020B0604020202020204" pitchFamily="34" charset="0"/>
                </a:rPr>
                <a:t>(currently aspirational)</a:t>
              </a:r>
            </a:p>
            <a:p>
              <a:pPr fontAlgn="base">
                <a:spcBef>
                  <a:spcPct val="0"/>
                </a:spcBef>
                <a:spcAft>
                  <a:spcPts val="600"/>
                </a:spcAft>
                <a:tabLst>
                  <a:tab pos="0" algn="l"/>
                </a:tabLst>
              </a:pP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114" name="Group 113">
            <a:extLst>
              <a:ext uri="{FF2B5EF4-FFF2-40B4-BE49-F238E27FC236}">
                <a16:creationId xmlns:a16="http://schemas.microsoft.com/office/drawing/2014/main" id="{0DE9DA58-84AC-9487-A758-6F1F8A28A5B5}"/>
              </a:ext>
            </a:extLst>
          </p:cNvPr>
          <p:cNvGrpSpPr/>
          <p:nvPr/>
        </p:nvGrpSpPr>
        <p:grpSpPr>
          <a:xfrm>
            <a:off x="4947827" y="913340"/>
            <a:ext cx="7143900" cy="1612410"/>
            <a:chOff x="4947827" y="913340"/>
            <a:chExt cx="7143900" cy="1612410"/>
          </a:xfrm>
        </p:grpSpPr>
        <p:sp>
          <p:nvSpPr>
            <p:cNvPr id="38" name="TextBox 37"/>
            <p:cNvSpPr txBox="1"/>
            <p:nvPr/>
          </p:nvSpPr>
          <p:spPr>
            <a:xfrm>
              <a:off x="4947827" y="1778459"/>
              <a:ext cx="2880000" cy="393071"/>
            </a:xfrm>
            <a:prstGeom prst="roundRect">
              <a:avLst/>
            </a:prstGeom>
            <a:solidFill>
              <a:srgbClr val="00B050">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Biosolids/biochar reuse cost</a:t>
              </a:r>
            </a:p>
          </p:txBody>
        </p:sp>
        <p:sp>
          <p:nvSpPr>
            <p:cNvPr id="41" name="Rounded Rectangle 40"/>
            <p:cNvSpPr/>
            <p:nvPr/>
          </p:nvSpPr>
          <p:spPr bwMode="auto">
            <a:xfrm>
              <a:off x="8275727" y="913340"/>
              <a:ext cx="3816000" cy="432000"/>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B050"/>
                </a:solidFill>
                <a:latin typeface="Arial" charset="0"/>
                <a:cs typeface="Arial" charset="0"/>
              </a:endParaRPr>
            </a:p>
          </p:txBody>
        </p:sp>
        <p:cxnSp>
          <p:nvCxnSpPr>
            <p:cNvPr id="42" name="Curved Connector 41"/>
            <p:cNvCxnSpPr>
              <a:stCxn id="38" idx="3"/>
              <a:endCxn id="41" idx="1"/>
            </p:cNvCxnSpPr>
            <p:nvPr/>
          </p:nvCxnSpPr>
          <p:spPr bwMode="auto">
            <a:xfrm flipV="1">
              <a:off x="7827827" y="1129340"/>
              <a:ext cx="447900" cy="845655"/>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ounded Rectangle 44"/>
            <p:cNvSpPr/>
            <p:nvPr/>
          </p:nvSpPr>
          <p:spPr bwMode="auto">
            <a:xfrm>
              <a:off x="8275727" y="2093750"/>
              <a:ext cx="3816000" cy="432000"/>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B050"/>
                </a:solidFill>
                <a:latin typeface="Arial" charset="0"/>
                <a:cs typeface="Arial" charset="0"/>
              </a:endParaRPr>
            </a:p>
          </p:txBody>
        </p:sp>
        <p:cxnSp>
          <p:nvCxnSpPr>
            <p:cNvPr id="48" name="Curved Connector 47"/>
            <p:cNvCxnSpPr>
              <a:stCxn id="38" idx="3"/>
              <a:endCxn id="45" idx="1"/>
            </p:cNvCxnSpPr>
            <p:nvPr/>
          </p:nvCxnSpPr>
          <p:spPr bwMode="auto">
            <a:xfrm>
              <a:off x="7827827" y="1974995"/>
              <a:ext cx="447900" cy="334755"/>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8" name="Group 117">
            <a:extLst>
              <a:ext uri="{FF2B5EF4-FFF2-40B4-BE49-F238E27FC236}">
                <a16:creationId xmlns:a16="http://schemas.microsoft.com/office/drawing/2014/main" id="{9D22EA28-5426-5A53-E104-39437C1B399A}"/>
              </a:ext>
            </a:extLst>
          </p:cNvPr>
          <p:cNvGrpSpPr/>
          <p:nvPr/>
        </p:nvGrpSpPr>
        <p:grpSpPr>
          <a:xfrm>
            <a:off x="4947827" y="1395604"/>
            <a:ext cx="7143900" cy="1217084"/>
            <a:chOff x="4947827" y="1395604"/>
            <a:chExt cx="7143900" cy="1217084"/>
          </a:xfrm>
        </p:grpSpPr>
        <p:sp>
          <p:nvSpPr>
            <p:cNvPr id="64" name="TextBox 63"/>
            <p:cNvSpPr txBox="1"/>
            <p:nvPr/>
          </p:nvSpPr>
          <p:spPr>
            <a:xfrm>
              <a:off x="4947827" y="2219617"/>
              <a:ext cx="2880000" cy="393071"/>
            </a:xfrm>
            <a:prstGeom prst="roundRect">
              <a:avLst/>
            </a:prstGeom>
            <a:solidFill>
              <a:srgbClr val="FF9B09">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Gate fees</a:t>
              </a:r>
            </a:p>
          </p:txBody>
        </p:sp>
        <p:sp>
          <p:nvSpPr>
            <p:cNvPr id="65" name="Rounded Rectangle 64"/>
            <p:cNvSpPr/>
            <p:nvPr/>
          </p:nvSpPr>
          <p:spPr bwMode="auto">
            <a:xfrm>
              <a:off x="8275727" y="1395604"/>
              <a:ext cx="3816000" cy="648000"/>
            </a:xfrm>
            <a:prstGeom prst="roundRect">
              <a:avLst/>
            </a:prstGeom>
            <a:noFill/>
            <a:ln w="19050" cap="flat" cmpd="sng" algn="ctr">
              <a:solidFill>
                <a:srgbClr val="FF9B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0000"/>
                </a:solidFill>
                <a:latin typeface="Arial" charset="0"/>
                <a:cs typeface="Arial" charset="0"/>
              </a:endParaRPr>
            </a:p>
          </p:txBody>
        </p:sp>
        <p:cxnSp>
          <p:nvCxnSpPr>
            <p:cNvPr id="66" name="Curved Connector 65"/>
            <p:cNvCxnSpPr>
              <a:stCxn id="64" idx="3"/>
              <a:endCxn id="65" idx="1"/>
            </p:cNvCxnSpPr>
            <p:nvPr/>
          </p:nvCxnSpPr>
          <p:spPr bwMode="auto">
            <a:xfrm flipV="1">
              <a:off x="7827827" y="1719604"/>
              <a:ext cx="447900" cy="69654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119">
            <a:extLst>
              <a:ext uri="{FF2B5EF4-FFF2-40B4-BE49-F238E27FC236}">
                <a16:creationId xmlns:a16="http://schemas.microsoft.com/office/drawing/2014/main" id="{E715D1B9-705F-6AAB-AFA9-470881767C30}"/>
              </a:ext>
            </a:extLst>
          </p:cNvPr>
          <p:cNvGrpSpPr/>
          <p:nvPr/>
        </p:nvGrpSpPr>
        <p:grpSpPr>
          <a:xfrm>
            <a:off x="4947827" y="2660775"/>
            <a:ext cx="7143900" cy="618943"/>
            <a:chOff x="4947827" y="2660775"/>
            <a:chExt cx="7143900" cy="618943"/>
          </a:xfrm>
        </p:grpSpPr>
        <p:sp>
          <p:nvSpPr>
            <p:cNvPr id="69" name="TextBox 68"/>
            <p:cNvSpPr txBox="1"/>
            <p:nvPr/>
          </p:nvSpPr>
          <p:spPr>
            <a:xfrm>
              <a:off x="4947827" y="2660775"/>
              <a:ext cx="2880000" cy="393071"/>
            </a:xfrm>
            <a:prstGeom prst="roundRect">
              <a:avLst/>
            </a:prstGeom>
            <a:solidFill>
              <a:schemeClr val="accent1">
                <a:lumMod val="60000"/>
                <a:lumOff val="40000"/>
                <a:alpha val="5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Transport cost</a:t>
              </a:r>
            </a:p>
          </p:txBody>
        </p:sp>
        <p:sp>
          <p:nvSpPr>
            <p:cNvPr id="71" name="Rounded Rectangle 70"/>
            <p:cNvSpPr/>
            <p:nvPr/>
          </p:nvSpPr>
          <p:spPr bwMode="auto">
            <a:xfrm>
              <a:off x="8275727" y="3063718"/>
              <a:ext cx="3816000" cy="216000"/>
            </a:xfrm>
            <a:prstGeom prst="roundRect">
              <a:avLst/>
            </a:prstGeom>
            <a:noFill/>
            <a:ln w="1905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0000"/>
                </a:solidFill>
                <a:latin typeface="Arial" charset="0"/>
                <a:cs typeface="Arial" charset="0"/>
              </a:endParaRPr>
            </a:p>
          </p:txBody>
        </p:sp>
        <p:cxnSp>
          <p:nvCxnSpPr>
            <p:cNvPr id="72" name="Curved Connector 71"/>
            <p:cNvCxnSpPr>
              <a:stCxn id="69" idx="3"/>
              <a:endCxn id="71" idx="1"/>
            </p:cNvCxnSpPr>
            <p:nvPr/>
          </p:nvCxnSpPr>
          <p:spPr bwMode="auto">
            <a:xfrm>
              <a:off x="7827827" y="2857311"/>
              <a:ext cx="447900" cy="314407"/>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5" name="Group 114">
            <a:extLst>
              <a:ext uri="{FF2B5EF4-FFF2-40B4-BE49-F238E27FC236}">
                <a16:creationId xmlns:a16="http://schemas.microsoft.com/office/drawing/2014/main" id="{D42B11E5-653E-B688-C388-1CC5A708A7D6}"/>
              </a:ext>
            </a:extLst>
          </p:cNvPr>
          <p:cNvGrpSpPr/>
          <p:nvPr/>
        </p:nvGrpSpPr>
        <p:grpSpPr>
          <a:xfrm>
            <a:off x="887619" y="2640483"/>
            <a:ext cx="6940208" cy="854521"/>
            <a:chOff x="887619" y="2640483"/>
            <a:chExt cx="6940208" cy="854521"/>
          </a:xfrm>
        </p:grpSpPr>
        <p:sp>
          <p:nvSpPr>
            <p:cNvPr id="82" name="TextBox 81"/>
            <p:cNvSpPr txBox="1"/>
            <p:nvPr/>
          </p:nvSpPr>
          <p:spPr>
            <a:xfrm>
              <a:off x="4947827" y="3101933"/>
              <a:ext cx="2880000" cy="393071"/>
            </a:xfrm>
            <a:prstGeom prst="roundRect">
              <a:avLst/>
            </a:prstGeom>
            <a:solidFill>
              <a:srgbClr val="FF0000">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Growth</a:t>
              </a:r>
            </a:p>
          </p:txBody>
        </p:sp>
        <p:sp>
          <p:nvSpPr>
            <p:cNvPr id="83" name="Rounded Rectangle 82"/>
            <p:cNvSpPr/>
            <p:nvPr/>
          </p:nvSpPr>
          <p:spPr bwMode="auto">
            <a:xfrm>
              <a:off x="887619" y="2640483"/>
              <a:ext cx="3132000" cy="21600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0000"/>
                </a:solidFill>
                <a:latin typeface="Arial" charset="0"/>
                <a:cs typeface="Arial" charset="0"/>
              </a:endParaRPr>
            </a:p>
          </p:txBody>
        </p:sp>
        <p:cxnSp>
          <p:nvCxnSpPr>
            <p:cNvPr id="84" name="Curved Connector 83"/>
            <p:cNvCxnSpPr>
              <a:stCxn id="83" idx="3"/>
              <a:endCxn id="82" idx="1"/>
            </p:cNvCxnSpPr>
            <p:nvPr/>
          </p:nvCxnSpPr>
          <p:spPr bwMode="auto">
            <a:xfrm>
              <a:off x="4019619" y="2748483"/>
              <a:ext cx="928208" cy="549986"/>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116">
            <a:extLst>
              <a:ext uri="{FF2B5EF4-FFF2-40B4-BE49-F238E27FC236}">
                <a16:creationId xmlns:a16="http://schemas.microsoft.com/office/drawing/2014/main" id="{AC955CE6-E335-CD5A-C776-4035DBE311CF}"/>
              </a:ext>
            </a:extLst>
          </p:cNvPr>
          <p:cNvGrpSpPr/>
          <p:nvPr/>
        </p:nvGrpSpPr>
        <p:grpSpPr>
          <a:xfrm>
            <a:off x="887619" y="3204435"/>
            <a:ext cx="6940208" cy="1172884"/>
            <a:chOff x="887619" y="3204435"/>
            <a:chExt cx="6940208" cy="1172884"/>
          </a:xfrm>
        </p:grpSpPr>
        <p:sp>
          <p:nvSpPr>
            <p:cNvPr id="96" name="TextBox 95"/>
            <p:cNvSpPr txBox="1"/>
            <p:nvPr/>
          </p:nvSpPr>
          <p:spPr>
            <a:xfrm>
              <a:off x="4947827" y="3984248"/>
              <a:ext cx="2880000" cy="393071"/>
            </a:xfrm>
            <a:prstGeom prst="roundRect">
              <a:avLst/>
            </a:prstGeom>
            <a:solidFill>
              <a:schemeClr val="accent3">
                <a:lumMod val="60000"/>
                <a:lumOff val="40000"/>
                <a:alpha val="5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US"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Organics contamination rate</a:t>
              </a:r>
              <a:endPar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97" name="Rounded Rectangle 96"/>
            <p:cNvSpPr/>
            <p:nvPr/>
          </p:nvSpPr>
          <p:spPr bwMode="auto">
            <a:xfrm>
              <a:off x="887619" y="3204435"/>
              <a:ext cx="3132000" cy="432000"/>
            </a:xfrm>
            <a:prstGeom prst="roundRect">
              <a:avLst/>
            </a:prstGeom>
            <a:noFill/>
            <a:ln w="19050"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0000"/>
                </a:solidFill>
                <a:latin typeface="Arial" charset="0"/>
                <a:cs typeface="Arial" charset="0"/>
              </a:endParaRPr>
            </a:p>
          </p:txBody>
        </p:sp>
        <p:cxnSp>
          <p:nvCxnSpPr>
            <p:cNvPr id="98" name="Curved Connector 97"/>
            <p:cNvCxnSpPr>
              <a:cxnSpLocks/>
              <a:stCxn id="97" idx="3"/>
              <a:endCxn id="96" idx="1"/>
            </p:cNvCxnSpPr>
            <p:nvPr/>
          </p:nvCxnSpPr>
          <p:spPr bwMode="auto">
            <a:xfrm>
              <a:off x="4019619" y="3420435"/>
              <a:ext cx="928208" cy="76034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6" name="Group 115">
            <a:extLst>
              <a:ext uri="{FF2B5EF4-FFF2-40B4-BE49-F238E27FC236}">
                <a16:creationId xmlns:a16="http://schemas.microsoft.com/office/drawing/2014/main" id="{50A06A3A-F74C-53E5-EBA4-1A2907DA0A37}"/>
              </a:ext>
            </a:extLst>
          </p:cNvPr>
          <p:cNvGrpSpPr/>
          <p:nvPr/>
        </p:nvGrpSpPr>
        <p:grpSpPr>
          <a:xfrm>
            <a:off x="887619" y="2924249"/>
            <a:ext cx="11204108" cy="1131076"/>
            <a:chOff x="887619" y="2924249"/>
            <a:chExt cx="11204108" cy="1131076"/>
          </a:xfrm>
        </p:grpSpPr>
        <p:sp>
          <p:nvSpPr>
            <p:cNvPr id="75" name="Rounded Rectangle 74"/>
            <p:cNvSpPr/>
            <p:nvPr/>
          </p:nvSpPr>
          <p:spPr bwMode="auto">
            <a:xfrm>
              <a:off x="8275727" y="3623325"/>
              <a:ext cx="3816000" cy="432000"/>
            </a:xfrm>
            <a:prstGeom prst="roundRect">
              <a:avLst/>
            </a:prstGeom>
            <a:noFill/>
            <a:ln w="190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0000"/>
                </a:solidFill>
                <a:latin typeface="Arial" charset="0"/>
                <a:cs typeface="Arial" charset="0"/>
              </a:endParaRPr>
            </a:p>
          </p:txBody>
        </p:sp>
        <p:cxnSp>
          <p:nvCxnSpPr>
            <p:cNvPr id="76" name="Curved Connector 75"/>
            <p:cNvCxnSpPr>
              <a:stCxn id="70" idx="3"/>
              <a:endCxn id="75" idx="1"/>
            </p:cNvCxnSpPr>
            <p:nvPr/>
          </p:nvCxnSpPr>
          <p:spPr bwMode="auto">
            <a:xfrm>
              <a:off x="7827827" y="3739627"/>
              <a:ext cx="447900" cy="99698"/>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Rounded Rectangle 86"/>
            <p:cNvSpPr/>
            <p:nvPr/>
          </p:nvSpPr>
          <p:spPr bwMode="auto">
            <a:xfrm>
              <a:off x="887619" y="2924249"/>
              <a:ext cx="3132000" cy="216000"/>
            </a:xfrm>
            <a:prstGeom prst="roundRect">
              <a:avLst/>
            </a:prstGeom>
            <a:noFill/>
            <a:ln w="190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1600" baseline="-25000">
                <a:solidFill>
                  <a:srgbClr val="000000"/>
                </a:solidFill>
                <a:latin typeface="Arial" charset="0"/>
                <a:cs typeface="Arial" charset="0"/>
              </a:endParaRPr>
            </a:p>
          </p:txBody>
        </p:sp>
        <p:cxnSp>
          <p:nvCxnSpPr>
            <p:cNvPr id="88" name="Curved Connector 87"/>
            <p:cNvCxnSpPr>
              <a:stCxn id="87" idx="3"/>
              <a:endCxn id="70" idx="1"/>
            </p:cNvCxnSpPr>
            <p:nvPr/>
          </p:nvCxnSpPr>
          <p:spPr bwMode="auto">
            <a:xfrm>
              <a:off x="4019619" y="3032249"/>
              <a:ext cx="928208" cy="707378"/>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Box 69"/>
            <p:cNvSpPr txBox="1"/>
            <p:nvPr/>
          </p:nvSpPr>
          <p:spPr>
            <a:xfrm>
              <a:off x="4947827" y="3543091"/>
              <a:ext cx="2880000" cy="393071"/>
            </a:xfrm>
            <a:prstGeom prst="roundRect">
              <a:avLst/>
            </a:prstGeom>
            <a:solidFill>
              <a:srgbClr val="7030A0">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Organic waste available</a:t>
              </a:r>
            </a:p>
          </p:txBody>
        </p:sp>
      </p:grpSp>
      <p:grpSp>
        <p:nvGrpSpPr>
          <p:cNvPr id="181" name="Group 180">
            <a:extLst>
              <a:ext uri="{FF2B5EF4-FFF2-40B4-BE49-F238E27FC236}">
                <a16:creationId xmlns:a16="http://schemas.microsoft.com/office/drawing/2014/main" id="{8C07CC3F-5A0D-448F-3655-16D06389C045}"/>
              </a:ext>
            </a:extLst>
          </p:cNvPr>
          <p:cNvGrpSpPr/>
          <p:nvPr/>
        </p:nvGrpSpPr>
        <p:grpSpPr>
          <a:xfrm>
            <a:off x="845871" y="5498165"/>
            <a:ext cx="7048709" cy="884648"/>
            <a:chOff x="845871" y="5498165"/>
            <a:chExt cx="7048709" cy="884648"/>
          </a:xfrm>
        </p:grpSpPr>
        <p:sp>
          <p:nvSpPr>
            <p:cNvPr id="173" name="TextBox 172"/>
            <p:cNvSpPr txBox="1"/>
            <p:nvPr/>
          </p:nvSpPr>
          <p:spPr>
            <a:xfrm>
              <a:off x="4834580" y="5498165"/>
              <a:ext cx="3060000" cy="432000"/>
            </a:xfrm>
            <a:prstGeom prst="round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wrap="none" lIns="0" tIns="0" rIns="0" bIns="108000" rtlCol="0" anchor="ctr" anchorCtr="1">
              <a:spAutoFit/>
            </a:bodyPr>
            <a:lstStyle>
              <a:defPPr>
                <a:defRPr lang="en-US"/>
              </a:defPPr>
              <a:lvl1pPr algn="ctr" fontAlgn="base">
                <a:spcBef>
                  <a:spcPct val="0"/>
                </a:spcBef>
                <a:spcAft>
                  <a:spcPct val="0"/>
                </a:spcAft>
                <a:defRPr sz="2400" b="1" u="sng"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defRPr>
              </a:lvl1pPr>
            </a:lstStyle>
            <a:p>
              <a:r>
                <a:rPr lang="en-AU" dirty="0"/>
                <a:t>SITE SELECTION</a:t>
              </a:r>
            </a:p>
          </p:txBody>
        </p:sp>
        <p:grpSp>
          <p:nvGrpSpPr>
            <p:cNvPr id="121" name="Group 120">
              <a:extLst>
                <a:ext uri="{FF2B5EF4-FFF2-40B4-BE49-F238E27FC236}">
                  <a16:creationId xmlns:a16="http://schemas.microsoft.com/office/drawing/2014/main" id="{A5408B89-CE11-C5F2-D949-FC910FCDAE46}"/>
                </a:ext>
              </a:extLst>
            </p:cNvPr>
            <p:cNvGrpSpPr/>
            <p:nvPr/>
          </p:nvGrpSpPr>
          <p:grpSpPr>
            <a:xfrm>
              <a:off x="845871" y="5652891"/>
              <a:ext cx="6958709" cy="729922"/>
              <a:chOff x="845871" y="5652891"/>
              <a:chExt cx="6958709" cy="729922"/>
            </a:xfrm>
          </p:grpSpPr>
          <p:sp>
            <p:nvSpPr>
              <p:cNvPr id="172" name="Rounded Rectangle 171"/>
              <p:cNvSpPr/>
              <p:nvPr/>
            </p:nvSpPr>
            <p:spPr bwMode="auto">
              <a:xfrm>
                <a:off x="845871" y="5652891"/>
                <a:ext cx="3672000" cy="216000"/>
              </a:xfrm>
              <a:prstGeom prst="roundRect">
                <a:avLst/>
              </a:prstGeom>
              <a:noFill/>
              <a:ln w="19050" cap="flat" cmpd="sng" algn="ctr">
                <a:solidFill>
                  <a:schemeClr val="bg2">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en-AU" sz="1600" baseline="-25000">
                  <a:solidFill>
                    <a:srgbClr val="000000"/>
                  </a:solidFill>
                  <a:latin typeface="Arial" charset="0"/>
                  <a:cs typeface="Arial" charset="0"/>
                </a:endParaRPr>
              </a:p>
            </p:txBody>
          </p:sp>
          <p:sp>
            <p:nvSpPr>
              <p:cNvPr id="174" name="TextBox 173"/>
              <p:cNvSpPr txBox="1"/>
              <p:nvPr/>
            </p:nvSpPr>
            <p:spPr>
              <a:xfrm>
                <a:off x="4924580" y="5989742"/>
                <a:ext cx="2880000" cy="393071"/>
              </a:xfrm>
              <a:prstGeom prst="roundRect">
                <a:avLst/>
              </a:prstGeom>
              <a:solidFill>
                <a:schemeClr val="bg1">
                  <a:lumMod val="50000"/>
                  <a:alpha val="5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US"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Liquid discharge suitability</a:t>
                </a:r>
              </a:p>
            </p:txBody>
          </p:sp>
          <p:cxnSp>
            <p:nvCxnSpPr>
              <p:cNvPr id="175" name="Curved Connector 174"/>
              <p:cNvCxnSpPr>
                <a:cxnSpLocks/>
                <a:stCxn id="172" idx="3"/>
                <a:endCxn id="174" idx="1"/>
              </p:cNvCxnSpPr>
              <p:nvPr/>
            </p:nvCxnSpPr>
            <p:spPr bwMode="auto">
              <a:xfrm>
                <a:off x="4517871" y="5760891"/>
                <a:ext cx="406709" cy="425387"/>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78" name="Group 177">
            <a:extLst>
              <a:ext uri="{FF2B5EF4-FFF2-40B4-BE49-F238E27FC236}">
                <a16:creationId xmlns:a16="http://schemas.microsoft.com/office/drawing/2014/main" id="{9570BA57-6FAC-EB07-851B-C1AEBA6AAEDC}"/>
              </a:ext>
            </a:extLst>
          </p:cNvPr>
          <p:cNvGrpSpPr/>
          <p:nvPr/>
        </p:nvGrpSpPr>
        <p:grpSpPr>
          <a:xfrm>
            <a:off x="845871" y="4474464"/>
            <a:ext cx="7042729" cy="1120423"/>
            <a:chOff x="845871" y="4474464"/>
            <a:chExt cx="7042729" cy="1120423"/>
          </a:xfrm>
        </p:grpSpPr>
        <p:sp>
          <p:nvSpPr>
            <p:cNvPr id="184" name="TextBox 183"/>
            <p:cNvSpPr txBox="1"/>
            <p:nvPr/>
          </p:nvSpPr>
          <p:spPr>
            <a:xfrm>
              <a:off x="4828600" y="4474464"/>
              <a:ext cx="3060000" cy="468000"/>
            </a:xfrm>
            <a:prstGeom prst="round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wrap="none" lIns="0" tIns="0" rIns="0" bIns="108000" rtlCol="0" anchor="ctr" anchorCtr="1">
              <a:spAutoFit/>
            </a:bodyPr>
            <a:lstStyle>
              <a:defPPr>
                <a:defRPr lang="en-US"/>
              </a:defPPr>
              <a:lvl1pPr algn="ctr" fontAlgn="base">
                <a:spcBef>
                  <a:spcPct val="0"/>
                </a:spcBef>
                <a:spcAft>
                  <a:spcPct val="0"/>
                </a:spcAft>
                <a:defRPr sz="2400" b="1" u="sng" baseline="-25000">
                  <a:solidFill>
                    <a:srgbClr val="000000"/>
                  </a:solidFill>
                  <a:latin typeface="Arial" panose="020B0604020202020204" pitchFamily="34" charset="0"/>
                  <a:ea typeface="Times New Roman" panose="02020603050405020304" pitchFamily="18" charset="0"/>
                  <a:cs typeface="Times New Roman" panose="02020603050405020304" pitchFamily="18" charset="0"/>
                </a:defRPr>
              </a:lvl1pPr>
            </a:lstStyle>
            <a:p>
              <a:r>
                <a:rPr lang="en-AU" dirty="0"/>
                <a:t>TECHNOLOGY SELECTION</a:t>
              </a:r>
            </a:p>
          </p:txBody>
        </p:sp>
        <p:grpSp>
          <p:nvGrpSpPr>
            <p:cNvPr id="122" name="Group 121">
              <a:extLst>
                <a:ext uri="{FF2B5EF4-FFF2-40B4-BE49-F238E27FC236}">
                  <a16:creationId xmlns:a16="http://schemas.microsoft.com/office/drawing/2014/main" id="{3CF137E0-29B3-7CD2-57A7-CB53B92CFCFD}"/>
                </a:ext>
              </a:extLst>
            </p:cNvPr>
            <p:cNvGrpSpPr/>
            <p:nvPr/>
          </p:nvGrpSpPr>
          <p:grpSpPr>
            <a:xfrm>
              <a:off x="845871" y="4996228"/>
              <a:ext cx="6958709" cy="598659"/>
              <a:chOff x="845871" y="4996228"/>
              <a:chExt cx="6958709" cy="598659"/>
            </a:xfrm>
          </p:grpSpPr>
          <p:sp>
            <p:nvSpPr>
              <p:cNvPr id="186" name="Rounded Rectangle 185"/>
              <p:cNvSpPr/>
              <p:nvPr/>
            </p:nvSpPr>
            <p:spPr bwMode="auto">
              <a:xfrm>
                <a:off x="845871" y="5378887"/>
                <a:ext cx="3672000" cy="216000"/>
              </a:xfrm>
              <a:prstGeom prst="roundRect">
                <a:avLst/>
              </a:prstGeom>
              <a:noFill/>
              <a:ln w="19050" cap="flat" cmpd="sng" algn="ctr">
                <a:solidFill>
                  <a:schemeClr val="bg2">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defRPr/>
                </a:pPr>
                <a:endParaRPr lang="en-AU" sz="1600" baseline="-25000">
                  <a:solidFill>
                    <a:srgbClr val="000000"/>
                  </a:solidFill>
                  <a:latin typeface="Arial" charset="0"/>
                  <a:cs typeface="Arial" charset="0"/>
                </a:endParaRPr>
              </a:p>
            </p:txBody>
          </p:sp>
          <p:sp>
            <p:nvSpPr>
              <p:cNvPr id="187" name="TextBox 186"/>
              <p:cNvSpPr txBox="1"/>
              <p:nvPr/>
            </p:nvSpPr>
            <p:spPr>
              <a:xfrm>
                <a:off x="4924580" y="4996228"/>
                <a:ext cx="2880000" cy="393071"/>
              </a:xfrm>
              <a:prstGeom prst="roundRect">
                <a:avLst/>
              </a:prstGeom>
              <a:solidFill>
                <a:schemeClr val="bg1">
                  <a:lumMod val="50000"/>
                  <a:alpha val="5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US"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Feedstock flexibility</a:t>
                </a:r>
              </a:p>
            </p:txBody>
          </p:sp>
          <p:cxnSp>
            <p:nvCxnSpPr>
              <p:cNvPr id="188" name="Curved Connector 187"/>
              <p:cNvCxnSpPr>
                <a:cxnSpLocks/>
                <a:stCxn id="186" idx="3"/>
                <a:endCxn id="187" idx="1"/>
              </p:cNvCxnSpPr>
              <p:nvPr/>
            </p:nvCxnSpPr>
            <p:spPr bwMode="auto">
              <a:xfrm flipV="1">
                <a:off x="4517871" y="5192764"/>
                <a:ext cx="406709" cy="294123"/>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25" name="TextBox 124">
            <a:extLst>
              <a:ext uri="{FF2B5EF4-FFF2-40B4-BE49-F238E27FC236}">
                <a16:creationId xmlns:a16="http://schemas.microsoft.com/office/drawing/2014/main" id="{992E128E-7101-7C63-F86C-583B1AE10565}"/>
              </a:ext>
            </a:extLst>
          </p:cNvPr>
          <p:cNvSpPr txBox="1"/>
          <p:nvPr/>
        </p:nvSpPr>
        <p:spPr>
          <a:xfrm>
            <a:off x="3739944" y="69289"/>
            <a:ext cx="7651955" cy="584775"/>
          </a:xfrm>
          <a:prstGeom prst="rect">
            <a:avLst/>
          </a:prstGeom>
          <a:noFill/>
        </p:spPr>
        <p:txBody>
          <a:bodyPr wrap="square" rtlCol="0">
            <a:spAutoFit/>
          </a:bodyPr>
          <a:lstStyle/>
          <a:p>
            <a:pPr>
              <a:spcAft>
                <a:spcPts val="1200"/>
              </a:spcAft>
            </a:pPr>
            <a:r>
              <a:rPr lang="en-AU" sz="3200" b="1" dirty="0">
                <a:solidFill>
                  <a:srgbClr val="1F59A9"/>
                </a:solidFill>
                <a:latin typeface="Arial" panose="020B0604020202020204" pitchFamily="34" charset="0"/>
                <a:cs typeface="Arial" panose="020B0604020202020204" pitchFamily="34" charset="0"/>
              </a:rPr>
              <a:t>Dealing with uncertainty</a:t>
            </a:r>
          </a:p>
        </p:txBody>
      </p:sp>
      <p:grpSp>
        <p:nvGrpSpPr>
          <p:cNvPr id="182" name="Group 181">
            <a:extLst>
              <a:ext uri="{FF2B5EF4-FFF2-40B4-BE49-F238E27FC236}">
                <a16:creationId xmlns:a16="http://schemas.microsoft.com/office/drawing/2014/main" id="{1049C607-8F92-3C46-96D1-D5AB4F476944}"/>
              </a:ext>
            </a:extLst>
          </p:cNvPr>
          <p:cNvGrpSpPr/>
          <p:nvPr/>
        </p:nvGrpSpPr>
        <p:grpSpPr>
          <a:xfrm>
            <a:off x="887619" y="840678"/>
            <a:ext cx="11204108" cy="5398577"/>
            <a:chOff x="887619" y="840678"/>
            <a:chExt cx="11204108" cy="5398577"/>
          </a:xfrm>
        </p:grpSpPr>
        <p:sp>
          <p:nvSpPr>
            <p:cNvPr id="51" name="TextBox 50"/>
            <p:cNvSpPr txBox="1"/>
            <p:nvPr/>
          </p:nvSpPr>
          <p:spPr>
            <a:xfrm>
              <a:off x="4834580" y="840678"/>
              <a:ext cx="3060000" cy="432000"/>
            </a:xfrm>
            <a:prstGeom prst="round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wrap="none" lIns="0" tIns="0" rIns="0" bIns="108000" rtlCol="0" anchor="ctr" anchorCtr="1">
              <a:spAutoFit/>
            </a:bodyPr>
            <a:lstStyle/>
            <a:p>
              <a:pPr algn="ctr" fontAlgn="base">
                <a:spcBef>
                  <a:spcPct val="0"/>
                </a:spcBef>
                <a:spcAft>
                  <a:spcPct val="0"/>
                </a:spcAft>
              </a:pPr>
              <a:r>
                <a:rPr lang="en-AU" sz="2400" b="1" u="sng"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SENSITIVITY ANALYSIS</a:t>
              </a:r>
            </a:p>
          </p:txBody>
        </p:sp>
        <p:grpSp>
          <p:nvGrpSpPr>
            <p:cNvPr id="177" name="Group 176">
              <a:extLst>
                <a:ext uri="{FF2B5EF4-FFF2-40B4-BE49-F238E27FC236}">
                  <a16:creationId xmlns:a16="http://schemas.microsoft.com/office/drawing/2014/main" id="{60E5355C-E188-985F-5E58-C3FDD8417CC7}"/>
                </a:ext>
              </a:extLst>
            </p:cNvPr>
            <p:cNvGrpSpPr/>
            <p:nvPr/>
          </p:nvGrpSpPr>
          <p:grpSpPr>
            <a:xfrm>
              <a:off x="887619" y="1337301"/>
              <a:ext cx="11204108" cy="4901954"/>
              <a:chOff x="887619" y="1337301"/>
              <a:chExt cx="11204108" cy="4901954"/>
            </a:xfrm>
          </p:grpSpPr>
          <p:grpSp>
            <p:nvGrpSpPr>
              <p:cNvPr id="119" name="Group 118">
                <a:extLst>
                  <a:ext uri="{FF2B5EF4-FFF2-40B4-BE49-F238E27FC236}">
                    <a16:creationId xmlns:a16="http://schemas.microsoft.com/office/drawing/2014/main" id="{1998FFC6-4195-6BCE-27B5-CD3B8BA5473D}"/>
                  </a:ext>
                </a:extLst>
              </p:cNvPr>
              <p:cNvGrpSpPr/>
              <p:nvPr/>
            </p:nvGrpSpPr>
            <p:grpSpPr>
              <a:xfrm>
                <a:off x="887619" y="1337301"/>
                <a:ext cx="11204108" cy="2208318"/>
                <a:chOff x="887619" y="1337301"/>
                <a:chExt cx="11204108" cy="2208318"/>
              </a:xfrm>
            </p:grpSpPr>
            <p:grpSp>
              <p:nvGrpSpPr>
                <p:cNvPr id="113" name="Group 112">
                  <a:extLst>
                    <a:ext uri="{FF2B5EF4-FFF2-40B4-BE49-F238E27FC236}">
                      <a16:creationId xmlns:a16="http://schemas.microsoft.com/office/drawing/2014/main" id="{C236C0AC-CB05-B5DB-03A5-2352C03CBE7F}"/>
                    </a:ext>
                  </a:extLst>
                </p:cNvPr>
                <p:cNvGrpSpPr/>
                <p:nvPr/>
              </p:nvGrpSpPr>
              <p:grpSpPr>
                <a:xfrm>
                  <a:off x="887619" y="1337301"/>
                  <a:ext cx="11204108" cy="2208318"/>
                  <a:chOff x="887619" y="1337301"/>
                  <a:chExt cx="11204108" cy="2208318"/>
                </a:xfrm>
              </p:grpSpPr>
              <p:cxnSp>
                <p:nvCxnSpPr>
                  <p:cNvPr id="32" name="Curved Connector 31"/>
                  <p:cNvCxnSpPr>
                    <a:stCxn id="24" idx="1"/>
                    <a:endCxn id="2" idx="3"/>
                  </p:cNvCxnSpPr>
                  <p:nvPr/>
                </p:nvCxnSpPr>
                <p:spPr bwMode="auto">
                  <a:xfrm rot="10800000">
                    <a:off x="4019619" y="1968083"/>
                    <a:ext cx="4256108" cy="1469536"/>
                  </a:xfrm>
                  <a:prstGeom prst="curvedConnector3">
                    <a:avLst>
                      <a:gd name="adj1" fmla="val 50000"/>
                    </a:avLst>
                  </a:prstGeom>
                  <a:solidFill>
                    <a:schemeClr val="accent1"/>
                  </a:solidFill>
                  <a:ln w="9525" cap="flat" cmpd="sng" algn="ctr">
                    <a:solidFill>
                      <a:schemeClr val="tx1">
                        <a:lumMod val="65000"/>
                        <a:lumOff val="35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4947827" y="1337301"/>
                    <a:ext cx="2880000" cy="393071"/>
                  </a:xfrm>
                  <a:prstGeom prst="roundRect">
                    <a:avLst/>
                  </a:prstGeom>
                  <a:solidFill>
                    <a:srgbClr val="F644D4">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fontAlgn="base">
                      <a:spcBef>
                        <a:spcPct val="0"/>
                      </a:spcBef>
                      <a:spcAft>
                        <a:spcPct val="0"/>
                      </a:spcAft>
                    </a:pPr>
                    <a:r>
                      <a:rPr lang="en-AU" sz="2400"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Energy price </a:t>
                    </a:r>
                  </a:p>
                </p:txBody>
              </p:sp>
              <p:sp>
                <p:nvSpPr>
                  <p:cNvPr id="2" name="Rounded Rectangle 1"/>
                  <p:cNvSpPr/>
                  <p:nvPr/>
                </p:nvSpPr>
                <p:spPr bwMode="auto">
                  <a:xfrm>
                    <a:off x="887619" y="1752083"/>
                    <a:ext cx="3132000" cy="432000"/>
                  </a:xfrm>
                  <a:prstGeom prst="roundRect">
                    <a:avLst/>
                  </a:prstGeom>
                  <a:noFill/>
                  <a:ln w="19050" cap="flat" cmpd="sng" algn="ctr">
                    <a:solidFill>
                      <a:srgbClr val="F644D4"/>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2000" baseline="-25000" dirty="0">
                      <a:solidFill>
                        <a:srgbClr val="000000"/>
                      </a:solidFill>
                      <a:latin typeface="Arial" charset="0"/>
                      <a:cs typeface="Arial" charset="0"/>
                    </a:endParaRPr>
                  </a:p>
                </p:txBody>
              </p:sp>
              <p:sp>
                <p:nvSpPr>
                  <p:cNvPr id="23" name="Rounded Rectangle 22"/>
                  <p:cNvSpPr/>
                  <p:nvPr/>
                </p:nvSpPr>
                <p:spPr bwMode="auto">
                  <a:xfrm>
                    <a:off x="8275727" y="2577041"/>
                    <a:ext cx="3816000" cy="432000"/>
                  </a:xfrm>
                  <a:prstGeom prst="roundRect">
                    <a:avLst/>
                  </a:prstGeom>
                  <a:noFill/>
                  <a:ln w="19050" cap="flat" cmpd="sng" algn="ctr">
                    <a:solidFill>
                      <a:srgbClr val="F644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2000" baseline="-25000">
                      <a:solidFill>
                        <a:srgbClr val="000000"/>
                      </a:solidFill>
                      <a:latin typeface="Arial" charset="0"/>
                      <a:cs typeface="Arial" charset="0"/>
                    </a:endParaRPr>
                  </a:p>
                </p:txBody>
              </p:sp>
              <p:sp>
                <p:nvSpPr>
                  <p:cNvPr id="24" name="Rounded Rectangle 23"/>
                  <p:cNvSpPr/>
                  <p:nvPr/>
                </p:nvSpPr>
                <p:spPr bwMode="auto">
                  <a:xfrm>
                    <a:off x="8275727" y="3329619"/>
                    <a:ext cx="3816000" cy="216000"/>
                  </a:xfrm>
                  <a:prstGeom prst="roundRect">
                    <a:avLst/>
                  </a:prstGeom>
                  <a:noFill/>
                  <a:ln w="19050" cap="flat" cmpd="sng" algn="ctr">
                    <a:solidFill>
                      <a:srgbClr val="F644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2000" baseline="-25000">
                      <a:solidFill>
                        <a:srgbClr val="000000"/>
                      </a:solidFill>
                      <a:latin typeface="Arial" charset="0"/>
                      <a:cs typeface="Arial" charset="0"/>
                    </a:endParaRPr>
                  </a:p>
                </p:txBody>
              </p:sp>
            </p:grpSp>
            <p:cxnSp>
              <p:nvCxnSpPr>
                <p:cNvPr id="26" name="Curved Connector 25"/>
                <p:cNvCxnSpPr>
                  <a:stCxn id="21" idx="3"/>
                  <a:endCxn id="23" idx="1"/>
                </p:cNvCxnSpPr>
                <p:nvPr/>
              </p:nvCxnSpPr>
              <p:spPr bwMode="auto">
                <a:xfrm>
                  <a:off x="7827827" y="1533837"/>
                  <a:ext cx="447900" cy="1259204"/>
                </a:xfrm>
                <a:prstGeom prst="curvedConnector3">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urved Connector 28"/>
                <p:cNvCxnSpPr>
                  <a:stCxn id="21" idx="3"/>
                  <a:endCxn id="24" idx="1"/>
                </p:cNvCxnSpPr>
                <p:nvPr/>
              </p:nvCxnSpPr>
              <p:spPr bwMode="auto">
                <a:xfrm>
                  <a:off x="7827827" y="1533837"/>
                  <a:ext cx="447900" cy="1903782"/>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0" name="Rounded Rectangle 1">
                <a:extLst>
                  <a:ext uri="{FF2B5EF4-FFF2-40B4-BE49-F238E27FC236}">
                    <a16:creationId xmlns:a16="http://schemas.microsoft.com/office/drawing/2014/main" id="{AD6C6A54-0D4A-E5D3-2442-C4BBBDCAB590}"/>
                  </a:ext>
                </a:extLst>
              </p:cNvPr>
              <p:cNvSpPr/>
              <p:nvPr/>
            </p:nvSpPr>
            <p:spPr bwMode="auto">
              <a:xfrm>
                <a:off x="8253332" y="5807255"/>
                <a:ext cx="3132000" cy="432000"/>
              </a:xfrm>
              <a:prstGeom prst="roundRect">
                <a:avLst/>
              </a:prstGeom>
              <a:noFill/>
              <a:ln w="19050" cap="flat" cmpd="sng" algn="ctr">
                <a:solidFill>
                  <a:srgbClr val="F644D4"/>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AU" sz="2000" baseline="-25000" dirty="0">
                  <a:solidFill>
                    <a:srgbClr val="000000"/>
                  </a:solidFill>
                  <a:latin typeface="Arial" charset="0"/>
                  <a:cs typeface="Arial" charset="0"/>
                </a:endParaRPr>
              </a:p>
            </p:txBody>
          </p:sp>
          <p:cxnSp>
            <p:nvCxnSpPr>
              <p:cNvPr id="161" name="Curved Connector 31">
                <a:extLst>
                  <a:ext uri="{FF2B5EF4-FFF2-40B4-BE49-F238E27FC236}">
                    <a16:creationId xmlns:a16="http://schemas.microsoft.com/office/drawing/2014/main" id="{66B83AEC-DB68-5288-0F42-5EAC661EF8F0}"/>
                  </a:ext>
                </a:extLst>
              </p:cNvPr>
              <p:cNvCxnSpPr>
                <a:stCxn id="24" idx="1"/>
                <a:endCxn id="160" idx="1"/>
              </p:cNvCxnSpPr>
              <p:nvPr/>
            </p:nvCxnSpPr>
            <p:spPr bwMode="auto">
              <a:xfrm rot="10800000" flipV="1">
                <a:off x="8253333" y="3437619"/>
                <a:ext cx="22395" cy="2585636"/>
              </a:xfrm>
              <a:prstGeom prst="curvedConnector3">
                <a:avLst>
                  <a:gd name="adj1" fmla="val 1120764"/>
                </a:avLst>
              </a:prstGeom>
              <a:solidFill>
                <a:schemeClr val="accent1"/>
              </a:solidFill>
              <a:ln w="9525" cap="flat" cmpd="sng" algn="ctr">
                <a:solidFill>
                  <a:schemeClr val="tx1">
                    <a:lumMod val="65000"/>
                    <a:lumOff val="35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22429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AAED82F4-EB99-EC60-3E6B-53D3258197E8}"/>
              </a:ext>
            </a:extLst>
          </p:cNvPr>
          <p:cNvGrpSpPr/>
          <p:nvPr/>
        </p:nvGrpSpPr>
        <p:grpSpPr>
          <a:xfrm>
            <a:off x="825500" y="1341550"/>
            <a:ext cx="3958753" cy="5121341"/>
            <a:chOff x="825500" y="1341550"/>
            <a:chExt cx="3958753" cy="5121341"/>
          </a:xfrm>
        </p:grpSpPr>
        <p:sp>
          <p:nvSpPr>
            <p:cNvPr id="43" name="Content Placeholder 5">
              <a:extLst>
                <a:ext uri="{FF2B5EF4-FFF2-40B4-BE49-F238E27FC236}">
                  <a16:creationId xmlns:a16="http://schemas.microsoft.com/office/drawing/2014/main" id="{3D253319-E412-4A7B-D3A3-E232998FF5EA}"/>
                </a:ext>
              </a:extLst>
            </p:cNvPr>
            <p:cNvSpPr txBox="1">
              <a:spLocks/>
            </p:cNvSpPr>
            <p:nvPr/>
          </p:nvSpPr>
          <p:spPr>
            <a:xfrm>
              <a:off x="839081" y="4230891"/>
              <a:ext cx="3945172" cy="2232000"/>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NSW Biosolids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are updated to align with National Guidelines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(pathogen/stabilisation requirements)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Ocean sludge discharges ceased</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Biosolids to agriculture &amp; mine rehabilitation ceased</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Organics to landfill ceased</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WWTW licensing changes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(reduction in nitrogen levels)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Thermal treatment approval pathway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NSW Energy from Waste framework)</a:t>
              </a:r>
            </a:p>
          </p:txBody>
        </p:sp>
        <p:sp>
          <p:nvSpPr>
            <p:cNvPr id="40" name="Google Shape;3796;p79">
              <a:extLst>
                <a:ext uri="{FF2B5EF4-FFF2-40B4-BE49-F238E27FC236}">
                  <a16:creationId xmlns:a16="http://schemas.microsoft.com/office/drawing/2014/main" id="{8CFC48F9-99CD-2EA2-3780-27DA62B5D90E}"/>
                </a:ext>
              </a:extLst>
            </p:cNvPr>
            <p:cNvSpPr txBox="1">
              <a:spLocks noChangeArrowheads="1"/>
            </p:cNvSpPr>
            <p:nvPr/>
          </p:nvSpPr>
          <p:spPr bwMode="auto">
            <a:xfrm>
              <a:off x="825500" y="3874616"/>
              <a:ext cx="2876585" cy="3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93CDF1"/>
                  </a:solidFill>
                  <a:latin typeface="Calibri" panose="020F0502020204030204" pitchFamily="34" charset="0"/>
                  <a:ea typeface="Arial Hebrew Scholar"/>
                  <a:cs typeface="Arial Hebrew Scholar"/>
                </a:rPr>
                <a:t>Legal / Regulatory</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lnSpc>
                  <a:spcPct val="106000"/>
                </a:lnSpc>
                <a:spcBef>
                  <a:spcPct val="0"/>
                </a:spcBef>
              </a:pPr>
              <a:r>
                <a:rPr lang="en-AU" sz="3600" baseline="-25000" dirty="0">
                  <a:solidFill>
                    <a:srgbClr val="93CDF1"/>
                  </a:solidFill>
                  <a:latin typeface="Times New Roman" panose="02020603050405020304" pitchFamily="18" charset="0"/>
                  <a:ea typeface="Times New Roman" panose="02020603050405020304" pitchFamily="18" charset="0"/>
                  <a:cs typeface="Arial" charset="0"/>
                </a:rPr>
                <a:t> </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7" name="Google Shape;3792;p79">
              <a:extLst>
                <a:ext uri="{FF2B5EF4-FFF2-40B4-BE49-F238E27FC236}">
                  <a16:creationId xmlns:a16="http://schemas.microsoft.com/office/drawing/2014/main" id="{B2619330-8EF6-6B5C-0B78-E23F97EDA185}"/>
                </a:ext>
              </a:extLst>
            </p:cNvPr>
            <p:cNvSpPr txBox="1">
              <a:spLocks noChangeArrowheads="1"/>
            </p:cNvSpPr>
            <p:nvPr/>
          </p:nvSpPr>
          <p:spPr bwMode="auto">
            <a:xfrm>
              <a:off x="843413" y="1341550"/>
              <a:ext cx="1426828"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6DA3"/>
                  </a:solidFill>
                  <a:latin typeface="Calibri" panose="020F0502020204030204" pitchFamily="34" charset="0"/>
                  <a:ea typeface="Arial Hebrew Scholar"/>
                  <a:cs typeface="Arial Hebrew Scholar"/>
                </a:rPr>
                <a:t>Political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9" name="Content Placeholder 5">
              <a:extLst>
                <a:ext uri="{FF2B5EF4-FFF2-40B4-BE49-F238E27FC236}">
                  <a16:creationId xmlns:a16="http://schemas.microsoft.com/office/drawing/2014/main" id="{96E2B6AB-BBB4-347B-1C04-B18A2657565F}"/>
                </a:ext>
              </a:extLst>
            </p:cNvPr>
            <p:cNvSpPr txBox="1">
              <a:spLocks/>
            </p:cNvSpPr>
            <p:nvPr/>
          </p:nvSpPr>
          <p:spPr>
            <a:xfrm>
              <a:off x="843418" y="1653749"/>
              <a:ext cx="2501731" cy="634445"/>
            </a:xfrm>
            <a:prstGeom prst="rect">
              <a:avLst/>
            </a:prstGeom>
          </p:spPr>
          <p:txBody>
            <a:bodyPr/>
            <a:lstStyle/>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Climate Change Action</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Emissions Reductions Scheme or Carbon Price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5" name="Google Shape;3793;p79">
              <a:extLst>
                <a:ext uri="{FF2B5EF4-FFF2-40B4-BE49-F238E27FC236}">
                  <a16:creationId xmlns:a16="http://schemas.microsoft.com/office/drawing/2014/main" id="{ACDCAC1E-7763-EC66-5FD7-331E9D01F01C}"/>
                </a:ext>
              </a:extLst>
            </p:cNvPr>
            <p:cNvSpPr txBox="1">
              <a:spLocks noChangeArrowheads="1"/>
            </p:cNvSpPr>
            <p:nvPr/>
          </p:nvSpPr>
          <p:spPr bwMode="auto">
            <a:xfrm>
              <a:off x="825500" y="2219441"/>
              <a:ext cx="2766280"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6578"/>
                  </a:solidFill>
                  <a:latin typeface="Calibri" panose="020F0502020204030204" pitchFamily="34" charset="0"/>
                  <a:ea typeface="Arial Hebrew Scholar"/>
                  <a:cs typeface="Arial Hebrew Scholar"/>
                </a:rPr>
                <a:t>Social / Demographic</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6" name="Content Placeholder 5">
              <a:extLst>
                <a:ext uri="{FF2B5EF4-FFF2-40B4-BE49-F238E27FC236}">
                  <a16:creationId xmlns:a16="http://schemas.microsoft.com/office/drawing/2014/main" id="{B4EBC093-C297-0BFE-2ED8-FAE1B0088519}"/>
                </a:ext>
              </a:extLst>
            </p:cNvPr>
            <p:cNvSpPr txBox="1">
              <a:spLocks/>
            </p:cNvSpPr>
            <p:nvPr/>
          </p:nvSpPr>
          <p:spPr>
            <a:xfrm>
              <a:off x="863492" y="2547364"/>
              <a:ext cx="3327048" cy="1405377"/>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Future growth</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Organic feedstock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changes/availability</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Source control -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improved source separation or increased co-mingling</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Changing community expectations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grpSp>
        <p:nvGrpSpPr>
          <p:cNvPr id="85" name="Group 84">
            <a:extLst>
              <a:ext uri="{FF2B5EF4-FFF2-40B4-BE49-F238E27FC236}">
                <a16:creationId xmlns:a16="http://schemas.microsoft.com/office/drawing/2014/main" id="{605340A9-05B2-BB25-379D-10CDE3C00AB8}"/>
              </a:ext>
            </a:extLst>
          </p:cNvPr>
          <p:cNvGrpSpPr/>
          <p:nvPr/>
        </p:nvGrpSpPr>
        <p:grpSpPr>
          <a:xfrm>
            <a:off x="8208985" y="497435"/>
            <a:ext cx="3942562" cy="5741820"/>
            <a:chOff x="8208985" y="497435"/>
            <a:chExt cx="3942562" cy="5741820"/>
          </a:xfrm>
        </p:grpSpPr>
        <p:sp>
          <p:nvSpPr>
            <p:cNvPr id="33" name="Google Shape;3794;p79">
              <a:extLst>
                <a:ext uri="{FF2B5EF4-FFF2-40B4-BE49-F238E27FC236}">
                  <a16:creationId xmlns:a16="http://schemas.microsoft.com/office/drawing/2014/main" id="{E88C7D10-A41B-CF33-F2BE-86AD8B1938E5}"/>
                </a:ext>
              </a:extLst>
            </p:cNvPr>
            <p:cNvSpPr txBox="1">
              <a:spLocks noChangeArrowheads="1"/>
            </p:cNvSpPr>
            <p:nvPr/>
          </p:nvSpPr>
          <p:spPr bwMode="auto">
            <a:xfrm>
              <a:off x="8208985" y="497435"/>
              <a:ext cx="2348594"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009BAB"/>
                  </a:solidFill>
                  <a:latin typeface="Calibri" panose="020F0502020204030204" pitchFamily="34" charset="0"/>
                  <a:ea typeface="Arial Hebrew Scholar"/>
                  <a:cs typeface="Calibri" panose="020F0502020204030204" pitchFamily="34" charset="0"/>
                </a:rPr>
                <a:t>Economic / Markets</a:t>
              </a:r>
              <a:endParaRPr lang="en-AU" sz="3200" baseline="-25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fontAlgn="base">
                <a:lnSpc>
                  <a:spcPct val="106000"/>
                </a:lnSpc>
                <a:spcBef>
                  <a:spcPct val="0"/>
                </a:spcBef>
              </a:pPr>
              <a:r>
                <a:rPr lang="en-AU" sz="3200" baseline="-25000" dirty="0">
                  <a:solidFill>
                    <a:srgbClr val="009BAB"/>
                  </a:solidFill>
                  <a:latin typeface="Calibri" panose="020F0502020204030204" pitchFamily="34" charset="0"/>
                  <a:ea typeface="Times New Roman" panose="02020603050405020304" pitchFamily="18" charset="0"/>
                  <a:cs typeface="Calibri" panose="020F0502020204030204" pitchFamily="34" charset="0"/>
                </a:rPr>
                <a:t> </a:t>
              </a:r>
              <a:endParaRPr lang="en-AU" sz="3200" baseline="-25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0" name="Google Shape;3795;p79">
              <a:extLst>
                <a:ext uri="{FF2B5EF4-FFF2-40B4-BE49-F238E27FC236}">
                  <a16:creationId xmlns:a16="http://schemas.microsoft.com/office/drawing/2014/main" id="{78C5D887-DD7C-DE7F-6B2E-0B165BFFCAB9}"/>
                </a:ext>
              </a:extLst>
            </p:cNvPr>
            <p:cNvSpPr txBox="1">
              <a:spLocks noChangeArrowheads="1"/>
            </p:cNvSpPr>
            <p:nvPr/>
          </p:nvSpPr>
          <p:spPr bwMode="auto">
            <a:xfrm>
              <a:off x="8253332" y="4118175"/>
              <a:ext cx="1574478" cy="26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46579B"/>
                  </a:solidFill>
                  <a:latin typeface="Calibri" panose="020F0502020204030204" pitchFamily="34" charset="0"/>
                  <a:ea typeface="Arial Hebrew Scholar"/>
                  <a:cs typeface="Arial Hebrew Scholar"/>
                </a:rPr>
                <a:t>Technological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1" name="Content Placeholder 5">
              <a:extLst>
                <a:ext uri="{FF2B5EF4-FFF2-40B4-BE49-F238E27FC236}">
                  <a16:creationId xmlns:a16="http://schemas.microsoft.com/office/drawing/2014/main" id="{413FDA80-7D0E-316B-8B8C-96D7A94F00B1}"/>
                </a:ext>
              </a:extLst>
            </p:cNvPr>
            <p:cNvSpPr txBox="1">
              <a:spLocks/>
            </p:cNvSpPr>
            <p:nvPr/>
          </p:nvSpPr>
          <p:spPr>
            <a:xfrm>
              <a:off x="8271561" y="4417764"/>
              <a:ext cx="3564000" cy="728023"/>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New novel technology</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that couldn’t be accounted for today, becomes favourable in the future.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27" name="Google Shape;3795;p79">
              <a:extLst>
                <a:ext uri="{FF2B5EF4-FFF2-40B4-BE49-F238E27FC236}">
                  <a16:creationId xmlns:a16="http://schemas.microsoft.com/office/drawing/2014/main" id="{BE9BB081-CCCA-ACA4-F290-703558405B35}"/>
                </a:ext>
              </a:extLst>
            </p:cNvPr>
            <p:cNvSpPr txBox="1">
              <a:spLocks noChangeArrowheads="1"/>
            </p:cNvSpPr>
            <p:nvPr/>
          </p:nvSpPr>
          <p:spPr bwMode="auto">
            <a:xfrm>
              <a:off x="8208985" y="5116274"/>
              <a:ext cx="1884567" cy="31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lnSpc>
                  <a:spcPct val="106000"/>
                </a:lnSpc>
                <a:spcBef>
                  <a:spcPct val="0"/>
                </a:spcBef>
              </a:pPr>
              <a:r>
                <a:rPr lang="en-US" sz="3200" b="1" baseline="-25000" dirty="0">
                  <a:solidFill>
                    <a:srgbClr val="767171"/>
                  </a:solidFill>
                  <a:latin typeface="Calibri" panose="020F0502020204030204" pitchFamily="34" charset="0"/>
                  <a:ea typeface="Arial Hebrew Scholar"/>
                  <a:cs typeface="Arial Hebrew Scholar"/>
                </a:rPr>
                <a:t>Environmental</a:t>
              </a:r>
              <a:endParaRPr lang="en-AU" sz="36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28" name="Content Placeholder 5">
              <a:extLst>
                <a:ext uri="{FF2B5EF4-FFF2-40B4-BE49-F238E27FC236}">
                  <a16:creationId xmlns:a16="http://schemas.microsoft.com/office/drawing/2014/main" id="{4C858676-A0F2-093A-2EAC-D9D1205A0633}"/>
                </a:ext>
              </a:extLst>
            </p:cNvPr>
            <p:cNvSpPr txBox="1">
              <a:spLocks/>
            </p:cNvSpPr>
            <p:nvPr/>
          </p:nvSpPr>
          <p:spPr>
            <a:xfrm>
              <a:off x="8247082" y="5437171"/>
              <a:ext cx="2898989" cy="802084"/>
            </a:xfrm>
            <a:prstGeom prst="rect">
              <a:avLst/>
            </a:prstGeom>
          </p:spPr>
          <p:txBody>
            <a:bodyPr/>
            <a:lstStyle/>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Emerging contaminants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e.g. PFAS</a:t>
              </a:r>
            </a:p>
            <a:p>
              <a:pPr fontAlgn="base">
                <a:spcBef>
                  <a:spcPct val="0"/>
                </a:spcBef>
                <a:spcAft>
                  <a:spcPts val="600"/>
                </a:spcAft>
                <a:tabLst>
                  <a:tab pos="0" algn="l"/>
                </a:tabLst>
              </a:pPr>
              <a:r>
                <a:rPr lang="en-AU" sz="2000" b="1" baseline="-25000" dirty="0">
                  <a:solidFill>
                    <a:srgbClr val="000000"/>
                  </a:solidFill>
                  <a:latin typeface="Arial Narrow" panose="020B0606020202030204" pitchFamily="34" charset="0"/>
                  <a:cs typeface="Arial" panose="020B0604020202020204" pitchFamily="34" charset="0"/>
                </a:rPr>
                <a:t>Mandated carbon neutrality </a:t>
              </a:r>
              <a:r>
                <a:rPr lang="en-AU" sz="2000" baseline="-25000" dirty="0">
                  <a:solidFill>
                    <a:srgbClr val="000000"/>
                  </a:solidFill>
                  <a:latin typeface="Arial Narrow" panose="020B0606020202030204" pitchFamily="34" charset="0"/>
                  <a:cs typeface="Arial" panose="020B0604020202020204" pitchFamily="34" charset="0"/>
                </a:rPr>
                <a:t>(currently aspirational)</a:t>
              </a:r>
            </a:p>
            <a:p>
              <a:pPr fontAlgn="base">
                <a:spcBef>
                  <a:spcPct val="0"/>
                </a:spcBef>
                <a:spcAft>
                  <a:spcPts val="600"/>
                </a:spcAft>
                <a:tabLst>
                  <a:tab pos="0" algn="l"/>
                </a:tabLst>
              </a:pP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sp>
          <p:nvSpPr>
            <p:cNvPr id="34" name="Content Placeholder 5">
              <a:extLst>
                <a:ext uri="{FF2B5EF4-FFF2-40B4-BE49-F238E27FC236}">
                  <a16:creationId xmlns:a16="http://schemas.microsoft.com/office/drawing/2014/main" id="{630222E1-AD50-49DD-6A68-44BAB32F09F5}"/>
                </a:ext>
              </a:extLst>
            </p:cNvPr>
            <p:cNvSpPr txBox="1">
              <a:spLocks/>
            </p:cNvSpPr>
            <p:nvPr/>
          </p:nvSpPr>
          <p:spPr>
            <a:xfrm>
              <a:off x="8242522" y="816648"/>
              <a:ext cx="3909025" cy="2896948"/>
            </a:xfrm>
            <a:prstGeom prst="rect">
              <a:avLst/>
            </a:prstGeom>
          </p:spPr>
          <p:txBody>
            <a:bodyPr/>
            <a:lstStyle/>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closure of existing biosolids land application markets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Changing value of green waste e.g. councils implement composting at green waste facilities which reduces gate fee of organics.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Markets: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Phosphorus becomes less readily available which raises the demand for alternative fertilisers i.e. biosolids.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Energy prices reduces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as renewables drive down price</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Petrol prices increases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Cost: Energy price increases</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due to ERS or Carbon Price</a:t>
              </a: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a:p>
              <a:pPr fontAlgn="base">
                <a:spcBef>
                  <a:spcPct val="0"/>
                </a:spcBef>
                <a:spcAft>
                  <a:spcPts val="600"/>
                </a:spcAft>
              </a:pPr>
              <a:r>
                <a:rPr lang="en-AU" sz="2000" b="1"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Resource Use: </a:t>
              </a:r>
              <a:r>
                <a:rPr lang="en-AU" sz="2000" baseline="-25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Upstream resource extraction &amp; use (digestion) by other parties</a:t>
              </a:r>
              <a:endParaRPr lang="en-AU" sz="3200" baseline="-25000" dirty="0">
                <a:solidFill>
                  <a:srgbClr val="000000"/>
                </a:solidFill>
                <a:latin typeface="Times New Roman" panose="02020603050405020304" pitchFamily="18" charset="0"/>
                <a:ea typeface="Times New Roman" panose="02020603050405020304" pitchFamily="18" charset="0"/>
                <a:cs typeface="Arial" charset="0"/>
              </a:endParaRPr>
            </a:p>
          </p:txBody>
        </p:sp>
      </p:grpSp>
      <p:sp>
        <p:nvSpPr>
          <p:cNvPr id="125" name="TextBox 124">
            <a:extLst>
              <a:ext uri="{FF2B5EF4-FFF2-40B4-BE49-F238E27FC236}">
                <a16:creationId xmlns:a16="http://schemas.microsoft.com/office/drawing/2014/main" id="{992E128E-7101-7C63-F86C-583B1AE10565}"/>
              </a:ext>
            </a:extLst>
          </p:cNvPr>
          <p:cNvSpPr txBox="1"/>
          <p:nvPr/>
        </p:nvSpPr>
        <p:spPr>
          <a:xfrm>
            <a:off x="3739944" y="69289"/>
            <a:ext cx="7651955" cy="584775"/>
          </a:xfrm>
          <a:prstGeom prst="rect">
            <a:avLst/>
          </a:prstGeom>
          <a:noFill/>
        </p:spPr>
        <p:txBody>
          <a:bodyPr wrap="square" rtlCol="0">
            <a:spAutoFit/>
          </a:bodyPr>
          <a:lstStyle/>
          <a:p>
            <a:pPr>
              <a:spcAft>
                <a:spcPts val="1200"/>
              </a:spcAft>
            </a:pPr>
            <a:r>
              <a:rPr lang="en-AU" sz="3200" b="1" dirty="0">
                <a:solidFill>
                  <a:srgbClr val="1F59A9"/>
                </a:solidFill>
                <a:latin typeface="Arial" panose="020B0604020202020204" pitchFamily="34" charset="0"/>
                <a:cs typeface="Arial" panose="020B0604020202020204" pitchFamily="34" charset="0"/>
              </a:rPr>
              <a:t>Dealing with uncertainty</a:t>
            </a:r>
          </a:p>
        </p:txBody>
      </p:sp>
      <p:grpSp>
        <p:nvGrpSpPr>
          <p:cNvPr id="91" name="Group 90">
            <a:extLst>
              <a:ext uri="{FF2B5EF4-FFF2-40B4-BE49-F238E27FC236}">
                <a16:creationId xmlns:a16="http://schemas.microsoft.com/office/drawing/2014/main" id="{45F8169C-7E3E-079F-A9D3-967AEB532D0A}"/>
              </a:ext>
            </a:extLst>
          </p:cNvPr>
          <p:cNvGrpSpPr/>
          <p:nvPr/>
        </p:nvGrpSpPr>
        <p:grpSpPr>
          <a:xfrm>
            <a:off x="863287" y="1338724"/>
            <a:ext cx="6953916" cy="3420813"/>
            <a:chOff x="863287" y="1338724"/>
            <a:chExt cx="6953916" cy="3420813"/>
          </a:xfrm>
        </p:grpSpPr>
        <p:sp>
          <p:nvSpPr>
            <p:cNvPr id="51" name="TextBox 50"/>
            <p:cNvSpPr txBox="1"/>
            <p:nvPr/>
          </p:nvSpPr>
          <p:spPr>
            <a:xfrm>
              <a:off x="5117203" y="1338724"/>
              <a:ext cx="2520000" cy="393071"/>
            </a:xfrm>
            <a:prstGeom prst="round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wrap="none" lIns="0" tIns="0" rIns="0" bIns="108000" rtlCol="0" anchor="ctr" anchorCtr="1">
              <a:spAutoFit/>
            </a:bodyPr>
            <a:lstStyle/>
            <a:p>
              <a:pPr algn="ctr" fontAlgn="base">
                <a:spcBef>
                  <a:spcPct val="0"/>
                </a:spcBef>
                <a:spcAft>
                  <a:spcPct val="0"/>
                </a:spcAft>
              </a:pPr>
              <a:r>
                <a:rPr lang="en-AU" sz="2400" b="1" u="sng" baseline="-25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KEY DECISION POINTS</a:t>
              </a:r>
            </a:p>
          </p:txBody>
        </p:sp>
        <p:grpSp>
          <p:nvGrpSpPr>
            <p:cNvPr id="11" name="Group 10">
              <a:extLst>
                <a:ext uri="{FF2B5EF4-FFF2-40B4-BE49-F238E27FC236}">
                  <a16:creationId xmlns:a16="http://schemas.microsoft.com/office/drawing/2014/main" id="{D623EA19-6B74-9839-2A11-09905D33AE4C}"/>
                </a:ext>
              </a:extLst>
            </p:cNvPr>
            <p:cNvGrpSpPr/>
            <p:nvPr/>
          </p:nvGrpSpPr>
          <p:grpSpPr>
            <a:xfrm>
              <a:off x="863287" y="2063461"/>
              <a:ext cx="6953916" cy="2696076"/>
              <a:chOff x="-1303886" y="2724625"/>
              <a:chExt cx="6953916" cy="2696076"/>
            </a:xfrm>
          </p:grpSpPr>
          <p:sp>
            <p:nvSpPr>
              <p:cNvPr id="12" name="TextBox 11">
                <a:extLst>
                  <a:ext uri="{FF2B5EF4-FFF2-40B4-BE49-F238E27FC236}">
                    <a16:creationId xmlns:a16="http://schemas.microsoft.com/office/drawing/2014/main" id="{751F1C7D-8A61-1FC0-7523-BAFCEF7837EA}"/>
                  </a:ext>
                </a:extLst>
              </p:cNvPr>
              <p:cNvSpPr txBox="1"/>
              <p:nvPr/>
            </p:nvSpPr>
            <p:spPr>
              <a:xfrm>
                <a:off x="2770030" y="2724625"/>
                <a:ext cx="2880000" cy="665486"/>
              </a:xfrm>
              <a:prstGeom prst="roundRect">
                <a:avLst/>
              </a:prstGeom>
              <a:solidFill>
                <a:srgbClr val="00B050">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defPPr>
                  <a:defRPr lang="en-GB"/>
                </a:defPPr>
                <a:lvl1pPr algn="ctr">
                  <a:defRPr>
                    <a:latin typeface="Arial" panose="020B0604020202020204" pitchFamily="34" charset="0"/>
                    <a:ea typeface="Times New Roman" panose="02020603050405020304" pitchFamily="18" charset="0"/>
                    <a:cs typeface="Times New Roman" panose="02020603050405020304" pitchFamily="18" charset="0"/>
                  </a:defRPr>
                </a:lvl1pPr>
              </a:lstStyle>
              <a:p>
                <a:r>
                  <a:rPr lang="en-US" sz="2400" baseline="-25000" dirty="0">
                    <a:solidFill>
                      <a:srgbClr val="000000"/>
                    </a:solidFill>
                  </a:rPr>
                  <a:t>Pathogen/</a:t>
                </a:r>
                <a:r>
                  <a:rPr lang="en-US" sz="2400" baseline="-25000" dirty="0" err="1">
                    <a:solidFill>
                      <a:srgbClr val="000000"/>
                    </a:solidFill>
                  </a:rPr>
                  <a:t>stabilisation</a:t>
                </a:r>
                <a:r>
                  <a:rPr lang="en-US" sz="2400" baseline="-25000" dirty="0">
                    <a:solidFill>
                      <a:srgbClr val="000000"/>
                    </a:solidFill>
                  </a:rPr>
                  <a:t> upgrades required</a:t>
                </a:r>
                <a:endParaRPr lang="en-AU" sz="2400" baseline="-25000" dirty="0">
                  <a:solidFill>
                    <a:srgbClr val="000000"/>
                  </a:solidFill>
                </a:endParaRPr>
              </a:p>
            </p:txBody>
          </p:sp>
          <p:sp>
            <p:nvSpPr>
              <p:cNvPr id="13" name="Rounded Rectangle 61">
                <a:extLst>
                  <a:ext uri="{FF2B5EF4-FFF2-40B4-BE49-F238E27FC236}">
                    <a16:creationId xmlns:a16="http://schemas.microsoft.com/office/drawing/2014/main" id="{E0544D19-E098-CAEE-823D-F32ECCC4B1FC}"/>
                  </a:ext>
                </a:extLst>
              </p:cNvPr>
              <p:cNvSpPr/>
              <p:nvPr/>
            </p:nvSpPr>
            <p:spPr bwMode="auto">
              <a:xfrm>
                <a:off x="-1303886" y="4988701"/>
                <a:ext cx="3780000" cy="432000"/>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25000">
                  <a:ln>
                    <a:noFill/>
                  </a:ln>
                  <a:solidFill>
                    <a:srgbClr val="00B050"/>
                  </a:solidFill>
                  <a:effectLst/>
                  <a:latin typeface="Arial" charset="0"/>
                  <a:cs typeface="Arial" charset="0"/>
                </a:endParaRPr>
              </a:p>
            </p:txBody>
          </p:sp>
          <p:cxnSp>
            <p:nvCxnSpPr>
              <p:cNvPr id="14" name="Curved Connector 84">
                <a:extLst>
                  <a:ext uri="{FF2B5EF4-FFF2-40B4-BE49-F238E27FC236}">
                    <a16:creationId xmlns:a16="http://schemas.microsoft.com/office/drawing/2014/main" id="{4A951C4F-50A0-8DAD-CB12-46045BE9F4DB}"/>
                  </a:ext>
                </a:extLst>
              </p:cNvPr>
              <p:cNvCxnSpPr>
                <a:cxnSpLocks/>
                <a:stCxn id="13" idx="3"/>
                <a:endCxn id="12" idx="1"/>
              </p:cNvCxnSpPr>
              <p:nvPr/>
            </p:nvCxnSpPr>
            <p:spPr bwMode="auto">
              <a:xfrm flipV="1">
                <a:off x="2476114" y="3057368"/>
                <a:ext cx="293916" cy="2147333"/>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5" name="Group 14">
            <a:extLst>
              <a:ext uri="{FF2B5EF4-FFF2-40B4-BE49-F238E27FC236}">
                <a16:creationId xmlns:a16="http://schemas.microsoft.com/office/drawing/2014/main" id="{2159F13F-5B0F-8477-3A15-4D92654EA635}"/>
              </a:ext>
            </a:extLst>
          </p:cNvPr>
          <p:cNvGrpSpPr/>
          <p:nvPr/>
        </p:nvGrpSpPr>
        <p:grpSpPr>
          <a:xfrm>
            <a:off x="867919" y="2977104"/>
            <a:ext cx="6936666" cy="2063813"/>
            <a:chOff x="-1299254" y="3638268"/>
            <a:chExt cx="6936666" cy="2063813"/>
          </a:xfrm>
        </p:grpSpPr>
        <p:sp>
          <p:nvSpPr>
            <p:cNvPr id="16" name="TextBox 15">
              <a:extLst>
                <a:ext uri="{FF2B5EF4-FFF2-40B4-BE49-F238E27FC236}">
                  <a16:creationId xmlns:a16="http://schemas.microsoft.com/office/drawing/2014/main" id="{1B6BB0B6-CEA6-2137-CE5F-2B63376C6E2A}"/>
                </a:ext>
              </a:extLst>
            </p:cNvPr>
            <p:cNvSpPr txBox="1"/>
            <p:nvPr/>
          </p:nvSpPr>
          <p:spPr>
            <a:xfrm>
              <a:off x="2757412" y="3638268"/>
              <a:ext cx="2880000" cy="665486"/>
            </a:xfrm>
            <a:prstGeom prst="roundRect">
              <a:avLst/>
            </a:prstGeom>
            <a:solidFill>
              <a:srgbClr val="FF9B09">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defPPr>
                <a:defRPr lang="en-GB"/>
              </a:defPPr>
              <a:lvl1pPr algn="ctr">
                <a:defRPr>
                  <a:latin typeface="Arial" panose="020B0604020202020204" pitchFamily="34" charset="0"/>
                  <a:ea typeface="Times New Roman" panose="02020603050405020304" pitchFamily="18" charset="0"/>
                  <a:cs typeface="Times New Roman" panose="02020603050405020304" pitchFamily="18" charset="0"/>
                </a:defRPr>
              </a:lvl1pPr>
            </a:lstStyle>
            <a:p>
              <a:r>
                <a:rPr lang="en-AU" sz="2400" baseline="-25000" dirty="0">
                  <a:solidFill>
                    <a:srgbClr val="000000"/>
                  </a:solidFill>
                </a:rPr>
                <a:t>Ocean sludge discharge ceased</a:t>
              </a:r>
            </a:p>
          </p:txBody>
        </p:sp>
        <p:sp>
          <p:nvSpPr>
            <p:cNvPr id="17" name="Rounded Rectangle 66">
              <a:extLst>
                <a:ext uri="{FF2B5EF4-FFF2-40B4-BE49-F238E27FC236}">
                  <a16:creationId xmlns:a16="http://schemas.microsoft.com/office/drawing/2014/main" id="{DB1B0D9E-ED57-C6E3-51CB-65831AA93972}"/>
                </a:ext>
              </a:extLst>
            </p:cNvPr>
            <p:cNvSpPr/>
            <p:nvPr/>
          </p:nvSpPr>
          <p:spPr bwMode="auto">
            <a:xfrm>
              <a:off x="-1299254" y="5486081"/>
              <a:ext cx="3780000" cy="216000"/>
            </a:xfrm>
            <a:prstGeom prst="roundRect">
              <a:avLst/>
            </a:prstGeom>
            <a:noFill/>
            <a:ln w="19050" cap="flat" cmpd="sng" algn="ctr">
              <a:solidFill>
                <a:srgbClr val="FF9B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25000">
                <a:ln>
                  <a:noFill/>
                </a:ln>
                <a:solidFill>
                  <a:schemeClr val="tx1"/>
                </a:solidFill>
                <a:effectLst/>
                <a:latin typeface="Arial" charset="0"/>
                <a:cs typeface="Arial" charset="0"/>
              </a:endParaRPr>
            </a:p>
          </p:txBody>
        </p:sp>
        <p:cxnSp>
          <p:nvCxnSpPr>
            <p:cNvPr id="18" name="Curved Connector 88">
              <a:extLst>
                <a:ext uri="{FF2B5EF4-FFF2-40B4-BE49-F238E27FC236}">
                  <a16:creationId xmlns:a16="http://schemas.microsoft.com/office/drawing/2014/main" id="{14CC1191-0E81-AAC0-3015-FA121E838B54}"/>
                </a:ext>
              </a:extLst>
            </p:cNvPr>
            <p:cNvCxnSpPr>
              <a:stCxn id="17" idx="3"/>
              <a:endCxn id="16" idx="1"/>
            </p:cNvCxnSpPr>
            <p:nvPr/>
          </p:nvCxnSpPr>
          <p:spPr bwMode="auto">
            <a:xfrm flipV="1">
              <a:off x="2480746" y="3971011"/>
              <a:ext cx="276666" cy="1623070"/>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oup 18">
            <a:extLst>
              <a:ext uri="{FF2B5EF4-FFF2-40B4-BE49-F238E27FC236}">
                <a16:creationId xmlns:a16="http://schemas.microsoft.com/office/drawing/2014/main" id="{DEBAC131-953C-34CC-5F28-4809053FD0D4}"/>
              </a:ext>
            </a:extLst>
          </p:cNvPr>
          <p:cNvGrpSpPr/>
          <p:nvPr/>
        </p:nvGrpSpPr>
        <p:grpSpPr>
          <a:xfrm>
            <a:off x="4924585" y="4521165"/>
            <a:ext cx="6914471" cy="646263"/>
            <a:chOff x="3088426" y="5030236"/>
            <a:chExt cx="6914471" cy="646263"/>
          </a:xfrm>
        </p:grpSpPr>
        <p:sp>
          <p:nvSpPr>
            <p:cNvPr id="20" name="TextBox 19">
              <a:extLst>
                <a:ext uri="{FF2B5EF4-FFF2-40B4-BE49-F238E27FC236}">
                  <a16:creationId xmlns:a16="http://schemas.microsoft.com/office/drawing/2014/main" id="{AF3EAC52-04DB-B9B0-D005-8594E3314DC1}"/>
                </a:ext>
              </a:extLst>
            </p:cNvPr>
            <p:cNvSpPr txBox="1"/>
            <p:nvPr/>
          </p:nvSpPr>
          <p:spPr>
            <a:xfrm>
              <a:off x="3088426" y="5283428"/>
              <a:ext cx="2880000" cy="393071"/>
            </a:xfrm>
            <a:prstGeom prst="roundRect">
              <a:avLst/>
            </a:prstGeom>
            <a:solidFill>
              <a:schemeClr val="accent2">
                <a:alpha val="5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defPPr>
                <a:defRPr lang="en-GB"/>
              </a:defPPr>
              <a:lvl1pPr algn="ctr">
                <a:defRPr>
                  <a:latin typeface="Arial" panose="020B0604020202020204" pitchFamily="34" charset="0"/>
                  <a:ea typeface="Times New Roman" panose="02020603050405020304" pitchFamily="18" charset="0"/>
                  <a:cs typeface="Times New Roman" panose="02020603050405020304" pitchFamily="18" charset="0"/>
                </a:defRPr>
              </a:lvl1pPr>
            </a:lstStyle>
            <a:p>
              <a:r>
                <a:rPr lang="en-AU" sz="2400" baseline="-25000" dirty="0">
                  <a:solidFill>
                    <a:srgbClr val="000000"/>
                  </a:solidFill>
                  <a:ea typeface="+mn-ea"/>
                </a:rPr>
                <a:t>New Technology </a:t>
              </a:r>
            </a:p>
          </p:txBody>
        </p:sp>
        <p:sp>
          <p:nvSpPr>
            <p:cNvPr id="22" name="Rounded Rectangle 93">
              <a:extLst>
                <a:ext uri="{FF2B5EF4-FFF2-40B4-BE49-F238E27FC236}">
                  <a16:creationId xmlns:a16="http://schemas.microsoft.com/office/drawing/2014/main" id="{14C7966D-1F03-48FB-C676-EF5254138594}"/>
                </a:ext>
              </a:extLst>
            </p:cNvPr>
            <p:cNvSpPr/>
            <p:nvPr/>
          </p:nvSpPr>
          <p:spPr bwMode="auto">
            <a:xfrm>
              <a:off x="6438897" y="5030236"/>
              <a:ext cx="3564000" cy="432000"/>
            </a:xfrm>
            <a:prstGeom prst="roundRect">
              <a:avLst/>
            </a:pr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25000">
                <a:ln>
                  <a:noFill/>
                </a:ln>
                <a:solidFill>
                  <a:schemeClr val="tx1"/>
                </a:solidFill>
                <a:effectLst/>
                <a:latin typeface="Arial" charset="0"/>
                <a:cs typeface="Arial" charset="0"/>
              </a:endParaRPr>
            </a:p>
          </p:txBody>
        </p:sp>
        <p:cxnSp>
          <p:nvCxnSpPr>
            <p:cNvPr id="25" name="Curved Connector 94">
              <a:extLst>
                <a:ext uri="{FF2B5EF4-FFF2-40B4-BE49-F238E27FC236}">
                  <a16:creationId xmlns:a16="http://schemas.microsoft.com/office/drawing/2014/main" id="{31C908EB-AD98-F6F8-208D-4C0C36EB5F97}"/>
                </a:ext>
              </a:extLst>
            </p:cNvPr>
            <p:cNvCxnSpPr>
              <a:stCxn id="20" idx="3"/>
              <a:endCxn id="22" idx="1"/>
            </p:cNvCxnSpPr>
            <p:nvPr/>
          </p:nvCxnSpPr>
          <p:spPr bwMode="auto">
            <a:xfrm flipV="1">
              <a:off x="5968426" y="5246236"/>
              <a:ext cx="470471" cy="233728"/>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 name="Group 43">
            <a:extLst>
              <a:ext uri="{FF2B5EF4-FFF2-40B4-BE49-F238E27FC236}">
                <a16:creationId xmlns:a16="http://schemas.microsoft.com/office/drawing/2014/main" id="{1E155103-5E58-59E8-681A-0DE8D01DF37D}"/>
              </a:ext>
            </a:extLst>
          </p:cNvPr>
          <p:cNvGrpSpPr/>
          <p:nvPr/>
        </p:nvGrpSpPr>
        <p:grpSpPr>
          <a:xfrm>
            <a:off x="876192" y="5428453"/>
            <a:ext cx="6944934" cy="928932"/>
            <a:chOff x="-1290981" y="6089617"/>
            <a:chExt cx="6944934" cy="928932"/>
          </a:xfrm>
        </p:grpSpPr>
        <p:sp>
          <p:nvSpPr>
            <p:cNvPr id="46" name="Rounded Rectangle 73">
              <a:extLst>
                <a:ext uri="{FF2B5EF4-FFF2-40B4-BE49-F238E27FC236}">
                  <a16:creationId xmlns:a16="http://schemas.microsoft.com/office/drawing/2014/main" id="{2F1FDD62-8C45-A82A-2670-1D9FF73710C0}"/>
                </a:ext>
              </a:extLst>
            </p:cNvPr>
            <p:cNvSpPr/>
            <p:nvPr/>
          </p:nvSpPr>
          <p:spPr bwMode="auto">
            <a:xfrm>
              <a:off x="-1290981" y="6586549"/>
              <a:ext cx="3780000" cy="432000"/>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25000">
                <a:ln>
                  <a:noFill/>
                </a:ln>
                <a:solidFill>
                  <a:schemeClr val="tx1"/>
                </a:solidFill>
                <a:effectLst/>
                <a:latin typeface="Arial" charset="0"/>
                <a:cs typeface="Arial" charset="0"/>
              </a:endParaRPr>
            </a:p>
          </p:txBody>
        </p:sp>
        <p:sp>
          <p:nvSpPr>
            <p:cNvPr id="47" name="TextBox 46">
              <a:extLst>
                <a:ext uri="{FF2B5EF4-FFF2-40B4-BE49-F238E27FC236}">
                  <a16:creationId xmlns:a16="http://schemas.microsoft.com/office/drawing/2014/main" id="{775C34F4-6AB2-E9AB-ED31-0B76FA7E0DF8}"/>
                </a:ext>
              </a:extLst>
            </p:cNvPr>
            <p:cNvSpPr txBox="1"/>
            <p:nvPr/>
          </p:nvSpPr>
          <p:spPr>
            <a:xfrm>
              <a:off x="2773953" y="6089617"/>
              <a:ext cx="2880000" cy="665486"/>
            </a:xfrm>
            <a:prstGeom prst="roundRect">
              <a:avLst/>
            </a:prstGeom>
            <a:solidFill>
              <a:srgbClr val="FF0000">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p>
              <a:pPr algn="ctr"/>
              <a:r>
                <a:rPr lang="en-AU" sz="2400" baseline="-25000" dirty="0">
                  <a:solidFill>
                    <a:srgbClr val="000000"/>
                  </a:solidFill>
                  <a:latin typeface="Arial" panose="020B0604020202020204" pitchFamily="34" charset="0"/>
                  <a:cs typeface="Times New Roman" panose="02020603050405020304" pitchFamily="18" charset="0"/>
                </a:rPr>
                <a:t>Thermal treatment approval pathway</a:t>
              </a:r>
            </a:p>
          </p:txBody>
        </p:sp>
        <p:cxnSp>
          <p:nvCxnSpPr>
            <p:cNvPr id="49" name="Curved Connector 99">
              <a:extLst>
                <a:ext uri="{FF2B5EF4-FFF2-40B4-BE49-F238E27FC236}">
                  <a16:creationId xmlns:a16="http://schemas.microsoft.com/office/drawing/2014/main" id="{F9158441-7FCE-828D-2CA5-C3EDDB244874}"/>
                </a:ext>
              </a:extLst>
            </p:cNvPr>
            <p:cNvCxnSpPr>
              <a:stCxn id="46" idx="3"/>
              <a:endCxn id="47" idx="1"/>
            </p:cNvCxnSpPr>
            <p:nvPr/>
          </p:nvCxnSpPr>
          <p:spPr bwMode="auto">
            <a:xfrm flipV="1">
              <a:off x="2489019" y="6422360"/>
              <a:ext cx="284934" cy="38018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9" name="Rounded Rectangle 1">
            <a:extLst>
              <a:ext uri="{FF2B5EF4-FFF2-40B4-BE49-F238E27FC236}">
                <a16:creationId xmlns:a16="http://schemas.microsoft.com/office/drawing/2014/main" id="{558D8543-D25F-CFBB-734E-E7E58448F769}"/>
              </a:ext>
            </a:extLst>
          </p:cNvPr>
          <p:cNvSpPr/>
          <p:nvPr/>
        </p:nvSpPr>
        <p:spPr bwMode="auto">
          <a:xfrm>
            <a:off x="839081" y="1738888"/>
            <a:ext cx="3327048" cy="489979"/>
          </a:xfrm>
          <a:prstGeom prst="roundRect">
            <a:avLst/>
          </a:prstGeom>
          <a:solidFill>
            <a:srgbClr val="BFBFBF">
              <a:alpha val="5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a:ln>
                <a:noFill/>
              </a:ln>
              <a:solidFill>
                <a:srgbClr val="000000"/>
              </a:solidFill>
              <a:effectLst/>
              <a:uLnTx/>
              <a:uFillTx/>
              <a:latin typeface="Arial" charset="0"/>
              <a:ea typeface="+mn-ea"/>
              <a:cs typeface="Arial" charset="0"/>
            </a:endParaRPr>
          </a:p>
        </p:txBody>
      </p:sp>
      <p:sp>
        <p:nvSpPr>
          <p:cNvPr id="80" name="Rounded Rectangle 1">
            <a:extLst>
              <a:ext uri="{FF2B5EF4-FFF2-40B4-BE49-F238E27FC236}">
                <a16:creationId xmlns:a16="http://schemas.microsoft.com/office/drawing/2014/main" id="{F5BC8DB4-CC75-EDE9-DF72-F415EC7F1BC0}"/>
              </a:ext>
            </a:extLst>
          </p:cNvPr>
          <p:cNvSpPr/>
          <p:nvPr/>
        </p:nvSpPr>
        <p:spPr bwMode="auto">
          <a:xfrm>
            <a:off x="852628" y="2615165"/>
            <a:ext cx="3327048" cy="1020740"/>
          </a:xfrm>
          <a:prstGeom prst="roundRect">
            <a:avLst>
              <a:gd name="adj" fmla="val 9202"/>
            </a:avLst>
          </a:prstGeom>
          <a:solidFill>
            <a:srgbClr val="BFBFBF">
              <a:alpha val="5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a:ln>
                <a:noFill/>
              </a:ln>
              <a:solidFill>
                <a:srgbClr val="000000"/>
              </a:solidFill>
              <a:effectLst/>
              <a:uLnTx/>
              <a:uFillTx/>
              <a:latin typeface="Arial" charset="0"/>
              <a:ea typeface="+mn-ea"/>
              <a:cs typeface="Arial" charset="0"/>
            </a:endParaRPr>
          </a:p>
        </p:txBody>
      </p:sp>
      <p:sp>
        <p:nvSpPr>
          <p:cNvPr id="86" name="Rounded Rectangle 1">
            <a:extLst>
              <a:ext uri="{FF2B5EF4-FFF2-40B4-BE49-F238E27FC236}">
                <a16:creationId xmlns:a16="http://schemas.microsoft.com/office/drawing/2014/main" id="{AE3B4F63-BD87-553A-AAAC-F5C845938180}"/>
              </a:ext>
            </a:extLst>
          </p:cNvPr>
          <p:cNvSpPr/>
          <p:nvPr/>
        </p:nvSpPr>
        <p:spPr bwMode="auto">
          <a:xfrm>
            <a:off x="884362" y="5372668"/>
            <a:ext cx="3630807" cy="489979"/>
          </a:xfrm>
          <a:prstGeom prst="roundRect">
            <a:avLst/>
          </a:prstGeom>
          <a:solidFill>
            <a:srgbClr val="BFBFBF">
              <a:alpha val="5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a:ln>
                <a:noFill/>
              </a:ln>
              <a:solidFill>
                <a:srgbClr val="000000"/>
              </a:solidFill>
              <a:effectLst/>
              <a:uLnTx/>
              <a:uFillTx/>
              <a:latin typeface="Arial" charset="0"/>
              <a:ea typeface="+mn-ea"/>
              <a:cs typeface="Arial" charset="0"/>
            </a:endParaRPr>
          </a:p>
        </p:txBody>
      </p:sp>
      <p:sp>
        <p:nvSpPr>
          <p:cNvPr id="90" name="Rounded Rectangle 1">
            <a:extLst>
              <a:ext uri="{FF2B5EF4-FFF2-40B4-BE49-F238E27FC236}">
                <a16:creationId xmlns:a16="http://schemas.microsoft.com/office/drawing/2014/main" id="{2B4866E9-BD08-F830-CB45-50407A655C6F}"/>
              </a:ext>
            </a:extLst>
          </p:cNvPr>
          <p:cNvSpPr/>
          <p:nvPr/>
        </p:nvSpPr>
        <p:spPr bwMode="auto">
          <a:xfrm>
            <a:off x="8295168" y="5816153"/>
            <a:ext cx="2650047" cy="509208"/>
          </a:xfrm>
          <a:prstGeom prst="roundRect">
            <a:avLst/>
          </a:prstGeom>
          <a:solidFill>
            <a:srgbClr val="BFBFBF">
              <a:alpha val="5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a:ln>
                <a:noFill/>
              </a:ln>
              <a:solidFill>
                <a:srgbClr val="000000"/>
              </a:solidFill>
              <a:effectLst/>
              <a:uLnTx/>
              <a:uFillTx/>
              <a:latin typeface="Arial" charset="0"/>
              <a:ea typeface="+mn-ea"/>
              <a:cs typeface="Arial" charset="0"/>
            </a:endParaRPr>
          </a:p>
        </p:txBody>
      </p:sp>
      <p:sp>
        <p:nvSpPr>
          <p:cNvPr id="89" name="Rounded Rectangle 1">
            <a:extLst>
              <a:ext uri="{FF2B5EF4-FFF2-40B4-BE49-F238E27FC236}">
                <a16:creationId xmlns:a16="http://schemas.microsoft.com/office/drawing/2014/main" id="{0C8A1A84-B35E-F4D7-5BA2-02D64310769E}"/>
              </a:ext>
            </a:extLst>
          </p:cNvPr>
          <p:cNvSpPr/>
          <p:nvPr/>
        </p:nvSpPr>
        <p:spPr bwMode="auto">
          <a:xfrm>
            <a:off x="8229904" y="1358232"/>
            <a:ext cx="3885896" cy="2816830"/>
          </a:xfrm>
          <a:prstGeom prst="roundRect">
            <a:avLst>
              <a:gd name="adj" fmla="val 3501"/>
            </a:avLst>
          </a:prstGeom>
          <a:solidFill>
            <a:srgbClr val="BFBFBF">
              <a:alpha val="50196"/>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dirty="0">
              <a:ln>
                <a:noFill/>
              </a:ln>
              <a:solidFill>
                <a:srgbClr val="000000"/>
              </a:solidFill>
              <a:effectLst/>
              <a:uLnTx/>
              <a:uFillTx/>
              <a:latin typeface="Arial" charset="0"/>
              <a:ea typeface="+mn-ea"/>
              <a:cs typeface="Arial" charset="0"/>
            </a:endParaRPr>
          </a:p>
        </p:txBody>
      </p:sp>
      <p:grpSp>
        <p:nvGrpSpPr>
          <p:cNvPr id="26" name="Group 25">
            <a:extLst>
              <a:ext uri="{FF2B5EF4-FFF2-40B4-BE49-F238E27FC236}">
                <a16:creationId xmlns:a16="http://schemas.microsoft.com/office/drawing/2014/main" id="{136CF243-7CB7-6F18-413B-1D3C11246DCB}"/>
              </a:ext>
            </a:extLst>
          </p:cNvPr>
          <p:cNvGrpSpPr/>
          <p:nvPr/>
        </p:nvGrpSpPr>
        <p:grpSpPr>
          <a:xfrm>
            <a:off x="876192" y="899280"/>
            <a:ext cx="10956475" cy="4865397"/>
            <a:chOff x="876192" y="899280"/>
            <a:chExt cx="10956475" cy="4865397"/>
          </a:xfrm>
        </p:grpSpPr>
        <p:grpSp>
          <p:nvGrpSpPr>
            <p:cNvPr id="3" name="Group 2">
              <a:extLst>
                <a:ext uri="{FF2B5EF4-FFF2-40B4-BE49-F238E27FC236}">
                  <a16:creationId xmlns:a16="http://schemas.microsoft.com/office/drawing/2014/main" id="{A0CC0602-8D70-CB5E-E888-C7E256099DB7}"/>
                </a:ext>
              </a:extLst>
            </p:cNvPr>
            <p:cNvGrpSpPr/>
            <p:nvPr/>
          </p:nvGrpSpPr>
          <p:grpSpPr>
            <a:xfrm>
              <a:off x="876192" y="3686323"/>
              <a:ext cx="10056323" cy="2078354"/>
              <a:chOff x="-1309908" y="4343994"/>
              <a:chExt cx="10056323" cy="2078354"/>
            </a:xfrm>
          </p:grpSpPr>
          <p:sp>
            <p:nvSpPr>
              <p:cNvPr id="4" name="TextBox 3">
                <a:extLst>
                  <a:ext uri="{FF2B5EF4-FFF2-40B4-BE49-F238E27FC236}">
                    <a16:creationId xmlns:a16="http://schemas.microsoft.com/office/drawing/2014/main" id="{E12753E6-B7BC-92E2-C971-1F73B7ECEE2A}"/>
                  </a:ext>
                </a:extLst>
              </p:cNvPr>
              <p:cNvSpPr txBox="1"/>
              <p:nvPr/>
            </p:nvSpPr>
            <p:spPr>
              <a:xfrm>
                <a:off x="2751103" y="4539851"/>
                <a:ext cx="2880000" cy="665486"/>
              </a:xfrm>
              <a:prstGeom prst="roundRect">
                <a:avLst/>
              </a:prstGeom>
              <a:solidFill>
                <a:srgbClr val="F644D4">
                  <a:alpha val="50000"/>
                </a:srgbClr>
              </a:solidFill>
              <a:ln>
                <a:noFill/>
              </a:ln>
            </p:spPr>
            <p:style>
              <a:lnRef idx="2">
                <a:schemeClr val="accent4"/>
              </a:lnRef>
              <a:fillRef idx="1">
                <a:schemeClr val="lt1"/>
              </a:fillRef>
              <a:effectRef idx="0">
                <a:schemeClr val="accent4"/>
              </a:effectRef>
              <a:fontRef idx="minor">
                <a:schemeClr val="dk1"/>
              </a:fontRef>
            </p:style>
            <p:txBody>
              <a:bodyPr wrap="square" lIns="0" tIns="0" rIns="0" bIns="108000" rtlCol="0" anchor="ctr" anchorCtr="1">
                <a:spAutoFit/>
              </a:bodyPr>
              <a:lstStyle>
                <a:defPPr>
                  <a:defRPr lang="en-GB"/>
                </a:defPPr>
                <a:lvl1pPr algn="ctr">
                  <a:defRPr>
                    <a:latin typeface="Arial" panose="020B0604020202020204" pitchFamily="34" charset="0"/>
                    <a:ea typeface="Times New Roman" panose="02020603050405020304" pitchFamily="18" charset="0"/>
                    <a:cs typeface="Times New Roman" panose="02020603050405020304" pitchFamily="18" charset="0"/>
                  </a:defRPr>
                </a:lvl1pPr>
              </a:lstStyle>
              <a:p>
                <a:r>
                  <a:rPr lang="en-AU" sz="2400" baseline="-25000" dirty="0">
                    <a:solidFill>
                      <a:srgbClr val="000000"/>
                    </a:solidFill>
                  </a:rPr>
                  <a:t>Biosolids to agriculture &amp; mine rehabilitation ceased</a:t>
                </a:r>
              </a:p>
            </p:txBody>
          </p:sp>
          <p:sp>
            <p:nvSpPr>
              <p:cNvPr id="5" name="Rounded Rectangle 129">
                <a:extLst>
                  <a:ext uri="{FF2B5EF4-FFF2-40B4-BE49-F238E27FC236}">
                    <a16:creationId xmlns:a16="http://schemas.microsoft.com/office/drawing/2014/main" id="{9AB2DCFD-1005-36D3-2865-972D21C3D760}"/>
                  </a:ext>
                </a:extLst>
              </p:cNvPr>
              <p:cNvSpPr/>
              <p:nvPr/>
            </p:nvSpPr>
            <p:spPr bwMode="auto">
              <a:xfrm>
                <a:off x="-1301737" y="4343994"/>
                <a:ext cx="3132000" cy="216000"/>
              </a:xfrm>
              <a:prstGeom prst="roundRect">
                <a:avLst/>
              </a:prstGeom>
              <a:noFill/>
              <a:ln w="19050" cap="flat" cmpd="sng" algn="ctr">
                <a:solidFill>
                  <a:srgbClr val="F644D4"/>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a:ln>
                    <a:noFill/>
                  </a:ln>
                  <a:solidFill>
                    <a:srgbClr val="000000"/>
                  </a:solidFill>
                  <a:effectLst/>
                  <a:uLnTx/>
                  <a:uFillTx/>
                  <a:latin typeface="Arial" charset="0"/>
                  <a:ea typeface="+mn-ea"/>
                  <a:cs typeface="Arial" charset="0"/>
                </a:endParaRPr>
              </a:p>
            </p:txBody>
          </p:sp>
          <p:cxnSp>
            <p:nvCxnSpPr>
              <p:cNvPr id="6" name="Curved Connector 130">
                <a:extLst>
                  <a:ext uri="{FF2B5EF4-FFF2-40B4-BE49-F238E27FC236}">
                    <a16:creationId xmlns:a16="http://schemas.microsoft.com/office/drawing/2014/main" id="{D17B144C-30C5-BDED-1123-9E6F16763D8A}"/>
                  </a:ext>
                </a:extLst>
              </p:cNvPr>
              <p:cNvCxnSpPr>
                <a:stCxn id="9" idx="3"/>
                <a:endCxn id="5" idx="3"/>
              </p:cNvCxnSpPr>
              <p:nvPr/>
            </p:nvCxnSpPr>
            <p:spPr bwMode="auto">
              <a:xfrm flipH="1" flipV="1">
                <a:off x="1830263" y="4451994"/>
                <a:ext cx="639829" cy="1404384"/>
              </a:xfrm>
              <a:prstGeom prst="curvedConnector3">
                <a:avLst>
                  <a:gd name="adj1" fmla="val -35728"/>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ounded Rectangle 133">
                <a:extLst>
                  <a:ext uri="{FF2B5EF4-FFF2-40B4-BE49-F238E27FC236}">
                    <a16:creationId xmlns:a16="http://schemas.microsoft.com/office/drawing/2014/main" id="{15D3AC08-B85D-E42D-5D35-C20CD6601B0E}"/>
                  </a:ext>
                </a:extLst>
              </p:cNvPr>
              <p:cNvSpPr/>
              <p:nvPr/>
            </p:nvSpPr>
            <p:spPr bwMode="auto">
              <a:xfrm>
                <a:off x="6117751" y="6206348"/>
                <a:ext cx="2628664" cy="216000"/>
              </a:xfrm>
              <a:prstGeom prst="roundRect">
                <a:avLst/>
              </a:prstGeom>
              <a:noFill/>
              <a:ln w="19050" cap="flat" cmpd="sng" algn="ctr">
                <a:solidFill>
                  <a:srgbClr val="F644D4"/>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600" b="0" i="0" u="none" strike="noStrike" kern="1200" cap="none" spc="0" normalizeH="0" baseline="-25000" noProof="0">
                  <a:ln>
                    <a:noFill/>
                  </a:ln>
                  <a:solidFill>
                    <a:srgbClr val="000000"/>
                  </a:solidFill>
                  <a:effectLst/>
                  <a:uLnTx/>
                  <a:uFillTx/>
                  <a:latin typeface="Arial" charset="0"/>
                  <a:ea typeface="+mn-ea"/>
                  <a:cs typeface="Arial" charset="0"/>
                </a:endParaRPr>
              </a:p>
            </p:txBody>
          </p:sp>
          <p:cxnSp>
            <p:nvCxnSpPr>
              <p:cNvPr id="8" name="Curved Connector 134">
                <a:extLst>
                  <a:ext uri="{FF2B5EF4-FFF2-40B4-BE49-F238E27FC236}">
                    <a16:creationId xmlns:a16="http://schemas.microsoft.com/office/drawing/2014/main" id="{E23CF12C-7E34-205C-DCD2-5A1A45C34307}"/>
                  </a:ext>
                </a:extLst>
              </p:cNvPr>
              <p:cNvCxnSpPr>
                <a:stCxn id="9" idx="3"/>
                <a:endCxn id="7" idx="1"/>
              </p:cNvCxnSpPr>
              <p:nvPr/>
            </p:nvCxnSpPr>
            <p:spPr bwMode="auto">
              <a:xfrm>
                <a:off x="2470092" y="5856378"/>
                <a:ext cx="3647659" cy="457970"/>
              </a:xfrm>
              <a:prstGeom prst="curvedConnector3">
                <a:avLst>
                  <a:gd name="adj1" fmla="val 50000"/>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ounded Rectangle 59">
                <a:extLst>
                  <a:ext uri="{FF2B5EF4-FFF2-40B4-BE49-F238E27FC236}">
                    <a16:creationId xmlns:a16="http://schemas.microsoft.com/office/drawing/2014/main" id="{8AEB6CAB-DEB9-3989-DA5A-0890979DC46B}"/>
                  </a:ext>
                </a:extLst>
              </p:cNvPr>
              <p:cNvSpPr/>
              <p:nvPr/>
            </p:nvSpPr>
            <p:spPr bwMode="auto">
              <a:xfrm>
                <a:off x="-1309908" y="5748378"/>
                <a:ext cx="3780000" cy="216000"/>
              </a:xfrm>
              <a:prstGeom prst="roundRect">
                <a:avLst/>
              </a:prstGeom>
              <a:noFill/>
              <a:ln w="19050" cap="flat" cmpd="sng" algn="ctr">
                <a:solidFill>
                  <a:srgbClr val="F644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25000">
                  <a:ln>
                    <a:noFill/>
                  </a:ln>
                  <a:solidFill>
                    <a:schemeClr val="tx1"/>
                  </a:solidFill>
                  <a:effectLst/>
                  <a:latin typeface="Arial" charset="0"/>
                  <a:cs typeface="Arial" charset="0"/>
                </a:endParaRPr>
              </a:p>
            </p:txBody>
          </p:sp>
          <p:cxnSp>
            <p:nvCxnSpPr>
              <p:cNvPr id="10" name="Curved Connector 80">
                <a:extLst>
                  <a:ext uri="{FF2B5EF4-FFF2-40B4-BE49-F238E27FC236}">
                    <a16:creationId xmlns:a16="http://schemas.microsoft.com/office/drawing/2014/main" id="{25432057-9F4D-825F-9175-3F02155938DF}"/>
                  </a:ext>
                </a:extLst>
              </p:cNvPr>
              <p:cNvCxnSpPr>
                <a:stCxn id="9" idx="3"/>
                <a:endCxn id="4" idx="1"/>
              </p:cNvCxnSpPr>
              <p:nvPr/>
            </p:nvCxnSpPr>
            <p:spPr bwMode="auto">
              <a:xfrm flipV="1">
                <a:off x="2470092" y="4872594"/>
                <a:ext cx="281011" cy="983784"/>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Rounded Rectangle 59">
              <a:extLst>
                <a:ext uri="{FF2B5EF4-FFF2-40B4-BE49-F238E27FC236}">
                  <a16:creationId xmlns:a16="http://schemas.microsoft.com/office/drawing/2014/main" id="{957AE9E4-0F25-6DC6-29F0-4B583ADF55B3}"/>
                </a:ext>
              </a:extLst>
            </p:cNvPr>
            <p:cNvSpPr/>
            <p:nvPr/>
          </p:nvSpPr>
          <p:spPr bwMode="auto">
            <a:xfrm>
              <a:off x="8268667" y="899280"/>
              <a:ext cx="3564000" cy="432000"/>
            </a:xfrm>
            <a:prstGeom prst="roundRect">
              <a:avLst/>
            </a:prstGeom>
            <a:noFill/>
            <a:ln w="19050" cap="flat" cmpd="sng" algn="ctr">
              <a:solidFill>
                <a:srgbClr val="F644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600" b="0" i="0" u="none" strike="noStrike" cap="none" normalizeH="0" baseline="-25000">
                <a:ln>
                  <a:noFill/>
                </a:ln>
                <a:solidFill>
                  <a:schemeClr val="tx1"/>
                </a:solidFill>
                <a:effectLst/>
                <a:latin typeface="Arial" charset="0"/>
                <a:cs typeface="Arial" charset="0"/>
              </a:endParaRPr>
            </a:p>
          </p:txBody>
        </p:sp>
        <p:cxnSp>
          <p:nvCxnSpPr>
            <p:cNvPr id="21" name="Curved Connector 80">
              <a:extLst>
                <a:ext uri="{FF2B5EF4-FFF2-40B4-BE49-F238E27FC236}">
                  <a16:creationId xmlns:a16="http://schemas.microsoft.com/office/drawing/2014/main" id="{EB5849EB-9F13-E605-845F-81E9241B57DC}"/>
                </a:ext>
              </a:extLst>
            </p:cNvPr>
            <p:cNvCxnSpPr>
              <a:stCxn id="4" idx="3"/>
              <a:endCxn id="2" idx="1"/>
            </p:cNvCxnSpPr>
            <p:nvPr/>
          </p:nvCxnSpPr>
          <p:spPr bwMode="auto">
            <a:xfrm flipV="1">
              <a:off x="7817203" y="1115280"/>
              <a:ext cx="451464" cy="3099643"/>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4145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F0B35399-6207-4FAC-AA3C-E06A3562FA2F}"/>
              </a:ext>
            </a:extLst>
          </p:cNvPr>
          <p:cNvCxnSpPr>
            <a:cxnSpLocks/>
            <a:endCxn id="70" idx="0"/>
          </p:cNvCxnSpPr>
          <p:nvPr/>
        </p:nvCxnSpPr>
        <p:spPr>
          <a:xfrm>
            <a:off x="4478913" y="1701667"/>
            <a:ext cx="0" cy="557336"/>
          </a:xfrm>
          <a:prstGeom prst="line">
            <a:avLst/>
          </a:prstGeom>
          <a:ln w="50800">
            <a:solidFill>
              <a:schemeClr val="accent5"/>
            </a:solidFill>
            <a:tailEnd type="none" w="lg" len="sm"/>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9E95F5B8-F12C-4880-A1DC-8FD566E9D9CC}"/>
              </a:ext>
            </a:extLst>
          </p:cNvPr>
          <p:cNvSpPr/>
          <p:nvPr/>
        </p:nvSpPr>
        <p:spPr>
          <a:xfrm>
            <a:off x="6385518" y="2070729"/>
            <a:ext cx="1233630" cy="323165"/>
          </a:xfrm>
          <a:prstGeom prst="rect">
            <a:avLst/>
          </a:prstGeom>
          <a:solidFill>
            <a:schemeClr val="tx2">
              <a:lumMod val="20000"/>
              <a:lumOff val="80000"/>
            </a:schemeClr>
          </a:solidFill>
        </p:spPr>
        <p:txBody>
          <a:bodyPr wrap="square">
            <a:spAutoFit/>
          </a:bodyPr>
          <a:lstStyle/>
          <a:p>
            <a:pPr algn="ctr" defTabSz="1219246" fontAlgn="base">
              <a:spcBef>
                <a:spcPct val="0"/>
              </a:spcBef>
            </a:pPr>
            <a:r>
              <a:rPr lang="en-US" sz="750" b="1" dirty="0">
                <a:solidFill>
                  <a:schemeClr val="bg2">
                    <a:lumMod val="50000"/>
                  </a:schemeClr>
                </a:solidFill>
                <a:cs typeface="Calibri Light" panose="020F0302020204030204" pitchFamily="34" charset="0"/>
              </a:rPr>
              <a:t>ORGANICS TO LANDFILL CEASED</a:t>
            </a:r>
          </a:p>
        </p:txBody>
      </p:sp>
      <p:sp>
        <p:nvSpPr>
          <p:cNvPr id="111" name="Rectangle 110">
            <a:extLst>
              <a:ext uri="{FF2B5EF4-FFF2-40B4-BE49-F238E27FC236}">
                <a16:creationId xmlns:a16="http://schemas.microsoft.com/office/drawing/2014/main" id="{BCCAD214-6444-4B36-A98C-9361C3AE84A6}"/>
              </a:ext>
            </a:extLst>
          </p:cNvPr>
          <p:cNvSpPr/>
          <p:nvPr/>
        </p:nvSpPr>
        <p:spPr>
          <a:xfrm>
            <a:off x="8738545" y="4655568"/>
            <a:ext cx="1122048" cy="323165"/>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US" sz="750" b="1" dirty="0">
                <a:solidFill>
                  <a:schemeClr val="accent6">
                    <a:lumMod val="75000"/>
                  </a:schemeClr>
                </a:solidFill>
                <a:cs typeface="Calibri Light" panose="020F0302020204030204" pitchFamily="34" charset="0"/>
              </a:rPr>
              <a:t>WOOD CHIP CONSIDERATIONS</a:t>
            </a:r>
          </a:p>
        </p:txBody>
      </p:sp>
      <p:sp>
        <p:nvSpPr>
          <p:cNvPr id="69" name="Rectangle 68">
            <a:extLst>
              <a:ext uri="{FF2B5EF4-FFF2-40B4-BE49-F238E27FC236}">
                <a16:creationId xmlns:a16="http://schemas.microsoft.com/office/drawing/2014/main" id="{5D411CFB-EA51-4166-9A49-65397BA1865F}"/>
              </a:ext>
            </a:extLst>
          </p:cNvPr>
          <p:cNvSpPr/>
          <p:nvPr/>
        </p:nvSpPr>
        <p:spPr>
          <a:xfrm>
            <a:off x="2825090" y="1863008"/>
            <a:ext cx="1580824" cy="438582"/>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US" sz="750" b="1" dirty="0">
                <a:solidFill>
                  <a:schemeClr val="accent6">
                    <a:lumMod val="75000"/>
                  </a:schemeClr>
                </a:solidFill>
                <a:cs typeface="Calibri Light" panose="020F0302020204030204" pitchFamily="34" charset="0"/>
              </a:rPr>
              <a:t>MAJOR CAPITAL WORKS WOULD BE REQUIRED TO MAINTAIN BAU BEYOND 2025</a:t>
            </a:r>
          </a:p>
        </p:txBody>
      </p:sp>
      <p:sp>
        <p:nvSpPr>
          <p:cNvPr id="15" name="Shape 1399">
            <a:extLst>
              <a:ext uri="{FF2B5EF4-FFF2-40B4-BE49-F238E27FC236}">
                <a16:creationId xmlns:a16="http://schemas.microsoft.com/office/drawing/2014/main" id="{881AF4B1-E2CE-49B3-9C8E-25EA6C95CF62}"/>
              </a:ext>
            </a:extLst>
          </p:cNvPr>
          <p:cNvSpPr/>
          <p:nvPr/>
        </p:nvSpPr>
        <p:spPr>
          <a:xfrm>
            <a:off x="985832" y="1514608"/>
            <a:ext cx="1697138" cy="385834"/>
          </a:xfrm>
          <a:prstGeom prst="round2DiagRect">
            <a:avLst/>
          </a:prstGeom>
          <a:solidFill>
            <a:schemeClr val="accent5"/>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en-AU" sz="786" cap="none" dirty="0">
                <a:solidFill>
                  <a:schemeClr val="bg1"/>
                </a:solidFill>
                <a:latin typeface="Arial" panose="020B0604020202020204" pitchFamily="34" charset="0"/>
                <a:cs typeface="Arial" panose="020B0604020202020204" pitchFamily="34" charset="0"/>
              </a:rPr>
              <a:t>THPMAD at Site 1</a:t>
            </a:r>
          </a:p>
        </p:txBody>
      </p:sp>
      <p:sp>
        <p:nvSpPr>
          <p:cNvPr id="16" name="Shape 1399">
            <a:extLst>
              <a:ext uri="{FF2B5EF4-FFF2-40B4-BE49-F238E27FC236}">
                <a16:creationId xmlns:a16="http://schemas.microsoft.com/office/drawing/2014/main" id="{08992A9C-69E3-4DF5-93EE-A83CED88A833}"/>
              </a:ext>
            </a:extLst>
          </p:cNvPr>
          <p:cNvSpPr/>
          <p:nvPr/>
        </p:nvSpPr>
        <p:spPr>
          <a:xfrm>
            <a:off x="985832" y="2171547"/>
            <a:ext cx="1697138"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schemeClr val="tx1">
                    <a:lumMod val="85000"/>
                    <a:lumOff val="15000"/>
                  </a:schemeClr>
                </a:solidFill>
                <a:latin typeface="Arial" panose="020B0604020202020204" pitchFamily="34" charset="0"/>
                <a:cs typeface="Arial" panose="020B0604020202020204" pitchFamily="34" charset="0"/>
              </a:rPr>
              <a:t>Decentralised aerobic digestion</a:t>
            </a:r>
          </a:p>
        </p:txBody>
      </p:sp>
      <p:sp>
        <p:nvSpPr>
          <p:cNvPr id="20" name="Shape 1399">
            <a:extLst>
              <a:ext uri="{FF2B5EF4-FFF2-40B4-BE49-F238E27FC236}">
                <a16:creationId xmlns:a16="http://schemas.microsoft.com/office/drawing/2014/main" id="{A65C8E08-3CEF-4828-A090-946927B7211B}"/>
              </a:ext>
            </a:extLst>
          </p:cNvPr>
          <p:cNvSpPr/>
          <p:nvPr/>
        </p:nvSpPr>
        <p:spPr>
          <a:xfrm>
            <a:off x="985832" y="2788758"/>
            <a:ext cx="1697138"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prstClr val="black">
                    <a:lumMod val="85000"/>
                    <a:lumOff val="15000"/>
                  </a:prstClr>
                </a:solidFill>
                <a:latin typeface="Arial" panose="020B0604020202020204" pitchFamily="34" charset="0"/>
                <a:cs typeface="Arial" panose="020B0604020202020204" pitchFamily="34" charset="0"/>
              </a:rPr>
              <a:t>Plug flow AD </a:t>
            </a:r>
            <a:r>
              <a:rPr lang="da-DK" sz="786" cap="none" dirty="0">
                <a:solidFill>
                  <a:schemeClr val="tx1"/>
                </a:solidFill>
                <a:latin typeface="Arial" panose="020B0604020202020204" pitchFamily="34" charset="0"/>
                <a:cs typeface="Arial" panose="020B0604020202020204" pitchFamily="34" charset="0"/>
              </a:rPr>
              <a:t>at Site 2</a:t>
            </a:r>
          </a:p>
        </p:txBody>
      </p:sp>
      <p:sp>
        <p:nvSpPr>
          <p:cNvPr id="22" name="Shape 1399">
            <a:extLst>
              <a:ext uri="{FF2B5EF4-FFF2-40B4-BE49-F238E27FC236}">
                <a16:creationId xmlns:a16="http://schemas.microsoft.com/office/drawing/2014/main" id="{6537C703-9141-4CAD-A961-9B569B142DE5}"/>
              </a:ext>
            </a:extLst>
          </p:cNvPr>
          <p:cNvSpPr/>
          <p:nvPr/>
        </p:nvSpPr>
        <p:spPr>
          <a:xfrm>
            <a:off x="985832" y="4286433"/>
            <a:ext cx="1697138"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en-AU" sz="786" cap="none" dirty="0">
                <a:solidFill>
                  <a:schemeClr val="tx1"/>
                </a:solidFill>
                <a:latin typeface="Arial" panose="020B0604020202020204" pitchFamily="34" charset="0"/>
                <a:cs typeface="Arial" panose="020B0604020202020204" pitchFamily="34" charset="0"/>
              </a:rPr>
              <a:t>Gasification at Site 2 + Wood chip importation</a:t>
            </a:r>
          </a:p>
        </p:txBody>
      </p:sp>
      <p:sp>
        <p:nvSpPr>
          <p:cNvPr id="23" name="Shape 1399">
            <a:extLst>
              <a:ext uri="{FF2B5EF4-FFF2-40B4-BE49-F238E27FC236}">
                <a16:creationId xmlns:a16="http://schemas.microsoft.com/office/drawing/2014/main" id="{4382D23C-44EC-44B9-A41C-8DC51D3583F6}"/>
              </a:ext>
            </a:extLst>
          </p:cNvPr>
          <p:cNvSpPr/>
          <p:nvPr/>
        </p:nvSpPr>
        <p:spPr>
          <a:xfrm>
            <a:off x="985832" y="3245423"/>
            <a:ext cx="1697138"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prstClr val="black">
                    <a:lumMod val="85000"/>
                    <a:lumOff val="15000"/>
                  </a:prstClr>
                </a:solidFill>
                <a:latin typeface="Arial" panose="020B0604020202020204" pitchFamily="34" charset="0"/>
                <a:cs typeface="Arial" panose="020B0604020202020204" pitchFamily="34" charset="0"/>
              </a:rPr>
              <a:t>Plug flow AD </a:t>
            </a:r>
            <a:r>
              <a:rPr lang="pt-BR" sz="786" cap="none" dirty="0">
                <a:solidFill>
                  <a:schemeClr val="tx1">
                    <a:lumMod val="85000"/>
                    <a:lumOff val="15000"/>
                  </a:schemeClr>
                </a:solidFill>
                <a:latin typeface="Arial" panose="020B0604020202020204" pitchFamily="34" charset="0"/>
                <a:cs typeface="Arial" panose="020B0604020202020204" pitchFamily="34" charset="0"/>
              </a:rPr>
              <a:t>at Site 2 + Opportunistic co-digestion</a:t>
            </a:r>
            <a:endParaRPr lang="en-AU" sz="786" cap="non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4" name="Shape 1399">
            <a:extLst>
              <a:ext uri="{FF2B5EF4-FFF2-40B4-BE49-F238E27FC236}">
                <a16:creationId xmlns:a16="http://schemas.microsoft.com/office/drawing/2014/main" id="{EF812419-0D45-419A-AFCA-C3A96800AA1E}"/>
              </a:ext>
            </a:extLst>
          </p:cNvPr>
          <p:cNvSpPr/>
          <p:nvPr/>
        </p:nvSpPr>
        <p:spPr>
          <a:xfrm>
            <a:off x="985832" y="4764818"/>
            <a:ext cx="1697138"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schemeClr val="tx1">
                    <a:lumMod val="85000"/>
                    <a:lumOff val="15000"/>
                  </a:schemeClr>
                </a:solidFill>
                <a:latin typeface="Arial" panose="020B0604020202020204" pitchFamily="34" charset="0"/>
                <a:cs typeface="Arial" panose="020B0604020202020204" pitchFamily="34" charset="0"/>
              </a:rPr>
              <a:t>Gasification at Site 2 w/ Sludge only</a:t>
            </a:r>
            <a:endParaRPr lang="en-AU" sz="786" cap="non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8" name="Rounded Rectangle 7">
            <a:extLst>
              <a:ext uri="{FF2B5EF4-FFF2-40B4-BE49-F238E27FC236}">
                <a16:creationId xmlns:a16="http://schemas.microsoft.com/office/drawing/2014/main" id="{C8DF1F4D-EC75-463B-8EFD-60EFA7BE2D8B}"/>
              </a:ext>
            </a:extLst>
          </p:cNvPr>
          <p:cNvSpPr/>
          <p:nvPr/>
        </p:nvSpPr>
        <p:spPr>
          <a:xfrm>
            <a:off x="7087560" y="655817"/>
            <a:ext cx="4424019" cy="201469"/>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algn="ctr" defTabSz="653156" fontAlgn="base">
              <a:spcBef>
                <a:spcPct val="0"/>
              </a:spcBef>
              <a:spcAft>
                <a:spcPct val="0"/>
              </a:spcAft>
            </a:pPr>
            <a:r>
              <a:rPr lang="en-US" sz="1143" b="1" kern="0" dirty="0">
                <a:solidFill>
                  <a:schemeClr val="bg1"/>
                </a:solidFill>
                <a:latin typeface="+mj-lt"/>
                <a:cs typeface="Calibri" panose="020F0502020204030204" pitchFamily="34" charset="0"/>
              </a:rPr>
              <a:t>2031  -  2050</a:t>
            </a:r>
            <a:endParaRPr lang="en-AU" sz="1143" b="1" kern="0" dirty="0">
              <a:solidFill>
                <a:schemeClr val="bg1"/>
              </a:solidFill>
              <a:latin typeface="+mj-lt"/>
              <a:cs typeface="Calibri" panose="020F0502020204030204" pitchFamily="34" charset="0"/>
            </a:endParaRPr>
          </a:p>
        </p:txBody>
      </p:sp>
      <p:sp>
        <p:nvSpPr>
          <p:cNvPr id="51" name="Rounded Rectangle 7">
            <a:extLst>
              <a:ext uri="{FF2B5EF4-FFF2-40B4-BE49-F238E27FC236}">
                <a16:creationId xmlns:a16="http://schemas.microsoft.com/office/drawing/2014/main" id="{5809B165-4F24-4858-8769-4876C2E958B0}"/>
              </a:ext>
            </a:extLst>
          </p:cNvPr>
          <p:cNvSpPr/>
          <p:nvPr/>
        </p:nvSpPr>
        <p:spPr>
          <a:xfrm>
            <a:off x="2796767" y="655817"/>
            <a:ext cx="1874887" cy="201469"/>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algn="ctr" defTabSz="653156" fontAlgn="base">
              <a:spcBef>
                <a:spcPct val="0"/>
              </a:spcBef>
              <a:spcAft>
                <a:spcPct val="0"/>
              </a:spcAft>
            </a:pPr>
            <a:r>
              <a:rPr lang="en-US" sz="1143" b="1" kern="0" dirty="0">
                <a:solidFill>
                  <a:schemeClr val="bg1"/>
                </a:solidFill>
                <a:latin typeface="+mj-lt"/>
                <a:cs typeface="Calibri" panose="020F0502020204030204" pitchFamily="34" charset="0"/>
              </a:rPr>
              <a:t>2021  -  2025</a:t>
            </a:r>
            <a:endParaRPr lang="en-AU" sz="1143" b="1" kern="0" dirty="0">
              <a:solidFill>
                <a:schemeClr val="bg1"/>
              </a:solidFill>
              <a:latin typeface="+mj-lt"/>
              <a:cs typeface="Calibri" panose="020F0502020204030204" pitchFamily="34" charset="0"/>
            </a:endParaRPr>
          </a:p>
        </p:txBody>
      </p:sp>
      <p:sp>
        <p:nvSpPr>
          <p:cNvPr id="53" name="Rounded Rectangle 7">
            <a:extLst>
              <a:ext uri="{FF2B5EF4-FFF2-40B4-BE49-F238E27FC236}">
                <a16:creationId xmlns:a16="http://schemas.microsoft.com/office/drawing/2014/main" id="{8E7B8A54-1EA6-4539-AAED-6116DEC7AC13}"/>
              </a:ext>
            </a:extLst>
          </p:cNvPr>
          <p:cNvSpPr/>
          <p:nvPr/>
        </p:nvSpPr>
        <p:spPr>
          <a:xfrm>
            <a:off x="4696179" y="655817"/>
            <a:ext cx="2366856" cy="201469"/>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algn="ctr" defTabSz="653156" fontAlgn="base">
              <a:spcBef>
                <a:spcPct val="0"/>
              </a:spcBef>
              <a:spcAft>
                <a:spcPct val="0"/>
              </a:spcAft>
            </a:pPr>
            <a:r>
              <a:rPr lang="en-US" sz="1143" b="1" kern="0" dirty="0">
                <a:solidFill>
                  <a:schemeClr val="bg1"/>
                </a:solidFill>
                <a:latin typeface="+mj-lt"/>
                <a:cs typeface="Calibri" panose="020F0502020204030204" pitchFamily="34" charset="0"/>
              </a:rPr>
              <a:t>2026  -  2030</a:t>
            </a:r>
            <a:endParaRPr lang="en-AU" sz="1143" b="1" kern="0" dirty="0">
              <a:solidFill>
                <a:schemeClr val="bg1"/>
              </a:solidFill>
              <a:latin typeface="+mj-lt"/>
              <a:cs typeface="Calibri" panose="020F0502020204030204" pitchFamily="34" charset="0"/>
            </a:endParaRPr>
          </a:p>
        </p:txBody>
      </p:sp>
      <p:cxnSp>
        <p:nvCxnSpPr>
          <p:cNvPr id="56" name="Straight Connector 55">
            <a:extLst>
              <a:ext uri="{FF2B5EF4-FFF2-40B4-BE49-F238E27FC236}">
                <a16:creationId xmlns:a16="http://schemas.microsoft.com/office/drawing/2014/main" id="{78D9CE3C-01C3-4AD6-8026-3AA15C85DC26}"/>
              </a:ext>
            </a:extLst>
          </p:cNvPr>
          <p:cNvCxnSpPr>
            <a:cxnSpLocks/>
            <a:endCxn id="70" idx="2"/>
          </p:cNvCxnSpPr>
          <p:nvPr/>
        </p:nvCxnSpPr>
        <p:spPr>
          <a:xfrm>
            <a:off x="2760910" y="2355432"/>
            <a:ext cx="1624346" cy="0"/>
          </a:xfrm>
          <a:prstGeom prst="line">
            <a:avLst/>
          </a:prstGeom>
          <a:ln w="50800">
            <a:solidFill>
              <a:schemeClr val="accent5"/>
            </a:solidFill>
            <a:tailEnd type="none" w="lg"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4F0667-BCAC-4F2E-AF89-8D6B161B0EA2}"/>
              </a:ext>
            </a:extLst>
          </p:cNvPr>
          <p:cNvCxnSpPr>
            <a:cxnSpLocks/>
          </p:cNvCxnSpPr>
          <p:nvPr/>
        </p:nvCxnSpPr>
        <p:spPr>
          <a:xfrm flipV="1">
            <a:off x="4465081" y="1701667"/>
            <a:ext cx="6942857" cy="1611"/>
          </a:xfrm>
          <a:prstGeom prst="line">
            <a:avLst/>
          </a:prstGeom>
          <a:ln w="50800">
            <a:solidFill>
              <a:schemeClr val="accent5"/>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67E2F12-C8CD-4B7D-99B6-F8820215005C}"/>
              </a:ext>
            </a:extLst>
          </p:cNvPr>
          <p:cNvCxnSpPr>
            <a:cxnSpLocks/>
          </p:cNvCxnSpPr>
          <p:nvPr/>
        </p:nvCxnSpPr>
        <p:spPr>
          <a:xfrm>
            <a:off x="10051970" y="4487979"/>
            <a:ext cx="1356529" cy="5589"/>
          </a:xfrm>
          <a:prstGeom prst="line">
            <a:avLst/>
          </a:prstGeom>
          <a:ln w="34925">
            <a:solidFill>
              <a:schemeClr val="bg1">
                <a:lumMod val="75000"/>
              </a:schemeClr>
            </a:solidFill>
            <a:tailEnd type="triangle" w="lg" len="sm"/>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4735D6A7-D5D7-469C-A5DC-D06CCFE92F91}"/>
              </a:ext>
            </a:extLst>
          </p:cNvPr>
          <p:cNvSpPr/>
          <p:nvPr/>
        </p:nvSpPr>
        <p:spPr>
          <a:xfrm>
            <a:off x="4385256" y="2259003"/>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cxnSp>
        <p:nvCxnSpPr>
          <p:cNvPr id="105" name="Straight Connector 104">
            <a:extLst>
              <a:ext uri="{FF2B5EF4-FFF2-40B4-BE49-F238E27FC236}">
                <a16:creationId xmlns:a16="http://schemas.microsoft.com/office/drawing/2014/main" id="{479C3899-93DC-4C38-991D-6FEA614B00C6}"/>
              </a:ext>
            </a:extLst>
          </p:cNvPr>
          <p:cNvCxnSpPr>
            <a:cxnSpLocks/>
          </p:cNvCxnSpPr>
          <p:nvPr/>
        </p:nvCxnSpPr>
        <p:spPr>
          <a:xfrm>
            <a:off x="10051970" y="4957736"/>
            <a:ext cx="1356529" cy="12535"/>
          </a:xfrm>
          <a:prstGeom prst="line">
            <a:avLst/>
          </a:prstGeom>
          <a:ln w="34925">
            <a:solidFill>
              <a:schemeClr val="bg1">
                <a:lumMod val="75000"/>
              </a:schemeClr>
            </a:solidFill>
            <a:tailEnd type="triangle" w="lg" len="sm"/>
          </a:ln>
        </p:spPr>
        <p:style>
          <a:lnRef idx="1">
            <a:schemeClr val="accent1"/>
          </a:lnRef>
          <a:fillRef idx="0">
            <a:schemeClr val="accent1"/>
          </a:fillRef>
          <a:effectRef idx="0">
            <a:schemeClr val="accent1"/>
          </a:effectRef>
          <a:fontRef idx="minor">
            <a:schemeClr val="tx1"/>
          </a:fontRef>
        </p:style>
      </p:cxnSp>
      <p:sp>
        <p:nvSpPr>
          <p:cNvPr id="124" name="Shape 1399">
            <a:extLst>
              <a:ext uri="{FF2B5EF4-FFF2-40B4-BE49-F238E27FC236}">
                <a16:creationId xmlns:a16="http://schemas.microsoft.com/office/drawing/2014/main" id="{3617F12B-7098-419D-B671-8E4ED9D1B676}"/>
              </a:ext>
            </a:extLst>
          </p:cNvPr>
          <p:cNvSpPr/>
          <p:nvPr/>
        </p:nvSpPr>
        <p:spPr>
          <a:xfrm>
            <a:off x="541097" y="1514608"/>
            <a:ext cx="384727" cy="385834"/>
          </a:xfrm>
          <a:prstGeom prst="round2DiagRect">
            <a:avLst/>
          </a:prstGeom>
          <a:solidFill>
            <a:schemeClr val="accent5"/>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bg1"/>
                </a:solidFill>
                <a:latin typeface="Arial" panose="020B0604020202020204" pitchFamily="34" charset="0"/>
                <a:cs typeface="Arial" panose="020B0604020202020204" pitchFamily="34" charset="0"/>
              </a:rPr>
              <a:t>2</a:t>
            </a:r>
            <a:endParaRPr lang="en-AU" sz="900" b="1" cap="none" dirty="0">
              <a:solidFill>
                <a:schemeClr val="bg1"/>
              </a:solidFill>
              <a:latin typeface="Arial" panose="020B0604020202020204" pitchFamily="34" charset="0"/>
              <a:cs typeface="Arial" panose="020B0604020202020204" pitchFamily="34" charset="0"/>
            </a:endParaRPr>
          </a:p>
        </p:txBody>
      </p:sp>
      <p:sp>
        <p:nvSpPr>
          <p:cNvPr id="125" name="Shape 1399">
            <a:extLst>
              <a:ext uri="{FF2B5EF4-FFF2-40B4-BE49-F238E27FC236}">
                <a16:creationId xmlns:a16="http://schemas.microsoft.com/office/drawing/2014/main" id="{E99B19AE-38D2-442B-B677-C74755942A13}"/>
              </a:ext>
            </a:extLst>
          </p:cNvPr>
          <p:cNvSpPr/>
          <p:nvPr/>
        </p:nvSpPr>
        <p:spPr>
          <a:xfrm>
            <a:off x="541097" y="2171547"/>
            <a:ext cx="384727"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lumMod val="85000"/>
                    <a:lumOff val="15000"/>
                  </a:schemeClr>
                </a:solidFill>
                <a:latin typeface="Arial Narrow" panose="020B0606020202030204" pitchFamily="34" charset="0"/>
                <a:cs typeface="Arial" panose="020B0604020202020204" pitchFamily="34" charset="0"/>
              </a:rPr>
              <a:t>BAU</a:t>
            </a:r>
            <a:endParaRPr lang="en-AU" sz="900" b="1" cap="none" dirty="0">
              <a:solidFill>
                <a:schemeClr val="tx1">
                  <a:lumMod val="85000"/>
                  <a:lumOff val="15000"/>
                </a:schemeClr>
              </a:solidFill>
              <a:latin typeface="Arial Narrow" panose="020B0606020202030204" pitchFamily="34" charset="0"/>
              <a:cs typeface="Arial" panose="020B0604020202020204" pitchFamily="34" charset="0"/>
            </a:endParaRPr>
          </a:p>
        </p:txBody>
      </p:sp>
      <p:sp>
        <p:nvSpPr>
          <p:cNvPr id="126" name="Shape 1399">
            <a:extLst>
              <a:ext uri="{FF2B5EF4-FFF2-40B4-BE49-F238E27FC236}">
                <a16:creationId xmlns:a16="http://schemas.microsoft.com/office/drawing/2014/main" id="{7E0BA70A-6D5B-4860-A7B9-15FA4AE66A9E}"/>
              </a:ext>
            </a:extLst>
          </p:cNvPr>
          <p:cNvSpPr/>
          <p:nvPr/>
        </p:nvSpPr>
        <p:spPr>
          <a:xfrm>
            <a:off x="541097" y="2788758"/>
            <a:ext cx="384727"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solidFill>
                <a:latin typeface="Arial" panose="020B0604020202020204" pitchFamily="34" charset="0"/>
                <a:cs typeface="Arial" panose="020B0604020202020204" pitchFamily="34" charset="0"/>
              </a:rPr>
              <a:t>1</a:t>
            </a:r>
            <a:endParaRPr lang="en-AU" sz="900" b="1" cap="none" dirty="0">
              <a:solidFill>
                <a:schemeClr val="tx1"/>
              </a:solidFill>
              <a:latin typeface="Arial" panose="020B0604020202020204" pitchFamily="34" charset="0"/>
              <a:cs typeface="Arial" panose="020B0604020202020204" pitchFamily="34" charset="0"/>
            </a:endParaRPr>
          </a:p>
        </p:txBody>
      </p:sp>
      <p:sp>
        <p:nvSpPr>
          <p:cNvPr id="127" name="Shape 1399">
            <a:extLst>
              <a:ext uri="{FF2B5EF4-FFF2-40B4-BE49-F238E27FC236}">
                <a16:creationId xmlns:a16="http://schemas.microsoft.com/office/drawing/2014/main" id="{B3E102F3-1AAA-4EBC-A60F-D0C21AFC12AF}"/>
              </a:ext>
            </a:extLst>
          </p:cNvPr>
          <p:cNvSpPr/>
          <p:nvPr/>
        </p:nvSpPr>
        <p:spPr>
          <a:xfrm>
            <a:off x="541097" y="4286433"/>
            <a:ext cx="384727"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solidFill>
                <a:latin typeface="Arial" panose="020B0604020202020204" pitchFamily="34" charset="0"/>
                <a:cs typeface="Arial" panose="020B0604020202020204" pitchFamily="34" charset="0"/>
              </a:rPr>
              <a:t>3</a:t>
            </a:r>
            <a:endParaRPr lang="en-AU" sz="900" b="1" cap="none" dirty="0">
              <a:solidFill>
                <a:schemeClr val="tx1"/>
              </a:solidFill>
              <a:latin typeface="Arial" panose="020B0604020202020204" pitchFamily="34" charset="0"/>
              <a:cs typeface="Arial" panose="020B0604020202020204" pitchFamily="34" charset="0"/>
            </a:endParaRPr>
          </a:p>
        </p:txBody>
      </p:sp>
      <p:sp>
        <p:nvSpPr>
          <p:cNvPr id="128" name="Shape 1399">
            <a:extLst>
              <a:ext uri="{FF2B5EF4-FFF2-40B4-BE49-F238E27FC236}">
                <a16:creationId xmlns:a16="http://schemas.microsoft.com/office/drawing/2014/main" id="{0ABC807A-9424-46DD-AD62-BB817F09F8AC}"/>
              </a:ext>
            </a:extLst>
          </p:cNvPr>
          <p:cNvSpPr/>
          <p:nvPr/>
        </p:nvSpPr>
        <p:spPr>
          <a:xfrm>
            <a:off x="541097" y="3245423"/>
            <a:ext cx="384727"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lumMod val="85000"/>
                    <a:lumOff val="15000"/>
                  </a:schemeClr>
                </a:solidFill>
                <a:latin typeface="Arial" panose="020B0604020202020204" pitchFamily="34" charset="0"/>
                <a:cs typeface="Arial" panose="020B0604020202020204" pitchFamily="34" charset="0"/>
              </a:rPr>
              <a:t>7</a:t>
            </a:r>
            <a:endParaRPr lang="en-AU" sz="900" b="1" cap="non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9" name="Shape 1399">
            <a:extLst>
              <a:ext uri="{FF2B5EF4-FFF2-40B4-BE49-F238E27FC236}">
                <a16:creationId xmlns:a16="http://schemas.microsoft.com/office/drawing/2014/main" id="{A3FD0CA3-6EC6-4624-9EA1-CF754D04A6D8}"/>
              </a:ext>
            </a:extLst>
          </p:cNvPr>
          <p:cNvSpPr/>
          <p:nvPr/>
        </p:nvSpPr>
        <p:spPr>
          <a:xfrm>
            <a:off x="541097" y="4764818"/>
            <a:ext cx="384727"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lumMod val="85000"/>
                    <a:lumOff val="15000"/>
                  </a:schemeClr>
                </a:solidFill>
                <a:latin typeface="Arial" panose="020B0604020202020204" pitchFamily="34" charset="0"/>
                <a:cs typeface="Arial" panose="020B0604020202020204" pitchFamily="34" charset="0"/>
              </a:rPr>
              <a:t>8</a:t>
            </a:r>
            <a:endParaRPr lang="en-AU" sz="900" b="1" cap="non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89" name="Rectangle 188">
            <a:extLst>
              <a:ext uri="{FF2B5EF4-FFF2-40B4-BE49-F238E27FC236}">
                <a16:creationId xmlns:a16="http://schemas.microsoft.com/office/drawing/2014/main" id="{6595A569-B7E3-4520-8620-EC804BDA9854}"/>
              </a:ext>
            </a:extLst>
          </p:cNvPr>
          <p:cNvSpPr/>
          <p:nvPr/>
        </p:nvSpPr>
        <p:spPr>
          <a:xfrm>
            <a:off x="6254698" y="2359741"/>
            <a:ext cx="1643049" cy="312137"/>
          </a:xfrm>
          <a:prstGeom prst="rect">
            <a:avLst/>
          </a:prstGeom>
          <a:noFill/>
        </p:spPr>
        <p:txBody>
          <a:bodyPr wrap="square">
            <a:spAutoFit/>
          </a:bodyPr>
          <a:lstStyle/>
          <a:p>
            <a:pPr defTabSz="1219246" fontAlgn="base">
              <a:spcBef>
                <a:spcPct val="0"/>
              </a:spcBef>
            </a:pPr>
            <a:r>
              <a:rPr lang="en-US" sz="714" dirty="0">
                <a:solidFill>
                  <a:schemeClr val="bg2">
                    <a:lumMod val="75000"/>
                  </a:schemeClr>
                </a:solidFill>
                <a:cs typeface="Calibri Light" panose="020F0302020204030204" pitchFamily="34" charset="0"/>
              </a:rPr>
              <a:t>Conduct market sounding for liquid food waste e.g. fat/oil/grease (FOG)</a:t>
            </a:r>
          </a:p>
        </p:txBody>
      </p:sp>
      <p:grpSp>
        <p:nvGrpSpPr>
          <p:cNvPr id="2" name="Group 1">
            <a:extLst>
              <a:ext uri="{FF2B5EF4-FFF2-40B4-BE49-F238E27FC236}">
                <a16:creationId xmlns:a16="http://schemas.microsoft.com/office/drawing/2014/main" id="{E9B77E9F-5A55-4556-BC76-0B3EF3DB0265}"/>
              </a:ext>
            </a:extLst>
          </p:cNvPr>
          <p:cNvGrpSpPr/>
          <p:nvPr/>
        </p:nvGrpSpPr>
        <p:grpSpPr>
          <a:xfrm>
            <a:off x="8651531" y="1151214"/>
            <a:ext cx="2538434" cy="3806521"/>
            <a:chOff x="10590654" y="2198931"/>
            <a:chExt cx="3553807" cy="5329124"/>
          </a:xfrm>
        </p:grpSpPr>
        <p:sp>
          <p:nvSpPr>
            <p:cNvPr id="113" name="Rectangle 112">
              <a:extLst>
                <a:ext uri="{FF2B5EF4-FFF2-40B4-BE49-F238E27FC236}">
                  <a16:creationId xmlns:a16="http://schemas.microsoft.com/office/drawing/2014/main" id="{20A5BBC1-A628-42EC-A9D2-3B58A37C0503}"/>
                </a:ext>
              </a:extLst>
            </p:cNvPr>
            <p:cNvSpPr/>
            <p:nvPr/>
          </p:nvSpPr>
          <p:spPr>
            <a:xfrm>
              <a:off x="10940304" y="2198931"/>
              <a:ext cx="3204157" cy="614014"/>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AU" sz="750" b="1" dirty="0">
                  <a:solidFill>
                    <a:schemeClr val="accent6">
                      <a:lumMod val="75000"/>
                    </a:schemeClr>
                  </a:solidFill>
                  <a:cs typeface="Calibri Light" panose="020F0302020204030204" pitchFamily="34" charset="0"/>
                </a:rPr>
                <a:t>BIOSOLIDS TO AGRICULTURE &amp; MINE REHABILITATION CEASED / MARKET CLOSURE (E.G. PFAS)</a:t>
              </a:r>
              <a:endParaRPr lang="en-US" sz="750" b="1" dirty="0">
                <a:solidFill>
                  <a:schemeClr val="accent6">
                    <a:lumMod val="75000"/>
                  </a:schemeClr>
                </a:solidFill>
                <a:cs typeface="Calibri Light" panose="020F0302020204030204" pitchFamily="34" charset="0"/>
              </a:endParaRPr>
            </a:p>
          </p:txBody>
        </p:sp>
        <p:sp>
          <p:nvSpPr>
            <p:cNvPr id="115" name="Rectangle 114">
              <a:extLst>
                <a:ext uri="{FF2B5EF4-FFF2-40B4-BE49-F238E27FC236}">
                  <a16:creationId xmlns:a16="http://schemas.microsoft.com/office/drawing/2014/main" id="{C63B6F67-9D02-4471-8AB1-A4128DFA4F1F}"/>
                </a:ext>
              </a:extLst>
            </p:cNvPr>
            <p:cNvSpPr/>
            <p:nvPr/>
          </p:nvSpPr>
          <p:spPr>
            <a:xfrm>
              <a:off x="10590654" y="6047066"/>
              <a:ext cx="1960616" cy="744716"/>
            </a:xfrm>
            <a:prstGeom prst="rect">
              <a:avLst/>
            </a:prstGeom>
            <a:noFill/>
          </p:spPr>
          <p:txBody>
            <a:bodyPr wrap="square">
              <a:spAutoFit/>
            </a:bodyPr>
            <a:lstStyle/>
            <a:p>
              <a:pPr defTabSz="1219246" fontAlgn="base">
                <a:spcBef>
                  <a:spcPct val="0"/>
                </a:spcBef>
              </a:pPr>
              <a:r>
                <a:rPr lang="en-US" sz="714" dirty="0">
                  <a:solidFill>
                    <a:schemeClr val="bg2">
                      <a:lumMod val="75000"/>
                    </a:schemeClr>
                  </a:solidFill>
                  <a:cs typeface="Calibri Light" panose="020F0302020204030204" pitchFamily="34" charset="0"/>
                </a:rPr>
                <a:t>If shock occurs, thermal treatment will be required. Transfer cost of switching to option #3/#8 is significant</a:t>
              </a:r>
            </a:p>
          </p:txBody>
        </p:sp>
        <p:cxnSp>
          <p:nvCxnSpPr>
            <p:cNvPr id="116" name="Straight Connector 115">
              <a:extLst>
                <a:ext uri="{FF2B5EF4-FFF2-40B4-BE49-F238E27FC236}">
                  <a16:creationId xmlns:a16="http://schemas.microsoft.com/office/drawing/2014/main" id="{416B4DB1-60AD-45D0-BE92-0AD606EB46FC}"/>
                </a:ext>
              </a:extLst>
            </p:cNvPr>
            <p:cNvCxnSpPr>
              <a:cxnSpLocks/>
              <a:stCxn id="194" idx="2"/>
            </p:cNvCxnSpPr>
            <p:nvPr/>
          </p:nvCxnSpPr>
          <p:spPr>
            <a:xfrm>
              <a:off x="12551269" y="6187721"/>
              <a:ext cx="0" cy="670042"/>
            </a:xfrm>
            <a:prstGeom prst="line">
              <a:avLst/>
            </a:prstGeom>
            <a:ln w="34925">
              <a:solidFill>
                <a:schemeClr val="bg1">
                  <a:lumMod val="75000"/>
                </a:schemeClr>
              </a:solidFill>
              <a:headEnd type="none"/>
              <a:tailEnd type="arrow" w="lg" len="sm"/>
            </a:ln>
          </p:spPr>
          <p:style>
            <a:lnRef idx="1">
              <a:schemeClr val="accent1"/>
            </a:lnRef>
            <a:fillRef idx="0">
              <a:schemeClr val="accent1"/>
            </a:fillRef>
            <a:effectRef idx="0">
              <a:schemeClr val="accent1"/>
            </a:effectRef>
            <a:fontRef idx="minor">
              <a:schemeClr val="tx1"/>
            </a:fontRef>
          </p:style>
        </p:cxnSp>
        <p:sp>
          <p:nvSpPr>
            <p:cNvPr id="194" name="Rectangle: Rounded Corners 193">
              <a:extLst>
                <a:ext uri="{FF2B5EF4-FFF2-40B4-BE49-F238E27FC236}">
                  <a16:creationId xmlns:a16="http://schemas.microsoft.com/office/drawing/2014/main" id="{20C60B22-CBC6-44DD-B849-D38F73E8CD70}"/>
                </a:ext>
              </a:extLst>
            </p:cNvPr>
            <p:cNvSpPr/>
            <p:nvPr/>
          </p:nvSpPr>
          <p:spPr>
            <a:xfrm>
              <a:off x="12443269" y="2784091"/>
              <a:ext cx="216000" cy="3403630"/>
            </a:xfrm>
            <a:prstGeom prst="roundRect">
              <a:avLst>
                <a:gd name="adj" fmla="val 50000"/>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cxnSp>
          <p:nvCxnSpPr>
            <p:cNvPr id="277" name="Straight Connector 276">
              <a:extLst>
                <a:ext uri="{FF2B5EF4-FFF2-40B4-BE49-F238E27FC236}">
                  <a16:creationId xmlns:a16="http://schemas.microsoft.com/office/drawing/2014/main" id="{20F7AA28-37C5-4362-A46E-3442742FAEF5}"/>
                </a:ext>
              </a:extLst>
            </p:cNvPr>
            <p:cNvCxnSpPr>
              <a:cxnSpLocks/>
            </p:cNvCxnSpPr>
            <p:nvPr/>
          </p:nvCxnSpPr>
          <p:spPr>
            <a:xfrm>
              <a:off x="12551269" y="6880055"/>
              <a:ext cx="0" cy="648000"/>
            </a:xfrm>
            <a:prstGeom prst="line">
              <a:avLst/>
            </a:prstGeom>
            <a:ln w="34925">
              <a:solidFill>
                <a:schemeClr val="bg1">
                  <a:lumMod val="75000"/>
                </a:schemeClr>
              </a:solidFill>
              <a:headEnd type="none"/>
              <a:tailEnd type="arrow" w="lg" len="sm"/>
            </a:ln>
          </p:spPr>
          <p:style>
            <a:lnRef idx="1">
              <a:schemeClr val="accent1"/>
            </a:lnRef>
            <a:fillRef idx="0">
              <a:schemeClr val="accent1"/>
            </a:fillRef>
            <a:effectRef idx="0">
              <a:schemeClr val="accent1"/>
            </a:effectRef>
            <a:fontRef idx="minor">
              <a:schemeClr val="tx1"/>
            </a:fontRef>
          </p:style>
        </p:cxnSp>
      </p:grpSp>
      <p:sp>
        <p:nvSpPr>
          <p:cNvPr id="315" name="Shape 1399">
            <a:extLst>
              <a:ext uri="{FF2B5EF4-FFF2-40B4-BE49-F238E27FC236}">
                <a16:creationId xmlns:a16="http://schemas.microsoft.com/office/drawing/2014/main" id="{5A662DEC-454F-49DD-9523-74E0693E6D02}"/>
              </a:ext>
            </a:extLst>
          </p:cNvPr>
          <p:cNvSpPr/>
          <p:nvPr/>
        </p:nvSpPr>
        <p:spPr>
          <a:xfrm>
            <a:off x="11414847" y="1514608"/>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2</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17" name="Shape 1399">
            <a:extLst>
              <a:ext uri="{FF2B5EF4-FFF2-40B4-BE49-F238E27FC236}">
                <a16:creationId xmlns:a16="http://schemas.microsoft.com/office/drawing/2014/main" id="{45CCC810-7670-40FE-8975-8F963CB97556}"/>
              </a:ext>
            </a:extLst>
          </p:cNvPr>
          <p:cNvSpPr/>
          <p:nvPr/>
        </p:nvSpPr>
        <p:spPr>
          <a:xfrm>
            <a:off x="11414847" y="2788758"/>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1</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18" name="Shape 1399">
            <a:extLst>
              <a:ext uri="{FF2B5EF4-FFF2-40B4-BE49-F238E27FC236}">
                <a16:creationId xmlns:a16="http://schemas.microsoft.com/office/drawing/2014/main" id="{AFBF3948-5973-446F-9484-6860F7945A5F}"/>
              </a:ext>
            </a:extLst>
          </p:cNvPr>
          <p:cNvSpPr/>
          <p:nvPr/>
        </p:nvSpPr>
        <p:spPr>
          <a:xfrm>
            <a:off x="11414847" y="4286433"/>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3</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19" name="Shape 1399">
            <a:extLst>
              <a:ext uri="{FF2B5EF4-FFF2-40B4-BE49-F238E27FC236}">
                <a16:creationId xmlns:a16="http://schemas.microsoft.com/office/drawing/2014/main" id="{F866E629-A50C-482D-A3C4-51292C9C2882}"/>
              </a:ext>
            </a:extLst>
          </p:cNvPr>
          <p:cNvSpPr/>
          <p:nvPr/>
        </p:nvSpPr>
        <p:spPr>
          <a:xfrm>
            <a:off x="11414847" y="3245423"/>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7</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20" name="Shape 1399">
            <a:extLst>
              <a:ext uri="{FF2B5EF4-FFF2-40B4-BE49-F238E27FC236}">
                <a16:creationId xmlns:a16="http://schemas.microsoft.com/office/drawing/2014/main" id="{5DB0D72A-C4B7-40F8-AB66-602E1BF1D735}"/>
              </a:ext>
            </a:extLst>
          </p:cNvPr>
          <p:cNvSpPr/>
          <p:nvPr/>
        </p:nvSpPr>
        <p:spPr>
          <a:xfrm>
            <a:off x="11414847" y="4764818"/>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8</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21" name="Rounded Rectangle 7">
            <a:extLst>
              <a:ext uri="{FF2B5EF4-FFF2-40B4-BE49-F238E27FC236}">
                <a16:creationId xmlns:a16="http://schemas.microsoft.com/office/drawing/2014/main" id="{719C300E-2CBB-4453-B72B-A8180F37C754}"/>
              </a:ext>
            </a:extLst>
          </p:cNvPr>
          <p:cNvSpPr/>
          <p:nvPr/>
        </p:nvSpPr>
        <p:spPr>
          <a:xfrm>
            <a:off x="541097" y="652696"/>
            <a:ext cx="2160240" cy="191316"/>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defTabSz="653156" fontAlgn="base">
              <a:spcBef>
                <a:spcPct val="0"/>
              </a:spcBef>
              <a:spcAft>
                <a:spcPct val="0"/>
              </a:spcAft>
              <a:defRPr/>
            </a:pPr>
            <a:r>
              <a:rPr lang="en-US" sz="1143" b="1" kern="0" dirty="0">
                <a:solidFill>
                  <a:schemeClr val="bg1"/>
                </a:solidFill>
                <a:latin typeface="+mj-lt"/>
                <a:cs typeface="Calibri" panose="020F0502020204030204" pitchFamily="34" charset="0"/>
              </a:rPr>
              <a:t>OPTIONS</a:t>
            </a:r>
            <a:endParaRPr lang="en-AU" sz="1143" b="1" kern="0" dirty="0">
              <a:solidFill>
                <a:schemeClr val="bg1"/>
              </a:solidFill>
              <a:latin typeface="+mj-lt"/>
              <a:cs typeface="Calibri" panose="020F0502020204030204" pitchFamily="34" charset="0"/>
            </a:endParaRPr>
          </a:p>
        </p:txBody>
      </p:sp>
      <p:cxnSp>
        <p:nvCxnSpPr>
          <p:cNvPr id="103" name="Straight Connector 102">
            <a:extLst>
              <a:ext uri="{FF2B5EF4-FFF2-40B4-BE49-F238E27FC236}">
                <a16:creationId xmlns:a16="http://schemas.microsoft.com/office/drawing/2014/main" id="{E9ED1618-A077-47AF-91F9-C13BF6646A06}"/>
              </a:ext>
            </a:extLst>
          </p:cNvPr>
          <p:cNvCxnSpPr>
            <a:cxnSpLocks/>
            <a:endCxn id="107" idx="0"/>
          </p:cNvCxnSpPr>
          <p:nvPr/>
        </p:nvCxnSpPr>
        <p:spPr>
          <a:xfrm>
            <a:off x="7002333" y="1729257"/>
            <a:ext cx="0" cy="341472"/>
          </a:xfrm>
          <a:prstGeom prst="line">
            <a:avLst/>
          </a:prstGeom>
          <a:ln>
            <a:solidFill>
              <a:schemeClr val="bg2">
                <a:lumMod val="75000"/>
              </a:schemeClr>
            </a:solidFill>
            <a:prstDash val="dashDot"/>
          </a:ln>
        </p:spPr>
        <p:style>
          <a:lnRef idx="1">
            <a:schemeClr val="accent5"/>
          </a:lnRef>
          <a:fillRef idx="0">
            <a:schemeClr val="accent5"/>
          </a:fillRef>
          <a:effectRef idx="0">
            <a:schemeClr val="accent5"/>
          </a:effectRef>
          <a:fontRef idx="minor">
            <a:schemeClr val="tx1"/>
          </a:fontRef>
        </p:style>
      </p:cxnSp>
      <p:sp>
        <p:nvSpPr>
          <p:cNvPr id="117" name="Rectangle 116">
            <a:extLst>
              <a:ext uri="{FF2B5EF4-FFF2-40B4-BE49-F238E27FC236}">
                <a16:creationId xmlns:a16="http://schemas.microsoft.com/office/drawing/2014/main" id="{581DCC5F-BB16-486C-A187-A5CF0E42A6AE}"/>
              </a:ext>
            </a:extLst>
          </p:cNvPr>
          <p:cNvSpPr/>
          <p:nvPr/>
        </p:nvSpPr>
        <p:spPr>
          <a:xfrm>
            <a:off x="8665390" y="5035596"/>
            <a:ext cx="1309438" cy="531940"/>
          </a:xfrm>
          <a:prstGeom prst="rect">
            <a:avLst/>
          </a:prstGeom>
          <a:noFill/>
        </p:spPr>
        <p:txBody>
          <a:bodyPr wrap="square">
            <a:spAutoFit/>
          </a:bodyPr>
          <a:lstStyle/>
          <a:p>
            <a:pPr defTabSz="1219246" fontAlgn="base">
              <a:spcBef>
                <a:spcPct val="0"/>
              </a:spcBef>
            </a:pPr>
            <a:r>
              <a:rPr lang="en-US" sz="714" dirty="0">
                <a:solidFill>
                  <a:schemeClr val="bg2">
                    <a:lumMod val="75000"/>
                  </a:schemeClr>
                </a:solidFill>
                <a:cs typeface="Calibri Light" panose="020F0302020204030204" pitchFamily="34" charset="0"/>
              </a:rPr>
              <a:t>Option #3 versus #8 dependent on price/availability of wood chip</a:t>
            </a:r>
          </a:p>
        </p:txBody>
      </p:sp>
      <p:sp>
        <p:nvSpPr>
          <p:cNvPr id="122" name="Oval 121">
            <a:extLst>
              <a:ext uri="{FF2B5EF4-FFF2-40B4-BE49-F238E27FC236}">
                <a16:creationId xmlns:a16="http://schemas.microsoft.com/office/drawing/2014/main" id="{36A1E89A-1DFC-4223-9800-14D9841C2DE7}"/>
              </a:ext>
            </a:extLst>
          </p:cNvPr>
          <p:cNvSpPr/>
          <p:nvPr/>
        </p:nvSpPr>
        <p:spPr>
          <a:xfrm>
            <a:off x="9949194" y="4479410"/>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75" name="Oval 74">
            <a:extLst>
              <a:ext uri="{FF2B5EF4-FFF2-40B4-BE49-F238E27FC236}">
                <a16:creationId xmlns:a16="http://schemas.microsoft.com/office/drawing/2014/main" id="{A574CC82-BA72-44A6-A69A-3D51A5CF6C81}"/>
              </a:ext>
            </a:extLst>
          </p:cNvPr>
          <p:cNvSpPr/>
          <p:nvPr/>
        </p:nvSpPr>
        <p:spPr>
          <a:xfrm>
            <a:off x="6906715" y="1586525"/>
            <a:ext cx="192857" cy="192857"/>
          </a:xfrm>
          <a:prstGeom prst="ellipse">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cxnSp>
        <p:nvCxnSpPr>
          <p:cNvPr id="78" name="Straight Connector 77">
            <a:extLst>
              <a:ext uri="{FF2B5EF4-FFF2-40B4-BE49-F238E27FC236}">
                <a16:creationId xmlns:a16="http://schemas.microsoft.com/office/drawing/2014/main" id="{1AFEE912-F71E-41A6-B87A-DB3518E77AE4}"/>
              </a:ext>
            </a:extLst>
          </p:cNvPr>
          <p:cNvCxnSpPr>
            <a:cxnSpLocks/>
          </p:cNvCxnSpPr>
          <p:nvPr/>
        </p:nvCxnSpPr>
        <p:spPr>
          <a:xfrm>
            <a:off x="550073" y="6291410"/>
            <a:ext cx="514286" cy="0"/>
          </a:xfrm>
          <a:prstGeom prst="line">
            <a:avLst/>
          </a:prstGeom>
          <a:ln w="50800">
            <a:solidFill>
              <a:schemeClr val="accent5"/>
            </a:solidFill>
            <a:tailEnd type="triangle" w="lg" len="sm"/>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43B5B0C-73E2-44E1-AED3-B193B4991769}"/>
              </a:ext>
            </a:extLst>
          </p:cNvPr>
          <p:cNvSpPr/>
          <p:nvPr/>
        </p:nvSpPr>
        <p:spPr>
          <a:xfrm>
            <a:off x="1175523" y="6230936"/>
            <a:ext cx="1381199"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Preferred option pathways</a:t>
            </a:r>
          </a:p>
        </p:txBody>
      </p:sp>
      <p:cxnSp>
        <p:nvCxnSpPr>
          <p:cNvPr id="81" name="Straight Connector 80">
            <a:extLst>
              <a:ext uri="{FF2B5EF4-FFF2-40B4-BE49-F238E27FC236}">
                <a16:creationId xmlns:a16="http://schemas.microsoft.com/office/drawing/2014/main" id="{EB132B7E-7BF1-460C-99EB-6B31BABEE455}"/>
              </a:ext>
            </a:extLst>
          </p:cNvPr>
          <p:cNvCxnSpPr>
            <a:cxnSpLocks/>
          </p:cNvCxnSpPr>
          <p:nvPr/>
        </p:nvCxnSpPr>
        <p:spPr>
          <a:xfrm>
            <a:off x="548517" y="6506584"/>
            <a:ext cx="514286" cy="0"/>
          </a:xfrm>
          <a:prstGeom prst="line">
            <a:avLst/>
          </a:prstGeom>
          <a:ln w="34925">
            <a:solidFill>
              <a:schemeClr val="bg1">
                <a:lumMod val="75000"/>
              </a:schemeClr>
            </a:solidFill>
            <a:tailEnd type="triangle" w="lg" len="sm"/>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6A57F61E-2461-4442-A04E-9237F582B9C7}"/>
              </a:ext>
            </a:extLst>
          </p:cNvPr>
          <p:cNvSpPr/>
          <p:nvPr/>
        </p:nvSpPr>
        <p:spPr>
          <a:xfrm>
            <a:off x="1175523" y="6413152"/>
            <a:ext cx="1306464"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Possible option pathways</a:t>
            </a:r>
          </a:p>
        </p:txBody>
      </p:sp>
      <p:sp>
        <p:nvSpPr>
          <p:cNvPr id="84" name="Oval 83">
            <a:extLst>
              <a:ext uri="{FF2B5EF4-FFF2-40B4-BE49-F238E27FC236}">
                <a16:creationId xmlns:a16="http://schemas.microsoft.com/office/drawing/2014/main" id="{A9DE7C4B-4FAB-4722-9858-EA4B58B6DC16}"/>
              </a:ext>
            </a:extLst>
          </p:cNvPr>
          <p:cNvSpPr/>
          <p:nvPr/>
        </p:nvSpPr>
        <p:spPr>
          <a:xfrm>
            <a:off x="2490417" y="6267109"/>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85" name="Rectangle 84">
            <a:extLst>
              <a:ext uri="{FF2B5EF4-FFF2-40B4-BE49-F238E27FC236}">
                <a16:creationId xmlns:a16="http://schemas.microsoft.com/office/drawing/2014/main" id="{B27C350D-5E3E-43D1-9DB7-AE491D8BD49F}"/>
              </a:ext>
            </a:extLst>
          </p:cNvPr>
          <p:cNvSpPr/>
          <p:nvPr/>
        </p:nvSpPr>
        <p:spPr>
          <a:xfrm>
            <a:off x="2773426" y="6278858"/>
            <a:ext cx="1098190"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Key decision points</a:t>
            </a:r>
          </a:p>
        </p:txBody>
      </p:sp>
      <p:sp>
        <p:nvSpPr>
          <p:cNvPr id="86" name="Rounded Rectangle 7">
            <a:extLst>
              <a:ext uri="{FF2B5EF4-FFF2-40B4-BE49-F238E27FC236}">
                <a16:creationId xmlns:a16="http://schemas.microsoft.com/office/drawing/2014/main" id="{45AF0E9F-9A49-44FE-8E67-35C7CAA5950F}"/>
              </a:ext>
            </a:extLst>
          </p:cNvPr>
          <p:cNvSpPr/>
          <p:nvPr/>
        </p:nvSpPr>
        <p:spPr>
          <a:xfrm>
            <a:off x="509454" y="5762939"/>
            <a:ext cx="3153936" cy="188684"/>
          </a:xfrm>
          <a:prstGeom prst="roundRect">
            <a:avLst>
              <a:gd name="adj" fmla="val 50000"/>
            </a:avLst>
          </a:prstGeom>
          <a:solidFill>
            <a:schemeClr val="accent5">
              <a:lumMod val="50000"/>
            </a:schemeClr>
          </a:solidFill>
          <a:ln w="25400" cap="flat" cmpd="sng" algn="ctr">
            <a:noFill/>
            <a:prstDash val="solid"/>
          </a:ln>
          <a:effectLst/>
        </p:spPr>
        <p:txBody>
          <a:bodyPr rtlCol="0" anchor="ctr"/>
          <a:lstStyle/>
          <a:p>
            <a:pPr defTabSz="653156" fontAlgn="base">
              <a:spcBef>
                <a:spcPct val="0"/>
              </a:spcBef>
              <a:spcAft>
                <a:spcPct val="0"/>
              </a:spcAft>
              <a:defRPr/>
            </a:pPr>
            <a:r>
              <a:rPr lang="en-US" sz="1143" b="1" kern="0" dirty="0">
                <a:solidFill>
                  <a:schemeClr val="bg1"/>
                </a:solidFill>
                <a:latin typeface="+mj-lt"/>
                <a:cs typeface="Calibri" panose="020F0502020204030204" pitchFamily="34" charset="0"/>
              </a:rPr>
              <a:t>LEGEND</a:t>
            </a:r>
            <a:endParaRPr lang="en-AU" sz="1143" b="1" kern="0" dirty="0">
              <a:solidFill>
                <a:schemeClr val="bg1"/>
              </a:solidFill>
              <a:latin typeface="+mj-lt"/>
              <a:cs typeface="Calibri" panose="020F0502020204030204" pitchFamily="34" charset="0"/>
            </a:endParaRPr>
          </a:p>
        </p:txBody>
      </p:sp>
      <p:sp>
        <p:nvSpPr>
          <p:cNvPr id="88" name="Rounded Rectangle 7">
            <a:extLst>
              <a:ext uri="{FF2B5EF4-FFF2-40B4-BE49-F238E27FC236}">
                <a16:creationId xmlns:a16="http://schemas.microsoft.com/office/drawing/2014/main" id="{A1C2CB7E-35EA-420F-869C-B29BBAD876BA}"/>
              </a:ext>
            </a:extLst>
          </p:cNvPr>
          <p:cNvSpPr/>
          <p:nvPr/>
        </p:nvSpPr>
        <p:spPr>
          <a:xfrm>
            <a:off x="4191347" y="5743870"/>
            <a:ext cx="1904654" cy="191316"/>
          </a:xfrm>
          <a:prstGeom prst="roundRect">
            <a:avLst>
              <a:gd name="adj" fmla="val 50000"/>
            </a:avLst>
          </a:prstGeom>
          <a:solidFill>
            <a:schemeClr val="accent5">
              <a:lumMod val="50000"/>
            </a:schemeClr>
          </a:solidFill>
          <a:ln w="25400" cap="flat" cmpd="sng" algn="ctr">
            <a:noFill/>
            <a:prstDash val="solid"/>
          </a:ln>
          <a:effectLst/>
        </p:spPr>
        <p:txBody>
          <a:bodyPr rtlCol="0" anchor="ctr"/>
          <a:lstStyle/>
          <a:p>
            <a:pPr defTabSz="653156" fontAlgn="base">
              <a:spcBef>
                <a:spcPct val="0"/>
              </a:spcBef>
              <a:spcAft>
                <a:spcPct val="0"/>
              </a:spcAft>
              <a:defRPr/>
            </a:pPr>
            <a:r>
              <a:rPr lang="en-US" sz="1143" b="1" kern="0" dirty="0">
                <a:solidFill>
                  <a:schemeClr val="bg1"/>
                </a:solidFill>
                <a:latin typeface="+mj-lt"/>
                <a:cs typeface="Calibri" panose="020F0502020204030204" pitchFamily="34" charset="0"/>
              </a:rPr>
              <a:t>NOTES</a:t>
            </a:r>
            <a:endParaRPr lang="en-AU" sz="1143" b="1" kern="0" dirty="0">
              <a:solidFill>
                <a:schemeClr val="bg1"/>
              </a:solidFill>
              <a:latin typeface="+mj-lt"/>
              <a:cs typeface="Calibri" panose="020F0502020204030204" pitchFamily="34" charset="0"/>
            </a:endParaRPr>
          </a:p>
        </p:txBody>
      </p:sp>
      <p:sp>
        <p:nvSpPr>
          <p:cNvPr id="90" name="Rectangle 89">
            <a:extLst>
              <a:ext uri="{FF2B5EF4-FFF2-40B4-BE49-F238E27FC236}">
                <a16:creationId xmlns:a16="http://schemas.microsoft.com/office/drawing/2014/main" id="{CE586CAD-BC12-477B-88C6-B03F29AAB0A4}"/>
              </a:ext>
            </a:extLst>
          </p:cNvPr>
          <p:cNvSpPr/>
          <p:nvPr/>
        </p:nvSpPr>
        <p:spPr>
          <a:xfrm>
            <a:off x="4157106" y="6029544"/>
            <a:ext cx="8481443" cy="202235"/>
          </a:xfrm>
          <a:prstGeom prst="rect">
            <a:avLst/>
          </a:prstGeom>
          <a:noFill/>
        </p:spPr>
        <p:txBody>
          <a:bodyPr wrap="square">
            <a:spAutoFit/>
          </a:bodyPr>
          <a:lstStyle/>
          <a:p>
            <a:pPr marL="163289" indent="-163289" defTabSz="1219246" fontAlgn="base">
              <a:spcBef>
                <a:spcPct val="0"/>
              </a:spcBef>
              <a:buAutoNum type="arabicPeriod"/>
            </a:pPr>
            <a:r>
              <a:rPr lang="en-US" sz="714" dirty="0">
                <a:solidFill>
                  <a:schemeClr val="tx1">
                    <a:lumMod val="75000"/>
                    <a:lumOff val="25000"/>
                  </a:schemeClr>
                </a:solidFill>
                <a:cs typeface="Calibri Light" panose="020F0302020204030204" pitchFamily="34" charset="0"/>
              </a:rPr>
              <a:t>Not all options are represented.</a:t>
            </a:r>
          </a:p>
        </p:txBody>
      </p:sp>
      <p:cxnSp>
        <p:nvCxnSpPr>
          <p:cNvPr id="91" name="Straight Connector 90">
            <a:extLst>
              <a:ext uri="{FF2B5EF4-FFF2-40B4-BE49-F238E27FC236}">
                <a16:creationId xmlns:a16="http://schemas.microsoft.com/office/drawing/2014/main" id="{5FC12171-1B3B-4360-892B-886486A96640}"/>
              </a:ext>
            </a:extLst>
          </p:cNvPr>
          <p:cNvCxnSpPr>
            <a:cxnSpLocks/>
          </p:cNvCxnSpPr>
          <p:nvPr/>
        </p:nvCxnSpPr>
        <p:spPr>
          <a:xfrm>
            <a:off x="525899" y="6045054"/>
            <a:ext cx="536904" cy="0"/>
          </a:xfrm>
          <a:prstGeom prst="line">
            <a:avLst/>
          </a:prstGeom>
          <a:ln w="50800">
            <a:solidFill>
              <a:schemeClr val="accent5"/>
            </a:solidFill>
            <a:prstDash val="dash"/>
            <a:tailEnd type="none" w="lg" len="sm"/>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F0AF12AA-4D9A-47FC-8ED2-5DE518A3BB92}"/>
              </a:ext>
            </a:extLst>
          </p:cNvPr>
          <p:cNvSpPr/>
          <p:nvPr/>
        </p:nvSpPr>
        <p:spPr>
          <a:xfrm>
            <a:off x="1175523" y="5966183"/>
            <a:ext cx="1381199"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Monitor</a:t>
            </a:r>
          </a:p>
        </p:txBody>
      </p:sp>
      <p:sp>
        <p:nvSpPr>
          <p:cNvPr id="93" name="Rectangle 92">
            <a:extLst>
              <a:ext uri="{FF2B5EF4-FFF2-40B4-BE49-F238E27FC236}">
                <a16:creationId xmlns:a16="http://schemas.microsoft.com/office/drawing/2014/main" id="{4BC76230-8040-41A6-A005-BBB14D333737}"/>
              </a:ext>
            </a:extLst>
          </p:cNvPr>
          <p:cNvSpPr/>
          <p:nvPr/>
        </p:nvSpPr>
        <p:spPr>
          <a:xfrm>
            <a:off x="2736170" y="5997374"/>
            <a:ext cx="1098190"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Minor decision points</a:t>
            </a:r>
          </a:p>
        </p:txBody>
      </p:sp>
      <p:sp>
        <p:nvSpPr>
          <p:cNvPr id="94" name="Oval 93">
            <a:extLst>
              <a:ext uri="{FF2B5EF4-FFF2-40B4-BE49-F238E27FC236}">
                <a16:creationId xmlns:a16="http://schemas.microsoft.com/office/drawing/2014/main" id="{6EBA9580-5E80-424F-82FC-314A2A903DC0}"/>
              </a:ext>
            </a:extLst>
          </p:cNvPr>
          <p:cNvSpPr/>
          <p:nvPr/>
        </p:nvSpPr>
        <p:spPr>
          <a:xfrm>
            <a:off x="2474914" y="5993777"/>
            <a:ext cx="192857" cy="192857"/>
          </a:xfrm>
          <a:prstGeom prst="ellipse">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3" name="TextBox 2">
            <a:extLst>
              <a:ext uri="{FF2B5EF4-FFF2-40B4-BE49-F238E27FC236}">
                <a16:creationId xmlns:a16="http://schemas.microsoft.com/office/drawing/2014/main" id="{2BD79CF4-2E4C-A676-948B-0979B3DBE013}"/>
              </a:ext>
            </a:extLst>
          </p:cNvPr>
          <p:cNvSpPr txBox="1"/>
          <p:nvPr/>
        </p:nvSpPr>
        <p:spPr>
          <a:xfrm>
            <a:off x="2270023" y="69289"/>
            <a:ext cx="7651955" cy="523220"/>
          </a:xfrm>
          <a:prstGeom prst="rect">
            <a:avLst/>
          </a:prstGeom>
          <a:noFill/>
        </p:spPr>
        <p:txBody>
          <a:bodyPr wrap="square" rtlCol="0">
            <a:spAutoFit/>
          </a:bodyPr>
          <a:lstStyle/>
          <a:p>
            <a:pPr algn="ctr">
              <a:spcAft>
                <a:spcPts val="1200"/>
              </a:spcAft>
            </a:pPr>
            <a:r>
              <a:rPr lang="en-AU" sz="2800" b="1" dirty="0">
                <a:solidFill>
                  <a:srgbClr val="1F59A9"/>
                </a:solidFill>
                <a:latin typeface="Arial" panose="020B0604020202020204" pitchFamily="34" charset="0"/>
                <a:cs typeface="Arial" panose="020B0604020202020204" pitchFamily="34" charset="0"/>
              </a:rPr>
              <a:t>Example Option Pathway Diagram</a:t>
            </a:r>
          </a:p>
        </p:txBody>
      </p:sp>
    </p:spTree>
    <p:extLst>
      <p:ext uri="{BB962C8B-B14F-4D97-AF65-F5344CB8AC3E}">
        <p14:creationId xmlns:p14="http://schemas.microsoft.com/office/powerpoint/2010/main" val="1786332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2E7EF0-71E1-6F31-CB21-6B23384589D7}"/>
              </a:ext>
            </a:extLst>
          </p:cNvPr>
          <p:cNvSpPr/>
          <p:nvPr/>
        </p:nvSpPr>
        <p:spPr>
          <a:xfrm>
            <a:off x="9126389" y="3948185"/>
            <a:ext cx="2288684" cy="438582"/>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AU" sz="750" b="1" dirty="0">
                <a:solidFill>
                  <a:schemeClr val="accent6">
                    <a:lumMod val="75000"/>
                  </a:schemeClr>
                </a:solidFill>
                <a:cs typeface="Calibri Light" panose="020F0302020204030204" pitchFamily="34" charset="0"/>
              </a:rPr>
              <a:t>BIOSOLIDS TO AGRICULTURE &amp; MINE REHABILITATION CEASED / MARKET CLOSURE (E.G. PFAS)</a:t>
            </a:r>
            <a:endParaRPr lang="en-US" sz="750" b="1" dirty="0">
              <a:solidFill>
                <a:schemeClr val="accent6">
                  <a:lumMod val="75000"/>
                </a:schemeClr>
              </a:solidFill>
              <a:cs typeface="Calibri Light" panose="020F0302020204030204" pitchFamily="34" charset="0"/>
            </a:endParaRPr>
          </a:p>
        </p:txBody>
      </p:sp>
      <p:sp>
        <p:nvSpPr>
          <p:cNvPr id="111" name="Rectangle 110">
            <a:extLst>
              <a:ext uri="{FF2B5EF4-FFF2-40B4-BE49-F238E27FC236}">
                <a16:creationId xmlns:a16="http://schemas.microsoft.com/office/drawing/2014/main" id="{BCCAD214-6444-4B36-A98C-9361C3AE84A6}"/>
              </a:ext>
            </a:extLst>
          </p:cNvPr>
          <p:cNvSpPr/>
          <p:nvPr/>
        </p:nvSpPr>
        <p:spPr>
          <a:xfrm>
            <a:off x="5600059" y="3874854"/>
            <a:ext cx="1122048" cy="323165"/>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US" sz="750" b="1" dirty="0">
                <a:solidFill>
                  <a:schemeClr val="accent6">
                    <a:lumMod val="75000"/>
                  </a:schemeClr>
                </a:solidFill>
                <a:cs typeface="Calibri Light" panose="020F0302020204030204" pitchFamily="34" charset="0"/>
              </a:rPr>
              <a:t>WOOD CHIP CONSIDERATIONS</a:t>
            </a:r>
          </a:p>
        </p:txBody>
      </p:sp>
      <p:sp>
        <p:nvSpPr>
          <p:cNvPr id="73" name="Rectangle 72">
            <a:extLst>
              <a:ext uri="{FF2B5EF4-FFF2-40B4-BE49-F238E27FC236}">
                <a16:creationId xmlns:a16="http://schemas.microsoft.com/office/drawing/2014/main" id="{852D5231-23FC-477D-AC19-E148F666CB6E}"/>
              </a:ext>
            </a:extLst>
          </p:cNvPr>
          <p:cNvSpPr/>
          <p:nvPr/>
        </p:nvSpPr>
        <p:spPr>
          <a:xfrm>
            <a:off x="5391655" y="2021677"/>
            <a:ext cx="1483313" cy="438582"/>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US" sz="750" b="1" dirty="0">
                <a:solidFill>
                  <a:schemeClr val="accent6">
                    <a:lumMod val="75000"/>
                  </a:schemeClr>
                </a:solidFill>
                <a:cs typeface="Calibri Light" panose="020F0302020204030204" pitchFamily="34" charset="0"/>
              </a:rPr>
              <a:t>CONFIRMATION OF AVAILABLE TECHNOLOGIES</a:t>
            </a:r>
          </a:p>
        </p:txBody>
      </p:sp>
      <p:sp>
        <p:nvSpPr>
          <p:cNvPr id="69" name="Rectangle 68">
            <a:extLst>
              <a:ext uri="{FF2B5EF4-FFF2-40B4-BE49-F238E27FC236}">
                <a16:creationId xmlns:a16="http://schemas.microsoft.com/office/drawing/2014/main" id="{5D411CFB-EA51-4166-9A49-65397BA1865F}"/>
              </a:ext>
            </a:extLst>
          </p:cNvPr>
          <p:cNvSpPr/>
          <p:nvPr/>
        </p:nvSpPr>
        <p:spPr>
          <a:xfrm>
            <a:off x="2831664" y="1859513"/>
            <a:ext cx="1580824" cy="438582"/>
          </a:xfrm>
          <a:prstGeom prst="rect">
            <a:avLst/>
          </a:prstGeom>
          <a:solidFill>
            <a:schemeClr val="accent6">
              <a:lumMod val="20000"/>
              <a:lumOff val="80000"/>
            </a:schemeClr>
          </a:solidFill>
        </p:spPr>
        <p:txBody>
          <a:bodyPr wrap="square">
            <a:spAutoFit/>
          </a:bodyPr>
          <a:lstStyle/>
          <a:p>
            <a:pPr algn="ctr" defTabSz="1219246" fontAlgn="base">
              <a:spcBef>
                <a:spcPct val="0"/>
              </a:spcBef>
            </a:pPr>
            <a:r>
              <a:rPr lang="en-US" sz="750" b="1" dirty="0">
                <a:solidFill>
                  <a:schemeClr val="accent6">
                    <a:lumMod val="75000"/>
                  </a:schemeClr>
                </a:solidFill>
                <a:cs typeface="Calibri Light" panose="020F0302020204030204" pitchFamily="34" charset="0"/>
              </a:rPr>
              <a:t>MAJOR CAPITAL WORKS WOULD BE REQUIRED TO MAINTAIN BAU BEYOND 2025</a:t>
            </a:r>
          </a:p>
        </p:txBody>
      </p:sp>
      <p:cxnSp>
        <p:nvCxnSpPr>
          <p:cNvPr id="118" name="Straight Connector 117">
            <a:extLst>
              <a:ext uri="{FF2B5EF4-FFF2-40B4-BE49-F238E27FC236}">
                <a16:creationId xmlns:a16="http://schemas.microsoft.com/office/drawing/2014/main" id="{AD6A44B4-4E6E-4288-9C3E-D5F5C71D6379}"/>
              </a:ext>
            </a:extLst>
          </p:cNvPr>
          <p:cNvCxnSpPr>
            <a:cxnSpLocks/>
            <a:stCxn id="70" idx="6"/>
            <a:endCxn id="72" idx="2"/>
          </p:cNvCxnSpPr>
          <p:nvPr/>
        </p:nvCxnSpPr>
        <p:spPr>
          <a:xfrm>
            <a:off x="4584687" y="2351937"/>
            <a:ext cx="638362" cy="0"/>
          </a:xfrm>
          <a:prstGeom prst="line">
            <a:avLst/>
          </a:prstGeom>
          <a:ln w="50800">
            <a:solidFill>
              <a:schemeClr val="accent5"/>
            </a:solidFill>
            <a:prstDash val="dash"/>
            <a:tailEnd type="none" w="lg" len="sm"/>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8BD2C56-99B6-483A-9740-DE0378A5DCCD}"/>
              </a:ext>
            </a:extLst>
          </p:cNvPr>
          <p:cNvCxnSpPr>
            <a:cxnSpLocks/>
            <a:endCxn id="72" idx="0"/>
          </p:cNvCxnSpPr>
          <p:nvPr/>
        </p:nvCxnSpPr>
        <p:spPr>
          <a:xfrm>
            <a:off x="5319426" y="1706589"/>
            <a:ext cx="51" cy="552909"/>
          </a:xfrm>
          <a:prstGeom prst="line">
            <a:avLst/>
          </a:prstGeom>
          <a:ln w="34925">
            <a:solidFill>
              <a:schemeClr val="bg1">
                <a:lumMod val="75000"/>
              </a:schemeClr>
            </a:solidFill>
            <a:headEnd type="arrow"/>
            <a:tailEnd type="none" w="lg" len="sm"/>
          </a:ln>
        </p:spPr>
        <p:style>
          <a:lnRef idx="1">
            <a:schemeClr val="accent1"/>
          </a:lnRef>
          <a:fillRef idx="0">
            <a:schemeClr val="accent1"/>
          </a:fillRef>
          <a:effectRef idx="0">
            <a:schemeClr val="accent1"/>
          </a:effectRef>
          <a:fontRef idx="minor">
            <a:schemeClr val="tx1"/>
          </a:fontRef>
        </p:style>
      </p:cxnSp>
      <p:sp>
        <p:nvSpPr>
          <p:cNvPr id="15" name="Shape 1399">
            <a:extLst>
              <a:ext uri="{FF2B5EF4-FFF2-40B4-BE49-F238E27FC236}">
                <a16:creationId xmlns:a16="http://schemas.microsoft.com/office/drawing/2014/main" id="{881AF4B1-E2CE-49B3-9C8E-25EA6C95CF62}"/>
              </a:ext>
            </a:extLst>
          </p:cNvPr>
          <p:cNvSpPr/>
          <p:nvPr/>
        </p:nvSpPr>
        <p:spPr>
          <a:xfrm>
            <a:off x="992406" y="1511113"/>
            <a:ext cx="1697138"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en-AU" sz="786" cap="none" dirty="0">
                <a:solidFill>
                  <a:schemeClr val="tx1"/>
                </a:solidFill>
                <a:latin typeface="Arial" panose="020B0604020202020204" pitchFamily="34" charset="0"/>
                <a:cs typeface="Arial" panose="020B0604020202020204" pitchFamily="34" charset="0"/>
              </a:rPr>
              <a:t>THP/MAD at Site 1</a:t>
            </a:r>
          </a:p>
        </p:txBody>
      </p:sp>
      <p:sp>
        <p:nvSpPr>
          <p:cNvPr id="16" name="Shape 1399">
            <a:extLst>
              <a:ext uri="{FF2B5EF4-FFF2-40B4-BE49-F238E27FC236}">
                <a16:creationId xmlns:a16="http://schemas.microsoft.com/office/drawing/2014/main" id="{08992A9C-69E3-4DF5-93EE-A83CED88A833}"/>
              </a:ext>
            </a:extLst>
          </p:cNvPr>
          <p:cNvSpPr/>
          <p:nvPr/>
        </p:nvSpPr>
        <p:spPr>
          <a:xfrm>
            <a:off x="992406" y="2168052"/>
            <a:ext cx="1697138"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schemeClr val="tx1">
                    <a:lumMod val="85000"/>
                    <a:lumOff val="15000"/>
                  </a:schemeClr>
                </a:solidFill>
                <a:latin typeface="Arial" panose="020B0604020202020204" pitchFamily="34" charset="0"/>
                <a:cs typeface="Arial" panose="020B0604020202020204" pitchFamily="34" charset="0"/>
              </a:rPr>
              <a:t>Decentralised aerobic digestion</a:t>
            </a:r>
          </a:p>
        </p:txBody>
      </p:sp>
      <p:sp>
        <p:nvSpPr>
          <p:cNvPr id="20" name="Shape 1399">
            <a:extLst>
              <a:ext uri="{FF2B5EF4-FFF2-40B4-BE49-F238E27FC236}">
                <a16:creationId xmlns:a16="http://schemas.microsoft.com/office/drawing/2014/main" id="{A65C8E08-3CEF-4828-A090-946927B7211B}"/>
              </a:ext>
            </a:extLst>
          </p:cNvPr>
          <p:cNvSpPr/>
          <p:nvPr/>
        </p:nvSpPr>
        <p:spPr>
          <a:xfrm>
            <a:off x="992406" y="2785263"/>
            <a:ext cx="1697138"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prstClr val="black">
                    <a:lumMod val="85000"/>
                    <a:lumOff val="15000"/>
                  </a:prstClr>
                </a:solidFill>
                <a:latin typeface="Arial" panose="020B0604020202020204" pitchFamily="34" charset="0"/>
                <a:cs typeface="Arial" panose="020B0604020202020204" pitchFamily="34" charset="0"/>
              </a:rPr>
              <a:t>Plug flow AD </a:t>
            </a:r>
            <a:r>
              <a:rPr lang="da-DK" sz="786" cap="none" dirty="0">
                <a:solidFill>
                  <a:schemeClr val="tx1"/>
                </a:solidFill>
                <a:latin typeface="Arial" panose="020B0604020202020204" pitchFamily="34" charset="0"/>
                <a:cs typeface="Arial" panose="020B0604020202020204" pitchFamily="34" charset="0"/>
              </a:rPr>
              <a:t>at Site 2</a:t>
            </a:r>
          </a:p>
        </p:txBody>
      </p:sp>
      <p:sp>
        <p:nvSpPr>
          <p:cNvPr id="22" name="Shape 1399">
            <a:extLst>
              <a:ext uri="{FF2B5EF4-FFF2-40B4-BE49-F238E27FC236}">
                <a16:creationId xmlns:a16="http://schemas.microsoft.com/office/drawing/2014/main" id="{6537C703-9141-4CAD-A961-9B569B142DE5}"/>
              </a:ext>
            </a:extLst>
          </p:cNvPr>
          <p:cNvSpPr/>
          <p:nvPr/>
        </p:nvSpPr>
        <p:spPr>
          <a:xfrm>
            <a:off x="992406" y="4282938"/>
            <a:ext cx="1697138" cy="385834"/>
          </a:xfrm>
          <a:prstGeom prst="round2DiagRect">
            <a:avLst/>
          </a:prstGeom>
          <a:solidFill>
            <a:schemeClr val="accent5"/>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en-AU" sz="786" cap="none" dirty="0">
                <a:solidFill>
                  <a:schemeClr val="bg1"/>
                </a:solidFill>
                <a:latin typeface="Arial" panose="020B0604020202020204" pitchFamily="34" charset="0"/>
                <a:cs typeface="Arial" panose="020B0604020202020204" pitchFamily="34" charset="0"/>
              </a:rPr>
              <a:t>Gasification at Site 2 + Wood chip importation</a:t>
            </a:r>
          </a:p>
        </p:txBody>
      </p:sp>
      <p:sp>
        <p:nvSpPr>
          <p:cNvPr id="23" name="Shape 1399">
            <a:extLst>
              <a:ext uri="{FF2B5EF4-FFF2-40B4-BE49-F238E27FC236}">
                <a16:creationId xmlns:a16="http://schemas.microsoft.com/office/drawing/2014/main" id="{4382D23C-44EC-44B9-A41C-8DC51D3583F6}"/>
              </a:ext>
            </a:extLst>
          </p:cNvPr>
          <p:cNvSpPr/>
          <p:nvPr/>
        </p:nvSpPr>
        <p:spPr>
          <a:xfrm>
            <a:off x="992406" y="3241928"/>
            <a:ext cx="1697138"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prstClr val="black">
                    <a:lumMod val="85000"/>
                    <a:lumOff val="15000"/>
                  </a:prstClr>
                </a:solidFill>
                <a:latin typeface="Arial" panose="020B0604020202020204" pitchFamily="34" charset="0"/>
                <a:cs typeface="Arial" panose="020B0604020202020204" pitchFamily="34" charset="0"/>
              </a:rPr>
              <a:t>Plug flow AD </a:t>
            </a:r>
            <a:r>
              <a:rPr lang="pt-BR" sz="786" cap="none" dirty="0">
                <a:solidFill>
                  <a:schemeClr val="tx1">
                    <a:lumMod val="85000"/>
                    <a:lumOff val="15000"/>
                  </a:schemeClr>
                </a:solidFill>
                <a:latin typeface="Arial" panose="020B0604020202020204" pitchFamily="34" charset="0"/>
                <a:cs typeface="Arial" panose="020B0604020202020204" pitchFamily="34" charset="0"/>
              </a:rPr>
              <a:t>at Site 2 + Opportunistic co-digestion</a:t>
            </a:r>
            <a:endParaRPr lang="en-AU" sz="786" cap="non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4" name="Shape 1399">
            <a:extLst>
              <a:ext uri="{FF2B5EF4-FFF2-40B4-BE49-F238E27FC236}">
                <a16:creationId xmlns:a16="http://schemas.microsoft.com/office/drawing/2014/main" id="{EF812419-0D45-419A-AFCA-C3A96800AA1E}"/>
              </a:ext>
            </a:extLst>
          </p:cNvPr>
          <p:cNvSpPr/>
          <p:nvPr/>
        </p:nvSpPr>
        <p:spPr>
          <a:xfrm>
            <a:off x="992406" y="4761323"/>
            <a:ext cx="1697138" cy="385834"/>
          </a:xfrm>
          <a:prstGeom prst="round2DiagRect">
            <a:avLst/>
          </a:prstGeom>
          <a:solidFill>
            <a:srgbClr val="00BDE3"/>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marL="65769" indent="-2268"/>
            <a:r>
              <a:rPr lang="pt-BR" sz="786" cap="none" dirty="0">
                <a:solidFill>
                  <a:schemeClr val="bg1"/>
                </a:solidFill>
                <a:latin typeface="Arial" panose="020B0604020202020204" pitchFamily="34" charset="0"/>
                <a:cs typeface="Arial" panose="020B0604020202020204" pitchFamily="34" charset="0"/>
              </a:rPr>
              <a:t>Gasification at Site 2 w/ Sludge only</a:t>
            </a:r>
            <a:endParaRPr lang="en-AU" sz="786" cap="none" dirty="0">
              <a:solidFill>
                <a:schemeClr val="bg1"/>
              </a:solidFill>
              <a:latin typeface="Arial" panose="020B0604020202020204" pitchFamily="34" charset="0"/>
              <a:cs typeface="Arial" panose="020B0604020202020204" pitchFamily="34" charset="0"/>
            </a:endParaRPr>
          </a:p>
        </p:txBody>
      </p:sp>
      <p:sp>
        <p:nvSpPr>
          <p:cNvPr id="48" name="Rounded Rectangle 7">
            <a:extLst>
              <a:ext uri="{FF2B5EF4-FFF2-40B4-BE49-F238E27FC236}">
                <a16:creationId xmlns:a16="http://schemas.microsoft.com/office/drawing/2014/main" id="{C8DF1F4D-EC75-463B-8EFD-60EFA7BE2D8B}"/>
              </a:ext>
            </a:extLst>
          </p:cNvPr>
          <p:cNvSpPr/>
          <p:nvPr/>
        </p:nvSpPr>
        <p:spPr>
          <a:xfrm>
            <a:off x="7087560" y="655817"/>
            <a:ext cx="4424019" cy="201469"/>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algn="ctr" defTabSz="653156" fontAlgn="base">
              <a:spcBef>
                <a:spcPct val="0"/>
              </a:spcBef>
              <a:spcAft>
                <a:spcPct val="0"/>
              </a:spcAft>
            </a:pPr>
            <a:r>
              <a:rPr lang="en-US" sz="1143" b="1" kern="0" dirty="0">
                <a:solidFill>
                  <a:schemeClr val="bg1"/>
                </a:solidFill>
                <a:latin typeface="+mj-lt"/>
                <a:cs typeface="Calibri" panose="020F0502020204030204" pitchFamily="34" charset="0"/>
              </a:rPr>
              <a:t>2031  -  2050</a:t>
            </a:r>
            <a:endParaRPr lang="en-AU" sz="1143" b="1" kern="0" dirty="0">
              <a:solidFill>
                <a:schemeClr val="bg1"/>
              </a:solidFill>
              <a:latin typeface="+mj-lt"/>
              <a:cs typeface="Calibri" panose="020F0502020204030204" pitchFamily="34" charset="0"/>
            </a:endParaRPr>
          </a:p>
        </p:txBody>
      </p:sp>
      <p:sp>
        <p:nvSpPr>
          <p:cNvPr id="51" name="Rounded Rectangle 7">
            <a:extLst>
              <a:ext uri="{FF2B5EF4-FFF2-40B4-BE49-F238E27FC236}">
                <a16:creationId xmlns:a16="http://schemas.microsoft.com/office/drawing/2014/main" id="{5809B165-4F24-4858-8769-4876C2E958B0}"/>
              </a:ext>
            </a:extLst>
          </p:cNvPr>
          <p:cNvSpPr/>
          <p:nvPr/>
        </p:nvSpPr>
        <p:spPr>
          <a:xfrm>
            <a:off x="2796767" y="655817"/>
            <a:ext cx="1874887" cy="201469"/>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algn="ctr" defTabSz="653156" fontAlgn="base">
              <a:spcBef>
                <a:spcPct val="0"/>
              </a:spcBef>
              <a:spcAft>
                <a:spcPct val="0"/>
              </a:spcAft>
            </a:pPr>
            <a:r>
              <a:rPr lang="en-US" sz="1143" b="1" kern="0" dirty="0">
                <a:solidFill>
                  <a:schemeClr val="bg1"/>
                </a:solidFill>
                <a:latin typeface="+mj-lt"/>
                <a:cs typeface="Calibri" panose="020F0502020204030204" pitchFamily="34" charset="0"/>
              </a:rPr>
              <a:t>2021  -  2025</a:t>
            </a:r>
            <a:endParaRPr lang="en-AU" sz="1143" b="1" kern="0" dirty="0">
              <a:solidFill>
                <a:schemeClr val="bg1"/>
              </a:solidFill>
              <a:latin typeface="+mj-lt"/>
              <a:cs typeface="Calibri" panose="020F0502020204030204" pitchFamily="34" charset="0"/>
            </a:endParaRPr>
          </a:p>
        </p:txBody>
      </p:sp>
      <p:sp>
        <p:nvSpPr>
          <p:cNvPr id="53" name="Rounded Rectangle 7">
            <a:extLst>
              <a:ext uri="{FF2B5EF4-FFF2-40B4-BE49-F238E27FC236}">
                <a16:creationId xmlns:a16="http://schemas.microsoft.com/office/drawing/2014/main" id="{8E7B8A54-1EA6-4539-AAED-6116DEC7AC13}"/>
              </a:ext>
            </a:extLst>
          </p:cNvPr>
          <p:cNvSpPr/>
          <p:nvPr/>
        </p:nvSpPr>
        <p:spPr>
          <a:xfrm>
            <a:off x="4696179" y="655817"/>
            <a:ext cx="2366856" cy="201469"/>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algn="ctr" defTabSz="653156" fontAlgn="base">
              <a:spcBef>
                <a:spcPct val="0"/>
              </a:spcBef>
              <a:spcAft>
                <a:spcPct val="0"/>
              </a:spcAft>
            </a:pPr>
            <a:r>
              <a:rPr lang="en-US" sz="1143" b="1" kern="0" dirty="0">
                <a:solidFill>
                  <a:schemeClr val="bg1"/>
                </a:solidFill>
                <a:latin typeface="+mj-lt"/>
                <a:cs typeface="Calibri" panose="020F0502020204030204" pitchFamily="34" charset="0"/>
              </a:rPr>
              <a:t>2026  -  2030</a:t>
            </a:r>
            <a:endParaRPr lang="en-AU" sz="1143" b="1" kern="0" dirty="0">
              <a:solidFill>
                <a:schemeClr val="bg1"/>
              </a:solidFill>
              <a:latin typeface="+mj-lt"/>
              <a:cs typeface="Calibri" panose="020F0502020204030204" pitchFamily="34" charset="0"/>
            </a:endParaRPr>
          </a:p>
        </p:txBody>
      </p:sp>
      <p:cxnSp>
        <p:nvCxnSpPr>
          <p:cNvPr id="56" name="Straight Connector 55">
            <a:extLst>
              <a:ext uri="{FF2B5EF4-FFF2-40B4-BE49-F238E27FC236}">
                <a16:creationId xmlns:a16="http://schemas.microsoft.com/office/drawing/2014/main" id="{78D9CE3C-01C3-4AD6-8026-3AA15C85DC26}"/>
              </a:ext>
            </a:extLst>
          </p:cNvPr>
          <p:cNvCxnSpPr>
            <a:cxnSpLocks/>
            <a:endCxn id="70" idx="2"/>
          </p:cNvCxnSpPr>
          <p:nvPr/>
        </p:nvCxnSpPr>
        <p:spPr>
          <a:xfrm>
            <a:off x="2767484" y="2351937"/>
            <a:ext cx="1624346" cy="0"/>
          </a:xfrm>
          <a:prstGeom prst="line">
            <a:avLst/>
          </a:prstGeom>
          <a:ln w="50800">
            <a:solidFill>
              <a:schemeClr val="accent5"/>
            </a:solidFill>
            <a:tailEnd type="none" w="lg"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67E2F12-C8CD-4B7D-99B6-F8820215005C}"/>
              </a:ext>
            </a:extLst>
          </p:cNvPr>
          <p:cNvCxnSpPr/>
          <p:nvPr/>
        </p:nvCxnSpPr>
        <p:spPr>
          <a:xfrm flipV="1">
            <a:off x="5320787" y="4490073"/>
            <a:ext cx="6094286" cy="1"/>
          </a:xfrm>
          <a:prstGeom prst="line">
            <a:avLst/>
          </a:prstGeom>
          <a:ln w="50800">
            <a:solidFill>
              <a:schemeClr val="accent5"/>
            </a:solidFill>
            <a:tailEnd type="triangle" w="lg" len="sm"/>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4735D6A7-D5D7-469C-A5DC-D06CCFE92F91}"/>
              </a:ext>
            </a:extLst>
          </p:cNvPr>
          <p:cNvSpPr/>
          <p:nvPr/>
        </p:nvSpPr>
        <p:spPr>
          <a:xfrm>
            <a:off x="4391830" y="2255508"/>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84" name="Rectangle 83">
            <a:extLst>
              <a:ext uri="{FF2B5EF4-FFF2-40B4-BE49-F238E27FC236}">
                <a16:creationId xmlns:a16="http://schemas.microsoft.com/office/drawing/2014/main" id="{8B2AD1A6-8F14-4F75-AFB2-318C4F61B14D}"/>
              </a:ext>
            </a:extLst>
          </p:cNvPr>
          <p:cNvSpPr/>
          <p:nvPr/>
        </p:nvSpPr>
        <p:spPr>
          <a:xfrm>
            <a:off x="2850843" y="3039745"/>
            <a:ext cx="2259149" cy="938847"/>
          </a:xfrm>
          <a:prstGeom prst="rect">
            <a:avLst/>
          </a:prstGeom>
          <a:noFill/>
        </p:spPr>
        <p:txBody>
          <a:bodyPr wrap="square">
            <a:spAutoFit/>
          </a:bodyPr>
          <a:lstStyle/>
          <a:p>
            <a:pPr algn="r" defTabSz="1219246" fontAlgn="base">
              <a:spcBef>
                <a:spcPct val="0"/>
              </a:spcBef>
            </a:pPr>
            <a:r>
              <a:rPr lang="en-AU" sz="786" dirty="0">
                <a:solidFill>
                  <a:schemeClr val="accent5"/>
                </a:solidFill>
                <a:cs typeface="Calibri Light" panose="020F0302020204030204" pitchFamily="34" charset="0"/>
              </a:rPr>
              <a:t>Donor sites need contingency in place beyond 2025 to manage additional biosolids </a:t>
            </a:r>
            <a:r>
              <a:rPr lang="en-US" sz="786" dirty="0">
                <a:solidFill>
                  <a:schemeClr val="accent5"/>
                </a:solidFill>
                <a:cs typeface="Calibri Light" panose="020F0302020204030204" pitchFamily="34" charset="0"/>
              </a:rPr>
              <a:t>during delay period associated with regulatory approvals for the gasification facility (options 3/8), and additionally </a:t>
            </a:r>
            <a:r>
              <a:rPr lang="en-AU" sz="786" dirty="0">
                <a:solidFill>
                  <a:schemeClr val="accent5"/>
                </a:solidFill>
                <a:cs typeface="Calibri Light" panose="020F0302020204030204" pitchFamily="34" charset="0"/>
              </a:rPr>
              <a:t>to realise success of Logan WAS only gasification trial and implementation of full-scale facility (option 8)</a:t>
            </a:r>
            <a:r>
              <a:rPr lang="en-US" sz="786" dirty="0">
                <a:solidFill>
                  <a:schemeClr val="accent5"/>
                </a:solidFill>
                <a:cs typeface="Calibri Light" panose="020F0302020204030204" pitchFamily="34" charset="0"/>
              </a:rPr>
              <a:t> </a:t>
            </a:r>
          </a:p>
        </p:txBody>
      </p:sp>
      <p:cxnSp>
        <p:nvCxnSpPr>
          <p:cNvPr id="88" name="Straight Connector 87">
            <a:extLst>
              <a:ext uri="{FF2B5EF4-FFF2-40B4-BE49-F238E27FC236}">
                <a16:creationId xmlns:a16="http://schemas.microsoft.com/office/drawing/2014/main" id="{9D0C16EC-916A-48E2-AF9C-0E14F19542A0}"/>
              </a:ext>
            </a:extLst>
          </p:cNvPr>
          <p:cNvCxnSpPr>
            <a:cxnSpLocks/>
          </p:cNvCxnSpPr>
          <p:nvPr/>
        </p:nvCxnSpPr>
        <p:spPr>
          <a:xfrm flipV="1">
            <a:off x="4745890" y="2435013"/>
            <a:ext cx="299310" cy="565718"/>
          </a:xfrm>
          <a:prstGeom prst="line">
            <a:avLst/>
          </a:prstGeom>
          <a:ln w="12700">
            <a:solidFill>
              <a:schemeClr val="accent5"/>
            </a:solidFill>
            <a:prstDash val="dashDot"/>
            <a:headEnd w="lg" len="lg"/>
            <a:tailEnd type="triangle"/>
          </a:ln>
        </p:spPr>
        <p:style>
          <a:lnRef idx="1">
            <a:schemeClr val="accent5"/>
          </a:lnRef>
          <a:fillRef idx="0">
            <a:schemeClr val="accent5"/>
          </a:fillRef>
          <a:effectRef idx="0">
            <a:schemeClr val="accent5"/>
          </a:effectRef>
          <a:fontRef idx="minor">
            <a:schemeClr val="tx1"/>
          </a:fontRef>
        </p:style>
      </p:cxnSp>
      <p:cxnSp>
        <p:nvCxnSpPr>
          <p:cNvPr id="104" name="Straight Connector 103">
            <a:extLst>
              <a:ext uri="{FF2B5EF4-FFF2-40B4-BE49-F238E27FC236}">
                <a16:creationId xmlns:a16="http://schemas.microsoft.com/office/drawing/2014/main" id="{083EE6AD-0CD8-4B41-A268-D4505C72BF61}"/>
              </a:ext>
            </a:extLst>
          </p:cNvPr>
          <p:cNvCxnSpPr>
            <a:cxnSpLocks/>
            <a:stCxn id="106" idx="4"/>
          </p:cNvCxnSpPr>
          <p:nvPr/>
        </p:nvCxnSpPr>
        <p:spPr>
          <a:xfrm flipH="1">
            <a:off x="5319426" y="4593709"/>
            <a:ext cx="51" cy="385834"/>
          </a:xfrm>
          <a:prstGeom prst="line">
            <a:avLst/>
          </a:prstGeom>
          <a:ln w="50800">
            <a:solidFill>
              <a:schemeClr val="accent5"/>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79C3899-93DC-4C38-991D-6FEA614B00C6}"/>
              </a:ext>
            </a:extLst>
          </p:cNvPr>
          <p:cNvCxnSpPr>
            <a:cxnSpLocks/>
          </p:cNvCxnSpPr>
          <p:nvPr/>
        </p:nvCxnSpPr>
        <p:spPr>
          <a:xfrm flipV="1">
            <a:off x="5320787" y="4966776"/>
            <a:ext cx="6094286" cy="1681"/>
          </a:xfrm>
          <a:prstGeom prst="line">
            <a:avLst/>
          </a:prstGeom>
          <a:ln w="50800">
            <a:solidFill>
              <a:schemeClr val="accent5"/>
            </a:solidFill>
            <a:tailEnd type="triangle" w="lg" len="sm"/>
          </a:ln>
        </p:spPr>
        <p:style>
          <a:lnRef idx="1">
            <a:schemeClr val="accent1"/>
          </a:lnRef>
          <a:fillRef idx="0">
            <a:schemeClr val="accent1"/>
          </a:fillRef>
          <a:effectRef idx="0">
            <a:schemeClr val="accent1"/>
          </a:effectRef>
          <a:fontRef idx="minor">
            <a:schemeClr val="tx1"/>
          </a:fontRef>
        </p:style>
      </p:cxnSp>
      <p:sp>
        <p:nvSpPr>
          <p:cNvPr id="124" name="Shape 1399">
            <a:extLst>
              <a:ext uri="{FF2B5EF4-FFF2-40B4-BE49-F238E27FC236}">
                <a16:creationId xmlns:a16="http://schemas.microsoft.com/office/drawing/2014/main" id="{3617F12B-7098-419D-B671-8E4ED9D1B676}"/>
              </a:ext>
            </a:extLst>
          </p:cNvPr>
          <p:cNvSpPr/>
          <p:nvPr/>
        </p:nvSpPr>
        <p:spPr>
          <a:xfrm>
            <a:off x="547671" y="1511113"/>
            <a:ext cx="384727"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solidFill>
                <a:latin typeface="Arial" panose="020B0604020202020204" pitchFamily="34" charset="0"/>
                <a:cs typeface="Arial" panose="020B0604020202020204" pitchFamily="34" charset="0"/>
              </a:rPr>
              <a:t>2</a:t>
            </a:r>
            <a:endParaRPr lang="en-AU" sz="900" b="1" cap="none" dirty="0">
              <a:solidFill>
                <a:schemeClr val="tx1"/>
              </a:solidFill>
              <a:latin typeface="Arial" panose="020B0604020202020204" pitchFamily="34" charset="0"/>
              <a:cs typeface="Arial" panose="020B0604020202020204" pitchFamily="34" charset="0"/>
            </a:endParaRPr>
          </a:p>
        </p:txBody>
      </p:sp>
      <p:sp>
        <p:nvSpPr>
          <p:cNvPr id="125" name="Shape 1399">
            <a:extLst>
              <a:ext uri="{FF2B5EF4-FFF2-40B4-BE49-F238E27FC236}">
                <a16:creationId xmlns:a16="http://schemas.microsoft.com/office/drawing/2014/main" id="{E99B19AE-38D2-442B-B677-C74755942A13}"/>
              </a:ext>
            </a:extLst>
          </p:cNvPr>
          <p:cNvSpPr/>
          <p:nvPr/>
        </p:nvSpPr>
        <p:spPr>
          <a:xfrm>
            <a:off x="547671" y="2168052"/>
            <a:ext cx="384727"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lumMod val="85000"/>
                    <a:lumOff val="15000"/>
                  </a:schemeClr>
                </a:solidFill>
                <a:latin typeface="Arial Narrow" panose="020B0606020202030204" pitchFamily="34" charset="0"/>
                <a:cs typeface="Arial" panose="020B0604020202020204" pitchFamily="34" charset="0"/>
              </a:rPr>
              <a:t>BAU</a:t>
            </a:r>
            <a:endParaRPr lang="en-AU" sz="900" b="1" cap="none" dirty="0">
              <a:solidFill>
                <a:schemeClr val="tx1">
                  <a:lumMod val="85000"/>
                  <a:lumOff val="15000"/>
                </a:schemeClr>
              </a:solidFill>
              <a:latin typeface="Arial Narrow" panose="020B0606020202030204" pitchFamily="34" charset="0"/>
              <a:cs typeface="Arial" panose="020B0604020202020204" pitchFamily="34" charset="0"/>
            </a:endParaRPr>
          </a:p>
        </p:txBody>
      </p:sp>
      <p:sp>
        <p:nvSpPr>
          <p:cNvPr id="126" name="Shape 1399">
            <a:extLst>
              <a:ext uri="{FF2B5EF4-FFF2-40B4-BE49-F238E27FC236}">
                <a16:creationId xmlns:a16="http://schemas.microsoft.com/office/drawing/2014/main" id="{7E0BA70A-6D5B-4860-A7B9-15FA4AE66A9E}"/>
              </a:ext>
            </a:extLst>
          </p:cNvPr>
          <p:cNvSpPr/>
          <p:nvPr/>
        </p:nvSpPr>
        <p:spPr>
          <a:xfrm>
            <a:off x="547671" y="2785263"/>
            <a:ext cx="384727" cy="385834"/>
          </a:xfrm>
          <a:prstGeom prst="round2DiagRect">
            <a:avLst/>
          </a:prstGeom>
          <a:solidFill>
            <a:srgbClr val="D1D3D4"/>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solidFill>
                <a:latin typeface="Arial" panose="020B0604020202020204" pitchFamily="34" charset="0"/>
                <a:cs typeface="Arial" panose="020B0604020202020204" pitchFamily="34" charset="0"/>
              </a:rPr>
              <a:t>1</a:t>
            </a:r>
            <a:endParaRPr lang="en-AU" sz="900" b="1" cap="none" dirty="0">
              <a:solidFill>
                <a:schemeClr val="tx1"/>
              </a:solidFill>
              <a:latin typeface="Arial" panose="020B0604020202020204" pitchFamily="34" charset="0"/>
              <a:cs typeface="Arial" panose="020B0604020202020204" pitchFamily="34" charset="0"/>
            </a:endParaRPr>
          </a:p>
        </p:txBody>
      </p:sp>
      <p:sp>
        <p:nvSpPr>
          <p:cNvPr id="127" name="Shape 1399">
            <a:extLst>
              <a:ext uri="{FF2B5EF4-FFF2-40B4-BE49-F238E27FC236}">
                <a16:creationId xmlns:a16="http://schemas.microsoft.com/office/drawing/2014/main" id="{B3E102F3-1AAA-4EBC-A60F-D0C21AFC12AF}"/>
              </a:ext>
            </a:extLst>
          </p:cNvPr>
          <p:cNvSpPr/>
          <p:nvPr/>
        </p:nvSpPr>
        <p:spPr>
          <a:xfrm>
            <a:off x="547671" y="4282938"/>
            <a:ext cx="384727" cy="385834"/>
          </a:xfrm>
          <a:prstGeom prst="round2DiagRect">
            <a:avLst/>
          </a:prstGeom>
          <a:solidFill>
            <a:schemeClr val="accent5"/>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bg1"/>
                </a:solidFill>
                <a:latin typeface="Arial" panose="020B0604020202020204" pitchFamily="34" charset="0"/>
                <a:cs typeface="Arial" panose="020B0604020202020204" pitchFamily="34" charset="0"/>
              </a:rPr>
              <a:t>3</a:t>
            </a:r>
            <a:endParaRPr lang="en-AU" sz="900" b="1" cap="none" dirty="0">
              <a:solidFill>
                <a:schemeClr val="bg1"/>
              </a:solidFill>
              <a:latin typeface="Arial" panose="020B0604020202020204" pitchFamily="34" charset="0"/>
              <a:cs typeface="Arial" panose="020B0604020202020204" pitchFamily="34" charset="0"/>
            </a:endParaRPr>
          </a:p>
        </p:txBody>
      </p:sp>
      <p:sp>
        <p:nvSpPr>
          <p:cNvPr id="128" name="Shape 1399">
            <a:extLst>
              <a:ext uri="{FF2B5EF4-FFF2-40B4-BE49-F238E27FC236}">
                <a16:creationId xmlns:a16="http://schemas.microsoft.com/office/drawing/2014/main" id="{0ABC807A-9424-46DD-AD62-BB817F09F8AC}"/>
              </a:ext>
            </a:extLst>
          </p:cNvPr>
          <p:cNvSpPr/>
          <p:nvPr/>
        </p:nvSpPr>
        <p:spPr>
          <a:xfrm>
            <a:off x="547671" y="3241928"/>
            <a:ext cx="384727" cy="385834"/>
          </a:xfrm>
          <a:prstGeom prst="round2DiagRect">
            <a:avLst/>
          </a:prstGeom>
          <a:solidFill>
            <a:schemeClr val="bg1">
              <a:lumMod val="85000"/>
            </a:schemeClr>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tx1">
                    <a:lumMod val="85000"/>
                    <a:lumOff val="15000"/>
                  </a:schemeClr>
                </a:solidFill>
                <a:latin typeface="Arial" panose="020B0604020202020204" pitchFamily="34" charset="0"/>
                <a:cs typeface="Arial" panose="020B0604020202020204" pitchFamily="34" charset="0"/>
              </a:rPr>
              <a:t>7</a:t>
            </a:r>
            <a:endParaRPr lang="en-AU" sz="900" b="1" cap="none"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9" name="Shape 1399">
            <a:extLst>
              <a:ext uri="{FF2B5EF4-FFF2-40B4-BE49-F238E27FC236}">
                <a16:creationId xmlns:a16="http://schemas.microsoft.com/office/drawing/2014/main" id="{A3FD0CA3-6EC6-4624-9EA1-CF754D04A6D8}"/>
              </a:ext>
            </a:extLst>
          </p:cNvPr>
          <p:cNvSpPr/>
          <p:nvPr/>
        </p:nvSpPr>
        <p:spPr>
          <a:xfrm>
            <a:off x="547671" y="4761323"/>
            <a:ext cx="384727" cy="385834"/>
          </a:xfrm>
          <a:prstGeom prst="round2DiagRect">
            <a:avLst/>
          </a:prstGeom>
          <a:solidFill>
            <a:srgbClr val="00BDE3"/>
          </a:solid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b="1" cap="none" dirty="0">
                <a:solidFill>
                  <a:schemeClr val="bg1"/>
                </a:solidFill>
                <a:latin typeface="Arial" panose="020B0604020202020204" pitchFamily="34" charset="0"/>
                <a:cs typeface="Arial" panose="020B0604020202020204" pitchFamily="34" charset="0"/>
              </a:rPr>
              <a:t>8</a:t>
            </a:r>
            <a:endParaRPr lang="en-AU" sz="900" b="1" cap="none" dirty="0">
              <a:solidFill>
                <a:schemeClr val="bg1"/>
              </a:solidFill>
              <a:latin typeface="Arial" panose="020B0604020202020204" pitchFamily="34" charset="0"/>
              <a:cs typeface="Arial" panose="020B0604020202020204" pitchFamily="34" charset="0"/>
            </a:endParaRPr>
          </a:p>
        </p:txBody>
      </p:sp>
      <p:cxnSp>
        <p:nvCxnSpPr>
          <p:cNvPr id="140" name="Straight Connector 139">
            <a:extLst>
              <a:ext uri="{FF2B5EF4-FFF2-40B4-BE49-F238E27FC236}">
                <a16:creationId xmlns:a16="http://schemas.microsoft.com/office/drawing/2014/main" id="{2F2EFD4D-ADD5-4672-8C0F-74075FE6280E}"/>
              </a:ext>
            </a:extLst>
          </p:cNvPr>
          <p:cNvCxnSpPr>
            <a:cxnSpLocks/>
            <a:stCxn id="72" idx="4"/>
            <a:endCxn id="106" idx="0"/>
          </p:cNvCxnSpPr>
          <p:nvPr/>
        </p:nvCxnSpPr>
        <p:spPr>
          <a:xfrm>
            <a:off x="5319478" y="2452356"/>
            <a:ext cx="0" cy="1948496"/>
          </a:xfrm>
          <a:prstGeom prst="line">
            <a:avLst/>
          </a:prstGeom>
          <a:ln w="50800">
            <a:solidFill>
              <a:schemeClr val="accent5"/>
            </a:solidFill>
            <a:tailEnd type="none" w="lg" len="sm"/>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9D88BBA3-08CE-4BE4-BD5D-AC1DAB707FF0}"/>
              </a:ext>
            </a:extLst>
          </p:cNvPr>
          <p:cNvSpPr/>
          <p:nvPr/>
        </p:nvSpPr>
        <p:spPr>
          <a:xfrm>
            <a:off x="5223049" y="4400852"/>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189" name="Rectangle 188">
            <a:extLst>
              <a:ext uri="{FF2B5EF4-FFF2-40B4-BE49-F238E27FC236}">
                <a16:creationId xmlns:a16="http://schemas.microsoft.com/office/drawing/2014/main" id="{6595A569-B7E3-4520-8620-EC804BDA9854}"/>
              </a:ext>
            </a:extLst>
          </p:cNvPr>
          <p:cNvSpPr/>
          <p:nvPr/>
        </p:nvSpPr>
        <p:spPr>
          <a:xfrm>
            <a:off x="5109992" y="1288464"/>
            <a:ext cx="1768569" cy="422039"/>
          </a:xfrm>
          <a:prstGeom prst="rect">
            <a:avLst/>
          </a:prstGeom>
          <a:noFill/>
        </p:spPr>
        <p:txBody>
          <a:bodyPr wrap="square">
            <a:spAutoFit/>
          </a:bodyPr>
          <a:lstStyle/>
          <a:p>
            <a:pPr defTabSz="1219246" fontAlgn="base">
              <a:spcBef>
                <a:spcPct val="0"/>
              </a:spcBef>
            </a:pPr>
            <a:r>
              <a:rPr lang="en-US" sz="714" dirty="0">
                <a:solidFill>
                  <a:schemeClr val="bg2">
                    <a:lumMod val="75000"/>
                  </a:schemeClr>
                </a:solidFill>
                <a:cs typeface="Calibri Light" panose="020F0302020204030204" pitchFamily="34" charset="0"/>
              </a:rPr>
              <a:t>Revert to #2 if gasification technologies not viable (see #2 pathway)</a:t>
            </a:r>
          </a:p>
        </p:txBody>
      </p:sp>
      <p:sp>
        <p:nvSpPr>
          <p:cNvPr id="72" name="Oval 71">
            <a:extLst>
              <a:ext uri="{FF2B5EF4-FFF2-40B4-BE49-F238E27FC236}">
                <a16:creationId xmlns:a16="http://schemas.microsoft.com/office/drawing/2014/main" id="{0297E96F-E77F-434C-8015-DEF677B3E302}"/>
              </a:ext>
            </a:extLst>
          </p:cNvPr>
          <p:cNvSpPr/>
          <p:nvPr/>
        </p:nvSpPr>
        <p:spPr>
          <a:xfrm>
            <a:off x="5223049" y="2259498"/>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280" name="Rectangle 279">
            <a:extLst>
              <a:ext uri="{FF2B5EF4-FFF2-40B4-BE49-F238E27FC236}">
                <a16:creationId xmlns:a16="http://schemas.microsoft.com/office/drawing/2014/main" id="{1C4D8FCC-BDCA-4CE7-B872-3DD89FDEA201}"/>
              </a:ext>
            </a:extLst>
          </p:cNvPr>
          <p:cNvSpPr/>
          <p:nvPr/>
        </p:nvSpPr>
        <p:spPr>
          <a:xfrm>
            <a:off x="5415906" y="5012283"/>
            <a:ext cx="3147811" cy="312137"/>
          </a:xfrm>
          <a:prstGeom prst="rect">
            <a:avLst/>
          </a:prstGeom>
          <a:noFill/>
        </p:spPr>
        <p:txBody>
          <a:bodyPr wrap="square">
            <a:spAutoFit/>
          </a:bodyPr>
          <a:lstStyle/>
          <a:p>
            <a:pPr defTabSz="1219246" fontAlgn="base">
              <a:spcBef>
                <a:spcPct val="0"/>
              </a:spcBef>
            </a:pPr>
            <a:r>
              <a:rPr lang="en-US" sz="714" dirty="0">
                <a:solidFill>
                  <a:schemeClr val="accent5"/>
                </a:solidFill>
                <a:cs typeface="Calibri Light" panose="020F0302020204030204" pitchFamily="34" charset="0"/>
              </a:rPr>
              <a:t>Gasification with sludge only (#8) is heavily dependent on the Logan trial, whereas #3 has been proven at the Yorkshire Water Huddersfield facility.</a:t>
            </a:r>
          </a:p>
        </p:txBody>
      </p:sp>
      <p:cxnSp>
        <p:nvCxnSpPr>
          <p:cNvPr id="291" name="Straight Connector 290">
            <a:extLst>
              <a:ext uri="{FF2B5EF4-FFF2-40B4-BE49-F238E27FC236}">
                <a16:creationId xmlns:a16="http://schemas.microsoft.com/office/drawing/2014/main" id="{1CB77F84-21E8-446A-80FB-90C1758AF857}"/>
              </a:ext>
            </a:extLst>
          </p:cNvPr>
          <p:cNvCxnSpPr>
            <a:cxnSpLocks/>
          </p:cNvCxnSpPr>
          <p:nvPr/>
        </p:nvCxnSpPr>
        <p:spPr>
          <a:xfrm flipV="1">
            <a:off x="5319426" y="3361052"/>
            <a:ext cx="0" cy="53129"/>
          </a:xfrm>
          <a:prstGeom prst="line">
            <a:avLst/>
          </a:prstGeom>
          <a:ln w="50800">
            <a:solidFill>
              <a:schemeClr val="accent5"/>
            </a:solidFill>
            <a:headEnd type="arrow"/>
            <a:tailEnd type="none" w="lg" len="sm"/>
          </a:ln>
        </p:spPr>
        <p:style>
          <a:lnRef idx="1">
            <a:schemeClr val="accent1"/>
          </a:lnRef>
          <a:fillRef idx="0">
            <a:schemeClr val="accent1"/>
          </a:fillRef>
          <a:effectRef idx="0">
            <a:schemeClr val="accent1"/>
          </a:effectRef>
          <a:fontRef idx="minor">
            <a:schemeClr val="tx1"/>
          </a:fontRef>
        </p:style>
      </p:cxnSp>
      <p:sp>
        <p:nvSpPr>
          <p:cNvPr id="315" name="Shape 1399">
            <a:extLst>
              <a:ext uri="{FF2B5EF4-FFF2-40B4-BE49-F238E27FC236}">
                <a16:creationId xmlns:a16="http://schemas.microsoft.com/office/drawing/2014/main" id="{5A662DEC-454F-49DD-9523-74E0693E6D02}"/>
              </a:ext>
            </a:extLst>
          </p:cNvPr>
          <p:cNvSpPr/>
          <p:nvPr/>
        </p:nvSpPr>
        <p:spPr>
          <a:xfrm>
            <a:off x="11421421" y="1511113"/>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2</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17" name="Shape 1399">
            <a:extLst>
              <a:ext uri="{FF2B5EF4-FFF2-40B4-BE49-F238E27FC236}">
                <a16:creationId xmlns:a16="http://schemas.microsoft.com/office/drawing/2014/main" id="{45CCC810-7670-40FE-8975-8F963CB97556}"/>
              </a:ext>
            </a:extLst>
          </p:cNvPr>
          <p:cNvSpPr/>
          <p:nvPr/>
        </p:nvSpPr>
        <p:spPr>
          <a:xfrm>
            <a:off x="11421421" y="2785263"/>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1</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18" name="Shape 1399">
            <a:extLst>
              <a:ext uri="{FF2B5EF4-FFF2-40B4-BE49-F238E27FC236}">
                <a16:creationId xmlns:a16="http://schemas.microsoft.com/office/drawing/2014/main" id="{AFBF3948-5973-446F-9484-6860F7945A5F}"/>
              </a:ext>
            </a:extLst>
          </p:cNvPr>
          <p:cNvSpPr/>
          <p:nvPr/>
        </p:nvSpPr>
        <p:spPr>
          <a:xfrm>
            <a:off x="11421421" y="4282938"/>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3</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19" name="Shape 1399">
            <a:extLst>
              <a:ext uri="{FF2B5EF4-FFF2-40B4-BE49-F238E27FC236}">
                <a16:creationId xmlns:a16="http://schemas.microsoft.com/office/drawing/2014/main" id="{F866E629-A50C-482D-A3C4-51292C9C2882}"/>
              </a:ext>
            </a:extLst>
          </p:cNvPr>
          <p:cNvSpPr/>
          <p:nvPr/>
        </p:nvSpPr>
        <p:spPr>
          <a:xfrm>
            <a:off x="11421421" y="3241928"/>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7</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20" name="Shape 1399">
            <a:extLst>
              <a:ext uri="{FF2B5EF4-FFF2-40B4-BE49-F238E27FC236}">
                <a16:creationId xmlns:a16="http://schemas.microsoft.com/office/drawing/2014/main" id="{5DB0D72A-C4B7-40F8-AB66-602E1BF1D735}"/>
              </a:ext>
            </a:extLst>
          </p:cNvPr>
          <p:cNvSpPr/>
          <p:nvPr/>
        </p:nvSpPr>
        <p:spPr>
          <a:xfrm>
            <a:off x="11421421" y="4761323"/>
            <a:ext cx="384727" cy="415674"/>
          </a:xfrm>
          <a:prstGeom prst="round2DiagRect">
            <a:avLst/>
          </a:prstGeom>
          <a:noFill/>
          <a:ln w="635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pt-BR" sz="900" cap="none" dirty="0">
                <a:solidFill>
                  <a:schemeClr val="bg1">
                    <a:lumMod val="85000"/>
                  </a:schemeClr>
                </a:solidFill>
                <a:latin typeface="Arial" panose="020B0604020202020204" pitchFamily="34" charset="0"/>
                <a:cs typeface="Arial" panose="020B0604020202020204" pitchFamily="34" charset="0"/>
              </a:rPr>
              <a:t>8</a:t>
            </a:r>
            <a:endParaRPr lang="en-AU" sz="900" cap="none" dirty="0">
              <a:solidFill>
                <a:schemeClr val="bg1">
                  <a:lumMod val="85000"/>
                </a:schemeClr>
              </a:solidFill>
              <a:latin typeface="Arial" panose="020B0604020202020204" pitchFamily="34" charset="0"/>
              <a:cs typeface="Arial" panose="020B0604020202020204" pitchFamily="34" charset="0"/>
            </a:endParaRPr>
          </a:p>
        </p:txBody>
      </p:sp>
      <p:sp>
        <p:nvSpPr>
          <p:cNvPr id="321" name="Rounded Rectangle 7">
            <a:extLst>
              <a:ext uri="{FF2B5EF4-FFF2-40B4-BE49-F238E27FC236}">
                <a16:creationId xmlns:a16="http://schemas.microsoft.com/office/drawing/2014/main" id="{719C300E-2CBB-4453-B72B-A8180F37C754}"/>
              </a:ext>
            </a:extLst>
          </p:cNvPr>
          <p:cNvSpPr/>
          <p:nvPr/>
        </p:nvSpPr>
        <p:spPr>
          <a:xfrm>
            <a:off x="541097" y="652696"/>
            <a:ext cx="2160240" cy="191316"/>
          </a:xfrm>
          <a:prstGeom prst="roundRect">
            <a:avLst>
              <a:gd name="adj" fmla="val 50000"/>
            </a:avLst>
          </a:prstGeom>
          <a:solidFill>
            <a:schemeClr val="accent5">
              <a:lumMod val="75000"/>
            </a:schemeClr>
          </a:solidFill>
          <a:ln w="25400" cap="flat" cmpd="sng" algn="ctr">
            <a:noFill/>
            <a:prstDash val="solid"/>
          </a:ln>
          <a:effectLst/>
        </p:spPr>
        <p:txBody>
          <a:bodyPr rtlCol="0" anchor="ctr"/>
          <a:lstStyle/>
          <a:p>
            <a:pPr defTabSz="653156" fontAlgn="base">
              <a:spcBef>
                <a:spcPct val="0"/>
              </a:spcBef>
              <a:spcAft>
                <a:spcPct val="0"/>
              </a:spcAft>
              <a:defRPr/>
            </a:pPr>
            <a:r>
              <a:rPr lang="en-US" sz="1143" b="1" kern="0" dirty="0">
                <a:solidFill>
                  <a:schemeClr val="bg1"/>
                </a:solidFill>
                <a:latin typeface="+mj-lt"/>
                <a:cs typeface="Calibri" panose="020F0502020204030204" pitchFamily="34" charset="0"/>
              </a:rPr>
              <a:t>OPTIONS</a:t>
            </a:r>
            <a:endParaRPr lang="en-AU" sz="1143" b="1" kern="0" dirty="0">
              <a:solidFill>
                <a:schemeClr val="bg1"/>
              </a:solidFill>
              <a:latin typeface="+mj-lt"/>
              <a:cs typeface="Calibri" panose="020F0502020204030204" pitchFamily="34" charset="0"/>
            </a:endParaRPr>
          </a:p>
        </p:txBody>
      </p:sp>
      <p:sp>
        <p:nvSpPr>
          <p:cNvPr id="92" name="Rectangle 91">
            <a:extLst>
              <a:ext uri="{FF2B5EF4-FFF2-40B4-BE49-F238E27FC236}">
                <a16:creationId xmlns:a16="http://schemas.microsoft.com/office/drawing/2014/main" id="{49CBD15B-8DEB-4CD0-A2B7-A6D0484C926E}"/>
              </a:ext>
            </a:extLst>
          </p:cNvPr>
          <p:cNvSpPr/>
          <p:nvPr/>
        </p:nvSpPr>
        <p:spPr>
          <a:xfrm>
            <a:off x="5506442" y="4282938"/>
            <a:ext cx="3099379" cy="202235"/>
          </a:xfrm>
          <a:prstGeom prst="rect">
            <a:avLst/>
          </a:prstGeom>
          <a:noFill/>
        </p:spPr>
        <p:txBody>
          <a:bodyPr wrap="square">
            <a:spAutoFit/>
          </a:bodyPr>
          <a:lstStyle/>
          <a:p>
            <a:pPr defTabSz="1219246" fontAlgn="base">
              <a:spcBef>
                <a:spcPct val="0"/>
              </a:spcBef>
            </a:pPr>
            <a:r>
              <a:rPr lang="en-US" sz="714" dirty="0">
                <a:solidFill>
                  <a:schemeClr val="accent5"/>
                </a:solidFill>
                <a:cs typeface="Calibri Light" panose="020F0302020204030204" pitchFamily="34" charset="0"/>
              </a:rPr>
              <a:t>Option #3 versus #8 also dependent on price/availability of wood chip</a:t>
            </a:r>
          </a:p>
        </p:txBody>
      </p:sp>
      <p:sp>
        <p:nvSpPr>
          <p:cNvPr id="102" name="Rectangle: Rounded Corners 101">
            <a:extLst>
              <a:ext uri="{FF2B5EF4-FFF2-40B4-BE49-F238E27FC236}">
                <a16:creationId xmlns:a16="http://schemas.microsoft.com/office/drawing/2014/main" id="{CFB23C93-4D34-420C-92B3-0FEA9F181A31}"/>
              </a:ext>
            </a:extLst>
          </p:cNvPr>
          <p:cNvSpPr/>
          <p:nvPr/>
        </p:nvSpPr>
        <p:spPr>
          <a:xfrm>
            <a:off x="10176197" y="4387179"/>
            <a:ext cx="192854" cy="197426"/>
          </a:xfrm>
          <a:prstGeom prst="roundRect">
            <a:avLst>
              <a:gd name="adj" fmla="val 50000"/>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103" name="Rectangle 102">
            <a:extLst>
              <a:ext uri="{FF2B5EF4-FFF2-40B4-BE49-F238E27FC236}">
                <a16:creationId xmlns:a16="http://schemas.microsoft.com/office/drawing/2014/main" id="{AE3CB684-D093-47FC-923B-E64ADD529F26}"/>
              </a:ext>
            </a:extLst>
          </p:cNvPr>
          <p:cNvSpPr/>
          <p:nvPr/>
        </p:nvSpPr>
        <p:spPr>
          <a:xfrm>
            <a:off x="9736056" y="4610754"/>
            <a:ext cx="2066140" cy="202235"/>
          </a:xfrm>
          <a:prstGeom prst="rect">
            <a:avLst/>
          </a:prstGeom>
          <a:noFill/>
        </p:spPr>
        <p:txBody>
          <a:bodyPr wrap="square">
            <a:spAutoFit/>
          </a:bodyPr>
          <a:lstStyle/>
          <a:p>
            <a:pPr defTabSz="1219246" fontAlgn="base">
              <a:spcBef>
                <a:spcPct val="0"/>
              </a:spcBef>
            </a:pPr>
            <a:r>
              <a:rPr lang="en-US" sz="714" dirty="0">
                <a:solidFill>
                  <a:schemeClr val="bg2">
                    <a:lumMod val="75000"/>
                  </a:schemeClr>
                </a:solidFill>
                <a:cs typeface="Calibri Light" panose="020F0302020204030204" pitchFamily="34" charset="0"/>
              </a:rPr>
              <a:t>No impact on options 3 &amp; 8</a:t>
            </a:r>
          </a:p>
        </p:txBody>
      </p:sp>
      <p:cxnSp>
        <p:nvCxnSpPr>
          <p:cNvPr id="110" name="Straight Connector 109">
            <a:extLst>
              <a:ext uri="{FF2B5EF4-FFF2-40B4-BE49-F238E27FC236}">
                <a16:creationId xmlns:a16="http://schemas.microsoft.com/office/drawing/2014/main" id="{2093F4C1-5B7D-4B1C-B285-64D5E529EFF0}"/>
              </a:ext>
            </a:extLst>
          </p:cNvPr>
          <p:cNvCxnSpPr>
            <a:cxnSpLocks/>
            <a:endCxn id="106" idx="7"/>
          </p:cNvCxnSpPr>
          <p:nvPr/>
        </p:nvCxnSpPr>
        <p:spPr>
          <a:xfrm flipH="1">
            <a:off x="5387663" y="4140917"/>
            <a:ext cx="212397" cy="288179"/>
          </a:xfrm>
          <a:prstGeom prst="line">
            <a:avLst/>
          </a:prstGeom>
          <a:ln w="12700">
            <a:solidFill>
              <a:schemeClr val="accent5"/>
            </a:solidFill>
            <a:prstDash val="dashDot"/>
            <a:headEnd w="lg" len="lg"/>
            <a:tailEnd type="triangle"/>
          </a:ln>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206C25AD-7492-4E7A-9F72-9C3642E1674A}"/>
              </a:ext>
            </a:extLst>
          </p:cNvPr>
          <p:cNvCxnSpPr>
            <a:cxnSpLocks/>
          </p:cNvCxnSpPr>
          <p:nvPr/>
        </p:nvCxnSpPr>
        <p:spPr>
          <a:xfrm>
            <a:off x="550073" y="6291410"/>
            <a:ext cx="514286" cy="0"/>
          </a:xfrm>
          <a:prstGeom prst="line">
            <a:avLst/>
          </a:prstGeom>
          <a:ln w="50800">
            <a:solidFill>
              <a:schemeClr val="accent5"/>
            </a:solidFill>
            <a:tailEnd type="triangle" w="lg" len="sm"/>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BF526F48-5FFC-493E-B2D4-2E0FDBBB6097}"/>
              </a:ext>
            </a:extLst>
          </p:cNvPr>
          <p:cNvSpPr/>
          <p:nvPr/>
        </p:nvSpPr>
        <p:spPr>
          <a:xfrm>
            <a:off x="1175523" y="6230936"/>
            <a:ext cx="1381199"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Preferred option pathways</a:t>
            </a:r>
          </a:p>
        </p:txBody>
      </p:sp>
      <p:cxnSp>
        <p:nvCxnSpPr>
          <p:cNvPr id="77" name="Straight Connector 76">
            <a:extLst>
              <a:ext uri="{FF2B5EF4-FFF2-40B4-BE49-F238E27FC236}">
                <a16:creationId xmlns:a16="http://schemas.microsoft.com/office/drawing/2014/main" id="{6C17867A-42C2-4442-9315-65C83F635A49}"/>
              </a:ext>
            </a:extLst>
          </p:cNvPr>
          <p:cNvCxnSpPr>
            <a:cxnSpLocks/>
          </p:cNvCxnSpPr>
          <p:nvPr/>
        </p:nvCxnSpPr>
        <p:spPr>
          <a:xfrm>
            <a:off x="548517" y="6506584"/>
            <a:ext cx="514286" cy="0"/>
          </a:xfrm>
          <a:prstGeom prst="line">
            <a:avLst/>
          </a:prstGeom>
          <a:ln w="34925">
            <a:solidFill>
              <a:schemeClr val="bg1">
                <a:lumMod val="75000"/>
              </a:schemeClr>
            </a:solidFill>
            <a:tailEnd type="triangle" w="lg" len="sm"/>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E9888360-DFD2-4692-A3DC-C432D247E458}"/>
              </a:ext>
            </a:extLst>
          </p:cNvPr>
          <p:cNvSpPr/>
          <p:nvPr/>
        </p:nvSpPr>
        <p:spPr>
          <a:xfrm>
            <a:off x="1175523" y="6413152"/>
            <a:ext cx="1306464"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Possible option pathways</a:t>
            </a:r>
          </a:p>
        </p:txBody>
      </p:sp>
      <p:sp>
        <p:nvSpPr>
          <p:cNvPr id="79" name="Oval 78">
            <a:extLst>
              <a:ext uri="{FF2B5EF4-FFF2-40B4-BE49-F238E27FC236}">
                <a16:creationId xmlns:a16="http://schemas.microsoft.com/office/drawing/2014/main" id="{87FA9D1C-059C-4817-B6B8-E91C2CB81E38}"/>
              </a:ext>
            </a:extLst>
          </p:cNvPr>
          <p:cNvSpPr/>
          <p:nvPr/>
        </p:nvSpPr>
        <p:spPr>
          <a:xfrm>
            <a:off x="2490417" y="6267109"/>
            <a:ext cx="192857" cy="192857"/>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80" name="Rectangle 79">
            <a:extLst>
              <a:ext uri="{FF2B5EF4-FFF2-40B4-BE49-F238E27FC236}">
                <a16:creationId xmlns:a16="http://schemas.microsoft.com/office/drawing/2014/main" id="{CD3E1829-A4A5-404C-9721-2E3ED95EC74B}"/>
              </a:ext>
            </a:extLst>
          </p:cNvPr>
          <p:cNvSpPr/>
          <p:nvPr/>
        </p:nvSpPr>
        <p:spPr>
          <a:xfrm>
            <a:off x="2773426" y="6278858"/>
            <a:ext cx="1098190"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Key decision points</a:t>
            </a:r>
          </a:p>
        </p:txBody>
      </p:sp>
      <p:sp>
        <p:nvSpPr>
          <p:cNvPr id="81" name="Rounded Rectangle 7">
            <a:extLst>
              <a:ext uri="{FF2B5EF4-FFF2-40B4-BE49-F238E27FC236}">
                <a16:creationId xmlns:a16="http://schemas.microsoft.com/office/drawing/2014/main" id="{0A7A5C43-FCEB-448B-B0DB-BF256A8408C9}"/>
              </a:ext>
            </a:extLst>
          </p:cNvPr>
          <p:cNvSpPr/>
          <p:nvPr/>
        </p:nvSpPr>
        <p:spPr>
          <a:xfrm>
            <a:off x="509454" y="5762939"/>
            <a:ext cx="3153936" cy="188684"/>
          </a:xfrm>
          <a:prstGeom prst="roundRect">
            <a:avLst>
              <a:gd name="adj" fmla="val 50000"/>
            </a:avLst>
          </a:prstGeom>
          <a:solidFill>
            <a:schemeClr val="accent5">
              <a:lumMod val="50000"/>
            </a:schemeClr>
          </a:solidFill>
          <a:ln w="25400" cap="flat" cmpd="sng" algn="ctr">
            <a:noFill/>
            <a:prstDash val="solid"/>
          </a:ln>
          <a:effectLst/>
        </p:spPr>
        <p:txBody>
          <a:bodyPr rtlCol="0" anchor="ctr"/>
          <a:lstStyle/>
          <a:p>
            <a:pPr defTabSz="653156" fontAlgn="base">
              <a:spcBef>
                <a:spcPct val="0"/>
              </a:spcBef>
              <a:spcAft>
                <a:spcPct val="0"/>
              </a:spcAft>
              <a:defRPr/>
            </a:pPr>
            <a:r>
              <a:rPr lang="en-US" sz="1143" b="1" kern="0" dirty="0">
                <a:solidFill>
                  <a:schemeClr val="bg1"/>
                </a:solidFill>
                <a:latin typeface="+mj-lt"/>
                <a:cs typeface="Calibri" panose="020F0502020204030204" pitchFamily="34" charset="0"/>
              </a:rPr>
              <a:t>LEGEND</a:t>
            </a:r>
            <a:endParaRPr lang="en-AU" sz="1143" b="1" kern="0" dirty="0">
              <a:solidFill>
                <a:schemeClr val="bg1"/>
              </a:solidFill>
              <a:latin typeface="+mj-lt"/>
              <a:cs typeface="Calibri" panose="020F0502020204030204" pitchFamily="34" charset="0"/>
            </a:endParaRPr>
          </a:p>
        </p:txBody>
      </p:sp>
      <p:sp>
        <p:nvSpPr>
          <p:cNvPr id="82" name="Rounded Rectangle 7">
            <a:extLst>
              <a:ext uri="{FF2B5EF4-FFF2-40B4-BE49-F238E27FC236}">
                <a16:creationId xmlns:a16="http://schemas.microsoft.com/office/drawing/2014/main" id="{1C7C9F59-A1F4-4DE0-B74B-B5087AF72F3F}"/>
              </a:ext>
            </a:extLst>
          </p:cNvPr>
          <p:cNvSpPr/>
          <p:nvPr/>
        </p:nvSpPr>
        <p:spPr>
          <a:xfrm>
            <a:off x="4191347" y="5743870"/>
            <a:ext cx="1904654" cy="191316"/>
          </a:xfrm>
          <a:prstGeom prst="roundRect">
            <a:avLst>
              <a:gd name="adj" fmla="val 50000"/>
            </a:avLst>
          </a:prstGeom>
          <a:solidFill>
            <a:schemeClr val="accent5">
              <a:lumMod val="50000"/>
            </a:schemeClr>
          </a:solidFill>
          <a:ln w="25400" cap="flat" cmpd="sng" algn="ctr">
            <a:noFill/>
            <a:prstDash val="solid"/>
          </a:ln>
          <a:effectLst/>
        </p:spPr>
        <p:txBody>
          <a:bodyPr rtlCol="0" anchor="ctr"/>
          <a:lstStyle/>
          <a:p>
            <a:pPr defTabSz="653156" fontAlgn="base">
              <a:spcBef>
                <a:spcPct val="0"/>
              </a:spcBef>
              <a:spcAft>
                <a:spcPct val="0"/>
              </a:spcAft>
              <a:defRPr/>
            </a:pPr>
            <a:r>
              <a:rPr lang="en-US" sz="1143" b="1" kern="0" dirty="0">
                <a:solidFill>
                  <a:schemeClr val="bg1"/>
                </a:solidFill>
                <a:latin typeface="+mj-lt"/>
                <a:cs typeface="Calibri" panose="020F0502020204030204" pitchFamily="34" charset="0"/>
              </a:rPr>
              <a:t>NOTES</a:t>
            </a:r>
            <a:endParaRPr lang="en-AU" sz="1143" b="1" kern="0" dirty="0">
              <a:solidFill>
                <a:schemeClr val="bg1"/>
              </a:solidFill>
              <a:latin typeface="+mj-lt"/>
              <a:cs typeface="Calibri" panose="020F0502020204030204" pitchFamily="34" charset="0"/>
            </a:endParaRPr>
          </a:p>
        </p:txBody>
      </p:sp>
      <p:sp>
        <p:nvSpPr>
          <p:cNvPr id="83" name="Rectangle 82">
            <a:extLst>
              <a:ext uri="{FF2B5EF4-FFF2-40B4-BE49-F238E27FC236}">
                <a16:creationId xmlns:a16="http://schemas.microsoft.com/office/drawing/2014/main" id="{A78B5A9D-833E-402D-87E4-80EFAC39CEF3}"/>
              </a:ext>
            </a:extLst>
          </p:cNvPr>
          <p:cNvSpPr/>
          <p:nvPr/>
        </p:nvSpPr>
        <p:spPr>
          <a:xfrm>
            <a:off x="4157106" y="6029544"/>
            <a:ext cx="8481443" cy="202235"/>
          </a:xfrm>
          <a:prstGeom prst="rect">
            <a:avLst/>
          </a:prstGeom>
          <a:noFill/>
        </p:spPr>
        <p:txBody>
          <a:bodyPr wrap="square">
            <a:spAutoFit/>
          </a:bodyPr>
          <a:lstStyle/>
          <a:p>
            <a:pPr marL="163289" indent="-163289" defTabSz="1219246" fontAlgn="base">
              <a:spcBef>
                <a:spcPct val="0"/>
              </a:spcBef>
              <a:buAutoNum type="arabicPeriod"/>
            </a:pPr>
            <a:r>
              <a:rPr lang="en-US" sz="714" dirty="0">
                <a:solidFill>
                  <a:schemeClr val="tx1">
                    <a:lumMod val="75000"/>
                    <a:lumOff val="25000"/>
                  </a:schemeClr>
                </a:solidFill>
                <a:cs typeface="Calibri Light" panose="020F0302020204030204" pitchFamily="34" charset="0"/>
              </a:rPr>
              <a:t>Not all options are represented.</a:t>
            </a:r>
          </a:p>
        </p:txBody>
      </p:sp>
      <p:cxnSp>
        <p:nvCxnSpPr>
          <p:cNvPr id="85" name="Straight Connector 84">
            <a:extLst>
              <a:ext uri="{FF2B5EF4-FFF2-40B4-BE49-F238E27FC236}">
                <a16:creationId xmlns:a16="http://schemas.microsoft.com/office/drawing/2014/main" id="{FE2D1FD1-C9FC-4130-8CDB-0673C795F725}"/>
              </a:ext>
            </a:extLst>
          </p:cNvPr>
          <p:cNvCxnSpPr>
            <a:cxnSpLocks/>
          </p:cNvCxnSpPr>
          <p:nvPr/>
        </p:nvCxnSpPr>
        <p:spPr>
          <a:xfrm>
            <a:off x="525899" y="6045054"/>
            <a:ext cx="536904" cy="0"/>
          </a:xfrm>
          <a:prstGeom prst="line">
            <a:avLst/>
          </a:prstGeom>
          <a:ln w="50800">
            <a:solidFill>
              <a:schemeClr val="accent5"/>
            </a:solidFill>
            <a:prstDash val="dash"/>
            <a:tailEnd type="none" w="lg" len="sm"/>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AF23DB3C-C58C-499F-9050-66C91F4D1253}"/>
              </a:ext>
            </a:extLst>
          </p:cNvPr>
          <p:cNvSpPr/>
          <p:nvPr/>
        </p:nvSpPr>
        <p:spPr>
          <a:xfrm>
            <a:off x="1175523" y="5966183"/>
            <a:ext cx="1381199"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Monitor</a:t>
            </a:r>
          </a:p>
        </p:txBody>
      </p:sp>
      <p:sp>
        <p:nvSpPr>
          <p:cNvPr id="91" name="Rectangle 90">
            <a:extLst>
              <a:ext uri="{FF2B5EF4-FFF2-40B4-BE49-F238E27FC236}">
                <a16:creationId xmlns:a16="http://schemas.microsoft.com/office/drawing/2014/main" id="{AEE439F7-5F20-456E-A211-AD0B6D0AE6F2}"/>
              </a:ext>
            </a:extLst>
          </p:cNvPr>
          <p:cNvSpPr/>
          <p:nvPr/>
        </p:nvSpPr>
        <p:spPr>
          <a:xfrm>
            <a:off x="2736170" y="5997374"/>
            <a:ext cx="1098190" cy="202235"/>
          </a:xfrm>
          <a:prstGeom prst="rect">
            <a:avLst/>
          </a:prstGeom>
          <a:noFill/>
        </p:spPr>
        <p:txBody>
          <a:bodyPr wrap="square">
            <a:spAutoFit/>
          </a:bodyPr>
          <a:lstStyle/>
          <a:p>
            <a:pPr defTabSz="1219246" fontAlgn="base">
              <a:spcBef>
                <a:spcPct val="0"/>
              </a:spcBef>
            </a:pPr>
            <a:r>
              <a:rPr lang="en-US" sz="714" dirty="0">
                <a:solidFill>
                  <a:schemeClr val="tx1">
                    <a:lumMod val="75000"/>
                    <a:lumOff val="25000"/>
                  </a:schemeClr>
                </a:solidFill>
                <a:cs typeface="Calibri Light" panose="020F0302020204030204" pitchFamily="34" charset="0"/>
              </a:rPr>
              <a:t>Minor decision points</a:t>
            </a:r>
          </a:p>
        </p:txBody>
      </p:sp>
      <p:sp>
        <p:nvSpPr>
          <p:cNvPr id="93" name="Oval 92">
            <a:extLst>
              <a:ext uri="{FF2B5EF4-FFF2-40B4-BE49-F238E27FC236}">
                <a16:creationId xmlns:a16="http://schemas.microsoft.com/office/drawing/2014/main" id="{C6E1CDBE-82C8-43F3-972C-0D09046FF442}"/>
              </a:ext>
            </a:extLst>
          </p:cNvPr>
          <p:cNvSpPr/>
          <p:nvPr/>
        </p:nvSpPr>
        <p:spPr>
          <a:xfrm>
            <a:off x="2474914" y="5993777"/>
            <a:ext cx="192857" cy="192857"/>
          </a:xfrm>
          <a:prstGeom prst="ellipse">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46" fontAlgn="base">
              <a:spcBef>
                <a:spcPct val="0"/>
              </a:spcBef>
              <a:spcAft>
                <a:spcPct val="0"/>
              </a:spcAft>
            </a:pPr>
            <a:endParaRPr lang="en-AU" sz="2134">
              <a:solidFill>
                <a:prstClr val="white"/>
              </a:solidFill>
              <a:latin typeface="Arial"/>
            </a:endParaRPr>
          </a:p>
        </p:txBody>
      </p:sp>
      <p:sp>
        <p:nvSpPr>
          <p:cNvPr id="8" name="TextBox 7">
            <a:extLst>
              <a:ext uri="{FF2B5EF4-FFF2-40B4-BE49-F238E27FC236}">
                <a16:creationId xmlns:a16="http://schemas.microsoft.com/office/drawing/2014/main" id="{0B06BE12-E121-61C1-51E9-35346394E8D4}"/>
              </a:ext>
            </a:extLst>
          </p:cNvPr>
          <p:cNvSpPr txBox="1"/>
          <p:nvPr/>
        </p:nvSpPr>
        <p:spPr>
          <a:xfrm>
            <a:off x="2270023" y="69289"/>
            <a:ext cx="7651955" cy="523220"/>
          </a:xfrm>
          <a:prstGeom prst="rect">
            <a:avLst/>
          </a:prstGeom>
          <a:noFill/>
        </p:spPr>
        <p:txBody>
          <a:bodyPr wrap="square" rtlCol="0">
            <a:spAutoFit/>
          </a:bodyPr>
          <a:lstStyle/>
          <a:p>
            <a:pPr algn="ctr">
              <a:spcAft>
                <a:spcPts val="1200"/>
              </a:spcAft>
            </a:pPr>
            <a:r>
              <a:rPr lang="en-AU" sz="2800" b="1" dirty="0">
                <a:solidFill>
                  <a:srgbClr val="1F59A9"/>
                </a:solidFill>
                <a:latin typeface="Arial" panose="020B0604020202020204" pitchFamily="34" charset="0"/>
                <a:cs typeface="Arial" panose="020B0604020202020204" pitchFamily="34" charset="0"/>
              </a:rPr>
              <a:t>Example Option Pathway Diagram</a:t>
            </a:r>
          </a:p>
        </p:txBody>
      </p:sp>
    </p:spTree>
    <p:extLst>
      <p:ext uri="{BB962C8B-B14F-4D97-AF65-F5344CB8AC3E}">
        <p14:creationId xmlns:p14="http://schemas.microsoft.com/office/powerpoint/2010/main" val="1450837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A91A3B-F2BE-EDBC-BEF2-E53582F81E39}"/>
              </a:ext>
            </a:extLst>
          </p:cNvPr>
          <p:cNvSpPr txBox="1"/>
          <p:nvPr/>
        </p:nvSpPr>
        <p:spPr>
          <a:xfrm>
            <a:off x="554174" y="1730638"/>
            <a:ext cx="10586265" cy="498598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Options assessed relative to BAU (decentralised aerobic digestion)</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Iterative approach:</a:t>
            </a:r>
          </a:p>
          <a:p>
            <a:pPr marL="971550" lvl="1" indent="-514350">
              <a:spcAft>
                <a:spcPts val="600"/>
              </a:spcAft>
              <a:buFont typeface="+mj-lt"/>
              <a:buAutoNum type="arabicPeriod"/>
            </a:pPr>
            <a:r>
              <a:rPr lang="en-AU" sz="3200" dirty="0">
                <a:latin typeface="Arial" panose="020B0604020202020204" pitchFamily="34" charset="0"/>
                <a:cs typeface="Arial" panose="020B0604020202020204" pitchFamily="34" charset="0"/>
              </a:rPr>
              <a:t>Compare technologies, compare sites, consider multiple site options, consider co-treatment with organic waste</a:t>
            </a:r>
          </a:p>
          <a:p>
            <a:pPr marL="971550" lvl="1" indent="-514350">
              <a:spcAft>
                <a:spcPts val="600"/>
              </a:spcAft>
              <a:buFont typeface="+mj-lt"/>
              <a:buAutoNum type="arabicPeriod"/>
            </a:pPr>
            <a:r>
              <a:rPr lang="en-AU" sz="3200" dirty="0">
                <a:latin typeface="Arial" panose="020B0604020202020204" pitchFamily="34" charset="0"/>
                <a:cs typeface="Arial" panose="020B0604020202020204" pitchFamily="34" charset="0"/>
              </a:rPr>
              <a:t>Select preferred technology</a:t>
            </a:r>
          </a:p>
          <a:p>
            <a:pPr marL="971550" lvl="1" indent="-514350">
              <a:spcAft>
                <a:spcPts val="600"/>
              </a:spcAft>
              <a:buFont typeface="+mj-lt"/>
              <a:buAutoNum type="arabicPeriod"/>
            </a:pPr>
            <a:r>
              <a:rPr lang="en-AU" sz="3200" dirty="0">
                <a:latin typeface="Arial" panose="020B0604020202020204" pitchFamily="34" charset="0"/>
                <a:cs typeface="Arial" panose="020B0604020202020204" pitchFamily="34" charset="0"/>
              </a:rPr>
              <a:t>Select preferred location</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46ADE1B-9722-887A-5848-646D9E0CD231}"/>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Cost-Benefit Analysis</a:t>
            </a:r>
          </a:p>
        </p:txBody>
      </p:sp>
    </p:spTree>
    <p:extLst>
      <p:ext uri="{BB962C8B-B14F-4D97-AF65-F5344CB8AC3E}">
        <p14:creationId xmlns:p14="http://schemas.microsoft.com/office/powerpoint/2010/main" val="1656718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7D008-1E60-8FA3-B01B-774666A48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764" y="1397873"/>
            <a:ext cx="7509351" cy="4922151"/>
          </a:xfrm>
          <a:prstGeom prst="rect">
            <a:avLst/>
          </a:prstGeom>
          <a:noFill/>
        </p:spPr>
      </p:pic>
      <p:sp>
        <p:nvSpPr>
          <p:cNvPr id="5" name="TextBox 4">
            <a:extLst>
              <a:ext uri="{FF2B5EF4-FFF2-40B4-BE49-F238E27FC236}">
                <a16:creationId xmlns:a16="http://schemas.microsoft.com/office/drawing/2014/main" id="{C54CAFEC-9BA1-8354-582D-26F5594EAFE3}"/>
              </a:ext>
            </a:extLst>
          </p:cNvPr>
          <p:cNvSpPr txBox="1"/>
          <p:nvPr/>
        </p:nvSpPr>
        <p:spPr>
          <a:xfrm>
            <a:off x="554175" y="1730638"/>
            <a:ext cx="3499665" cy="437042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Centralised options have lower lifecycle cost than BAU</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Thermal treatment has higher  uncertainty and implementation risk</a:t>
            </a:r>
          </a:p>
        </p:txBody>
      </p:sp>
      <p:sp>
        <p:nvSpPr>
          <p:cNvPr id="7" name="TextBox 6">
            <a:extLst>
              <a:ext uri="{FF2B5EF4-FFF2-40B4-BE49-F238E27FC236}">
                <a16:creationId xmlns:a16="http://schemas.microsoft.com/office/drawing/2014/main" id="{C09C8DAD-65F5-A90E-4D48-1BBDBFBECC28}"/>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Cost-Benefit Analysis</a:t>
            </a:r>
          </a:p>
        </p:txBody>
      </p:sp>
    </p:spTree>
    <p:extLst>
      <p:ext uri="{BB962C8B-B14F-4D97-AF65-F5344CB8AC3E}">
        <p14:creationId xmlns:p14="http://schemas.microsoft.com/office/powerpoint/2010/main" val="2379201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4CAFEC-9BA1-8354-582D-26F5594EAFE3}"/>
              </a:ext>
            </a:extLst>
          </p:cNvPr>
          <p:cNvSpPr txBox="1"/>
          <p:nvPr/>
        </p:nvSpPr>
        <p:spPr>
          <a:xfrm>
            <a:off x="554175" y="1730638"/>
            <a:ext cx="4028711" cy="3939540"/>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BAU and THP/MAD require upgrades to address contaminants (e.g. PFAS)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2800" dirty="0">
                <a:latin typeface="Arial" panose="020B0604020202020204" pitchFamily="34" charset="0"/>
                <a:cs typeface="Arial" panose="020B0604020202020204" pitchFamily="34" charset="0"/>
              </a:rPr>
              <a:t>Thermal treatment resilient to changes in contaminant requirements</a:t>
            </a:r>
          </a:p>
        </p:txBody>
      </p:sp>
      <p:sp>
        <p:nvSpPr>
          <p:cNvPr id="7" name="TextBox 6">
            <a:extLst>
              <a:ext uri="{FF2B5EF4-FFF2-40B4-BE49-F238E27FC236}">
                <a16:creationId xmlns:a16="http://schemas.microsoft.com/office/drawing/2014/main" id="{C09C8DAD-65F5-A90E-4D48-1BBDBFBECC28}"/>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Cost-Benefit Analysis</a:t>
            </a:r>
          </a:p>
        </p:txBody>
      </p:sp>
      <p:pic>
        <p:nvPicPr>
          <p:cNvPr id="9" name="Picture 8">
            <a:extLst>
              <a:ext uri="{FF2B5EF4-FFF2-40B4-BE49-F238E27FC236}">
                <a16:creationId xmlns:a16="http://schemas.microsoft.com/office/drawing/2014/main" id="{85517028-B4CC-7947-3442-7867B172BEBE}"/>
              </a:ext>
            </a:extLst>
          </p:cNvPr>
          <p:cNvPicPr>
            <a:picLocks noChangeAspect="1"/>
          </p:cNvPicPr>
          <p:nvPr/>
        </p:nvPicPr>
        <p:blipFill>
          <a:blip r:embed="rId3"/>
          <a:stretch>
            <a:fillRect/>
          </a:stretch>
        </p:blipFill>
        <p:spPr>
          <a:xfrm>
            <a:off x="4876800" y="1375991"/>
            <a:ext cx="7075714" cy="4969604"/>
          </a:xfrm>
          <a:prstGeom prst="rect">
            <a:avLst/>
          </a:prstGeom>
        </p:spPr>
      </p:pic>
    </p:spTree>
    <p:extLst>
      <p:ext uri="{BB962C8B-B14F-4D97-AF65-F5344CB8AC3E}">
        <p14:creationId xmlns:p14="http://schemas.microsoft.com/office/powerpoint/2010/main" val="2402941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784361-1D79-EC09-B1E4-915F5E9F77F4}"/>
              </a:ext>
            </a:extLst>
          </p:cNvPr>
          <p:cNvSpPr/>
          <p:nvPr/>
        </p:nvSpPr>
        <p:spPr>
          <a:xfrm>
            <a:off x="0" y="0"/>
            <a:ext cx="12192000" cy="68580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7D4E3E1D-1335-7C6D-9CC7-D0996F6086AD}"/>
              </a:ext>
            </a:extLst>
          </p:cNvPr>
          <p:cNvSpPr txBox="1"/>
          <p:nvPr/>
        </p:nvSpPr>
        <p:spPr>
          <a:xfrm>
            <a:off x="138187" y="3314699"/>
            <a:ext cx="5760000" cy="3420000"/>
          </a:xfrm>
          <a:prstGeom prst="roundRect">
            <a:avLst>
              <a:gd name="adj" fmla="val 9982"/>
            </a:avLst>
          </a:prstGeom>
          <a:solidFill>
            <a:srgbClr val="1F59A9"/>
          </a:solidFill>
          <a:ln>
            <a:noFill/>
          </a:ln>
        </p:spPr>
        <p:txBody>
          <a:bodyPr wrap="square" anchor="t" anchorCtr="0">
            <a:noAutofit/>
          </a:bodyPr>
          <a:lstStyle/>
          <a:p>
            <a:pPr>
              <a:spcAft>
                <a:spcPts val="600"/>
              </a:spcAft>
            </a:pPr>
            <a:r>
              <a:rPr lang="en-AU" sz="1600" b="1" dirty="0">
                <a:solidFill>
                  <a:schemeClr val="bg1"/>
                </a:solidFill>
                <a:latin typeface="Arial" panose="020B0604020202020204" pitchFamily="34" charset="0"/>
                <a:cs typeface="Arial" panose="020B0604020202020204" pitchFamily="34" charset="0"/>
              </a:rPr>
              <a:t>Current biosolids management approach:</a:t>
            </a:r>
          </a:p>
          <a:p>
            <a:pPr marL="171450" indent="-171450">
              <a:spcAft>
                <a:spcPts val="600"/>
              </a:spcAft>
              <a:buFont typeface="Arial" panose="020B0604020202020204" pitchFamily="34" charset="0"/>
              <a:buChar char="•"/>
            </a:pPr>
            <a:r>
              <a:rPr lang="en-AU" sz="1400" b="1" u="sng" dirty="0">
                <a:solidFill>
                  <a:schemeClr val="bg1"/>
                </a:solidFill>
                <a:latin typeface="Arial" panose="020B0604020202020204" pitchFamily="34" charset="0"/>
                <a:cs typeface="Arial" panose="020B0604020202020204" pitchFamily="34" charset="0"/>
              </a:rPr>
              <a:t>Current production:</a:t>
            </a:r>
            <a:r>
              <a:rPr lang="en-AU" sz="1400" dirty="0">
                <a:solidFill>
                  <a:schemeClr val="bg1"/>
                </a:solidFill>
                <a:latin typeface="Arial" panose="020B0604020202020204" pitchFamily="34" charset="0"/>
                <a:cs typeface="Arial" panose="020B0604020202020204" pitchFamily="34" charset="0"/>
              </a:rPr>
              <a:t> ~45,000 tonnes p.a.</a:t>
            </a:r>
          </a:p>
          <a:p>
            <a:pPr marL="171450" indent="-171450">
              <a:spcAft>
                <a:spcPts val="600"/>
              </a:spcAft>
              <a:buFont typeface="Arial" panose="020B0604020202020204" pitchFamily="34" charset="0"/>
              <a:buChar char="•"/>
            </a:pPr>
            <a:r>
              <a:rPr lang="en-AU" sz="1400" b="1" u="sng" dirty="0">
                <a:solidFill>
                  <a:schemeClr val="bg1"/>
                </a:solidFill>
                <a:latin typeface="Arial" panose="020B0604020202020204" pitchFamily="34" charset="0"/>
                <a:cs typeface="Arial" panose="020B0604020202020204" pitchFamily="34" charset="0"/>
              </a:rPr>
              <a:t>Distribution:</a:t>
            </a:r>
            <a:r>
              <a:rPr lang="en-AU" sz="1400" dirty="0">
                <a:solidFill>
                  <a:schemeClr val="bg1"/>
                </a:solidFill>
                <a:latin typeface="Arial" panose="020B0604020202020204" pitchFamily="34" charset="0"/>
                <a:cs typeface="Arial" panose="020B0604020202020204" pitchFamily="34" charset="0"/>
              </a:rPr>
              <a:t> Biosolids recovered from 16 of HW’s 19 sites, with 80% recovered from 8 sites in the Newcastle, Maitland and Lake Macquarie areas</a:t>
            </a:r>
          </a:p>
          <a:p>
            <a:pPr marL="171450" indent="-171450">
              <a:spcAft>
                <a:spcPts val="600"/>
              </a:spcAft>
              <a:buFont typeface="Arial" panose="020B0604020202020204" pitchFamily="34" charset="0"/>
              <a:buChar char="•"/>
            </a:pPr>
            <a:r>
              <a:rPr lang="en-AU" sz="1400" b="1" u="sng" dirty="0">
                <a:solidFill>
                  <a:schemeClr val="bg1"/>
                </a:solidFill>
                <a:latin typeface="Arial" panose="020B0604020202020204" pitchFamily="34" charset="0"/>
                <a:cs typeface="Arial" panose="020B0604020202020204" pitchFamily="34" charset="0"/>
              </a:rPr>
              <a:t>Treatment:</a:t>
            </a:r>
            <a:r>
              <a:rPr lang="en-AU" sz="1400" dirty="0">
                <a:solidFill>
                  <a:schemeClr val="bg1"/>
                </a:solidFill>
                <a:latin typeface="Arial" panose="020B0604020202020204" pitchFamily="34" charset="0"/>
                <a:cs typeface="Arial" panose="020B0604020202020204" pitchFamily="34" charset="0"/>
              </a:rPr>
              <a:t> Sludge lagoons, aerobic digestion, extended aeration with direct dewatering</a:t>
            </a:r>
          </a:p>
          <a:p>
            <a:pPr marL="171450" indent="-171450">
              <a:spcAft>
                <a:spcPts val="600"/>
              </a:spcAft>
              <a:buFont typeface="Arial" panose="020B0604020202020204" pitchFamily="34" charset="0"/>
              <a:buChar char="•"/>
            </a:pPr>
            <a:r>
              <a:rPr lang="en-AU" sz="1400" b="1" u="sng" dirty="0">
                <a:solidFill>
                  <a:schemeClr val="bg1"/>
                </a:solidFill>
                <a:latin typeface="Arial" panose="020B0604020202020204" pitchFamily="34" charset="0"/>
                <a:cs typeface="Arial" panose="020B0604020202020204" pitchFamily="34" charset="0"/>
              </a:rPr>
              <a:t>End use:</a:t>
            </a:r>
            <a:r>
              <a:rPr lang="en-AU" sz="1400" dirty="0">
                <a:solidFill>
                  <a:schemeClr val="bg1"/>
                </a:solidFill>
                <a:latin typeface="Arial" panose="020B0604020202020204" pitchFamily="34" charset="0"/>
                <a:cs typeface="Arial" panose="020B0604020202020204" pitchFamily="34" charset="0"/>
              </a:rPr>
              <a:t> Agriculture and mine rehabilitation</a:t>
            </a:r>
          </a:p>
        </p:txBody>
      </p:sp>
      <p:sp>
        <p:nvSpPr>
          <p:cNvPr id="5" name="TextBox 4">
            <a:extLst>
              <a:ext uri="{FF2B5EF4-FFF2-40B4-BE49-F238E27FC236}">
                <a16:creationId xmlns:a16="http://schemas.microsoft.com/office/drawing/2014/main" id="{A4F63F2E-C702-50F9-660C-D3B14A9C0F73}"/>
              </a:ext>
            </a:extLst>
          </p:cNvPr>
          <p:cNvSpPr txBox="1"/>
          <p:nvPr/>
        </p:nvSpPr>
        <p:spPr>
          <a:xfrm>
            <a:off x="6287649" y="3314699"/>
            <a:ext cx="5760000" cy="3420000"/>
          </a:xfrm>
          <a:prstGeom prst="roundRect">
            <a:avLst>
              <a:gd name="adj" fmla="val 5868"/>
            </a:avLst>
          </a:prstGeom>
          <a:solidFill>
            <a:srgbClr val="44C8F5"/>
          </a:solidFill>
          <a:ln>
            <a:noFill/>
          </a:ln>
        </p:spPr>
        <p:txBody>
          <a:bodyPr wrap="square" anchor="t" anchorCtr="0">
            <a:noAutofit/>
          </a:bodyPr>
          <a:lstStyle/>
          <a:p>
            <a:pPr>
              <a:spcAft>
                <a:spcPts val="600"/>
              </a:spcAft>
            </a:pPr>
            <a:r>
              <a:rPr lang="en-AU" sz="1600" b="1" dirty="0">
                <a:latin typeface="Arial" panose="020B0604020202020204" pitchFamily="34" charset="0"/>
                <a:cs typeface="Arial" panose="020B0604020202020204" pitchFamily="34" charset="0"/>
              </a:rPr>
              <a:t>New biosolids management approach:</a:t>
            </a:r>
          </a:p>
          <a:p>
            <a:pPr marL="171450" indent="-171450">
              <a:spcAft>
                <a:spcPts val="600"/>
              </a:spcAft>
              <a:buFont typeface="Arial" panose="020B0604020202020204" pitchFamily="34" charset="0"/>
              <a:buChar char="•"/>
            </a:pPr>
            <a:r>
              <a:rPr lang="en-AU" sz="1400" b="1" u="sng" dirty="0">
                <a:latin typeface="Arial" panose="020B0604020202020204" pitchFamily="34" charset="0"/>
                <a:cs typeface="Arial" panose="020B0604020202020204" pitchFamily="34" charset="0"/>
              </a:rPr>
              <a:t>Production at 2050:</a:t>
            </a:r>
            <a:r>
              <a:rPr lang="en-AU" sz="1400" dirty="0">
                <a:latin typeface="Arial" panose="020B0604020202020204" pitchFamily="34" charset="0"/>
                <a:cs typeface="Arial" panose="020B0604020202020204" pitchFamily="34" charset="0"/>
              </a:rPr>
              <a:t> ~20,000 tonnes p.a.</a:t>
            </a:r>
          </a:p>
          <a:p>
            <a:pPr marL="171450" indent="-171450">
              <a:spcAft>
                <a:spcPts val="600"/>
              </a:spcAft>
              <a:buFont typeface="Arial" panose="020B0604020202020204" pitchFamily="34" charset="0"/>
              <a:buChar char="•"/>
            </a:pPr>
            <a:r>
              <a:rPr lang="en-AU" sz="1400" b="1" u="sng" dirty="0">
                <a:latin typeface="Arial" panose="020B0604020202020204" pitchFamily="34" charset="0"/>
                <a:cs typeface="Arial" panose="020B0604020202020204" pitchFamily="34" charset="0"/>
              </a:rPr>
              <a:t>Distribution:</a:t>
            </a:r>
            <a:r>
              <a:rPr lang="en-AU" sz="1400" dirty="0">
                <a:latin typeface="Arial" panose="020B0604020202020204" pitchFamily="34" charset="0"/>
                <a:cs typeface="Arial" panose="020B0604020202020204" pitchFamily="34" charset="0"/>
              </a:rPr>
              <a:t> Sludge from 10 sites trucked to a central location for treatment</a:t>
            </a:r>
          </a:p>
          <a:p>
            <a:pPr marL="171450" indent="-171450">
              <a:spcAft>
                <a:spcPts val="600"/>
              </a:spcAft>
              <a:buFont typeface="Arial" panose="020B0604020202020204" pitchFamily="34" charset="0"/>
              <a:buChar char="•"/>
            </a:pPr>
            <a:r>
              <a:rPr lang="en-AU" sz="1400" b="1" u="sng" dirty="0">
                <a:latin typeface="Arial" panose="020B0604020202020204" pitchFamily="34" charset="0"/>
                <a:cs typeface="Arial" panose="020B0604020202020204" pitchFamily="34" charset="0"/>
              </a:rPr>
              <a:t>Treatment:</a:t>
            </a:r>
            <a:r>
              <a:rPr lang="en-AU" sz="1400" dirty="0">
                <a:latin typeface="Arial" panose="020B0604020202020204" pitchFamily="34" charset="0"/>
                <a:cs typeface="Arial" panose="020B0604020202020204" pitchFamily="34" charset="0"/>
              </a:rPr>
              <a:t> Anaerobic digestion with thermal hydrolysis pre-treatment (option to add thermal treatment in future)</a:t>
            </a:r>
          </a:p>
          <a:p>
            <a:pPr marL="171450" indent="-171450">
              <a:spcAft>
                <a:spcPts val="600"/>
              </a:spcAft>
              <a:buFont typeface="Arial" panose="020B0604020202020204" pitchFamily="34" charset="0"/>
              <a:buChar char="•"/>
            </a:pPr>
            <a:r>
              <a:rPr lang="en-AU" sz="1400" b="1" u="sng" dirty="0">
                <a:latin typeface="Arial" panose="020B0604020202020204" pitchFamily="34" charset="0"/>
                <a:cs typeface="Arial" panose="020B0604020202020204" pitchFamily="34" charset="0"/>
              </a:rPr>
              <a:t>End use:</a:t>
            </a:r>
            <a:r>
              <a:rPr lang="en-AU" sz="1400" dirty="0">
                <a:latin typeface="Arial" panose="020B0604020202020204" pitchFamily="34" charset="0"/>
                <a:cs typeface="Arial" panose="020B0604020202020204" pitchFamily="34" charset="0"/>
              </a:rPr>
              <a:t> Agriculture and mine rehabilitation</a:t>
            </a:r>
          </a:p>
          <a:p>
            <a:pPr marL="171450" indent="-171450">
              <a:spcAft>
                <a:spcPts val="600"/>
              </a:spcAft>
              <a:buFont typeface="Arial" panose="020B0604020202020204" pitchFamily="34" charset="0"/>
              <a:buChar char="•"/>
            </a:pPr>
            <a:r>
              <a:rPr lang="en-AU" sz="1400" b="1" u="sng" dirty="0">
                <a:latin typeface="Arial" panose="020B0604020202020204" pitchFamily="34" charset="0"/>
                <a:cs typeface="Arial" panose="020B0604020202020204" pitchFamily="34" charset="0"/>
              </a:rPr>
              <a:t>Investment benefits (compared to current approach):</a:t>
            </a:r>
            <a:r>
              <a:rPr lang="en-AU" sz="1400" dirty="0">
                <a:latin typeface="Arial" panose="020B0604020202020204" pitchFamily="34" charset="0"/>
                <a:cs typeface="Arial" panose="020B0604020202020204" pitchFamily="34" charset="0"/>
              </a:rPr>
              <a:t> renewable electricity, life cycle cost saving, O&amp;M cost saving (electricity, transport and biosolids application), reduction in total GHG emissions (scope 1 and 2)</a:t>
            </a:r>
          </a:p>
          <a:p>
            <a:pPr marL="171450" indent="-171450">
              <a:spcAft>
                <a:spcPts val="600"/>
              </a:spcAft>
              <a:buFont typeface="Arial" panose="020B0604020202020204" pitchFamily="34" charset="0"/>
              <a:buChar char="•"/>
            </a:pPr>
            <a:r>
              <a:rPr lang="en-AU" sz="1400" b="1" u="sng" dirty="0">
                <a:latin typeface="Arial" panose="020B0604020202020204" pitchFamily="34" charset="0"/>
                <a:cs typeface="Arial" panose="020B0604020202020204" pitchFamily="34" charset="0"/>
              </a:rPr>
              <a:t>Other considerations:</a:t>
            </a:r>
            <a:r>
              <a:rPr lang="en-AU" sz="1400" dirty="0">
                <a:latin typeface="Arial" panose="020B0604020202020204" pitchFamily="34" charset="0"/>
                <a:cs typeface="Arial" panose="020B0604020202020204" pitchFamily="34" charset="0"/>
              </a:rPr>
              <a:t> Resource recovery, community aspirations and impacts, regulatory and market uncertainty</a:t>
            </a:r>
          </a:p>
        </p:txBody>
      </p:sp>
      <p:pic>
        <p:nvPicPr>
          <p:cNvPr id="6" name="Picture 5" descr="Diagram&#10;&#10;Description automatically generated">
            <a:extLst>
              <a:ext uri="{FF2B5EF4-FFF2-40B4-BE49-F238E27FC236}">
                <a16:creationId xmlns:a16="http://schemas.microsoft.com/office/drawing/2014/main" id="{0013852F-0162-7D3A-D1BE-7C2B4E383D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68" t="18318"/>
          <a:stretch/>
        </p:blipFill>
        <p:spPr>
          <a:xfrm>
            <a:off x="6646389" y="617191"/>
            <a:ext cx="4455984" cy="2851771"/>
          </a:xfrm>
          <a:prstGeom prst="rect">
            <a:avLst/>
          </a:prstGeom>
        </p:spPr>
      </p:pic>
      <p:pic>
        <p:nvPicPr>
          <p:cNvPr id="11" name="Picture 10" descr="Diagram&#10;&#10;Description automatically generated">
            <a:extLst>
              <a:ext uri="{FF2B5EF4-FFF2-40B4-BE49-F238E27FC236}">
                <a16:creationId xmlns:a16="http://schemas.microsoft.com/office/drawing/2014/main" id="{4DA1439C-C920-A9D7-1AF8-0C535DE226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47" t="15097" b="5403"/>
          <a:stretch/>
        </p:blipFill>
        <p:spPr>
          <a:xfrm>
            <a:off x="886389" y="735275"/>
            <a:ext cx="4263596" cy="2746277"/>
          </a:xfrm>
          <a:prstGeom prst="rect">
            <a:avLst/>
          </a:prstGeom>
        </p:spPr>
      </p:pic>
      <p:sp>
        <p:nvSpPr>
          <p:cNvPr id="7" name="TextBox 6">
            <a:extLst>
              <a:ext uri="{FF2B5EF4-FFF2-40B4-BE49-F238E27FC236}">
                <a16:creationId xmlns:a16="http://schemas.microsoft.com/office/drawing/2014/main" id="{FDA3E1A2-6530-8D6E-280D-27FDDE3DB24C}"/>
              </a:ext>
            </a:extLst>
          </p:cNvPr>
          <p:cNvSpPr txBox="1"/>
          <p:nvPr/>
        </p:nvSpPr>
        <p:spPr>
          <a:xfrm>
            <a:off x="1854427" y="32763"/>
            <a:ext cx="8483143" cy="584775"/>
          </a:xfrm>
          <a:prstGeom prst="rect">
            <a:avLst/>
          </a:prstGeom>
          <a:noFill/>
        </p:spPr>
        <p:txBody>
          <a:bodyPr wrap="square" rtlCol="0">
            <a:spAutoFit/>
          </a:bodyPr>
          <a:lstStyle>
            <a:defPPr>
              <a:defRPr lang="en-US"/>
            </a:defPPr>
            <a:lvl1pPr>
              <a:spcAft>
                <a:spcPts val="1200"/>
              </a:spcAft>
              <a:defRPr sz="3600" b="1">
                <a:solidFill>
                  <a:srgbClr val="1F59A9"/>
                </a:solidFill>
                <a:latin typeface="Arial" panose="020B0604020202020204" pitchFamily="34" charset="0"/>
                <a:cs typeface="Arial" panose="020B0604020202020204" pitchFamily="34" charset="0"/>
              </a:defRPr>
            </a:lvl1pPr>
          </a:lstStyle>
          <a:p>
            <a:pPr algn="ctr"/>
            <a:r>
              <a:rPr lang="en-AU" sz="3200" dirty="0"/>
              <a:t>Overview of business case</a:t>
            </a:r>
          </a:p>
        </p:txBody>
      </p:sp>
      <p:sp>
        <p:nvSpPr>
          <p:cNvPr id="9" name="Arrow: Right 8">
            <a:extLst>
              <a:ext uri="{FF2B5EF4-FFF2-40B4-BE49-F238E27FC236}">
                <a16:creationId xmlns:a16="http://schemas.microsoft.com/office/drawing/2014/main" id="{15FF5EB4-DC0E-9CAC-0945-A31BECD2931F}"/>
              </a:ext>
            </a:extLst>
          </p:cNvPr>
          <p:cNvSpPr/>
          <p:nvPr/>
        </p:nvSpPr>
        <p:spPr>
          <a:xfrm>
            <a:off x="5149985" y="1193166"/>
            <a:ext cx="1575113" cy="907301"/>
          </a:xfrm>
          <a:prstGeom prst="rightArrow">
            <a:avLst>
              <a:gd name="adj1" fmla="val 47201"/>
              <a:gd name="adj2" fmla="val 50000"/>
            </a:avLst>
          </a:prstGeom>
          <a:solidFill>
            <a:srgbClr val="F58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5782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A91A3B-F2BE-EDBC-BEF2-E53582F81E39}"/>
              </a:ext>
            </a:extLst>
          </p:cNvPr>
          <p:cNvSpPr txBox="1"/>
          <p:nvPr/>
        </p:nvSpPr>
        <p:spPr>
          <a:xfrm>
            <a:off x="554174" y="1730638"/>
            <a:ext cx="10586265" cy="3847207"/>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Adaptive planning supports investment decision-making under uncertainty</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Adaptive planning enables clear communication of decision points and path dependencies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Centralised THP/MAD preferred (assuming contaminant requirements remain unchanged until 2030)</a:t>
            </a:r>
          </a:p>
        </p:txBody>
      </p:sp>
      <p:sp>
        <p:nvSpPr>
          <p:cNvPr id="2" name="TextBox 1">
            <a:extLst>
              <a:ext uri="{FF2B5EF4-FFF2-40B4-BE49-F238E27FC236}">
                <a16:creationId xmlns:a16="http://schemas.microsoft.com/office/drawing/2014/main" id="{87890F38-B38E-342E-C72D-EE0C11DF4E2C}"/>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4259479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336017-BF43-4BDF-8562-94F3BFD2E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8832" y="1615159"/>
            <a:ext cx="3974335" cy="3974335"/>
          </a:xfrm>
          <a:prstGeom prst="rect">
            <a:avLst/>
          </a:prstGeom>
        </p:spPr>
      </p:pic>
      <p:sp>
        <p:nvSpPr>
          <p:cNvPr id="2" name="Rectangle 1">
            <a:extLst>
              <a:ext uri="{FF2B5EF4-FFF2-40B4-BE49-F238E27FC236}">
                <a16:creationId xmlns:a16="http://schemas.microsoft.com/office/drawing/2014/main" id="{D4E1CE80-C0DB-4AB2-AB0D-0CEFBC49B51A}"/>
              </a:ext>
            </a:extLst>
          </p:cNvPr>
          <p:cNvSpPr/>
          <p:nvPr/>
        </p:nvSpPr>
        <p:spPr>
          <a:xfrm>
            <a:off x="1792940" y="5846433"/>
            <a:ext cx="8606118" cy="400110"/>
          </a:xfrm>
          <a:prstGeom prst="rect">
            <a:avLst/>
          </a:prstGeom>
        </p:spPr>
        <p:txBody>
          <a:bodyPr wrap="square">
            <a:spAutoFit/>
          </a:bodyPr>
          <a:lstStyle/>
          <a:p>
            <a:r>
              <a:rPr lang="en-AU" sz="2000" dirty="0">
                <a:solidFill>
                  <a:srgbClr val="4F52B2"/>
                </a:solidFill>
                <a:latin typeface="-apple-system"/>
                <a:hlinkClick r:id="rId4" tooltip="https://www.hunterwater.com.au/our-water/sustainability/recycling-and-reuse"/>
              </a:rPr>
              <a:t>https://www.hunterwater.com.au/our-water/sustainability/recycling-and-reuse</a:t>
            </a:r>
            <a:r>
              <a:rPr lang="en-AU" sz="2000" dirty="0">
                <a:solidFill>
                  <a:srgbClr val="242424"/>
                </a:solidFill>
                <a:latin typeface="-apple-system"/>
              </a:rPr>
              <a:t> </a:t>
            </a:r>
            <a:endParaRPr lang="en-AU" sz="2000" dirty="0"/>
          </a:p>
        </p:txBody>
      </p:sp>
      <p:sp>
        <p:nvSpPr>
          <p:cNvPr id="4" name="TextBox 3">
            <a:extLst>
              <a:ext uri="{FF2B5EF4-FFF2-40B4-BE49-F238E27FC236}">
                <a16:creationId xmlns:a16="http://schemas.microsoft.com/office/drawing/2014/main" id="{8ACDAD22-7C27-E75E-DE3D-1DD4162C65C3}"/>
              </a:ext>
            </a:extLst>
          </p:cNvPr>
          <p:cNvSpPr txBox="1"/>
          <p:nvPr/>
        </p:nvSpPr>
        <p:spPr>
          <a:xfrm>
            <a:off x="3739944" y="482039"/>
            <a:ext cx="7651955"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Educating the Community</a:t>
            </a:r>
          </a:p>
        </p:txBody>
      </p:sp>
    </p:spTree>
    <p:extLst>
      <p:ext uri="{BB962C8B-B14F-4D97-AF65-F5344CB8AC3E}">
        <p14:creationId xmlns:p14="http://schemas.microsoft.com/office/powerpoint/2010/main" val="172790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4F211C-A2B6-FB72-3F29-66A2204E44FD}"/>
              </a:ext>
            </a:extLst>
          </p:cNvPr>
          <p:cNvSpPr txBox="1"/>
          <p:nvPr/>
        </p:nvSpPr>
        <p:spPr>
          <a:xfrm>
            <a:off x="650467" y="1957751"/>
            <a:ext cx="10891065" cy="3539430"/>
          </a:xfrm>
          <a:prstGeom prst="rect">
            <a:avLst/>
          </a:prstGeom>
          <a:noFill/>
        </p:spPr>
        <p:txBody>
          <a:bodyPr wrap="square">
            <a:sp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Background</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panose="020B0604020202020204" pitchFamily="34" charset="0"/>
                <a:cs typeface="Arial" panose="020B0604020202020204" pitchFamily="34" charset="0"/>
              </a:rPr>
              <a:t>Technology and site shortlisting</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514350" indent="-514350">
              <a:buFont typeface="+mj-lt"/>
              <a:buAutoNum type="arabicPeriod"/>
            </a:pPr>
            <a:r>
              <a:rPr lang="en-AU" sz="3200" dirty="0">
                <a:latin typeface="Arial" panose="020B0604020202020204" pitchFamily="34" charset="0"/>
                <a:cs typeface="Arial" panose="020B0604020202020204" pitchFamily="34" charset="0"/>
              </a:rPr>
              <a:t>Adaptive planning process</a:t>
            </a:r>
          </a:p>
          <a:p>
            <a:pPr marL="342900" indent="-342900">
              <a:buFont typeface="+mj-lt"/>
              <a:buAutoNum type="arabicPeriod"/>
            </a:pPr>
            <a:endParaRPr lang="en-AU" sz="1600" dirty="0">
              <a:latin typeface="Arial" panose="020B0604020202020204" pitchFamily="34" charset="0"/>
              <a:cs typeface="Arial" panose="020B0604020202020204" pitchFamily="34" charset="0"/>
            </a:endParaRPr>
          </a:p>
          <a:p>
            <a:pPr marL="514350" indent="-514350">
              <a:buFont typeface="+mj-lt"/>
              <a:buAutoNum type="arabicPeriod"/>
            </a:pPr>
            <a:r>
              <a:rPr lang="en-AU" sz="3200" dirty="0">
                <a:latin typeface="Arial" panose="020B0604020202020204" pitchFamily="34" charset="0"/>
                <a:cs typeface="Arial" panose="020B0604020202020204" pitchFamily="34" charset="0"/>
              </a:rPr>
              <a:t>Cost-benefit analysis</a:t>
            </a:r>
          </a:p>
          <a:p>
            <a:pPr marL="342900" indent="-342900">
              <a:buFont typeface="+mj-lt"/>
              <a:buAutoNum type="arabicPeriod"/>
            </a:pPr>
            <a:endParaRPr lang="en-AU" sz="1600" dirty="0">
              <a:latin typeface="Arial" panose="020B0604020202020204" pitchFamily="34" charset="0"/>
              <a:cs typeface="Arial" panose="020B0604020202020204" pitchFamily="34" charset="0"/>
            </a:endParaRPr>
          </a:p>
          <a:p>
            <a:pPr marL="514350" indent="-514350">
              <a:buFont typeface="+mj-lt"/>
              <a:buAutoNum type="arabicPeriod"/>
            </a:pPr>
            <a:r>
              <a:rPr lang="en-AU" sz="3200" dirty="0">
                <a:latin typeface="Arial" panose="020B0604020202020204" pitchFamily="34" charset="0"/>
                <a:cs typeface="Arial" panose="020B0604020202020204" pitchFamily="34" charset="0"/>
              </a:rPr>
              <a:t>Conclusion</a:t>
            </a:r>
          </a:p>
        </p:txBody>
      </p:sp>
      <p:sp>
        <p:nvSpPr>
          <p:cNvPr id="8" name="TextBox 7">
            <a:extLst>
              <a:ext uri="{FF2B5EF4-FFF2-40B4-BE49-F238E27FC236}">
                <a16:creationId xmlns:a16="http://schemas.microsoft.com/office/drawing/2014/main" id="{9EB4FDA4-AB7E-9E43-E31E-FA7DC83AA11A}"/>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Presentation Content</a:t>
            </a:r>
          </a:p>
        </p:txBody>
      </p:sp>
      <p:pic>
        <p:nvPicPr>
          <p:cNvPr id="9" name="Picture 8">
            <a:extLst>
              <a:ext uri="{FF2B5EF4-FFF2-40B4-BE49-F238E27FC236}">
                <a16:creationId xmlns:a16="http://schemas.microsoft.com/office/drawing/2014/main" id="{62E05BE4-B5AA-4AC1-5B5B-486E5E88F1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142"/>
          <a:stretch/>
        </p:blipFill>
        <p:spPr>
          <a:xfrm>
            <a:off x="7121048" y="3429000"/>
            <a:ext cx="4828540" cy="2892007"/>
          </a:xfrm>
          <a:prstGeom prst="rect">
            <a:avLst/>
          </a:prstGeom>
        </p:spPr>
      </p:pic>
    </p:spTree>
    <p:extLst>
      <p:ext uri="{BB962C8B-B14F-4D97-AF65-F5344CB8AC3E}">
        <p14:creationId xmlns:p14="http://schemas.microsoft.com/office/powerpoint/2010/main" val="3504443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2F85F3-7410-43B0-ABAB-C6970AE6E3B8}"/>
              </a:ext>
            </a:extLst>
          </p:cNvPr>
          <p:cNvSpPr txBox="1"/>
          <p:nvPr/>
        </p:nvSpPr>
        <p:spPr>
          <a:xfrm>
            <a:off x="554176" y="1593053"/>
            <a:ext cx="9489688" cy="3631763"/>
          </a:xfrm>
          <a:prstGeom prst="rect">
            <a:avLst/>
          </a:prstGeom>
          <a:noFill/>
        </p:spPr>
        <p:txBody>
          <a:bodyPr wrap="square" rtlCol="0">
            <a:spAutoFit/>
          </a:bodyPr>
          <a:lstStyle/>
          <a:p>
            <a:pPr>
              <a:spcAft>
                <a:spcPts val="1200"/>
              </a:spcAft>
            </a:pPr>
            <a:r>
              <a:rPr lang="en-AU" sz="8800" b="1" dirty="0">
                <a:solidFill>
                  <a:schemeClr val="bg1"/>
                </a:solidFill>
                <a:latin typeface="Arial" panose="020B0604020202020204" pitchFamily="34" charset="0"/>
                <a:cs typeface="Arial" panose="020B0604020202020204" pitchFamily="34" charset="0"/>
              </a:rPr>
              <a:t>Thank You</a:t>
            </a:r>
            <a:endParaRPr lang="en-AU" sz="3600" b="1" dirty="0">
              <a:solidFill>
                <a:schemeClr val="bg1"/>
              </a:solidFill>
              <a:latin typeface="Arial" panose="020B0604020202020204" pitchFamily="34" charset="0"/>
              <a:cs typeface="Arial" panose="020B0604020202020204" pitchFamily="34" charset="0"/>
            </a:endParaRPr>
          </a:p>
          <a:p>
            <a:pPr>
              <a:spcAft>
                <a:spcPts val="1200"/>
              </a:spcAft>
            </a:pPr>
            <a:r>
              <a:rPr lang="en-AU" sz="4400" b="1" dirty="0">
                <a:solidFill>
                  <a:schemeClr val="bg1"/>
                </a:solidFill>
                <a:latin typeface="Arial" panose="020B0604020202020204" pitchFamily="34" charset="0"/>
                <a:cs typeface="Arial" panose="020B0604020202020204" pitchFamily="34" charset="0"/>
              </a:rPr>
              <a:t>	</a:t>
            </a:r>
          </a:p>
          <a:p>
            <a:pPr lvl="2">
              <a:spcAft>
                <a:spcPts val="1200"/>
              </a:spcAft>
            </a:pPr>
            <a:r>
              <a:rPr lang="en-AU" sz="4400" b="1" dirty="0">
                <a:solidFill>
                  <a:schemeClr val="bg1"/>
                </a:solidFill>
                <a:latin typeface="Arial" panose="020B0604020202020204" pitchFamily="34" charset="0"/>
                <a:cs typeface="Arial" panose="020B0604020202020204" pitchFamily="34" charset="0"/>
              </a:rPr>
              <a:t>Any Questions?</a:t>
            </a:r>
          </a:p>
          <a:p>
            <a:pPr>
              <a:spcAft>
                <a:spcPts val="600"/>
              </a:spcAft>
            </a:pPr>
            <a:endParaRPr lang="en-AU"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599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Lauren\research\digester.JPG">
            <a:extLst>
              <a:ext uri="{FF2B5EF4-FFF2-40B4-BE49-F238E27FC236}">
                <a16:creationId xmlns:a16="http://schemas.microsoft.com/office/drawing/2014/main" id="{84A43289-D991-8D52-4096-0BAA3CAD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 r="225" b="8428"/>
          <a:stretch/>
        </p:blipFill>
        <p:spPr bwMode="auto">
          <a:xfrm>
            <a:off x="6382049" y="1932119"/>
            <a:ext cx="5505151" cy="37975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349E3E0-C82E-390C-AF9B-4A0070F9A45C}"/>
              </a:ext>
            </a:extLst>
          </p:cNvPr>
          <p:cNvSpPr txBox="1"/>
          <p:nvPr/>
        </p:nvSpPr>
        <p:spPr>
          <a:xfrm>
            <a:off x="7767096" y="5729630"/>
            <a:ext cx="2735055" cy="400110"/>
          </a:xfrm>
          <a:prstGeom prst="rect">
            <a:avLst/>
          </a:prstGeom>
          <a:noFill/>
        </p:spPr>
        <p:txBody>
          <a:bodyPr wrap="square" rtlCol="0">
            <a:spAutoFit/>
          </a:bodyPr>
          <a:lstStyle/>
          <a:p>
            <a:pPr algn="ctr">
              <a:spcAft>
                <a:spcPts val="1200"/>
              </a:spcAft>
            </a:pPr>
            <a:r>
              <a:rPr lang="en-AU" sz="2000" b="1" dirty="0"/>
              <a:t>Aerobic digestion</a:t>
            </a:r>
          </a:p>
        </p:txBody>
      </p:sp>
      <p:sp>
        <p:nvSpPr>
          <p:cNvPr id="21" name="TextBox 20">
            <a:extLst>
              <a:ext uri="{FF2B5EF4-FFF2-40B4-BE49-F238E27FC236}">
                <a16:creationId xmlns:a16="http://schemas.microsoft.com/office/drawing/2014/main" id="{EA657EF7-2DB3-353F-63F2-C754A7D51807}"/>
              </a:ext>
            </a:extLst>
          </p:cNvPr>
          <p:cNvSpPr txBox="1"/>
          <p:nvPr/>
        </p:nvSpPr>
        <p:spPr>
          <a:xfrm>
            <a:off x="584655" y="2138103"/>
            <a:ext cx="6118860" cy="3385542"/>
          </a:xfrm>
          <a:prstGeom prst="rect">
            <a:avLst/>
          </a:prstGeom>
          <a:noFill/>
        </p:spPr>
        <p:txBody>
          <a:bodyPr wrap="square">
            <a:spAutoFit/>
          </a:bodyPr>
          <a:lstStyle/>
          <a:p>
            <a:pPr marL="342900" indent="-342900">
              <a:buFont typeface="Arial" panose="020B0604020202020204" pitchFamily="34" charset="0"/>
              <a:buChar char="•"/>
            </a:pPr>
            <a:r>
              <a:rPr lang="en-AU" sz="3200" dirty="0">
                <a:latin typeface="Arial" panose="020B0604020202020204" pitchFamily="34" charset="0"/>
                <a:cs typeface="Arial" panose="020B0604020202020204" pitchFamily="34" charset="0"/>
              </a:rPr>
              <a:t>100% biosolids reuse</a:t>
            </a:r>
          </a:p>
          <a:p>
            <a:pPr marL="342900" indent="-342900">
              <a:buFont typeface="Arial" panose="020B0604020202020204" pitchFamily="34" charset="0"/>
              <a:buChar char="•"/>
            </a:pPr>
            <a:endParaRPr lang="en-AU"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3200" dirty="0">
                <a:latin typeface="Arial"/>
                <a:cs typeface="Arial"/>
              </a:rPr>
              <a:t>Agriculture and mine rehab</a:t>
            </a:r>
            <a:endParaRPr lang="en-AU"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3200" dirty="0">
                <a:latin typeface="Arial" panose="020B0604020202020204" pitchFamily="34" charset="0"/>
                <a:cs typeface="Arial" panose="020B0604020202020204" pitchFamily="34" charset="0"/>
              </a:rPr>
              <a:t>1,000 tonnes inorganic fertiliser replaced</a:t>
            </a:r>
          </a:p>
          <a:p>
            <a:pPr marL="342900" indent="-342900">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AU" sz="3200" dirty="0">
                <a:latin typeface="Arial" panose="020B0604020202020204" pitchFamily="34" charset="0"/>
                <a:cs typeface="Arial" panose="020B0604020202020204" pitchFamily="34" charset="0"/>
              </a:rPr>
              <a:t>Majority is from 10 sites</a:t>
            </a:r>
          </a:p>
        </p:txBody>
      </p:sp>
      <p:sp>
        <p:nvSpPr>
          <p:cNvPr id="22" name="TextBox 21">
            <a:extLst>
              <a:ext uri="{FF2B5EF4-FFF2-40B4-BE49-F238E27FC236}">
                <a16:creationId xmlns:a16="http://schemas.microsoft.com/office/drawing/2014/main" id="{A6BBC158-C57F-C0A8-9658-A345EB8EB47B}"/>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Current Approach</a:t>
            </a:r>
          </a:p>
        </p:txBody>
      </p:sp>
    </p:spTree>
    <p:extLst>
      <p:ext uri="{BB962C8B-B14F-4D97-AF65-F5344CB8AC3E}">
        <p14:creationId xmlns:p14="http://schemas.microsoft.com/office/powerpoint/2010/main" val="340179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C0241A-EF60-354B-6533-E7745CA6ADA8}"/>
              </a:ext>
            </a:extLst>
          </p:cNvPr>
          <p:cNvGrpSpPr/>
          <p:nvPr/>
        </p:nvGrpSpPr>
        <p:grpSpPr>
          <a:xfrm>
            <a:off x="298576" y="2246228"/>
            <a:ext cx="3616312" cy="3439282"/>
            <a:chOff x="8377276" y="189624"/>
            <a:chExt cx="3616312" cy="3439282"/>
          </a:xfrm>
        </p:grpSpPr>
        <p:pic>
          <p:nvPicPr>
            <p:cNvPr id="5" name="Picture 4">
              <a:extLst>
                <a:ext uri="{FF2B5EF4-FFF2-40B4-BE49-F238E27FC236}">
                  <a16:creationId xmlns:a16="http://schemas.microsoft.com/office/drawing/2014/main" id="{09CCF807-F11A-11C3-AF93-6E2AB1C3C5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276" y="189624"/>
              <a:ext cx="3616311" cy="2716156"/>
            </a:xfrm>
            <a:prstGeom prst="rect">
              <a:avLst/>
            </a:prstGeom>
          </p:spPr>
        </p:pic>
        <p:sp>
          <p:nvSpPr>
            <p:cNvPr id="6" name="TextBox 5">
              <a:extLst>
                <a:ext uri="{FF2B5EF4-FFF2-40B4-BE49-F238E27FC236}">
                  <a16:creationId xmlns:a16="http://schemas.microsoft.com/office/drawing/2014/main" id="{60BF75A9-EC6F-FAAA-92B7-23C2BC27471D}"/>
                </a:ext>
              </a:extLst>
            </p:cNvPr>
            <p:cNvSpPr txBox="1"/>
            <p:nvPr/>
          </p:nvSpPr>
          <p:spPr>
            <a:xfrm>
              <a:off x="8377276" y="2921020"/>
              <a:ext cx="36163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Biosolids being loaded for spreading</a:t>
              </a:r>
            </a:p>
          </p:txBody>
        </p:sp>
      </p:grpSp>
      <p:grpSp>
        <p:nvGrpSpPr>
          <p:cNvPr id="8" name="Group 7">
            <a:extLst>
              <a:ext uri="{FF2B5EF4-FFF2-40B4-BE49-F238E27FC236}">
                <a16:creationId xmlns:a16="http://schemas.microsoft.com/office/drawing/2014/main" id="{F3B22C07-EAB7-8218-146D-E3D72E9B117E}"/>
              </a:ext>
            </a:extLst>
          </p:cNvPr>
          <p:cNvGrpSpPr/>
          <p:nvPr/>
        </p:nvGrpSpPr>
        <p:grpSpPr>
          <a:xfrm>
            <a:off x="4453742" y="2246228"/>
            <a:ext cx="3616314" cy="3408800"/>
            <a:chOff x="8331406" y="418224"/>
            <a:chExt cx="3616314" cy="3408800"/>
          </a:xfrm>
        </p:grpSpPr>
        <p:pic>
          <p:nvPicPr>
            <p:cNvPr id="12" name="Picture 11">
              <a:extLst>
                <a:ext uri="{FF2B5EF4-FFF2-40B4-BE49-F238E27FC236}">
                  <a16:creationId xmlns:a16="http://schemas.microsoft.com/office/drawing/2014/main" id="{27F4FD50-310D-913D-A585-83A078E86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98" t="-1" b="-15020"/>
            <a:stretch/>
          </p:blipFill>
          <p:spPr>
            <a:xfrm>
              <a:off x="8331408" y="418224"/>
              <a:ext cx="3616312" cy="3117456"/>
            </a:xfrm>
            <a:prstGeom prst="rect">
              <a:avLst/>
            </a:prstGeom>
          </p:spPr>
        </p:pic>
        <p:sp>
          <p:nvSpPr>
            <p:cNvPr id="13" name="TextBox 12">
              <a:extLst>
                <a:ext uri="{FF2B5EF4-FFF2-40B4-BE49-F238E27FC236}">
                  <a16:creationId xmlns:a16="http://schemas.microsoft.com/office/drawing/2014/main" id="{1445DA4C-A059-F618-E318-B7ACA85CBF8F}"/>
                </a:ext>
              </a:extLst>
            </p:cNvPr>
            <p:cNvSpPr txBox="1"/>
            <p:nvPr/>
          </p:nvSpPr>
          <p:spPr>
            <a:xfrm>
              <a:off x="8331406" y="3119138"/>
              <a:ext cx="36163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t>Loading biosolids into the muck spreader</a:t>
              </a:r>
              <a:endParaRPr lang="en-US" sz="2000" b="1" dirty="0">
                <a:cs typeface="Arial"/>
              </a:endParaRPr>
            </a:p>
          </p:txBody>
        </p:sp>
      </p:grpSp>
      <p:grpSp>
        <p:nvGrpSpPr>
          <p:cNvPr id="16" name="Group 15">
            <a:extLst>
              <a:ext uri="{FF2B5EF4-FFF2-40B4-BE49-F238E27FC236}">
                <a16:creationId xmlns:a16="http://schemas.microsoft.com/office/drawing/2014/main" id="{A4D6E08B-892F-519D-AF54-5357C983EDD1}"/>
              </a:ext>
            </a:extLst>
          </p:cNvPr>
          <p:cNvGrpSpPr/>
          <p:nvPr/>
        </p:nvGrpSpPr>
        <p:grpSpPr>
          <a:xfrm>
            <a:off x="8608912" y="2246228"/>
            <a:ext cx="3345472" cy="3424042"/>
            <a:chOff x="8339941" y="2855828"/>
            <a:chExt cx="3345472" cy="3424042"/>
          </a:xfrm>
        </p:grpSpPr>
        <p:sp>
          <p:nvSpPr>
            <p:cNvPr id="14" name="TextBox 13">
              <a:extLst>
                <a:ext uri="{FF2B5EF4-FFF2-40B4-BE49-F238E27FC236}">
                  <a16:creationId xmlns:a16="http://schemas.microsoft.com/office/drawing/2014/main" id="{07EA7FC4-BBF1-6F65-470A-45C2C4675F1A}"/>
                </a:ext>
              </a:extLst>
            </p:cNvPr>
            <p:cNvSpPr txBox="1"/>
            <p:nvPr/>
          </p:nvSpPr>
          <p:spPr>
            <a:xfrm>
              <a:off x="8339941" y="5571984"/>
              <a:ext cx="33454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600"/>
              </a:lvl1pPr>
            </a:lstStyle>
            <a:p>
              <a:r>
                <a:rPr lang="en-US" sz="2000" b="1" dirty="0"/>
                <a:t>Applying biosolids with the muck spreader</a:t>
              </a:r>
            </a:p>
          </p:txBody>
        </p:sp>
        <p:pic>
          <p:nvPicPr>
            <p:cNvPr id="15" name="Picture 14">
              <a:extLst>
                <a:ext uri="{FF2B5EF4-FFF2-40B4-BE49-F238E27FC236}">
                  <a16:creationId xmlns:a16="http://schemas.microsoft.com/office/drawing/2014/main" id="{2A24804E-4A09-2D01-BB6E-2662E9D3B5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64" t="27843" r="35154" b="16956"/>
            <a:stretch/>
          </p:blipFill>
          <p:spPr>
            <a:xfrm>
              <a:off x="8339941" y="2855828"/>
              <a:ext cx="3345472" cy="2700914"/>
            </a:xfrm>
            <a:prstGeom prst="rect">
              <a:avLst/>
            </a:prstGeom>
          </p:spPr>
        </p:pic>
      </p:grpSp>
      <p:sp>
        <p:nvSpPr>
          <p:cNvPr id="18" name="TextBox 17">
            <a:extLst>
              <a:ext uri="{FF2B5EF4-FFF2-40B4-BE49-F238E27FC236}">
                <a16:creationId xmlns:a16="http://schemas.microsoft.com/office/drawing/2014/main" id="{3677EB73-58F4-DBAF-B08E-F12FEF995ED3}"/>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Agricultural Use</a:t>
            </a:r>
          </a:p>
        </p:txBody>
      </p:sp>
    </p:spTree>
    <p:extLst>
      <p:ext uri="{BB962C8B-B14F-4D97-AF65-F5344CB8AC3E}">
        <p14:creationId xmlns:p14="http://schemas.microsoft.com/office/powerpoint/2010/main" val="186929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A86C0-063B-6317-217A-AD1903C1A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773" y="1771201"/>
            <a:ext cx="5069913" cy="3857464"/>
          </a:xfrm>
          <a:prstGeom prst="rect">
            <a:avLst/>
          </a:prstGeom>
        </p:spPr>
      </p:pic>
      <p:pic>
        <p:nvPicPr>
          <p:cNvPr id="7" name="Picture 6" descr="A picture containing outdoor, grass, sky, field&#10;&#10;Description automatically generated">
            <a:extLst>
              <a:ext uri="{FF2B5EF4-FFF2-40B4-BE49-F238E27FC236}">
                <a16:creationId xmlns:a16="http://schemas.microsoft.com/office/drawing/2014/main" id="{8F6D1055-5721-17EC-9CD0-43C7D734C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30" y="1771201"/>
            <a:ext cx="5141799" cy="3857462"/>
          </a:xfrm>
          <a:prstGeom prst="rect">
            <a:avLst/>
          </a:prstGeom>
        </p:spPr>
      </p:pic>
      <p:sp>
        <p:nvSpPr>
          <p:cNvPr id="8" name="TextBox 7">
            <a:extLst>
              <a:ext uri="{FF2B5EF4-FFF2-40B4-BE49-F238E27FC236}">
                <a16:creationId xmlns:a16="http://schemas.microsoft.com/office/drawing/2014/main" id="{49776B85-8140-3058-0DF0-1EDCB4F7C4FC}"/>
              </a:ext>
            </a:extLst>
          </p:cNvPr>
          <p:cNvSpPr txBox="1"/>
          <p:nvPr/>
        </p:nvSpPr>
        <p:spPr>
          <a:xfrm>
            <a:off x="883422" y="5700429"/>
            <a:ext cx="4265959" cy="461665"/>
          </a:xfrm>
          <a:prstGeom prst="rect">
            <a:avLst/>
          </a:prstGeom>
          <a:noFill/>
        </p:spPr>
        <p:txBody>
          <a:bodyPr wrap="square" rtlCol="0">
            <a:spAutoFit/>
          </a:bodyPr>
          <a:lstStyle>
            <a:defPPr>
              <a:defRPr lang="en-US"/>
            </a:defPPr>
            <a:lvl1pPr algn="ctr">
              <a:defRPr sz="1600">
                <a:solidFill>
                  <a:srgbClr val="183D6E"/>
                </a:solidFill>
                <a:latin typeface="Arial" panose="020B0604020202020204" pitchFamily="34" charset="0"/>
                <a:cs typeface="Arial" panose="020B0604020202020204" pitchFamily="34" charset="0"/>
              </a:defRPr>
            </a:lvl1pPr>
          </a:lstStyle>
          <a:p>
            <a:r>
              <a:rPr lang="en-AU" sz="2400" b="1">
                <a:solidFill>
                  <a:schemeClr val="tx1"/>
                </a:solidFill>
              </a:rPr>
              <a:t>Before</a:t>
            </a:r>
          </a:p>
        </p:txBody>
      </p:sp>
      <p:sp>
        <p:nvSpPr>
          <p:cNvPr id="12" name="TextBox 11">
            <a:extLst>
              <a:ext uri="{FF2B5EF4-FFF2-40B4-BE49-F238E27FC236}">
                <a16:creationId xmlns:a16="http://schemas.microsoft.com/office/drawing/2014/main" id="{84864209-72BD-BC89-C9B7-ED9FB6E595FF}"/>
              </a:ext>
            </a:extLst>
          </p:cNvPr>
          <p:cNvSpPr txBox="1"/>
          <p:nvPr/>
        </p:nvSpPr>
        <p:spPr>
          <a:xfrm>
            <a:off x="6895942" y="5700429"/>
            <a:ext cx="3961574" cy="461665"/>
          </a:xfrm>
          <a:prstGeom prst="rect">
            <a:avLst/>
          </a:prstGeom>
          <a:noFill/>
        </p:spPr>
        <p:txBody>
          <a:bodyPr wrap="square" rtlCol="0">
            <a:spAutoFit/>
          </a:bodyPr>
          <a:lstStyle>
            <a:defPPr>
              <a:defRPr lang="en-US"/>
            </a:defPPr>
            <a:lvl1pPr algn="ctr">
              <a:defRPr sz="2400" b="1">
                <a:solidFill>
                  <a:srgbClr val="183D6E"/>
                </a:solidFill>
                <a:latin typeface="Arial" panose="020B0604020202020204" pitchFamily="34" charset="0"/>
                <a:cs typeface="Arial" panose="020B0604020202020204" pitchFamily="34" charset="0"/>
              </a:defRPr>
            </a:lvl1pPr>
          </a:lstStyle>
          <a:p>
            <a:r>
              <a:rPr lang="en-AU">
                <a:solidFill>
                  <a:schemeClr val="tx1"/>
                </a:solidFill>
              </a:rPr>
              <a:t>After</a:t>
            </a:r>
          </a:p>
        </p:txBody>
      </p:sp>
      <p:sp>
        <p:nvSpPr>
          <p:cNvPr id="17" name="TextBox 16">
            <a:extLst>
              <a:ext uri="{FF2B5EF4-FFF2-40B4-BE49-F238E27FC236}">
                <a16:creationId xmlns:a16="http://schemas.microsoft.com/office/drawing/2014/main" id="{2C87811E-9371-6D7D-E56A-1E0720A45D72}"/>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Agricultural Use</a:t>
            </a:r>
          </a:p>
        </p:txBody>
      </p:sp>
    </p:spTree>
    <p:extLst>
      <p:ext uri="{BB962C8B-B14F-4D97-AF65-F5344CB8AC3E}">
        <p14:creationId xmlns:p14="http://schemas.microsoft.com/office/powerpoint/2010/main" val="309949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2653DFF-27DE-217C-A611-0E025269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5551" y="1725076"/>
            <a:ext cx="5167246" cy="3886216"/>
          </a:xfrm>
          <a:prstGeom prst="rect">
            <a:avLst/>
          </a:prstGeom>
        </p:spPr>
      </p:pic>
      <p:pic>
        <p:nvPicPr>
          <p:cNvPr id="21" name="Picture 20">
            <a:extLst>
              <a:ext uri="{FF2B5EF4-FFF2-40B4-BE49-F238E27FC236}">
                <a16:creationId xmlns:a16="http://schemas.microsoft.com/office/drawing/2014/main" id="{CD278768-ECBA-AD2F-C237-42AEC497A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112" y="1725077"/>
            <a:ext cx="5167242" cy="3886216"/>
          </a:xfrm>
          <a:prstGeom prst="rect">
            <a:avLst/>
          </a:prstGeom>
        </p:spPr>
      </p:pic>
      <p:sp>
        <p:nvSpPr>
          <p:cNvPr id="18" name="TextBox 17">
            <a:extLst>
              <a:ext uri="{FF2B5EF4-FFF2-40B4-BE49-F238E27FC236}">
                <a16:creationId xmlns:a16="http://schemas.microsoft.com/office/drawing/2014/main" id="{F6594644-A24E-E7C6-9D7B-5423D0599689}"/>
              </a:ext>
            </a:extLst>
          </p:cNvPr>
          <p:cNvSpPr txBox="1"/>
          <p:nvPr/>
        </p:nvSpPr>
        <p:spPr>
          <a:xfrm>
            <a:off x="883422" y="5700429"/>
            <a:ext cx="4265959" cy="461665"/>
          </a:xfrm>
          <a:prstGeom prst="rect">
            <a:avLst/>
          </a:prstGeom>
          <a:noFill/>
        </p:spPr>
        <p:txBody>
          <a:bodyPr wrap="square" rtlCol="0">
            <a:spAutoFit/>
          </a:bodyPr>
          <a:lstStyle>
            <a:defPPr>
              <a:defRPr lang="en-US"/>
            </a:defPPr>
            <a:lvl1pPr algn="ctr">
              <a:defRPr sz="1600">
                <a:solidFill>
                  <a:srgbClr val="183D6E"/>
                </a:solidFill>
                <a:latin typeface="Arial" panose="020B0604020202020204" pitchFamily="34" charset="0"/>
                <a:cs typeface="Arial" panose="020B0604020202020204" pitchFamily="34" charset="0"/>
              </a:defRPr>
            </a:lvl1pPr>
          </a:lstStyle>
          <a:p>
            <a:r>
              <a:rPr lang="en-AU" sz="2400" b="1">
                <a:solidFill>
                  <a:schemeClr val="tx1"/>
                </a:solidFill>
              </a:rPr>
              <a:t>Before</a:t>
            </a:r>
          </a:p>
        </p:txBody>
      </p:sp>
      <p:sp>
        <p:nvSpPr>
          <p:cNvPr id="19" name="TextBox 18">
            <a:extLst>
              <a:ext uri="{FF2B5EF4-FFF2-40B4-BE49-F238E27FC236}">
                <a16:creationId xmlns:a16="http://schemas.microsoft.com/office/drawing/2014/main" id="{CB0D6DEA-32DC-F1E5-3929-FF20B212AE39}"/>
              </a:ext>
            </a:extLst>
          </p:cNvPr>
          <p:cNvSpPr txBox="1"/>
          <p:nvPr/>
        </p:nvSpPr>
        <p:spPr>
          <a:xfrm>
            <a:off x="6895942" y="5700429"/>
            <a:ext cx="3961574" cy="461665"/>
          </a:xfrm>
          <a:prstGeom prst="rect">
            <a:avLst/>
          </a:prstGeom>
          <a:noFill/>
        </p:spPr>
        <p:txBody>
          <a:bodyPr wrap="square" rtlCol="0">
            <a:spAutoFit/>
          </a:bodyPr>
          <a:lstStyle>
            <a:defPPr>
              <a:defRPr lang="en-US"/>
            </a:defPPr>
            <a:lvl1pPr algn="ctr">
              <a:defRPr sz="2400" b="1">
                <a:solidFill>
                  <a:srgbClr val="183D6E"/>
                </a:solidFill>
                <a:latin typeface="Arial" panose="020B0604020202020204" pitchFamily="34" charset="0"/>
                <a:cs typeface="Arial" panose="020B0604020202020204" pitchFamily="34" charset="0"/>
              </a:defRPr>
            </a:lvl1pPr>
          </a:lstStyle>
          <a:p>
            <a:r>
              <a:rPr lang="en-AU">
                <a:solidFill>
                  <a:schemeClr val="tx1"/>
                </a:solidFill>
              </a:rPr>
              <a:t>After</a:t>
            </a:r>
          </a:p>
        </p:txBody>
      </p:sp>
      <p:sp>
        <p:nvSpPr>
          <p:cNvPr id="22" name="TextBox 21">
            <a:extLst>
              <a:ext uri="{FF2B5EF4-FFF2-40B4-BE49-F238E27FC236}">
                <a16:creationId xmlns:a16="http://schemas.microsoft.com/office/drawing/2014/main" id="{6AC0C482-C44D-45CE-2120-F4216B1F995D}"/>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Mine Site Rehabilitation</a:t>
            </a:r>
          </a:p>
        </p:txBody>
      </p:sp>
    </p:spTree>
    <p:extLst>
      <p:ext uri="{BB962C8B-B14F-4D97-AF65-F5344CB8AC3E}">
        <p14:creationId xmlns:p14="http://schemas.microsoft.com/office/powerpoint/2010/main" val="1413041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9E13E6-D49D-9624-88F6-9114BD08150E}"/>
              </a:ext>
            </a:extLst>
          </p:cNvPr>
          <p:cNvSpPr txBox="1"/>
          <p:nvPr/>
        </p:nvSpPr>
        <p:spPr>
          <a:xfrm>
            <a:off x="554174" y="1730638"/>
            <a:ext cx="10586265" cy="415498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Population growth (2030 time constraint)</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Regulatory</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Financial</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Carbon footprint</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Market uncertainty</a:t>
            </a:r>
          </a:p>
        </p:txBody>
      </p:sp>
      <p:grpSp>
        <p:nvGrpSpPr>
          <p:cNvPr id="12" name="Group 11">
            <a:extLst>
              <a:ext uri="{FF2B5EF4-FFF2-40B4-BE49-F238E27FC236}">
                <a16:creationId xmlns:a16="http://schemas.microsoft.com/office/drawing/2014/main" id="{DBC31879-D9E7-F0E8-FB4E-EB78710CBCC1}"/>
              </a:ext>
            </a:extLst>
          </p:cNvPr>
          <p:cNvGrpSpPr/>
          <p:nvPr/>
        </p:nvGrpSpPr>
        <p:grpSpPr>
          <a:xfrm>
            <a:off x="8239802" y="2447357"/>
            <a:ext cx="3616917" cy="3633502"/>
            <a:chOff x="8404354" y="1859281"/>
            <a:chExt cx="3665726" cy="3586837"/>
          </a:xfrm>
        </p:grpSpPr>
        <p:pic>
          <p:nvPicPr>
            <p:cNvPr id="13" name="Picture 12">
              <a:extLst>
                <a:ext uri="{FF2B5EF4-FFF2-40B4-BE49-F238E27FC236}">
                  <a16:creationId xmlns:a16="http://schemas.microsoft.com/office/drawing/2014/main" id="{DC58A778-7578-43C6-7347-6067843144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464"/>
            <a:stretch/>
          </p:blipFill>
          <p:spPr>
            <a:xfrm rot="5400000">
              <a:off x="8806690" y="1456945"/>
              <a:ext cx="2861054" cy="3665725"/>
            </a:xfrm>
            <a:prstGeom prst="rect">
              <a:avLst/>
            </a:prstGeom>
          </p:spPr>
        </p:pic>
        <p:sp>
          <p:nvSpPr>
            <p:cNvPr id="14" name="TextBox 13">
              <a:extLst>
                <a:ext uri="{FF2B5EF4-FFF2-40B4-BE49-F238E27FC236}">
                  <a16:creationId xmlns:a16="http://schemas.microsoft.com/office/drawing/2014/main" id="{DB6E1074-DF86-38CB-95B9-39D3EA22D6B6}"/>
                </a:ext>
              </a:extLst>
            </p:cNvPr>
            <p:cNvSpPr txBox="1"/>
            <p:nvPr/>
          </p:nvSpPr>
          <p:spPr>
            <a:xfrm>
              <a:off x="8405384" y="4738232"/>
              <a:ext cx="3664696" cy="707886"/>
            </a:xfrm>
            <a:prstGeom prst="rect">
              <a:avLst/>
            </a:prstGeom>
            <a:noFill/>
          </p:spPr>
          <p:txBody>
            <a:bodyPr wrap="square" rtlCol="0">
              <a:spAutoFit/>
            </a:bodyPr>
            <a:lstStyle/>
            <a:p>
              <a:pPr algn="ctr">
                <a:spcAft>
                  <a:spcPts val="1200"/>
                </a:spcAft>
              </a:pPr>
              <a:r>
                <a:rPr lang="en-AU" sz="2000" b="1" dirty="0"/>
                <a:t>Biochar (Loganholme WWTW, Logan City Council)</a:t>
              </a:r>
            </a:p>
          </p:txBody>
        </p:sp>
      </p:grpSp>
      <p:pic>
        <p:nvPicPr>
          <p:cNvPr id="15" name="Picture 14">
            <a:extLst>
              <a:ext uri="{FF2B5EF4-FFF2-40B4-BE49-F238E27FC236}">
                <a16:creationId xmlns:a16="http://schemas.microsoft.com/office/drawing/2014/main" id="{DE4462F0-4BBB-1FB4-38D2-0DFC6293B8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76" r="7571"/>
          <a:stretch/>
        </p:blipFill>
        <p:spPr>
          <a:xfrm rot="5400000">
            <a:off x="5097631" y="2683724"/>
            <a:ext cx="2918249" cy="2445513"/>
          </a:xfrm>
          <a:prstGeom prst="rect">
            <a:avLst/>
          </a:prstGeom>
        </p:spPr>
      </p:pic>
      <p:sp>
        <p:nvSpPr>
          <p:cNvPr id="16" name="TextBox 15">
            <a:extLst>
              <a:ext uri="{FF2B5EF4-FFF2-40B4-BE49-F238E27FC236}">
                <a16:creationId xmlns:a16="http://schemas.microsoft.com/office/drawing/2014/main" id="{5BA9031C-CA12-FCFC-DDDC-E215421F2DDA}"/>
              </a:ext>
            </a:extLst>
          </p:cNvPr>
          <p:cNvSpPr txBox="1"/>
          <p:nvPr/>
        </p:nvSpPr>
        <p:spPr>
          <a:xfrm>
            <a:off x="5333999" y="5367060"/>
            <a:ext cx="2445514" cy="830997"/>
          </a:xfrm>
          <a:prstGeom prst="rect">
            <a:avLst/>
          </a:prstGeom>
          <a:noFill/>
        </p:spPr>
        <p:txBody>
          <a:bodyPr wrap="square" rtlCol="0">
            <a:spAutoFit/>
          </a:bodyPr>
          <a:lstStyle>
            <a:defPPr>
              <a:defRPr lang="en-US"/>
            </a:defPPr>
            <a:lvl1pPr algn="ctr">
              <a:spcAft>
                <a:spcPts val="1200"/>
              </a:spcAft>
              <a:defRPr sz="2000" b="1"/>
            </a:lvl1pPr>
          </a:lstStyle>
          <a:p>
            <a:r>
              <a:rPr lang="en-AU" dirty="0"/>
              <a:t>Anaerobic digestion</a:t>
            </a:r>
          </a:p>
        </p:txBody>
      </p:sp>
      <p:sp>
        <p:nvSpPr>
          <p:cNvPr id="17" name="TextBox 16">
            <a:extLst>
              <a:ext uri="{FF2B5EF4-FFF2-40B4-BE49-F238E27FC236}">
                <a16:creationId xmlns:a16="http://schemas.microsoft.com/office/drawing/2014/main" id="{B19F1716-0C65-7955-8241-06FA35936891}"/>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Investment Drivers</a:t>
            </a:r>
          </a:p>
        </p:txBody>
      </p:sp>
    </p:spTree>
    <p:extLst>
      <p:ext uri="{BB962C8B-B14F-4D97-AF65-F5344CB8AC3E}">
        <p14:creationId xmlns:p14="http://schemas.microsoft.com/office/powerpoint/2010/main" val="2052546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9E13E6-D49D-9624-88F6-9114BD08150E}"/>
              </a:ext>
            </a:extLst>
          </p:cNvPr>
          <p:cNvSpPr txBox="1"/>
          <p:nvPr/>
        </p:nvSpPr>
        <p:spPr>
          <a:xfrm>
            <a:off x="554174" y="1730638"/>
            <a:ext cx="10586265" cy="415498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Optimise investment</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Create new revenue streams</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Reduce carbon footprint</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Move to a more circular economy</a:t>
            </a:r>
          </a:p>
          <a:p>
            <a:pPr marL="342900" indent="-342900">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AU" sz="3200" dirty="0">
                <a:latin typeface="Arial" panose="020B0604020202020204" pitchFamily="34" charset="0"/>
                <a:cs typeface="Arial" panose="020B0604020202020204" pitchFamily="34" charset="0"/>
              </a:rPr>
              <a:t>Improve resilience to future uncertainty</a:t>
            </a:r>
          </a:p>
        </p:txBody>
      </p:sp>
      <p:grpSp>
        <p:nvGrpSpPr>
          <p:cNvPr id="11" name="Group 10">
            <a:extLst>
              <a:ext uri="{FF2B5EF4-FFF2-40B4-BE49-F238E27FC236}">
                <a16:creationId xmlns:a16="http://schemas.microsoft.com/office/drawing/2014/main" id="{C2009C40-C017-790D-D3A6-887C31B1811C}"/>
              </a:ext>
            </a:extLst>
          </p:cNvPr>
          <p:cNvGrpSpPr/>
          <p:nvPr/>
        </p:nvGrpSpPr>
        <p:grpSpPr>
          <a:xfrm>
            <a:off x="8282010" y="1887627"/>
            <a:ext cx="3664696" cy="3332538"/>
            <a:chOff x="8236290" y="939880"/>
            <a:chExt cx="3664696" cy="3332538"/>
          </a:xfrm>
        </p:grpSpPr>
        <p:pic>
          <p:nvPicPr>
            <p:cNvPr id="2050" name="Picture 2">
              <a:extLst>
                <a:ext uri="{FF2B5EF4-FFF2-40B4-BE49-F238E27FC236}">
                  <a16:creationId xmlns:a16="http://schemas.microsoft.com/office/drawing/2014/main" id="{2C56BA63-5B08-9FFA-B0BF-EC34AD41E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257" y="939880"/>
              <a:ext cx="3462762" cy="23062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93351CE-59FF-8101-EE7B-FB695755BE84}"/>
                </a:ext>
              </a:extLst>
            </p:cNvPr>
            <p:cNvSpPr txBox="1"/>
            <p:nvPr/>
          </p:nvSpPr>
          <p:spPr>
            <a:xfrm>
              <a:off x="8236290" y="3256755"/>
              <a:ext cx="3664696" cy="1015663"/>
            </a:xfrm>
            <a:prstGeom prst="rect">
              <a:avLst/>
            </a:prstGeom>
            <a:noFill/>
          </p:spPr>
          <p:txBody>
            <a:bodyPr wrap="square" rtlCol="0">
              <a:spAutoFit/>
            </a:bodyPr>
            <a:lstStyle/>
            <a:p>
              <a:pPr algn="ctr">
                <a:spcAft>
                  <a:spcPts val="1200"/>
                </a:spcAft>
              </a:pPr>
              <a:r>
                <a:rPr lang="en-AU" sz="2000" b="1" dirty="0"/>
                <a:t>Food waste (gate fee, increased renewable energy generation)</a:t>
              </a:r>
            </a:p>
          </p:txBody>
        </p:sp>
      </p:grpSp>
      <p:sp>
        <p:nvSpPr>
          <p:cNvPr id="2" name="TextBox 1">
            <a:extLst>
              <a:ext uri="{FF2B5EF4-FFF2-40B4-BE49-F238E27FC236}">
                <a16:creationId xmlns:a16="http://schemas.microsoft.com/office/drawing/2014/main" id="{CA6BFD36-3CAF-ECE0-13F0-24EDD3A09B7D}"/>
              </a:ext>
            </a:extLst>
          </p:cNvPr>
          <p:cNvSpPr txBox="1"/>
          <p:nvPr/>
        </p:nvSpPr>
        <p:spPr>
          <a:xfrm>
            <a:off x="3739945" y="482039"/>
            <a:ext cx="6762206" cy="646331"/>
          </a:xfrm>
          <a:prstGeom prst="rect">
            <a:avLst/>
          </a:prstGeom>
          <a:noFill/>
        </p:spPr>
        <p:txBody>
          <a:bodyPr wrap="square" rtlCol="0">
            <a:spAutoFit/>
          </a:bodyPr>
          <a:lstStyle/>
          <a:p>
            <a:pPr>
              <a:spcAft>
                <a:spcPts val="1200"/>
              </a:spcAft>
            </a:pPr>
            <a:r>
              <a:rPr lang="en-AU" sz="3600" b="1" dirty="0">
                <a:solidFill>
                  <a:srgbClr val="1F59A9"/>
                </a:solidFill>
                <a:latin typeface="Arial" panose="020B0604020202020204" pitchFamily="34" charset="0"/>
                <a:cs typeface="Arial" panose="020B0604020202020204" pitchFamily="34" charset="0"/>
              </a:rPr>
              <a:t>The Opportunity</a:t>
            </a:r>
          </a:p>
        </p:txBody>
      </p:sp>
    </p:spTree>
    <p:extLst>
      <p:ext uri="{BB962C8B-B14F-4D97-AF65-F5344CB8AC3E}">
        <p14:creationId xmlns:p14="http://schemas.microsoft.com/office/powerpoint/2010/main" val="1507857780"/>
      </p:ext>
    </p:extLst>
  </p:cSld>
  <p:clrMapOvr>
    <a:masterClrMapping/>
  </p:clrMapOvr>
</p:sld>
</file>

<file path=ppt/theme/theme1.xml><?xml version="1.0" encoding="utf-8"?>
<a:theme xmlns:a="http://schemas.openxmlformats.org/drawingml/2006/main" name="1_Custom Design">
  <a:themeElements>
    <a:clrScheme name="HW PRIMARY COLOURS">
      <a:dk1>
        <a:srgbClr val="000000"/>
      </a:dk1>
      <a:lt1>
        <a:sysClr val="window" lastClr="FFFFFF"/>
      </a:lt1>
      <a:dk2>
        <a:srgbClr val="FFFFFF"/>
      </a:dk2>
      <a:lt2>
        <a:srgbClr val="FFFFFF"/>
      </a:lt2>
      <a:accent1>
        <a:srgbClr val="1F59A9"/>
      </a:accent1>
      <a:accent2>
        <a:srgbClr val="44C8F5"/>
      </a:accent2>
      <a:accent3>
        <a:srgbClr val="00AAAD"/>
      </a:accent3>
      <a:accent4>
        <a:srgbClr val="F58233"/>
      </a:accent4>
      <a:accent5>
        <a:srgbClr val="003D79"/>
      </a:accent5>
      <a:accent6>
        <a:srgbClr val="FF0000"/>
      </a:accent6>
      <a:hlink>
        <a:srgbClr val="102D5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PowerPointPresentation_MasterSlideOption" id="{8EF2900E-D35C-451A-A784-1465EDCC3C2F}" vid="{CC6E9D93-6486-440F-A80C-63532AFC96F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HW PRIMARY COLOURS">
      <a:dk1>
        <a:srgbClr val="000000"/>
      </a:dk1>
      <a:lt1>
        <a:sysClr val="window" lastClr="FFFFFF"/>
      </a:lt1>
      <a:dk2>
        <a:srgbClr val="FFFFFF"/>
      </a:dk2>
      <a:lt2>
        <a:srgbClr val="FFFFFF"/>
      </a:lt2>
      <a:accent1>
        <a:srgbClr val="1F59A9"/>
      </a:accent1>
      <a:accent2>
        <a:srgbClr val="44C8F5"/>
      </a:accent2>
      <a:accent3>
        <a:srgbClr val="00AAAD"/>
      </a:accent3>
      <a:accent4>
        <a:srgbClr val="F58233"/>
      </a:accent4>
      <a:accent5>
        <a:srgbClr val="003D79"/>
      </a:accent5>
      <a:accent6>
        <a:srgbClr val="FF0000"/>
      </a:accent6>
      <a:hlink>
        <a:srgbClr val="102D5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PowerPointPresentation_MasterSlideOption" id="{8EF2900E-D35C-451A-A784-1465EDCC3C2F}" vid="{CC6E9D93-6486-440F-A80C-63532AFC96FF}"/>
    </a:ext>
  </a:extLst>
</a:theme>
</file>

<file path=ppt/theme/theme3.xml><?xml version="1.0" encoding="utf-8"?>
<a:theme xmlns:a="http://schemas.openxmlformats.org/drawingml/2006/main" name="Custom Design">
  <a:themeElements>
    <a:clrScheme name="HW PRIMARY COLOURS">
      <a:dk1>
        <a:srgbClr val="000000"/>
      </a:dk1>
      <a:lt1>
        <a:sysClr val="window" lastClr="FFFFFF"/>
      </a:lt1>
      <a:dk2>
        <a:srgbClr val="FFFFFF"/>
      </a:dk2>
      <a:lt2>
        <a:srgbClr val="FFFFFF"/>
      </a:lt2>
      <a:accent1>
        <a:srgbClr val="1F59A9"/>
      </a:accent1>
      <a:accent2>
        <a:srgbClr val="44C8F5"/>
      </a:accent2>
      <a:accent3>
        <a:srgbClr val="00AAAD"/>
      </a:accent3>
      <a:accent4>
        <a:srgbClr val="F58233"/>
      </a:accent4>
      <a:accent5>
        <a:srgbClr val="003D79"/>
      </a:accent5>
      <a:accent6>
        <a:srgbClr val="FF0000"/>
      </a:accent6>
      <a:hlink>
        <a:srgbClr val="102D5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PowerPointPresentation_MasterSlideOption" id="{8EF2900E-D35C-451A-A784-1465EDCC3C2F}" vid="{8646DFF4-087B-43A7-8CD1-C90D8BC9A1CD}"/>
    </a:ext>
  </a:extLst>
</a:theme>
</file>

<file path=ppt/theme/theme4.xml><?xml version="1.0" encoding="utf-8"?>
<a:theme xmlns:a="http://schemas.openxmlformats.org/drawingml/2006/main" name="6_Custom Design">
  <a:themeElements>
    <a:clrScheme name="HW PRIMARY COLOURS">
      <a:dk1>
        <a:srgbClr val="000000"/>
      </a:dk1>
      <a:lt1>
        <a:sysClr val="window" lastClr="FFFFFF"/>
      </a:lt1>
      <a:dk2>
        <a:srgbClr val="FFFFFF"/>
      </a:dk2>
      <a:lt2>
        <a:srgbClr val="FFFFFF"/>
      </a:lt2>
      <a:accent1>
        <a:srgbClr val="1F59A9"/>
      </a:accent1>
      <a:accent2>
        <a:srgbClr val="44C8F5"/>
      </a:accent2>
      <a:accent3>
        <a:srgbClr val="00AAAD"/>
      </a:accent3>
      <a:accent4>
        <a:srgbClr val="F58233"/>
      </a:accent4>
      <a:accent5>
        <a:srgbClr val="003D79"/>
      </a:accent5>
      <a:accent6>
        <a:srgbClr val="FF0000"/>
      </a:accent6>
      <a:hlink>
        <a:srgbClr val="102D5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PowerPointPresentation_MasterSlideOption" id="{8EF2900E-D35C-451A-A784-1465EDCC3C2F}" vid="{91AE7FBC-67B2-4BB4-B8EC-8FB382045AAF}"/>
    </a:ext>
  </a:extLst>
</a:theme>
</file>

<file path=ppt/theme/theme5.xml><?xml version="1.0" encoding="utf-8"?>
<a:theme xmlns:a="http://schemas.openxmlformats.org/drawingml/2006/main" name="GHD Water template 2013">
  <a:themeElements>
    <a:clrScheme name="sma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fontScheme name="small picture master">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small picture master 1">
        <a:dk1>
          <a:srgbClr val="000000"/>
        </a:dk1>
        <a:lt1>
          <a:srgbClr val="FFFFFF"/>
        </a:lt1>
        <a:dk2>
          <a:srgbClr val="000000"/>
        </a:dk2>
        <a:lt2>
          <a:srgbClr val="808080"/>
        </a:lt2>
        <a:accent1>
          <a:srgbClr val="0065A4"/>
        </a:accent1>
        <a:accent2>
          <a:srgbClr val="8DC63F"/>
        </a:accent2>
        <a:accent3>
          <a:srgbClr val="FFFFFF"/>
        </a:accent3>
        <a:accent4>
          <a:srgbClr val="000000"/>
        </a:accent4>
        <a:accent5>
          <a:srgbClr val="AAB8CF"/>
        </a:accent5>
        <a:accent6>
          <a:srgbClr val="7FB338"/>
        </a:accent6>
        <a:hlink>
          <a:srgbClr val="E50E63"/>
        </a:hlink>
        <a:folHlink>
          <a:srgbClr val="FFDE40"/>
        </a:folHlink>
      </a:clrScheme>
      <a:clrMap bg1="lt1" tx1="dk1" bg2="lt2" tx2="dk2" accent1="accent1" accent2="accent2" accent3="accent3" accent4="accent4" accent5="accent5" accent6="accent6" hlink="hlink" folHlink="folHlink"/>
    </a:extraClrScheme>
    <a:extraClrScheme>
      <a:clrScheme name="sma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clrMap bg1="lt1" tx1="dk1" bg2="lt2" tx2="dk2" accent1="accent1" accent2="accent2" accent3="accent3" accent4="accent4" accent5="accent5" accent6="accent6" hlink="hlink" folHlink="folHlink"/>
    </a:extraClrScheme>
    <a:extraClrScheme>
      <a:clrScheme name="small picture master 3">
        <a:dk1>
          <a:srgbClr val="000000"/>
        </a:dk1>
        <a:lt1>
          <a:srgbClr val="FFFFFF"/>
        </a:lt1>
        <a:dk2>
          <a:srgbClr val="000000"/>
        </a:dk2>
        <a:lt2>
          <a:srgbClr val="808080"/>
        </a:lt2>
        <a:accent1>
          <a:srgbClr val="A7A9AC"/>
        </a:accent1>
        <a:accent2>
          <a:srgbClr val="C0C9CA"/>
        </a:accent2>
        <a:accent3>
          <a:srgbClr val="FFFFFF"/>
        </a:accent3>
        <a:accent4>
          <a:srgbClr val="000000"/>
        </a:accent4>
        <a:accent5>
          <a:srgbClr val="D0D1D2"/>
        </a:accent5>
        <a:accent6>
          <a:srgbClr val="AEB6B7"/>
        </a:accent6>
        <a:hlink>
          <a:srgbClr val="D1D2D4"/>
        </a:hlink>
        <a:folHlink>
          <a:srgbClr val="E7E7E8"/>
        </a:folHlink>
      </a:clrScheme>
      <a:clrMap bg1="lt1" tx1="dk1" bg2="lt2" tx2="dk2" accent1="accent1" accent2="accent2" accent3="accent3" accent4="accent4" accent5="accent5" accent6="accent6" hlink="hlink" folHlink="folHlink"/>
    </a:extraClrScheme>
    <a:extraClrScheme>
      <a:clrScheme name="small picture master 4">
        <a:dk1>
          <a:srgbClr val="000000"/>
        </a:dk1>
        <a:lt1>
          <a:srgbClr val="FFFFFF"/>
        </a:lt1>
        <a:dk2>
          <a:srgbClr val="000000"/>
        </a:dk2>
        <a:lt2>
          <a:srgbClr val="808080"/>
        </a:lt2>
        <a:accent1>
          <a:srgbClr val="8DC63F"/>
        </a:accent1>
        <a:accent2>
          <a:srgbClr val="A9D56F"/>
        </a:accent2>
        <a:accent3>
          <a:srgbClr val="FFFFFF"/>
        </a:accent3>
        <a:accent4>
          <a:srgbClr val="000000"/>
        </a:accent4>
        <a:accent5>
          <a:srgbClr val="C5DFAF"/>
        </a:accent5>
        <a:accent6>
          <a:srgbClr val="99C164"/>
        </a:accent6>
        <a:hlink>
          <a:srgbClr val="C6E39F"/>
        </a:hlink>
        <a:folHlink>
          <a:srgbClr val="E2F1CF"/>
        </a:folHlink>
      </a:clrScheme>
      <a:clrMap bg1="lt1" tx1="dk1" bg2="lt2" tx2="dk2" accent1="accent1" accent2="accent2" accent3="accent3" accent4="accent4" accent5="accent5" accent6="accent6" hlink="hlink" folHlink="folHlink"/>
    </a:extraClrScheme>
    <a:extraClrScheme>
      <a:clrScheme name="small picture master 5">
        <a:dk1>
          <a:srgbClr val="000000"/>
        </a:dk1>
        <a:lt1>
          <a:srgbClr val="FFFFFF"/>
        </a:lt1>
        <a:dk2>
          <a:srgbClr val="000000"/>
        </a:dk2>
        <a:lt2>
          <a:srgbClr val="808080"/>
        </a:lt2>
        <a:accent1>
          <a:srgbClr val="E50E63"/>
        </a:accent1>
        <a:accent2>
          <a:srgbClr val="EB4A8A"/>
        </a:accent2>
        <a:accent3>
          <a:srgbClr val="FFFFFF"/>
        </a:accent3>
        <a:accent4>
          <a:srgbClr val="000000"/>
        </a:accent4>
        <a:accent5>
          <a:srgbClr val="F0AAB7"/>
        </a:accent5>
        <a:accent6>
          <a:srgbClr val="D5427D"/>
        </a:accent6>
        <a:hlink>
          <a:srgbClr val="F095A2"/>
        </a:hlink>
        <a:folHlink>
          <a:srgbClr val="F8C3D8"/>
        </a:folHlink>
      </a:clrScheme>
      <a:clrMap bg1="lt1" tx1="dk1" bg2="lt2" tx2="dk2" accent1="accent1" accent2="accent2" accent3="accent3" accent4="accent4" accent5="accent5" accent6="accent6" hlink="hlink" folHlink="folHlink"/>
    </a:extraClrScheme>
    <a:extraClrScheme>
      <a:clrScheme name="small picture master 6">
        <a:dk1>
          <a:srgbClr val="000000"/>
        </a:dk1>
        <a:lt1>
          <a:srgbClr val="FFFFFF"/>
        </a:lt1>
        <a:dk2>
          <a:srgbClr val="000000"/>
        </a:dk2>
        <a:lt2>
          <a:srgbClr val="808080"/>
        </a:lt2>
        <a:accent1>
          <a:srgbClr val="FFD200"/>
        </a:accent1>
        <a:accent2>
          <a:srgbClr val="FFDE40"/>
        </a:accent2>
        <a:accent3>
          <a:srgbClr val="FFFFFF"/>
        </a:accent3>
        <a:accent4>
          <a:srgbClr val="000000"/>
        </a:accent4>
        <a:accent5>
          <a:srgbClr val="FFE5AA"/>
        </a:accent5>
        <a:accent6>
          <a:srgbClr val="E7C939"/>
        </a:accent6>
        <a:hlink>
          <a:srgbClr val="FFE980"/>
        </a:hlink>
        <a:folHlink>
          <a:srgbClr val="FFF4B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HD Theme">
  <a:themeElements>
    <a:clrScheme name="Custom 8">
      <a:dk1>
        <a:sysClr val="windowText" lastClr="000000"/>
      </a:dk1>
      <a:lt1>
        <a:sysClr val="window" lastClr="FFFFFF"/>
      </a:lt1>
      <a:dk2>
        <a:srgbClr val="5F5F5F"/>
      </a:dk2>
      <a:lt2>
        <a:srgbClr val="DDDDDD"/>
      </a:lt2>
      <a:accent1>
        <a:srgbClr val="000000"/>
      </a:accent1>
      <a:accent2>
        <a:srgbClr val="003763"/>
      </a:accent2>
      <a:accent3>
        <a:srgbClr val="FF3902"/>
      </a:accent3>
      <a:accent4>
        <a:srgbClr val="009962"/>
      </a:accent4>
      <a:accent5>
        <a:srgbClr val="00BDE3"/>
      </a:accent5>
      <a:accent6>
        <a:srgbClr val="FFB30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9B517EC2-0FC5-43EB-9F29-5951B8B92BAF}" vid="{B309AB15-3A8A-4E0C-83CF-33D093420228}"/>
    </a:ext>
  </a:extLst>
</a:theme>
</file>

<file path=ppt/theme/theme7.xml><?xml version="1.0" encoding="utf-8"?>
<a:theme xmlns:a="http://schemas.openxmlformats.org/drawingml/2006/main" name="2_full picture master">
  <a:themeElements>
    <a:clrScheme name="fu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fontScheme name="full picture master">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full picture master 1">
        <a:dk1>
          <a:srgbClr val="000000"/>
        </a:dk1>
        <a:lt1>
          <a:srgbClr val="FFFFFF"/>
        </a:lt1>
        <a:dk2>
          <a:srgbClr val="000000"/>
        </a:dk2>
        <a:lt2>
          <a:srgbClr val="808080"/>
        </a:lt2>
        <a:accent1>
          <a:srgbClr val="0065A4"/>
        </a:accent1>
        <a:accent2>
          <a:srgbClr val="8DC63F"/>
        </a:accent2>
        <a:accent3>
          <a:srgbClr val="FFFFFF"/>
        </a:accent3>
        <a:accent4>
          <a:srgbClr val="000000"/>
        </a:accent4>
        <a:accent5>
          <a:srgbClr val="AAB8CF"/>
        </a:accent5>
        <a:accent6>
          <a:srgbClr val="7FB338"/>
        </a:accent6>
        <a:hlink>
          <a:srgbClr val="E50E63"/>
        </a:hlink>
        <a:folHlink>
          <a:srgbClr val="FFDE40"/>
        </a:folHlink>
      </a:clrScheme>
      <a:clrMap bg1="lt1" tx1="dk1" bg2="lt2" tx2="dk2" accent1="accent1" accent2="accent2" accent3="accent3" accent4="accent4" accent5="accent5" accent6="accent6" hlink="hlink" folHlink="folHlink"/>
    </a:extraClrScheme>
    <a:extraClrScheme>
      <a:clrScheme name="fu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clrMap bg1="lt1" tx1="dk1" bg2="lt2" tx2="dk2" accent1="accent1" accent2="accent2" accent3="accent3" accent4="accent4" accent5="accent5" accent6="accent6" hlink="hlink" folHlink="folHlink"/>
    </a:extraClrScheme>
    <a:extraClrScheme>
      <a:clrScheme name="full picture master 3">
        <a:dk1>
          <a:srgbClr val="000000"/>
        </a:dk1>
        <a:lt1>
          <a:srgbClr val="FFFFFF"/>
        </a:lt1>
        <a:dk2>
          <a:srgbClr val="000000"/>
        </a:dk2>
        <a:lt2>
          <a:srgbClr val="808080"/>
        </a:lt2>
        <a:accent1>
          <a:srgbClr val="A7A9AC"/>
        </a:accent1>
        <a:accent2>
          <a:srgbClr val="C0C9CA"/>
        </a:accent2>
        <a:accent3>
          <a:srgbClr val="FFFFFF"/>
        </a:accent3>
        <a:accent4>
          <a:srgbClr val="000000"/>
        </a:accent4>
        <a:accent5>
          <a:srgbClr val="D0D1D2"/>
        </a:accent5>
        <a:accent6>
          <a:srgbClr val="AEB6B7"/>
        </a:accent6>
        <a:hlink>
          <a:srgbClr val="D1D2D4"/>
        </a:hlink>
        <a:folHlink>
          <a:srgbClr val="E7E7E8"/>
        </a:folHlink>
      </a:clrScheme>
      <a:clrMap bg1="lt1" tx1="dk1" bg2="lt2" tx2="dk2" accent1="accent1" accent2="accent2" accent3="accent3" accent4="accent4" accent5="accent5" accent6="accent6" hlink="hlink" folHlink="folHlink"/>
    </a:extraClrScheme>
    <a:extraClrScheme>
      <a:clrScheme name="full picture master 4">
        <a:dk1>
          <a:srgbClr val="000000"/>
        </a:dk1>
        <a:lt1>
          <a:srgbClr val="FFFFFF"/>
        </a:lt1>
        <a:dk2>
          <a:srgbClr val="000000"/>
        </a:dk2>
        <a:lt2>
          <a:srgbClr val="808080"/>
        </a:lt2>
        <a:accent1>
          <a:srgbClr val="8DC63F"/>
        </a:accent1>
        <a:accent2>
          <a:srgbClr val="A9D56F"/>
        </a:accent2>
        <a:accent3>
          <a:srgbClr val="FFFFFF"/>
        </a:accent3>
        <a:accent4>
          <a:srgbClr val="000000"/>
        </a:accent4>
        <a:accent5>
          <a:srgbClr val="C5DFAF"/>
        </a:accent5>
        <a:accent6>
          <a:srgbClr val="99C164"/>
        </a:accent6>
        <a:hlink>
          <a:srgbClr val="C6E39F"/>
        </a:hlink>
        <a:folHlink>
          <a:srgbClr val="E2F1CF"/>
        </a:folHlink>
      </a:clrScheme>
      <a:clrMap bg1="lt1" tx1="dk1" bg2="lt2" tx2="dk2" accent1="accent1" accent2="accent2" accent3="accent3" accent4="accent4" accent5="accent5" accent6="accent6" hlink="hlink" folHlink="folHlink"/>
    </a:extraClrScheme>
    <a:extraClrScheme>
      <a:clrScheme name="full picture master 5">
        <a:dk1>
          <a:srgbClr val="000000"/>
        </a:dk1>
        <a:lt1>
          <a:srgbClr val="FFFFFF"/>
        </a:lt1>
        <a:dk2>
          <a:srgbClr val="000000"/>
        </a:dk2>
        <a:lt2>
          <a:srgbClr val="808080"/>
        </a:lt2>
        <a:accent1>
          <a:srgbClr val="E50E63"/>
        </a:accent1>
        <a:accent2>
          <a:srgbClr val="EB4A8A"/>
        </a:accent2>
        <a:accent3>
          <a:srgbClr val="FFFFFF"/>
        </a:accent3>
        <a:accent4>
          <a:srgbClr val="000000"/>
        </a:accent4>
        <a:accent5>
          <a:srgbClr val="F0AAB7"/>
        </a:accent5>
        <a:accent6>
          <a:srgbClr val="D5427D"/>
        </a:accent6>
        <a:hlink>
          <a:srgbClr val="F095A2"/>
        </a:hlink>
        <a:folHlink>
          <a:srgbClr val="F8C3D8"/>
        </a:folHlink>
      </a:clrScheme>
      <a:clrMap bg1="lt1" tx1="dk1" bg2="lt2" tx2="dk2" accent1="accent1" accent2="accent2" accent3="accent3" accent4="accent4" accent5="accent5" accent6="accent6" hlink="hlink" folHlink="folHlink"/>
    </a:extraClrScheme>
    <a:extraClrScheme>
      <a:clrScheme name="full picture master 6">
        <a:dk1>
          <a:srgbClr val="000000"/>
        </a:dk1>
        <a:lt1>
          <a:srgbClr val="FFFFFF"/>
        </a:lt1>
        <a:dk2>
          <a:srgbClr val="000000"/>
        </a:dk2>
        <a:lt2>
          <a:srgbClr val="808080"/>
        </a:lt2>
        <a:accent1>
          <a:srgbClr val="FFD200"/>
        </a:accent1>
        <a:accent2>
          <a:srgbClr val="FFDE40"/>
        </a:accent2>
        <a:accent3>
          <a:srgbClr val="FFFFFF"/>
        </a:accent3>
        <a:accent4>
          <a:srgbClr val="000000"/>
        </a:accent4>
        <a:accent5>
          <a:srgbClr val="FFE5AA"/>
        </a:accent5>
        <a:accent6>
          <a:srgbClr val="E7C939"/>
        </a:accent6>
        <a:hlink>
          <a:srgbClr val="FFE980"/>
        </a:hlink>
        <a:folHlink>
          <a:srgbClr val="FFF4B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HD Environment template 2013">
  <a:themeElements>
    <a:clrScheme name="GHD">
      <a:dk1>
        <a:sysClr val="windowText" lastClr="000000"/>
      </a:dk1>
      <a:lt1>
        <a:sysClr val="window" lastClr="FFFFFF"/>
      </a:lt1>
      <a:dk2>
        <a:srgbClr val="1F497D"/>
      </a:dk2>
      <a:lt2>
        <a:srgbClr val="EEECE1"/>
      </a:lt2>
      <a:accent1>
        <a:srgbClr val="0065A4"/>
      </a:accent1>
      <a:accent2>
        <a:srgbClr val="A7A9AC"/>
      </a:accent2>
      <a:accent3>
        <a:srgbClr val="8DC63F"/>
      </a:accent3>
      <a:accent4>
        <a:srgbClr val="E50E63"/>
      </a:accent4>
      <a:accent5>
        <a:srgbClr val="FFD200"/>
      </a:accent5>
      <a:accent6>
        <a:srgbClr val="F79646"/>
      </a:accent6>
      <a:hlink>
        <a:srgbClr val="0000FF"/>
      </a:hlink>
      <a:folHlink>
        <a:srgbClr val="800080"/>
      </a:folHlink>
    </a:clrScheme>
    <a:fontScheme name="small picture master">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small picture master 1">
        <a:dk1>
          <a:srgbClr val="000000"/>
        </a:dk1>
        <a:lt1>
          <a:srgbClr val="FFFFFF"/>
        </a:lt1>
        <a:dk2>
          <a:srgbClr val="000000"/>
        </a:dk2>
        <a:lt2>
          <a:srgbClr val="808080"/>
        </a:lt2>
        <a:accent1>
          <a:srgbClr val="0065A4"/>
        </a:accent1>
        <a:accent2>
          <a:srgbClr val="8DC63F"/>
        </a:accent2>
        <a:accent3>
          <a:srgbClr val="FFFFFF"/>
        </a:accent3>
        <a:accent4>
          <a:srgbClr val="000000"/>
        </a:accent4>
        <a:accent5>
          <a:srgbClr val="AAB8CF"/>
        </a:accent5>
        <a:accent6>
          <a:srgbClr val="7FB338"/>
        </a:accent6>
        <a:hlink>
          <a:srgbClr val="E50E63"/>
        </a:hlink>
        <a:folHlink>
          <a:srgbClr val="FFDE40"/>
        </a:folHlink>
      </a:clrScheme>
      <a:clrMap bg1="lt1" tx1="dk1" bg2="lt2" tx2="dk2" accent1="accent1" accent2="accent2" accent3="accent3" accent4="accent4" accent5="accent5" accent6="accent6" hlink="hlink" folHlink="folHlink"/>
    </a:extraClrScheme>
    <a:extraClrScheme>
      <a:clrScheme name="small picture master 2">
        <a:dk1>
          <a:srgbClr val="000000"/>
        </a:dk1>
        <a:lt1>
          <a:srgbClr val="FFFFFF"/>
        </a:lt1>
        <a:dk2>
          <a:srgbClr val="000000"/>
        </a:dk2>
        <a:lt2>
          <a:srgbClr val="808080"/>
        </a:lt2>
        <a:accent1>
          <a:srgbClr val="0065A4"/>
        </a:accent1>
        <a:accent2>
          <a:srgbClr val="2C7FB6"/>
        </a:accent2>
        <a:accent3>
          <a:srgbClr val="FFFFFF"/>
        </a:accent3>
        <a:accent4>
          <a:srgbClr val="000000"/>
        </a:accent4>
        <a:accent5>
          <a:srgbClr val="AAB8CF"/>
        </a:accent5>
        <a:accent6>
          <a:srgbClr val="2772A5"/>
        </a:accent6>
        <a:hlink>
          <a:srgbClr val="749FCB"/>
        </a:hlink>
        <a:folHlink>
          <a:srgbClr val="B3C8E3"/>
        </a:folHlink>
      </a:clrScheme>
      <a:clrMap bg1="lt1" tx1="dk1" bg2="lt2" tx2="dk2" accent1="accent1" accent2="accent2" accent3="accent3" accent4="accent4" accent5="accent5" accent6="accent6" hlink="hlink" folHlink="folHlink"/>
    </a:extraClrScheme>
    <a:extraClrScheme>
      <a:clrScheme name="small picture master 3">
        <a:dk1>
          <a:srgbClr val="000000"/>
        </a:dk1>
        <a:lt1>
          <a:srgbClr val="FFFFFF"/>
        </a:lt1>
        <a:dk2>
          <a:srgbClr val="000000"/>
        </a:dk2>
        <a:lt2>
          <a:srgbClr val="808080"/>
        </a:lt2>
        <a:accent1>
          <a:srgbClr val="A7A9AC"/>
        </a:accent1>
        <a:accent2>
          <a:srgbClr val="C0C9CA"/>
        </a:accent2>
        <a:accent3>
          <a:srgbClr val="FFFFFF"/>
        </a:accent3>
        <a:accent4>
          <a:srgbClr val="000000"/>
        </a:accent4>
        <a:accent5>
          <a:srgbClr val="D0D1D2"/>
        </a:accent5>
        <a:accent6>
          <a:srgbClr val="AEB6B7"/>
        </a:accent6>
        <a:hlink>
          <a:srgbClr val="D1D2D4"/>
        </a:hlink>
        <a:folHlink>
          <a:srgbClr val="E7E7E8"/>
        </a:folHlink>
      </a:clrScheme>
      <a:clrMap bg1="lt1" tx1="dk1" bg2="lt2" tx2="dk2" accent1="accent1" accent2="accent2" accent3="accent3" accent4="accent4" accent5="accent5" accent6="accent6" hlink="hlink" folHlink="folHlink"/>
    </a:extraClrScheme>
    <a:extraClrScheme>
      <a:clrScheme name="small picture master 4">
        <a:dk1>
          <a:srgbClr val="000000"/>
        </a:dk1>
        <a:lt1>
          <a:srgbClr val="FFFFFF"/>
        </a:lt1>
        <a:dk2>
          <a:srgbClr val="000000"/>
        </a:dk2>
        <a:lt2>
          <a:srgbClr val="808080"/>
        </a:lt2>
        <a:accent1>
          <a:srgbClr val="8DC63F"/>
        </a:accent1>
        <a:accent2>
          <a:srgbClr val="A9D56F"/>
        </a:accent2>
        <a:accent3>
          <a:srgbClr val="FFFFFF"/>
        </a:accent3>
        <a:accent4>
          <a:srgbClr val="000000"/>
        </a:accent4>
        <a:accent5>
          <a:srgbClr val="C5DFAF"/>
        </a:accent5>
        <a:accent6>
          <a:srgbClr val="99C164"/>
        </a:accent6>
        <a:hlink>
          <a:srgbClr val="C6E39F"/>
        </a:hlink>
        <a:folHlink>
          <a:srgbClr val="E2F1CF"/>
        </a:folHlink>
      </a:clrScheme>
      <a:clrMap bg1="lt1" tx1="dk1" bg2="lt2" tx2="dk2" accent1="accent1" accent2="accent2" accent3="accent3" accent4="accent4" accent5="accent5" accent6="accent6" hlink="hlink" folHlink="folHlink"/>
    </a:extraClrScheme>
    <a:extraClrScheme>
      <a:clrScheme name="small picture master 5">
        <a:dk1>
          <a:srgbClr val="000000"/>
        </a:dk1>
        <a:lt1>
          <a:srgbClr val="FFFFFF"/>
        </a:lt1>
        <a:dk2>
          <a:srgbClr val="000000"/>
        </a:dk2>
        <a:lt2>
          <a:srgbClr val="808080"/>
        </a:lt2>
        <a:accent1>
          <a:srgbClr val="E50E63"/>
        </a:accent1>
        <a:accent2>
          <a:srgbClr val="EB4A8A"/>
        </a:accent2>
        <a:accent3>
          <a:srgbClr val="FFFFFF"/>
        </a:accent3>
        <a:accent4>
          <a:srgbClr val="000000"/>
        </a:accent4>
        <a:accent5>
          <a:srgbClr val="F0AAB7"/>
        </a:accent5>
        <a:accent6>
          <a:srgbClr val="D5427D"/>
        </a:accent6>
        <a:hlink>
          <a:srgbClr val="F095A2"/>
        </a:hlink>
        <a:folHlink>
          <a:srgbClr val="F8C3D8"/>
        </a:folHlink>
      </a:clrScheme>
      <a:clrMap bg1="lt1" tx1="dk1" bg2="lt2" tx2="dk2" accent1="accent1" accent2="accent2" accent3="accent3" accent4="accent4" accent5="accent5" accent6="accent6" hlink="hlink" folHlink="folHlink"/>
    </a:extraClrScheme>
    <a:extraClrScheme>
      <a:clrScheme name="small picture master 6">
        <a:dk1>
          <a:srgbClr val="000000"/>
        </a:dk1>
        <a:lt1>
          <a:srgbClr val="FFFFFF"/>
        </a:lt1>
        <a:dk2>
          <a:srgbClr val="000000"/>
        </a:dk2>
        <a:lt2>
          <a:srgbClr val="808080"/>
        </a:lt2>
        <a:accent1>
          <a:srgbClr val="FFD200"/>
        </a:accent1>
        <a:accent2>
          <a:srgbClr val="FFDE40"/>
        </a:accent2>
        <a:accent3>
          <a:srgbClr val="FFFFFF"/>
        </a:accent3>
        <a:accent4>
          <a:srgbClr val="000000"/>
        </a:accent4>
        <a:accent5>
          <a:srgbClr val="FFE5AA"/>
        </a:accent5>
        <a:accent6>
          <a:srgbClr val="E7C939"/>
        </a:accent6>
        <a:hlink>
          <a:srgbClr val="FFE980"/>
        </a:hlink>
        <a:folHlink>
          <a:srgbClr val="FFF4B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2022PowerPointPresentation_MasterSlideOption</Template>
  <TotalTime>2067</TotalTime>
  <Words>4397</Words>
  <Application>Microsoft Office PowerPoint</Application>
  <PresentationFormat>Widescreen</PresentationFormat>
  <Paragraphs>528</Paragraphs>
  <Slides>30</Slides>
  <Notes>26</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30</vt:i4>
      </vt:variant>
    </vt:vector>
  </HeadingPairs>
  <TitlesOfParts>
    <vt:vector size="44" baseType="lpstr">
      <vt:lpstr>-apple-system</vt:lpstr>
      <vt:lpstr>Arial</vt:lpstr>
      <vt:lpstr>Arial Black</vt:lpstr>
      <vt:lpstr>Arial Narrow</vt:lpstr>
      <vt:lpstr>Calibri</vt:lpstr>
      <vt:lpstr>Times New Roman</vt:lpstr>
      <vt:lpstr>1_Custom Design</vt:lpstr>
      <vt:lpstr>2_Custom Design</vt:lpstr>
      <vt:lpstr>Custom Design</vt:lpstr>
      <vt:lpstr>6_Custom Design</vt:lpstr>
      <vt:lpstr>GHD Water template 2013</vt:lpstr>
      <vt:lpstr>GHD Theme</vt:lpstr>
      <vt:lpstr>2_full picture master</vt:lpstr>
      <vt:lpstr>GHD Environment template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Randall</dc:creator>
  <cp:lastModifiedBy>Lauren Randall</cp:lastModifiedBy>
  <cp:revision>32</cp:revision>
  <dcterms:created xsi:type="dcterms:W3CDTF">2023-01-24T00:08:21Z</dcterms:created>
  <dcterms:modified xsi:type="dcterms:W3CDTF">2023-02-05T12:10:49Z</dcterms:modified>
</cp:coreProperties>
</file>