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5"/>
  </p:sldMasterIdLst>
  <p:notesMasterIdLst>
    <p:notesMasterId r:id="rId32"/>
  </p:notesMasterIdLst>
  <p:handoutMasterIdLst>
    <p:handoutMasterId r:id="rId33"/>
  </p:handoutMasterIdLst>
  <p:sldIdLst>
    <p:sldId id="550" r:id="rId6"/>
    <p:sldId id="287" r:id="rId7"/>
    <p:sldId id="304" r:id="rId8"/>
    <p:sldId id="552" r:id="rId9"/>
    <p:sldId id="380" r:id="rId10"/>
    <p:sldId id="551" r:id="rId11"/>
    <p:sldId id="522" r:id="rId12"/>
    <p:sldId id="529" r:id="rId13"/>
    <p:sldId id="530" r:id="rId14"/>
    <p:sldId id="531" r:id="rId15"/>
    <p:sldId id="532" r:id="rId16"/>
    <p:sldId id="533" r:id="rId17"/>
    <p:sldId id="535" r:id="rId18"/>
    <p:sldId id="538" r:id="rId19"/>
    <p:sldId id="539" r:id="rId20"/>
    <p:sldId id="390" r:id="rId21"/>
    <p:sldId id="540" r:id="rId22"/>
    <p:sldId id="543" r:id="rId23"/>
    <p:sldId id="523" r:id="rId24"/>
    <p:sldId id="524" r:id="rId25"/>
    <p:sldId id="525" r:id="rId26"/>
    <p:sldId id="553" r:id="rId27"/>
    <p:sldId id="526" r:id="rId28"/>
    <p:sldId id="528" r:id="rId29"/>
    <p:sldId id="544" r:id="rId30"/>
    <p:sldId id="402" r:id="rId31"/>
  </p:sldIdLst>
  <p:sldSz cx="12195175" cy="6859588"/>
  <p:notesSz cx="6858000" cy="9144000"/>
  <p:defaultTextStyle>
    <a:defPPr>
      <a:defRPr lang="en-US"/>
    </a:defPPr>
    <a:lvl1pPr marL="0" indent="0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Arial" pitchFamily="34" charset="0"/>
      <a:buNone/>
      <a:defRPr lang="en-US" sz="2000" kern="1200" dirty="0">
        <a:solidFill>
          <a:schemeClr val="tx1"/>
        </a:solidFill>
        <a:latin typeface="+mn-lt"/>
        <a:ea typeface="+mn-ea"/>
        <a:cs typeface="+mn-cs"/>
      </a:defRPr>
    </a:lvl1pPr>
    <a:lvl2pPr marL="266700" indent="-266700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Arial" panose="020B0604020202020204" pitchFamily="34" charset="0"/>
      <a:buChar char="–"/>
      <a:defRPr lang="en-US" sz="2000" kern="1200" dirty="0">
        <a:solidFill>
          <a:schemeClr val="tx1"/>
        </a:solidFill>
        <a:latin typeface="+mn-lt"/>
        <a:ea typeface="+mn-ea"/>
        <a:cs typeface="+mn-cs"/>
      </a:defRPr>
    </a:lvl2pPr>
    <a:lvl3pPr marL="534988" indent="-268288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Arial" panose="020B0604020202020204" pitchFamily="34" charset="0"/>
      <a:buChar char="•"/>
      <a:defRPr lang="en-US" sz="2000" kern="1200" dirty="0">
        <a:solidFill>
          <a:schemeClr val="tx1"/>
        </a:solidFill>
        <a:latin typeface="+mn-lt"/>
        <a:ea typeface="+mn-ea"/>
        <a:cs typeface="+mn-cs"/>
      </a:defRPr>
    </a:lvl3pPr>
    <a:lvl4pPr marL="801688" indent="-266700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Arial" panose="020B0604020202020204" pitchFamily="34" charset="0"/>
      <a:buChar char="–"/>
      <a:defRPr lang="en-US" sz="2000" kern="1200" baseline="0" dirty="0">
        <a:solidFill>
          <a:schemeClr val="tx1"/>
        </a:solidFill>
        <a:latin typeface="+mn-lt"/>
        <a:ea typeface="+mn-ea"/>
        <a:cs typeface="+mn-cs"/>
      </a:defRPr>
    </a:lvl4pPr>
    <a:lvl5pPr marL="0" indent="0" algn="l" defTabSz="1088776" rtl="0" eaLnBrk="1" latinLnBrk="0" hangingPunct="1">
      <a:lnSpc>
        <a:spcPct val="85000"/>
      </a:lnSpc>
      <a:spcBef>
        <a:spcPts val="1200"/>
      </a:spcBef>
      <a:spcAft>
        <a:spcPts val="600"/>
      </a:spcAft>
      <a:buFont typeface="Arial" pitchFamily="34" charset="0"/>
      <a:buNone/>
      <a:defRPr lang="en-US" sz="2800" b="1" kern="1200" baseline="0" dirty="0">
        <a:solidFill>
          <a:schemeClr val="tx1"/>
        </a:solidFill>
        <a:latin typeface="+mn-lt"/>
        <a:ea typeface="+mn-ea"/>
        <a:cs typeface="+mn-cs"/>
      </a:defRPr>
    </a:lvl5pPr>
    <a:lvl6pPr marL="0" indent="0" algn="l" defTabSz="1088776" rtl="0" eaLnBrk="1" latinLnBrk="0" hangingPunct="1">
      <a:spcBef>
        <a:spcPts val="600"/>
      </a:spcBef>
      <a:spcAft>
        <a:spcPts val="300"/>
      </a:spcAft>
      <a:buFont typeface="Arial" pitchFamily="34" charset="0"/>
      <a:buNone/>
      <a:defRPr sz="2200" b="1" kern="1200">
        <a:solidFill>
          <a:schemeClr val="tx1"/>
        </a:solidFill>
        <a:latin typeface="+mn-lt"/>
        <a:ea typeface="+mn-ea"/>
        <a:cs typeface="+mn-cs"/>
      </a:defRPr>
    </a:lvl6pPr>
    <a:lvl7pPr marL="266700" indent="-266700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+mj-lt"/>
      <a:buAutoNum type="arabicPeriod"/>
      <a:tabLst/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34988" indent="-268288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+mj-lt"/>
      <a:buAutoNum type="alphaLcPeriod"/>
      <a:tabLst/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808038" indent="-271463" algn="l" defTabSz="1088776" rtl="0" eaLnBrk="1" latinLnBrk="0" hangingPunct="1">
      <a:spcBef>
        <a:spcPts val="300"/>
      </a:spcBef>
      <a:spcAft>
        <a:spcPts val="300"/>
      </a:spcAft>
      <a:buClr>
        <a:schemeClr val="tx1"/>
      </a:buClr>
      <a:buFont typeface="+mj-lt"/>
      <a:buAutoNum type="romanLcPeriod"/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amples" id="{411FD422-3206-4E8F-8649-BD844A6A2592}">
          <p14:sldIdLst>
            <p14:sldId id="550"/>
            <p14:sldId id="287"/>
            <p14:sldId id="304"/>
            <p14:sldId id="552"/>
            <p14:sldId id="380"/>
            <p14:sldId id="551"/>
            <p14:sldId id="522"/>
            <p14:sldId id="529"/>
            <p14:sldId id="530"/>
            <p14:sldId id="531"/>
            <p14:sldId id="532"/>
            <p14:sldId id="533"/>
            <p14:sldId id="535"/>
            <p14:sldId id="538"/>
            <p14:sldId id="539"/>
            <p14:sldId id="390"/>
            <p14:sldId id="540"/>
            <p14:sldId id="543"/>
            <p14:sldId id="523"/>
            <p14:sldId id="524"/>
            <p14:sldId id="525"/>
            <p14:sldId id="553"/>
            <p14:sldId id="526"/>
            <p14:sldId id="528"/>
            <p14:sldId id="544"/>
            <p14:sldId id="40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03"/>
    <a:srgbClr val="3F6989"/>
    <a:srgbClr val="009962"/>
    <a:srgbClr val="7F9BB0"/>
    <a:srgbClr val="9AB0E8"/>
    <a:srgbClr val="FAFBFF"/>
    <a:srgbClr val="E3EAFA"/>
    <a:srgbClr val="F6F8FC"/>
    <a:srgbClr val="C1D0F1"/>
    <a:srgbClr val="00B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693198-2ADA-43D8-B9AD-E03B44EFECEA}">
  <a:tblStyle styleId="{E7693198-2ADA-43D8-B9AD-E03B44EFECEA}" styleName="GHD Grid Table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rgbClr val="A2A2A2"/>
              </a:solidFill>
            </a:ln>
          </a:left>
          <a:right>
            <a:ln w="12700" cmpd="sng">
              <a:solidFill>
                <a:srgbClr val="A2A2A2"/>
              </a:solidFill>
            </a:ln>
          </a:right>
          <a:top>
            <a:ln w="12700" cmpd="sng">
              <a:solidFill>
                <a:srgbClr val="A2A2A2"/>
              </a:solidFill>
            </a:ln>
          </a:top>
          <a:bottom>
            <a:ln w="12700" cmpd="sng">
              <a:solidFill>
                <a:srgbClr val="A2A2A2"/>
              </a:solidFill>
            </a:ln>
          </a:bottom>
          <a:insideH>
            <a:ln w="12700" cmpd="sng">
              <a:solidFill>
                <a:srgbClr val="A2A2A2"/>
              </a:solidFill>
            </a:ln>
          </a:insideH>
          <a:insideV>
            <a:ln w="12700" cmpd="sng">
              <a:solidFill>
                <a:srgbClr val="A2A2A2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F2F2F2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2F2F2"/>
          </a:solidFill>
        </a:fill>
      </a:tcStyle>
    </a:band1V>
    <a:band2V>
      <a:tcStyle>
        <a:tcBdr/>
      </a:tcStyle>
    </a:band2V>
    <a:lastCol>
      <a:tcTxStyle b="off">
        <a:fontRef idx="minor">
          <a:prstClr val="black"/>
        </a:fontRef>
        <a:schemeClr val="dk1"/>
      </a:tcTxStyle>
      <a:tcStyle>
        <a:tcBdr/>
        <a:fill>
          <a:solidFill>
            <a:srgbClr val="F2F2F2"/>
          </a:solidFill>
        </a:fill>
      </a:tcStyle>
    </a:lastCol>
    <a:firstCol>
      <a:tcTxStyle b="on">
        <a:fontRef idx="minor">
          <a:prstClr val="white"/>
        </a:fontRef>
        <a:schemeClr val="lt1"/>
      </a:tcTxStyle>
      <a:tcStyle>
        <a:tcBdr/>
        <a:fill>
          <a:solidFill>
            <a:srgbClr val="000000"/>
          </a:solidFill>
        </a:fill>
      </a:tcStyle>
    </a:firstCol>
    <a:lastRow>
      <a:tcTxStyle b="off">
        <a:fontRef idx="minor">
          <a:prstClr val="black"/>
        </a:fontRef>
        <a:schemeClr val="dk1"/>
      </a:tcTxStyle>
      <a:tcStyle>
        <a:tcBdr>
          <a:top>
            <a:ln w="12700" cmpd="sng">
              <a:solidFill>
                <a:schemeClr val="dk2"/>
              </a:solidFill>
            </a:ln>
          </a:top>
        </a:tcBdr>
        <a:fill>
          <a:solidFill>
            <a:srgbClr val="F2F2F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12700" cmpd="sng">
              <a:solidFill>
                <a:srgbClr val="A2A2A2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11C83C-B0B7-4086-9B5D-5803F5051F3F}" styleName="GHD Shaded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D1D3D4"/>
          </a:solidFill>
        </a:fill>
      </a:tcStyle>
    </a:wholeTbl>
    <a:band1H>
      <a:tcStyle>
        <a:tcBdr/>
        <a:fill>
          <a:solidFill>
            <a:srgbClr val="F2F2F2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2F2F2"/>
          </a:solidFill>
        </a:fill>
      </a:tcStyle>
    </a:band1V>
    <a:band2V>
      <a:tcStyle>
        <a:tcBdr/>
      </a:tcStyle>
    </a:band2V>
    <a:lastCol>
      <a:tcTxStyle b="off">
        <a:fontRef idx="minor">
          <a:prstClr val="black"/>
        </a:fontRef>
        <a:schemeClr val="dk1"/>
      </a:tcTxStyle>
      <a:tcStyle>
        <a:tcBdr/>
        <a:fill>
          <a:solidFill>
            <a:srgbClr val="F2F2F2"/>
          </a:solidFill>
        </a:fill>
      </a:tcStyle>
    </a:lastCol>
    <a:firstCol>
      <a:tcTxStyle b="on">
        <a:fontRef idx="minor">
          <a:prstClr val="white"/>
        </a:fontRef>
        <a:schemeClr val="lt1"/>
      </a:tcTxStyle>
      <a:tcStyle>
        <a:tcBdr/>
        <a:fill>
          <a:solidFill>
            <a:srgbClr val="000000"/>
          </a:solidFill>
        </a:fill>
      </a:tcStyle>
    </a:firstCol>
    <a:lastRow>
      <a:tcTxStyle b="off">
        <a:fontRef idx="minor">
          <a:prstClr val="black"/>
        </a:fontRef>
        <a:schemeClr val="dk1"/>
      </a:tcTxStyle>
      <a:tcStyle>
        <a:tcBdr>
          <a:top>
            <a:ln w="12700" cmpd="sng">
              <a:solidFill>
                <a:schemeClr val="dk2"/>
              </a:solidFill>
            </a:ln>
          </a:top>
        </a:tcBdr>
        <a:fill>
          <a:solidFill>
            <a:srgbClr val="F2F2F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127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B5F5B21-3740-49D0-B19E-13156E68CC35}" styleName="GHD Blue Grid Table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F2F2F2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2F2F2"/>
          </a:solidFill>
        </a:fill>
      </a:tcStyle>
    </a:band1V>
    <a:band2V>
      <a:tcStyle>
        <a:tcBdr/>
      </a:tcStyle>
    </a:band2V>
    <a:lastCol>
      <a:tcTxStyle b="off">
        <a:fontRef idx="minor">
          <a:prstClr val="black"/>
        </a:fontRef>
        <a:schemeClr val="dk1"/>
      </a:tcTxStyle>
      <a:tcStyle>
        <a:tcBdr/>
        <a:fill>
          <a:solidFill>
            <a:srgbClr val="F2F2F2"/>
          </a:solidFill>
        </a:fill>
      </a:tcStyle>
    </a:lastCol>
    <a:firstCol>
      <a:tcTxStyle b="on">
        <a:fontRef idx="minor">
          <a:prstClr val="black"/>
        </a:fontRef>
        <a:srgbClr val="000000"/>
      </a:tcTxStyle>
      <a:tcStyle>
        <a:tcBdr/>
        <a:fill>
          <a:solidFill>
            <a:srgbClr val="00BDE3"/>
          </a:solidFill>
        </a:fill>
      </a:tcStyle>
    </a:firstCol>
    <a:lastRow>
      <a:tcTxStyle b="off">
        <a:fontRef idx="minor">
          <a:prstClr val="black"/>
        </a:fontRef>
        <a:schemeClr val="dk1"/>
      </a:tcTxStyle>
      <a:tcStyle>
        <a:tcBdr>
          <a:top>
            <a:ln w="12700" cmpd="sng">
              <a:solidFill>
                <a:schemeClr val="dk2"/>
              </a:solidFill>
            </a:ln>
          </a:top>
        </a:tcBdr>
        <a:fill>
          <a:solidFill>
            <a:srgbClr val="F2F2F2"/>
          </a:solidFill>
        </a:fill>
      </a:tcStyle>
    </a:lastRow>
    <a:firstRow>
      <a:tcTxStyle b="on">
        <a:fontRef idx="minor">
          <a:prstClr val="black"/>
        </a:fontRef>
        <a:srgbClr val="000000"/>
      </a:tcTxStyle>
      <a:tcStyle>
        <a:tcBdr>
          <a:bottom>
            <a:ln>
              <a:solidFill>
                <a:schemeClr val="accent1"/>
              </a:solidFill>
            </a:ln>
          </a:bottom>
        </a:tcBdr>
        <a:fill>
          <a:solidFill>
            <a:srgbClr val="00BDE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1" autoAdjust="0"/>
    <p:restoredTop sz="84961" autoAdjust="0"/>
  </p:normalViewPr>
  <p:slideViewPr>
    <p:cSldViewPr showGuides="1">
      <p:cViewPr varScale="1">
        <p:scale>
          <a:sx n="57" d="100"/>
          <a:sy n="57" d="100"/>
        </p:scale>
        <p:origin x="8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48" d="100"/>
          <a:sy n="48" d="100"/>
        </p:scale>
        <p:origin x="-272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6AD-C140-47B5-A0AA-2808AF1C1C9D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20D9-E2BA-4BD5-B845-F55DFC0118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7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3829E-EB69-4A98-9D54-8D6822520B27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05BAA-92F6-4DEA-A832-E4B15A2F52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97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374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39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7654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iconnect.ghd.com/en/BusinessServices/Marketing/aboutGHD/Pages/At-a-glance.aspx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iconnect.ghd.com/en/BusinessServices/Marketing/aboutGHD/Pages/At-a-glance.aspx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com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C7DB4D-15FB-467E-8482-3B1D064AC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753771" y="247765"/>
            <a:ext cx="4192167" cy="307777"/>
          </a:xfrm>
        </p:spPr>
        <p:txBody>
          <a:bodyPr>
            <a:sp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 dirty="0"/>
              <a:t>[Presenter name]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7A41D30-D51E-4998-A61D-76ADC0445B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3770" y="520184"/>
            <a:ext cx="4192167" cy="307777"/>
          </a:xfrm>
        </p:spPr>
        <p:txBody>
          <a:bodyPr>
            <a:sp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 dirty="0"/>
              <a:t>[Position title]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0F238F-9B77-44C3-975A-9070FB22185D}"/>
              </a:ext>
            </a:extLst>
          </p:cNvPr>
          <p:cNvSpPr txBox="1"/>
          <p:nvPr/>
        </p:nvSpPr>
        <p:spPr>
          <a:xfrm>
            <a:off x="246063" y="4971719"/>
            <a:ext cx="11699874" cy="1962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AU" sz="15000" b="1" dirty="0">
                <a:solidFill>
                  <a:schemeClr val="bg1"/>
                </a:solidFill>
                <a:latin typeface="Arial Black" panose="020B0A04020102020204" pitchFamily="34" charset="0"/>
              </a:rPr>
              <a:t>Welcome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4441B2-5151-4FBB-BB98-5F34E06D8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4" y="2739786"/>
            <a:ext cx="8803851" cy="769441"/>
          </a:xfrm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AU" noProof="0" dirty="0"/>
              <a:t>[Title]</a:t>
            </a:r>
            <a:endParaRPr lang="en-AU" dirty="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86F236-2DEA-46CD-83B1-985E948F05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CB2631-4F7E-4AA3-83B4-8ABBD19C77E9}"/>
              </a:ext>
            </a:extLst>
          </p:cNvPr>
          <p:cNvSpPr txBox="1"/>
          <p:nvPr userDrawn="1"/>
        </p:nvSpPr>
        <p:spPr>
          <a:xfrm>
            <a:off x="246063" y="4971719"/>
            <a:ext cx="11699874" cy="1962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AU" sz="15000" b="1" dirty="0">
                <a:solidFill>
                  <a:schemeClr val="bg1"/>
                </a:solidFill>
                <a:latin typeface="Arial Black" panose="020B0A04020102020204" pitchFamily="34" charset="0"/>
              </a:rPr>
              <a:t>Welcome</a:t>
            </a:r>
          </a:p>
        </p:txBody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6F85ED30-7867-4C4B-B1EF-F58AF73948C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5535634" y="309481"/>
            <a:ext cx="215198" cy="21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50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oC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5">
            <a:extLst>
              <a:ext uri="{FF2B5EF4-FFF2-40B4-BE49-F238E27FC236}">
                <a16:creationId xmlns:a16="http://schemas.microsoft.com/office/drawing/2014/main" id="{80A03A9C-38C6-4B9A-864D-862E1998F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3" t="7066" r="39337" b="14826"/>
          <a:stretch/>
        </p:blipFill>
        <p:spPr>
          <a:xfrm>
            <a:off x="6096000" y="0"/>
            <a:ext cx="6097588" cy="685958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E1EFE6-D9D8-4A5E-8AFC-1DA3B9FA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957DD473-CD3F-4315-82BA-56BFB5767BD3}"/>
              </a:ext>
            </a:extLst>
          </p:cNvPr>
          <p:cNvSpPr txBox="1">
            <a:spLocks/>
          </p:cNvSpPr>
          <p:nvPr userDrawn="1"/>
        </p:nvSpPr>
        <p:spPr>
          <a:xfrm>
            <a:off x="246064" y="1543049"/>
            <a:ext cx="5635500" cy="383096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08877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  <a:buClrTx/>
              <a:buFontTx/>
            </a:pPr>
            <a:r>
              <a:rPr lang="en-AU" sz="4000" dirty="0"/>
              <a:t>Acknowledgement </a:t>
            </a:r>
            <a:br>
              <a:rPr lang="en-AU" sz="4000" dirty="0"/>
            </a:br>
            <a:r>
              <a:rPr lang="en-AU" sz="4000" dirty="0"/>
              <a:t>&amp; respect</a:t>
            </a:r>
          </a:p>
        </p:txBody>
      </p:sp>
    </p:spTree>
    <p:extLst>
      <p:ext uri="{BB962C8B-B14F-4D97-AF65-F5344CB8AC3E}">
        <p14:creationId xmlns:p14="http://schemas.microsoft.com/office/powerpoint/2010/main" val="14502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oC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5">
            <a:extLst>
              <a:ext uri="{FF2B5EF4-FFF2-40B4-BE49-F238E27FC236}">
                <a16:creationId xmlns:a16="http://schemas.microsoft.com/office/drawing/2014/main" id="{80A03A9C-38C6-4B9A-864D-862E1998F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3" t="7066" r="39337" b="14826"/>
          <a:stretch/>
        </p:blipFill>
        <p:spPr>
          <a:xfrm>
            <a:off x="6096000" y="0"/>
            <a:ext cx="6097588" cy="685958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E1EFE6-D9D8-4A5E-8AFC-1DA3B9FA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957DD473-CD3F-4315-82BA-56BFB5767BD3}"/>
              </a:ext>
            </a:extLst>
          </p:cNvPr>
          <p:cNvSpPr txBox="1">
            <a:spLocks/>
          </p:cNvSpPr>
          <p:nvPr userDrawn="1"/>
        </p:nvSpPr>
        <p:spPr>
          <a:xfrm>
            <a:off x="246064" y="194157"/>
            <a:ext cx="5635500" cy="13826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8877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  <a:buClrTx/>
              <a:buFontTx/>
            </a:pPr>
            <a:r>
              <a:rPr lang="en-AU" sz="4000" dirty="0"/>
              <a:t>Acknowledgement </a:t>
            </a:r>
            <a:br>
              <a:rPr lang="en-AU" sz="4000" dirty="0"/>
            </a:br>
            <a:r>
              <a:rPr lang="en-AU" sz="4000" dirty="0"/>
              <a:t>&amp; respect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486B88-2EF4-4813-A4EE-349ACAC5980E}"/>
              </a:ext>
            </a:extLst>
          </p:cNvPr>
          <p:cNvSpPr txBox="1"/>
          <p:nvPr userDrawn="1"/>
        </p:nvSpPr>
        <p:spPr>
          <a:xfrm>
            <a:off x="246063" y="1557586"/>
            <a:ext cx="56355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800" dirty="0">
                <a:effectLst/>
                <a:ea typeface="+mn-lt"/>
                <a:cs typeface="+mn-lt"/>
              </a:rPr>
              <a:t>GHD acknowledges Aboriginal and Torres Strait Islander peoples as the Traditional Custodians </a:t>
            </a:r>
            <a:br>
              <a:rPr lang="en-AU" sz="1800" dirty="0">
                <a:effectLst/>
                <a:ea typeface="+mn-lt"/>
                <a:cs typeface="+mn-lt"/>
              </a:rPr>
            </a:br>
            <a:r>
              <a:rPr lang="en-AU" sz="1800" dirty="0">
                <a:effectLst/>
                <a:ea typeface="+mn-lt"/>
                <a:cs typeface="+mn-lt"/>
              </a:rPr>
              <a:t>of the land, water and sky throughout Australia </a:t>
            </a:r>
            <a:br>
              <a:rPr lang="en-AU" sz="1800" dirty="0">
                <a:effectLst/>
                <a:ea typeface="+mn-lt"/>
                <a:cs typeface="+mn-lt"/>
              </a:rPr>
            </a:br>
            <a:r>
              <a:rPr lang="en-AU" sz="1800" dirty="0">
                <a:effectLst/>
                <a:ea typeface="+mn-lt"/>
                <a:cs typeface="+mn-lt"/>
              </a:rPr>
              <a:t>on which we do business. We recognise their </a:t>
            </a:r>
            <a:br>
              <a:rPr lang="en-AU" sz="1800" dirty="0">
                <a:effectLst/>
                <a:ea typeface="+mn-lt"/>
                <a:cs typeface="+mn-lt"/>
              </a:rPr>
            </a:br>
            <a:r>
              <a:rPr lang="en-AU" sz="1800" dirty="0">
                <a:effectLst/>
                <a:ea typeface="+mn-lt"/>
                <a:cs typeface="+mn-lt"/>
              </a:rPr>
              <a:t>strength, diversity, resilience and deep connections </a:t>
            </a:r>
            <a:br>
              <a:rPr lang="en-AU" sz="1800" dirty="0">
                <a:effectLst/>
                <a:ea typeface="+mn-lt"/>
                <a:cs typeface="+mn-lt"/>
              </a:rPr>
            </a:br>
            <a:r>
              <a:rPr lang="en-AU" sz="1800" dirty="0">
                <a:effectLst/>
                <a:ea typeface="+mn-lt"/>
                <a:cs typeface="+mn-lt"/>
              </a:rPr>
              <a:t>to Country. We pay our respects to Elders of the </a:t>
            </a:r>
            <a:br>
              <a:rPr lang="en-AU" sz="1800" dirty="0">
                <a:effectLst/>
                <a:ea typeface="+mn-lt"/>
                <a:cs typeface="+mn-lt"/>
              </a:rPr>
            </a:br>
            <a:r>
              <a:rPr lang="en-AU" sz="1800" dirty="0">
                <a:effectLst/>
                <a:ea typeface="+mn-lt"/>
                <a:cs typeface="+mn-lt"/>
              </a:rPr>
              <a:t>past, present and future, as they hold the memories, </a:t>
            </a:r>
            <a:r>
              <a:rPr lang="en-AU" sz="1800" dirty="0">
                <a:ea typeface="+mn-lt"/>
                <a:cs typeface="+mn-lt"/>
              </a:rPr>
              <a:t>knowledges </a:t>
            </a:r>
            <a:r>
              <a:rPr lang="en-AU" sz="1800" dirty="0">
                <a:effectLst/>
                <a:ea typeface="+mn-lt"/>
                <a:cs typeface="+mn-lt"/>
              </a:rPr>
              <a:t>and spirit of Australia. GHD is committed </a:t>
            </a:r>
            <a:br>
              <a:rPr lang="en-AU" sz="1800" dirty="0">
                <a:effectLst/>
                <a:ea typeface="+mn-lt"/>
                <a:cs typeface="+mn-lt"/>
              </a:rPr>
            </a:br>
            <a:r>
              <a:rPr lang="en-AU" sz="1800" dirty="0">
                <a:effectLst/>
                <a:ea typeface="+mn-lt"/>
                <a:cs typeface="+mn-lt"/>
              </a:rPr>
              <a:t>to learning from Aboriginal and Torres Strait Islander peoples in the work we do.</a:t>
            </a:r>
            <a:endParaRPr lang="en-US" sz="18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36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 Title &amp;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46063" y="1543049"/>
            <a:ext cx="11699875" cy="4838701"/>
          </a:xfrm>
        </p:spPr>
        <p:txBody>
          <a:bodyPr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US" dirty="0" smtClean="0">
                <a:solidFill>
                  <a:schemeClr val="bg1"/>
                </a:solidFill>
              </a:defRPr>
            </a:lvl5pPr>
            <a:lvl6pPr>
              <a:defRPr lang="en-US" dirty="0" smtClean="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AA8CBA-E463-48B6-B348-050369FED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 dirty="0"/>
              <a:t>Click to add text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A339F-1303-4CD2-B397-4BD6660914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46063" y="6536630"/>
            <a:ext cx="523510" cy="21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3A2B8AA4-CFE3-7515-68E6-7F063F0761E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698400" y="6537805"/>
            <a:ext cx="2246400" cy="2148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AD3EF3AC-6026-6E36-6DFA-8E36A92A54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98399" y="6536631"/>
            <a:ext cx="7200000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77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46063" y="1543049"/>
            <a:ext cx="11699875" cy="4838701"/>
          </a:xfrm>
        </p:spPr>
        <p:txBody>
          <a:bodyPr>
            <a:noAutofit/>
          </a:bodyPr>
          <a:lstStyle>
            <a:lvl1pPr>
              <a:defRPr lang="en-US" dirty="0" smtClean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US" dirty="0" smtClean="0"/>
            </a:lvl5pPr>
            <a:lvl6pPr>
              <a:defRPr lang="en-US" dirty="0" smtClean="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AA8CBA-E463-48B6-B348-050369FED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 dirty="0"/>
              <a:t>Click to add text</a:t>
            </a:r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A8B1F-A567-499D-8958-C80708009C6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95B483-3938-4D5B-B6F8-3A4898651DA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ADE08-617E-4267-9279-2AC5520920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03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61E3B6-9F54-417B-8B87-A4779901C0C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6097587" cy="6859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 dirty="0"/>
              <a:t>Click icon to add picture</a:t>
            </a: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endParaRPr lang="en-AU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F84224-B3AC-42F0-8AA8-AFDB6D0FE76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097588" y="3429000"/>
            <a:ext cx="6097587" cy="3429000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lang="en-AU" noProof="0" dirty="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Char char="•"/>
              <a:defRPr lang="en-AU" noProof="0" dirty="0" smtClean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>
                <a:solidFill>
                  <a:schemeClr val="bg1"/>
                </a:solidFill>
              </a:defRPr>
            </a:lvl5pPr>
            <a:lvl6pPr>
              <a:defRPr lang="en-AU" noProof="0" dirty="0" smtClean="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8pPr>
            <a:lvl9pPr>
              <a:defRPr lang="en-AU" noProof="0" dirty="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98764B8-2EB5-4129-AA00-2E7A6B65AE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0448" y="220663"/>
            <a:ext cx="5705490" cy="3065115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53D15-9704-4FEA-9F7D-18B77761344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C8C5C6-DB97-4AFA-9CC1-0F30D7E4B2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F8DCFBB-9A6D-4D72-AE2F-E75B5DA856D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740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out, 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61E3B6-9F54-417B-8B87-A4779901C0C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3429000"/>
            <a:ext cx="6097587" cy="3430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 dirty="0"/>
              <a:t>Click icon to add picture</a:t>
            </a: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endParaRPr lang="en-AU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98764B8-2EB5-4129-AA00-2E7A6B65AE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0448" y="220663"/>
            <a:ext cx="5705490" cy="618093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6A2D94-086B-4A67-9799-F587C4DEA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97588" cy="3429000"/>
          </a:xfrm>
          <a:solidFill>
            <a:schemeClr val="tx1"/>
          </a:solidFill>
        </p:spPr>
        <p:txBody>
          <a:bodyPr lIns="216000" tIns="180000" rIns="216000" bIns="180000">
            <a:noAutofit/>
          </a:bodyPr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 or pullout text]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02752A-E8FC-40CC-88C6-CA049D7EAC9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8FA86-3E20-448C-8AFE-2668FA4F8E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030BF-052B-4684-A974-FB8960AE024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26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Image &amp;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61E3B6-9F54-417B-8B87-A4779901C0C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3429000"/>
            <a:ext cx="6097587" cy="3430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 dirty="0"/>
              <a:t>Click icon to add picture</a:t>
            </a: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endParaRPr lang="en-AU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F84224-B3AC-42F0-8AA8-AFDB6D0FE76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0" y="0"/>
            <a:ext cx="6097587" cy="3429000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lang="en-AU" noProof="0" dirty="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Char char="•"/>
              <a:defRPr lang="en-AU" noProof="0" dirty="0" smtClean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>
                <a:solidFill>
                  <a:schemeClr val="bg1"/>
                </a:solidFill>
              </a:defRPr>
            </a:lvl5pPr>
            <a:lvl6pPr>
              <a:defRPr lang="en-AU" noProof="0" dirty="0" smtClean="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8pPr>
            <a:lvl9pPr>
              <a:defRPr lang="en-AU" noProof="0" dirty="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98764B8-2EB5-4129-AA00-2E7A6B65AE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0448" y="220663"/>
            <a:ext cx="5705490" cy="6161087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84F3F-9B84-4103-81A0-962C29070D9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36E9599-C2D0-4E4A-97F6-7E67D8F61B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428F0B4-5D4E-4FFA-855B-7209FEC5EF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79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 &amp;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61E3B6-9F54-417B-8B87-A4779901C0C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-1"/>
            <a:ext cx="6097587" cy="4956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 dirty="0"/>
              <a:t>Click icon to add picture</a:t>
            </a: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endParaRPr lang="en-AU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98764B8-2EB5-4129-AA00-2E7A6B65AE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3610" y="1543049"/>
            <a:ext cx="5632327" cy="167072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80BFD1-F3F6-46CC-89C8-F2D033954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610" y="214819"/>
            <a:ext cx="5632327" cy="497059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 dirty="0"/>
              <a:t>[Title or pullout text]</a:t>
            </a:r>
            <a:endParaRPr lang="en-AU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ED00EF2-DD99-4532-81F0-3204C520AA84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253811" y="5085979"/>
            <a:ext cx="5627752" cy="129577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E90F13C-AABA-4C19-B815-59A9956BD30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7588" y="3429000"/>
            <a:ext cx="6097587" cy="3430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 dirty="0"/>
              <a:t>Click icon to add picture</a:t>
            </a: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endParaRPr lang="en-AU" noProof="0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C04F60B-41DD-4B6A-AA1D-457475F6F3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21761B7-20F8-49BB-8769-7CBF048A78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96507F4-7923-4A07-8795-5FF2AA4013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534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Content, Image &amp;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61E3B6-9F54-417B-8B87-A4779901C0C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097588" y="-1"/>
            <a:ext cx="6097587" cy="4956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 dirty="0"/>
              <a:t>You will need to send the icon to back to be able to click icon to add picture here</a:t>
            </a: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endParaRPr lang="en-AU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98764B8-2EB5-4129-AA00-2E7A6B65AE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3454" y="1543049"/>
            <a:ext cx="5608109" cy="167072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80BFD1-F3F6-46CC-89C8-F2D033954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454" y="214819"/>
            <a:ext cx="5608109" cy="497059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 dirty="0"/>
              <a:t>[Title or pullout text]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0D67B6-A678-42D5-99B1-3FDA162B742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0" y="3429000"/>
            <a:ext cx="6097587" cy="3429000"/>
          </a:xfrm>
          <a:solidFill>
            <a:schemeClr val="tx1"/>
          </a:solidFill>
        </p:spPr>
        <p:txBody>
          <a:bodyPr lIns="216000" tIns="180000" rIns="216000" bIns="180000">
            <a:noAutofit/>
          </a:bodyPr>
          <a:lstStyle>
            <a:lvl1pPr>
              <a:defRPr lang="en-AU" noProof="0" dirty="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Char char="•"/>
              <a:defRPr lang="en-AU" noProof="0" dirty="0" smtClean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>
                <a:solidFill>
                  <a:schemeClr val="bg1"/>
                </a:solidFill>
              </a:defRPr>
            </a:lvl5pPr>
            <a:lvl6pPr>
              <a:defRPr lang="en-AU" noProof="0" dirty="0" smtClean="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8pPr>
            <a:lvl9pPr>
              <a:defRPr lang="en-AU" noProof="0" dirty="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11B552-CF49-423B-8F60-1B60C51C622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7588" y="4956174"/>
            <a:ext cx="6097587" cy="1901826"/>
          </a:xfrm>
          <a:solidFill>
            <a:srgbClr val="009962"/>
          </a:solidFill>
        </p:spPr>
        <p:txBody>
          <a:bodyPr lIns="180000" tIns="180000" rIns="180000" bIns="180000">
            <a:noAutofit/>
          </a:bodyPr>
          <a:lstStyle>
            <a:lvl1pPr>
              <a:defRPr lang="en-AU" noProof="0" dirty="0"/>
            </a:lvl1pPr>
            <a:lvl2pPr>
              <a:buClr>
                <a:schemeClr val="tx1"/>
              </a:buClr>
              <a:buFont typeface="Arial" panose="020B0604020202020204" pitchFamily="34" charset="0"/>
              <a:buChar char="–"/>
              <a:defRPr lang="en-AU" noProof="0" dirty="0"/>
            </a:lvl2pPr>
            <a:lvl3pPr>
              <a:buClr>
                <a:schemeClr val="tx1"/>
              </a:buClr>
              <a:buFont typeface="Arial" panose="020B0604020202020204" pitchFamily="34" charset="0"/>
              <a:buChar char="•"/>
              <a:defRPr lang="en-AU" noProof="0" dirty="0">
                <a:solidFill>
                  <a:srgbClr val="000000"/>
                </a:solidFill>
              </a:defRPr>
            </a:lvl3pPr>
            <a:lvl4pPr>
              <a:buClr>
                <a:schemeClr val="tx1"/>
              </a:buClr>
              <a:buFont typeface="Arial" panose="020B0604020202020204" pitchFamily="34" charset="0"/>
              <a:buChar char="–"/>
              <a:defRPr lang="en-AU" noProof="0" dirty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buClr>
                <a:srgbClr val="000000"/>
              </a:buClr>
              <a:defRPr lang="en-AU" noProof="0" dirty="0"/>
            </a:lvl7pPr>
            <a:lvl8pPr>
              <a:buClr>
                <a:srgbClr val="000000"/>
              </a:buCl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91CE881-D9CF-473E-8D3D-A3C732C1E30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390475" y="1722181"/>
            <a:ext cx="1511810" cy="1511810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 dirty="0"/>
              <a:t>[Icon]</a:t>
            </a:r>
            <a:br>
              <a:rPr lang="en-AU" noProof="0" dirty="0"/>
            </a:br>
            <a:br>
              <a:rPr lang="en-AU" noProof="0" dirty="0"/>
            </a:br>
            <a:endParaRPr lang="en-AU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54BCB3-69A1-4BC5-BC4F-BDA05DE96C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82A3EF3-B6F1-46FB-AB9C-F411FBDBFD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1762BEA-170B-4C04-A221-83D566B388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583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, Icon &amp; Pullout">
    <p:bg>
      <p:bgPr>
        <a:solidFill>
          <a:srgbClr val="BFE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61E3B6-9F54-417B-8B87-A4779901C0C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6097587" cy="6859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 dirty="0"/>
              <a:t>Click icon to add picture</a:t>
            </a: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endParaRPr lang="en-AU" noProof="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98764B8-2EB5-4129-AA00-2E7A6B65AE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09755" y="3429795"/>
            <a:ext cx="4336182" cy="3189774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2A7AAA-F794-49A5-BAA8-E5396BB6F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448" y="214819"/>
            <a:ext cx="5705490" cy="654025"/>
          </a:xfrm>
        </p:spPr>
        <p:txBody>
          <a:bodyPr/>
          <a:lstStyle>
            <a:lvl1pPr>
              <a:lnSpc>
                <a:spcPct val="85000"/>
              </a:lnSpc>
              <a:defRPr sz="5000"/>
            </a:lvl1pPr>
          </a:lstStyle>
          <a:p>
            <a:r>
              <a:rPr lang="en-US" dirty="0"/>
              <a:t>[Pullout text]</a:t>
            </a:r>
            <a:endParaRPr lang="en-A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CFE84CB-C24F-40E9-8BCB-8EF83AB5226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241961" y="3429795"/>
            <a:ext cx="1080000" cy="1080000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 dirty="0"/>
              <a:t>[Icon]</a:t>
            </a:r>
            <a:br>
              <a:rPr lang="en-AU" noProof="0" dirty="0"/>
            </a:br>
            <a:br>
              <a:rPr lang="en-AU" noProof="0" dirty="0"/>
            </a:br>
            <a:endParaRPr lang="en-AU" noProof="0" dirty="0"/>
          </a:p>
        </p:txBody>
      </p:sp>
      <p:sp>
        <p:nvSpPr>
          <p:cNvPr id="10" name="TextBox 9" descr="InstructionsBox">
            <a:extLst>
              <a:ext uri="{FF2B5EF4-FFF2-40B4-BE49-F238E27FC236}">
                <a16:creationId xmlns:a16="http://schemas.microsoft.com/office/drawing/2014/main" id="{23B3C033-D6D7-4606-999B-16E687EDA609}"/>
              </a:ext>
            </a:extLst>
          </p:cNvPr>
          <p:cNvSpPr txBox="1"/>
          <p:nvPr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 dirty="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  <p:sp>
        <p:nvSpPr>
          <p:cNvPr id="11" name="TextBox 10" descr="InstructionsBox">
            <a:extLst>
              <a:ext uri="{FF2B5EF4-FFF2-40B4-BE49-F238E27FC236}">
                <a16:creationId xmlns:a16="http://schemas.microsoft.com/office/drawing/2014/main" id="{3F72F9DC-6060-48A3-A38D-771F073B36EA}"/>
              </a:ext>
            </a:extLst>
          </p:cNvPr>
          <p:cNvSpPr txBox="1"/>
          <p:nvPr userDrawn="1"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 dirty="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57FC0-8FFC-4C4E-843B-5CC18FCC080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9A4D466-E565-4B6C-8BEE-76A63A557D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CFAD027-EC42-44D2-B366-09AA4F1026B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88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C7DB4D-15FB-467E-8482-3B1D064AC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063" y="2992026"/>
            <a:ext cx="5563492" cy="654025"/>
          </a:xfrm>
        </p:spPr>
        <p:txBody>
          <a:bodyPr anchor="b">
            <a:spAutoFit/>
          </a:bodyPr>
          <a:lstStyle>
            <a:lvl1pPr>
              <a:lnSpc>
                <a:spcPct val="85000"/>
              </a:lnSpc>
              <a:defRPr lang="en-AU" sz="5000" b="1" dirty="0">
                <a:solidFill>
                  <a:schemeClr val="bg1"/>
                </a:solidFill>
              </a:defRPr>
            </a:lvl1pPr>
          </a:lstStyle>
          <a:p>
            <a:r>
              <a:rPr lang="en-AU" noProof="0" dirty="0"/>
              <a:t>[Title]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6986" y="3645978"/>
            <a:ext cx="5066325" cy="384721"/>
          </a:xfrm>
        </p:spPr>
        <p:txBody>
          <a:bodyPr wrap="square">
            <a:spAutoFit/>
          </a:bodyPr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 dirty="0"/>
              <a:t>[Subtitle]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92DED86-7CAA-46F7-A428-8C00E441D7B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097588" y="0"/>
            <a:ext cx="6097587" cy="6859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 dirty="0"/>
              <a:t>Click icon to add picture</a:t>
            </a: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endParaRPr lang="en-AU" noProof="0" dirty="0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A7991122-0479-4888-AEC6-8C38C5AEB704}"/>
              </a:ext>
            </a:extLst>
          </p:cNvPr>
          <p:cNvSpPr>
            <a:spLocks noChangeAspect="1"/>
          </p:cNvSpPr>
          <p:nvPr/>
        </p:nvSpPr>
        <p:spPr bwMode="auto">
          <a:xfrm>
            <a:off x="248107" y="3691830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4796D6-8CFF-4131-A9AF-553491E9DE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11" name="Freeform 21">
            <a:extLst>
              <a:ext uri="{FF2B5EF4-FFF2-40B4-BE49-F238E27FC236}">
                <a16:creationId xmlns:a16="http://schemas.microsoft.com/office/drawing/2014/main" id="{70FE6E44-3F85-45EC-B694-E1FCE307227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48107" y="3691830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31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D65561-9E7B-4DA0-8F96-5070C1E54372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096000" y="0"/>
            <a:ext cx="6097587" cy="6859588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lang="en-AU" noProof="0" dirty="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Char char="•"/>
              <a:defRPr lang="en-AU" noProof="0" dirty="0" smtClean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 panose="020B0604020202020204" pitchFamily="34" charset="0"/>
              <a:buChar char="–"/>
              <a:defRPr lang="en-AU" noProof="0" dirty="0" smtClean="0">
                <a:solidFill>
                  <a:schemeClr val="bg1"/>
                </a:solidFill>
              </a:defRPr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>
                <a:solidFill>
                  <a:schemeClr val="bg1"/>
                </a:solidFill>
              </a:defRPr>
            </a:lvl5pPr>
            <a:lvl6pPr>
              <a:defRPr lang="en-AU" noProof="0" dirty="0" smtClean="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 lang="en-AU" noProof="0" dirty="0" smtClean="0">
                <a:solidFill>
                  <a:schemeClr val="bg1"/>
                </a:solidFill>
              </a:defRPr>
            </a:lvl8pPr>
            <a:lvl9pPr marL="804863" indent="-268288">
              <a:spcBef>
                <a:spcPts val="300"/>
              </a:spcBef>
              <a:spcAft>
                <a:spcPts val="300"/>
              </a:spcAft>
              <a:buFont typeface="+mj-lt"/>
              <a:buAutoNum type="romanLcPeriod"/>
              <a:defRPr lang="en-AU" noProof="0" dirty="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46063" y="1543049"/>
            <a:ext cx="563550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F6742-6382-4C39-85BC-532CBA123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4" y="214819"/>
            <a:ext cx="5635500" cy="526298"/>
          </a:xfrm>
        </p:spPr>
        <p:txBody>
          <a:bodyPr/>
          <a:lstStyle/>
          <a:p>
            <a:r>
              <a:rPr lang="en-AU" noProof="0" dirty="0"/>
              <a:t>Click to add text</a:t>
            </a:r>
            <a:endParaRPr lang="en-AU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0B55F16-A2A5-489F-B46D-678F5D7CCEE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5891674-90FC-455F-A9CA-D41922EE04E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06F0F04-72A4-41F2-B4E9-DE5348573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23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46063" y="2403465"/>
            <a:ext cx="2689069" cy="3952309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lang="en-AU" sz="1400" noProof="0" dirty="0" smtClean="0"/>
            </a:lvl1pPr>
            <a:lvl2pPr>
              <a:spcAft>
                <a:spcPts val="0"/>
              </a:spcAft>
              <a:defRPr lang="en-AU" sz="1400" noProof="0" dirty="0" smtClean="0"/>
            </a:lvl2pPr>
            <a:lvl3pPr>
              <a:spcAft>
                <a:spcPts val="0"/>
              </a:spcAft>
              <a:defRPr lang="en-AU" sz="1400" noProof="0" dirty="0" smtClean="0"/>
            </a:lvl3pPr>
            <a:lvl4pPr>
              <a:spcAft>
                <a:spcPts val="0"/>
              </a:spcAft>
              <a:defRPr lang="en-AU" sz="1400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8134CB3-4280-41AF-87CD-A759C25A9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 dirty="0"/>
              <a:t>Click to add text</a:t>
            </a:r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7B48C59-8C92-4706-89C4-CF8DA2EF1C7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315132" y="1421555"/>
            <a:ext cx="1620000" cy="27699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[Full Name]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518DEF-D232-400C-AAEA-890886915CA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315132" y="1704601"/>
            <a:ext cx="1620000" cy="215444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[Position Title]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6D70513-D42A-4B37-BEC2-DC5C34EE6D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6063" y="1043157"/>
            <a:ext cx="954980" cy="117945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E25C60-6513-44D4-989E-EAA08D897FC1}"/>
              </a:ext>
            </a:extLst>
          </p:cNvPr>
          <p:cNvCxnSpPr>
            <a:cxnSpLocks/>
          </p:cNvCxnSpPr>
          <p:nvPr/>
        </p:nvCxnSpPr>
        <p:spPr>
          <a:xfrm>
            <a:off x="246063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BEB36FD-EDC5-4433-A4C0-25E2E6E2B33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3248131" y="2403465"/>
            <a:ext cx="2689069" cy="3952309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lang="en-AU" sz="1400" noProof="0" dirty="0" smtClean="0"/>
            </a:lvl1pPr>
            <a:lvl2pPr>
              <a:spcAft>
                <a:spcPts val="0"/>
              </a:spcAft>
              <a:defRPr lang="en-AU" sz="1400" noProof="0" dirty="0" smtClean="0"/>
            </a:lvl2pPr>
            <a:lvl3pPr>
              <a:spcAft>
                <a:spcPts val="0"/>
              </a:spcAft>
              <a:defRPr lang="en-AU" sz="1400" noProof="0" dirty="0" smtClean="0"/>
            </a:lvl3pPr>
            <a:lvl4pPr>
              <a:spcAft>
                <a:spcPts val="0"/>
              </a:spcAft>
              <a:defRPr lang="en-AU" sz="1400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5C1969E-AAC3-451E-B160-443C786DBB15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4324976" y="1421555"/>
            <a:ext cx="1620000" cy="27699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[Full Name]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3361715-C88A-4A9F-85FF-DEE2C5E2380F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324976" y="1704601"/>
            <a:ext cx="1620000" cy="215444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[Position Title]</a:t>
            </a:r>
          </a:p>
        </p:txBody>
      </p:sp>
      <p:sp>
        <p:nvSpPr>
          <p:cNvPr id="42" name="Picture Placeholder 13">
            <a:extLst>
              <a:ext uri="{FF2B5EF4-FFF2-40B4-BE49-F238E27FC236}">
                <a16:creationId xmlns:a16="http://schemas.microsoft.com/office/drawing/2014/main" id="{98A1E166-8ADF-4294-A894-9F740A2371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55907" y="1043157"/>
            <a:ext cx="954980" cy="117945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070F471-E678-4688-8744-B2A7DA2BF18E}"/>
              </a:ext>
            </a:extLst>
          </p:cNvPr>
          <p:cNvCxnSpPr>
            <a:cxnSpLocks/>
          </p:cNvCxnSpPr>
          <p:nvPr/>
        </p:nvCxnSpPr>
        <p:spPr>
          <a:xfrm>
            <a:off x="3255907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EDA74481-E239-4EBF-A7DB-33C93F6C6372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250199" y="2403465"/>
            <a:ext cx="2689069" cy="3952309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lang="en-AU" sz="1400" noProof="0" dirty="0" smtClean="0"/>
            </a:lvl1pPr>
            <a:lvl2pPr>
              <a:spcAft>
                <a:spcPts val="0"/>
              </a:spcAft>
              <a:defRPr lang="en-AU" sz="1400" noProof="0" dirty="0" smtClean="0"/>
            </a:lvl2pPr>
            <a:lvl3pPr>
              <a:spcAft>
                <a:spcPts val="0"/>
              </a:spcAft>
              <a:defRPr lang="en-AU" sz="1400" noProof="0" dirty="0" smtClean="0"/>
            </a:lvl3pPr>
            <a:lvl4pPr>
              <a:spcAft>
                <a:spcPts val="0"/>
              </a:spcAft>
              <a:defRPr lang="en-AU" sz="1400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5C2C9A5-E4B5-4724-BEAE-485B62BE578A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7319268" y="1421555"/>
            <a:ext cx="1620000" cy="27699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[Full Name]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5B02E4D1-5428-4AEA-A15A-AF5A62FE9399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7319268" y="1704601"/>
            <a:ext cx="1620000" cy="215444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[Position Title]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A89AC4C4-1F40-4293-97B3-B1AD581F25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50199" y="1043157"/>
            <a:ext cx="954980" cy="117945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8840C43-2845-4FB7-B959-F0CECC76FFEB}"/>
              </a:ext>
            </a:extLst>
          </p:cNvPr>
          <p:cNvCxnSpPr>
            <a:cxnSpLocks/>
          </p:cNvCxnSpPr>
          <p:nvPr/>
        </p:nvCxnSpPr>
        <p:spPr>
          <a:xfrm>
            <a:off x="6250199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45BEBA23-57B5-4062-81D6-56325CE2A8A6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9252267" y="2403465"/>
            <a:ext cx="2689069" cy="3952309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lang="en-AU" sz="1400" noProof="0" dirty="0" smtClean="0"/>
            </a:lvl1pPr>
            <a:lvl2pPr>
              <a:spcAft>
                <a:spcPts val="0"/>
              </a:spcAft>
              <a:defRPr lang="en-AU" sz="1400" noProof="0" dirty="0" smtClean="0"/>
            </a:lvl2pPr>
            <a:lvl3pPr>
              <a:spcAft>
                <a:spcPts val="0"/>
              </a:spcAft>
              <a:defRPr lang="en-AU" sz="1400" noProof="0" dirty="0" smtClean="0"/>
            </a:lvl3pPr>
            <a:lvl4pPr>
              <a:spcAft>
                <a:spcPts val="0"/>
              </a:spcAft>
              <a:defRPr lang="en-AU" sz="1400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F35A655B-127D-41E0-8BAC-7BEBAE497DD4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10321336" y="1421555"/>
            <a:ext cx="1620000" cy="27699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[Full Name]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48355EB4-B92B-4E9E-A278-02CEE6CDA289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0321336" y="1704601"/>
            <a:ext cx="1620000" cy="215444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[Position Title]</a:t>
            </a:r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403170FB-3C91-444E-A6A9-191FE10E264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252267" y="1043157"/>
            <a:ext cx="954980" cy="117945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D04B792-242D-4E0F-8DDB-5E51A8CFB031}"/>
              </a:ext>
            </a:extLst>
          </p:cNvPr>
          <p:cNvCxnSpPr>
            <a:cxnSpLocks/>
          </p:cNvCxnSpPr>
          <p:nvPr/>
        </p:nvCxnSpPr>
        <p:spPr>
          <a:xfrm>
            <a:off x="9252267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CA5EFC9-477B-40DA-8EF0-614C31B5C76A}"/>
              </a:ext>
            </a:extLst>
          </p:cNvPr>
          <p:cNvCxnSpPr>
            <a:cxnSpLocks/>
          </p:cNvCxnSpPr>
          <p:nvPr userDrawn="1"/>
        </p:nvCxnSpPr>
        <p:spPr>
          <a:xfrm>
            <a:off x="246063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E54858-AB4D-4899-8610-880D91FE3984}"/>
              </a:ext>
            </a:extLst>
          </p:cNvPr>
          <p:cNvCxnSpPr>
            <a:cxnSpLocks/>
          </p:cNvCxnSpPr>
          <p:nvPr userDrawn="1"/>
        </p:nvCxnSpPr>
        <p:spPr>
          <a:xfrm>
            <a:off x="3255907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2C0E81-B232-4CB2-9DC6-FD9FAA46C6B6}"/>
              </a:ext>
            </a:extLst>
          </p:cNvPr>
          <p:cNvCxnSpPr>
            <a:cxnSpLocks/>
          </p:cNvCxnSpPr>
          <p:nvPr userDrawn="1"/>
        </p:nvCxnSpPr>
        <p:spPr>
          <a:xfrm>
            <a:off x="6250199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F665C3-1F38-4AAE-94AF-1FCA67BC2D2A}"/>
              </a:ext>
            </a:extLst>
          </p:cNvPr>
          <p:cNvCxnSpPr>
            <a:cxnSpLocks/>
          </p:cNvCxnSpPr>
          <p:nvPr userDrawn="1"/>
        </p:nvCxnSpPr>
        <p:spPr>
          <a:xfrm>
            <a:off x="9252267" y="2245474"/>
            <a:ext cx="268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618CC-85EE-4003-AC5E-1BF7FFC0FD7C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BA5BA-42FD-4773-8CEC-13953D5DCAB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A0147-16F7-4A54-BF8A-6229BB5C411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813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13">
            <a:extLst>
              <a:ext uri="{FF2B5EF4-FFF2-40B4-BE49-F238E27FC236}">
                <a16:creationId xmlns:a16="http://schemas.microsoft.com/office/drawing/2014/main" id="{90A564B6-2130-47B0-B05E-F99335454B16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46063" y="3917016"/>
            <a:ext cx="1531044" cy="11519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91" name="Picture Placeholder 13">
            <a:extLst>
              <a:ext uri="{FF2B5EF4-FFF2-40B4-BE49-F238E27FC236}">
                <a16:creationId xmlns:a16="http://schemas.microsoft.com/office/drawing/2014/main" id="{D84B1632-3126-4591-BC5E-7BE7CC17CAD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27663" y="3917016"/>
            <a:ext cx="1531044" cy="11519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89" name="Picture Placeholder 13">
            <a:extLst>
              <a:ext uri="{FF2B5EF4-FFF2-40B4-BE49-F238E27FC236}">
                <a16:creationId xmlns:a16="http://schemas.microsoft.com/office/drawing/2014/main" id="{2631377C-3815-4E28-B900-BA06744E073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227663" y="1056917"/>
            <a:ext cx="1531044" cy="11519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88" name="Picture Placeholder 13">
            <a:extLst>
              <a:ext uri="{FF2B5EF4-FFF2-40B4-BE49-F238E27FC236}">
                <a16:creationId xmlns:a16="http://schemas.microsoft.com/office/drawing/2014/main" id="{AC14EEB6-6D63-402E-B93A-8F5FE2A0195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6063" y="1056917"/>
            <a:ext cx="1531044" cy="115190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8134CB3-4280-41AF-87CD-A759C25A9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 dirty="0"/>
              <a:t>Click to add text</a:t>
            </a:r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7B48C59-8C92-4706-89C4-CF8DA2EF1C7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902313" y="1219774"/>
            <a:ext cx="4049226" cy="27755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[Project Title]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518DEF-D232-400C-AAEA-890886915CA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902313" y="1517454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[Client Name]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E25C60-6513-44D4-989E-EAA08D897FC1}"/>
              </a:ext>
            </a:extLst>
          </p:cNvPr>
          <p:cNvCxnSpPr>
            <a:cxnSpLocks/>
          </p:cNvCxnSpPr>
          <p:nvPr/>
        </p:nvCxnSpPr>
        <p:spPr>
          <a:xfrm>
            <a:off x="246063" y="1030742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91F27D9-555F-47F5-9EAF-58416922DF63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1902313" y="1745245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[Date]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598D2EF-2F6D-4BB1-A5E4-1029C4867AD0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1902313" y="1969242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[$Value]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E0E897-131D-4D1C-A79E-051719F486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063" y="2304171"/>
            <a:ext cx="5705475" cy="432000"/>
          </a:xfrm>
        </p:spPr>
        <p:txBody>
          <a:bodyPr/>
          <a:lstStyle>
            <a:lvl1pPr>
              <a:defRPr sz="1400" b="1"/>
            </a:lvl1pPr>
          </a:lstStyle>
          <a:p>
            <a:pPr lvl="0"/>
            <a:r>
              <a:rPr lang="en-US" dirty="0"/>
              <a:t>[Project Overview – why this project is relevant]</a:t>
            </a:r>
            <a:endParaRPr lang="en-AU" dirty="0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DC5ED64-DE91-4FE0-B373-6A6EFC6504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50" y="2812376"/>
            <a:ext cx="5705475" cy="72000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[Outcomes (no more than 3 lines of text)]</a:t>
            </a:r>
            <a:endParaRPr lang="en-AU" dirty="0"/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B2A84115-8196-4422-9F6F-4AF0134642FE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1902313" y="4069148"/>
            <a:ext cx="4049226" cy="27755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[Project Title]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F9621AB0-25D3-44A5-BC90-B82062534B46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1902313" y="4366828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[Client Name]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585CFC0-7E8A-4A3A-8D74-E62BEA270EE1}"/>
              </a:ext>
            </a:extLst>
          </p:cNvPr>
          <p:cNvCxnSpPr>
            <a:cxnSpLocks/>
          </p:cNvCxnSpPr>
          <p:nvPr/>
        </p:nvCxnSpPr>
        <p:spPr>
          <a:xfrm>
            <a:off x="246063" y="3880116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C1563798-7BE4-4BF3-867A-FD21E0432B0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1902313" y="4594619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[Date]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99EE30C1-DCDC-467A-9CFC-525DA669F47A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1902313" y="4818616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[$Value]</a:t>
            </a:r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02BEAFEC-7A40-4664-AA73-993A533095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6063" y="5153545"/>
            <a:ext cx="5705475" cy="432000"/>
          </a:xfrm>
        </p:spPr>
        <p:txBody>
          <a:bodyPr/>
          <a:lstStyle>
            <a:lvl1pPr>
              <a:defRPr sz="1400" b="1"/>
            </a:lvl1pPr>
          </a:lstStyle>
          <a:p>
            <a:pPr lvl="0"/>
            <a:r>
              <a:rPr lang="en-US" dirty="0"/>
              <a:t>[Project Overview – why this project is relevant]</a:t>
            </a:r>
            <a:endParaRPr lang="en-AU" dirty="0"/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C7F330C5-EC71-4444-A6A5-FA92A95168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4050" y="5661750"/>
            <a:ext cx="5705475" cy="72000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[Outcomes (no more than 3 lines of text)]</a:t>
            </a:r>
            <a:endParaRPr lang="en-AU" dirty="0"/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950F3684-D447-434E-ADA3-AB1423F0842F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7883913" y="1219774"/>
            <a:ext cx="4049226" cy="27755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[Project Title]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5111BE7F-3025-4CC9-8C96-70B83C35E95B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7883913" y="1517454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[Client Name]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70517AD-DC07-413C-B9F0-CA5A880501BB}"/>
              </a:ext>
            </a:extLst>
          </p:cNvPr>
          <p:cNvCxnSpPr>
            <a:cxnSpLocks/>
          </p:cNvCxnSpPr>
          <p:nvPr/>
        </p:nvCxnSpPr>
        <p:spPr>
          <a:xfrm>
            <a:off x="6227663" y="1030742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26316DF0-A76C-4A67-86BD-B1F4FCE80649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7883913" y="1745245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[Date]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33BE2F52-AB8E-49FF-83F7-5DA3D856DAB3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7883913" y="1969242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[$Value]</a:t>
            </a:r>
          </a:p>
        </p:txBody>
      </p:sp>
      <p:sp>
        <p:nvSpPr>
          <p:cNvPr id="78" name="Text Placeholder 6">
            <a:extLst>
              <a:ext uri="{FF2B5EF4-FFF2-40B4-BE49-F238E27FC236}">
                <a16:creationId xmlns:a16="http://schemas.microsoft.com/office/drawing/2014/main" id="{76908C6D-517C-4C5C-8657-0E42B2DFD83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27663" y="2304171"/>
            <a:ext cx="5705475" cy="432000"/>
          </a:xfrm>
        </p:spPr>
        <p:txBody>
          <a:bodyPr/>
          <a:lstStyle>
            <a:lvl1pPr>
              <a:defRPr sz="1400" b="1"/>
            </a:lvl1pPr>
          </a:lstStyle>
          <a:p>
            <a:pPr lvl="0"/>
            <a:r>
              <a:rPr lang="en-US" dirty="0"/>
              <a:t>[Project Overview – why this project is relevant]</a:t>
            </a:r>
            <a:endParaRPr lang="en-AU" dirty="0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E226C12C-4D06-448C-84C7-059D2D6C696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35650" y="2812376"/>
            <a:ext cx="5705475" cy="72000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[Outcomes (no more than 3 lines of text)]</a:t>
            </a:r>
            <a:endParaRPr lang="en-AU" dirty="0"/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9ED1E684-7FF1-42D4-8632-76CAE826EB0A}"/>
              </a:ext>
            </a:extLst>
          </p:cNvPr>
          <p:cNvSpPr>
            <a:spLocks noGrp="1"/>
          </p:cNvSpPr>
          <p:nvPr>
            <p:ph sz="half" idx="37" hasCustomPrompt="1"/>
          </p:nvPr>
        </p:nvSpPr>
        <p:spPr>
          <a:xfrm>
            <a:off x="7883913" y="4069148"/>
            <a:ext cx="4049226" cy="277559"/>
          </a:xfrm>
        </p:spPr>
        <p:txBody>
          <a:bodyPr wrap="square" anchor="b" anchorCtr="0">
            <a:spAutoFit/>
          </a:bodyPr>
          <a:lstStyle>
            <a:lvl1pPr>
              <a:defRPr lang="en-AU" sz="18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[Project Title]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3BE06BFD-59A2-48B3-B82C-E28D4A663C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883913" y="4366828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[Client Name]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A125046-DFF6-4B23-A2C8-0BEF2C347992}"/>
              </a:ext>
            </a:extLst>
          </p:cNvPr>
          <p:cNvCxnSpPr>
            <a:cxnSpLocks/>
          </p:cNvCxnSpPr>
          <p:nvPr/>
        </p:nvCxnSpPr>
        <p:spPr>
          <a:xfrm>
            <a:off x="6227663" y="3880116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9DF61841-FF6F-4B77-AEE4-777598895ED8}"/>
              </a:ext>
            </a:extLst>
          </p:cNvPr>
          <p:cNvSpPr>
            <a:spLocks noGrp="1"/>
          </p:cNvSpPr>
          <p:nvPr>
            <p:ph sz="half" idx="40" hasCustomPrompt="1"/>
          </p:nvPr>
        </p:nvSpPr>
        <p:spPr>
          <a:xfrm>
            <a:off x="7883913" y="4594619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[Date]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2DB74035-1352-4DB0-95BF-9E8C6C54C698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883913" y="4818616"/>
            <a:ext cx="4049226" cy="215880"/>
          </a:xfrm>
        </p:spPr>
        <p:txBody>
          <a:bodyPr wrap="square">
            <a:spAutoFit/>
          </a:bodyPr>
          <a:lstStyle>
            <a:lvl1pPr>
              <a:defRPr lang="en-AU" sz="1400" b="1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[$Value]</a:t>
            </a:r>
          </a:p>
        </p:txBody>
      </p:sp>
      <p:sp>
        <p:nvSpPr>
          <p:cNvPr id="86" name="Text Placeholder 6">
            <a:extLst>
              <a:ext uri="{FF2B5EF4-FFF2-40B4-BE49-F238E27FC236}">
                <a16:creationId xmlns:a16="http://schemas.microsoft.com/office/drawing/2014/main" id="{44C84F06-CEE5-41CE-9733-3563639115E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27663" y="5153545"/>
            <a:ext cx="5705475" cy="432000"/>
          </a:xfrm>
        </p:spPr>
        <p:txBody>
          <a:bodyPr/>
          <a:lstStyle>
            <a:lvl1pPr>
              <a:defRPr sz="1400" b="1"/>
            </a:lvl1pPr>
          </a:lstStyle>
          <a:p>
            <a:pPr lvl="0"/>
            <a:r>
              <a:rPr lang="en-US" dirty="0"/>
              <a:t>[Project Overview – why this project is relevant]</a:t>
            </a:r>
            <a:endParaRPr lang="en-AU" dirty="0"/>
          </a:p>
        </p:txBody>
      </p:sp>
      <p:sp>
        <p:nvSpPr>
          <p:cNvPr id="87" name="Text Placeholder 6">
            <a:extLst>
              <a:ext uri="{FF2B5EF4-FFF2-40B4-BE49-F238E27FC236}">
                <a16:creationId xmlns:a16="http://schemas.microsoft.com/office/drawing/2014/main" id="{5789147F-738C-46D5-A366-17B6A473616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35650" y="5661750"/>
            <a:ext cx="5705475" cy="72000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[Outcomes (no more than 3 lines of text)]</a:t>
            </a:r>
            <a:endParaRPr lang="en-AU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DFE83BD-A239-4B97-9B6E-DC5F47412811}"/>
              </a:ext>
            </a:extLst>
          </p:cNvPr>
          <p:cNvCxnSpPr>
            <a:cxnSpLocks/>
          </p:cNvCxnSpPr>
          <p:nvPr userDrawn="1"/>
        </p:nvCxnSpPr>
        <p:spPr>
          <a:xfrm>
            <a:off x="246063" y="1030742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E05C89B-5E3C-4F93-A611-FE12A04EA187}"/>
              </a:ext>
            </a:extLst>
          </p:cNvPr>
          <p:cNvCxnSpPr>
            <a:cxnSpLocks/>
          </p:cNvCxnSpPr>
          <p:nvPr userDrawn="1"/>
        </p:nvCxnSpPr>
        <p:spPr>
          <a:xfrm>
            <a:off x="246063" y="3880116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14C6464-11D7-4F4B-BE4D-2D213273571D}"/>
              </a:ext>
            </a:extLst>
          </p:cNvPr>
          <p:cNvCxnSpPr>
            <a:cxnSpLocks/>
          </p:cNvCxnSpPr>
          <p:nvPr userDrawn="1"/>
        </p:nvCxnSpPr>
        <p:spPr>
          <a:xfrm>
            <a:off x="6227663" y="1030742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AD1824F-772A-40C4-8794-5C5E7FB8B5A2}"/>
              </a:ext>
            </a:extLst>
          </p:cNvPr>
          <p:cNvCxnSpPr>
            <a:cxnSpLocks/>
          </p:cNvCxnSpPr>
          <p:nvPr userDrawn="1"/>
        </p:nvCxnSpPr>
        <p:spPr>
          <a:xfrm>
            <a:off x="6227663" y="3880116"/>
            <a:ext cx="570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9DECA-0DD1-45D9-B42C-4CC4FB47605A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2537A-3C1E-4E5A-917E-CB73950DDBA7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E5D04-BCC3-407D-88A0-25A2C4525455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9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46063" y="1543049"/>
            <a:ext cx="570549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0448" y="1543049"/>
            <a:ext cx="570549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7BB37-9AC9-4D1C-BAE7-F129B93D7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 dirty="0"/>
              <a:t>Click to add text</a:t>
            </a:r>
            <a:endParaRPr lang="en-AU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95C5405-ADBE-43D5-B8F3-F248415FB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941DA9C-A54E-4A30-AC1A-8C82E30A0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E1EFE6-D9D8-4A5E-8AFC-1DA3B9FA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0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AU" noProof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6063" y="1548404"/>
            <a:ext cx="11699875" cy="2160000"/>
          </a:xfrm>
        </p:spPr>
        <p:txBody>
          <a:bodyPr>
            <a:no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246062" y="4207253"/>
            <a:ext cx="11700000" cy="2160000"/>
          </a:xfrm>
        </p:spPr>
        <p:txBody>
          <a:bodyPr>
            <a:noAutofit/>
          </a:bodyPr>
          <a:lstStyle>
            <a:lvl1pPr>
              <a:defRPr lang="en-AU" noProof="0"/>
            </a:lvl1pPr>
            <a:lvl2pPr>
              <a:defRPr lang="en-AU" noProof="0"/>
            </a:lvl2pPr>
            <a:lvl3pPr>
              <a:defRPr lang="en-AU" noProof="0"/>
            </a:lvl3pPr>
            <a:lvl4pPr>
              <a:defRPr lang="en-AU" noProof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/>
            </a:lvl5pPr>
            <a:lvl6pPr>
              <a:defRPr lang="en-AU" noProof="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D6920DC-5AFA-4E0A-B518-589A3AB133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E5EF574-5CA7-478D-BCF3-FC7C87D6213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D01B69-ECD4-48F0-9CC5-AB6D1B032B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63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46063" y="1543049"/>
            <a:ext cx="370800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237938" y="1543049"/>
            <a:ext cx="370800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51FE07-2B8D-4940-9690-D5DE010DEA2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251439" y="1543049"/>
            <a:ext cx="370800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5DDD1C-0471-49D7-AB60-D3A99AEE7E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3" y="214819"/>
            <a:ext cx="11699875" cy="526298"/>
          </a:xfrm>
        </p:spPr>
        <p:txBody>
          <a:bodyPr/>
          <a:lstStyle/>
          <a:p>
            <a:r>
              <a:rPr lang="en-AU" noProof="0" dirty="0"/>
              <a:t>Click to add text</a:t>
            </a:r>
            <a:endParaRPr lang="en-AU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176B5D1-5166-4FCA-9923-7691F548AB2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1CB1F7B-B169-4891-9F99-616519C1ECC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367E052-20B2-4380-9B56-34F74BBA6E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6592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1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6063" y="1543050"/>
            <a:ext cx="5706000" cy="734616"/>
          </a:xfr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None/>
              <a:defRPr lang="en-US" sz="2800" b="1" dirty="0" smtClean="0">
                <a:solidFill>
                  <a:schemeClr val="accent1"/>
                </a:solidFill>
              </a:defRPr>
            </a:lvl1pPr>
            <a:lvl2pPr marL="544388" indent="0">
              <a:buNone/>
              <a:defRPr sz="2400" b="1"/>
            </a:lvl2pPr>
            <a:lvl3pPr marL="1088776" indent="0">
              <a:buNone/>
              <a:defRPr sz="2100" b="1"/>
            </a:lvl3pPr>
            <a:lvl4pPr marL="1633164" indent="0">
              <a:buNone/>
              <a:defRPr sz="1900" b="1"/>
            </a:lvl4pPr>
            <a:lvl5pPr marL="2177552" indent="0">
              <a:buNone/>
              <a:defRPr sz="1900" b="1"/>
            </a:lvl5pPr>
            <a:lvl6pPr marL="2721940" indent="0">
              <a:buNone/>
              <a:defRPr sz="1900" b="1"/>
            </a:lvl6pPr>
            <a:lvl7pPr marL="3266328" indent="0">
              <a:buNone/>
              <a:defRPr sz="1900" b="1"/>
            </a:lvl7pPr>
            <a:lvl8pPr marL="3810716" indent="0">
              <a:buNone/>
              <a:defRPr sz="1900" b="1"/>
            </a:lvl8pPr>
            <a:lvl9pPr marL="4355104" indent="0">
              <a:buNone/>
              <a:defRPr sz="1900" b="1"/>
            </a:lvl9pPr>
          </a:lstStyle>
          <a:p>
            <a:pPr lvl="0"/>
            <a:r>
              <a:rPr lang="en-AU" noProof="0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46063" y="2446833"/>
            <a:ext cx="5706000" cy="3934918"/>
          </a:xfrm>
        </p:spPr>
        <p:txBody>
          <a:bodyPr>
            <a:no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1603" y="1543050"/>
            <a:ext cx="5706000" cy="734616"/>
          </a:xfr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None/>
              <a:defRPr lang="en-US" sz="2800" b="1" dirty="0" smtClean="0">
                <a:solidFill>
                  <a:schemeClr val="accent1"/>
                </a:solidFill>
              </a:defRPr>
            </a:lvl1pPr>
            <a:lvl2pPr marL="544388" indent="0">
              <a:buNone/>
              <a:defRPr sz="2400" b="1"/>
            </a:lvl2pPr>
            <a:lvl3pPr marL="1088776" indent="0">
              <a:buNone/>
              <a:defRPr sz="2100" b="1"/>
            </a:lvl3pPr>
            <a:lvl4pPr marL="1633164" indent="0">
              <a:buNone/>
              <a:defRPr sz="1900" b="1"/>
            </a:lvl4pPr>
            <a:lvl5pPr marL="2177552" indent="0">
              <a:buNone/>
              <a:defRPr sz="1900" b="1"/>
            </a:lvl5pPr>
            <a:lvl6pPr marL="2721940" indent="0">
              <a:buNone/>
              <a:defRPr sz="1900" b="1"/>
            </a:lvl6pPr>
            <a:lvl7pPr marL="3266328" indent="0">
              <a:buNone/>
              <a:defRPr sz="1900" b="1"/>
            </a:lvl7pPr>
            <a:lvl8pPr marL="3810716" indent="0">
              <a:buNone/>
              <a:defRPr sz="1900" b="1"/>
            </a:lvl8pPr>
            <a:lvl9pPr marL="4355104" indent="0">
              <a:buNone/>
              <a:defRPr sz="1900" b="1"/>
            </a:lvl9pPr>
          </a:lstStyle>
          <a:p>
            <a:pPr lvl="0"/>
            <a:r>
              <a:rPr lang="en-AU" noProof="0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41603" y="2446833"/>
            <a:ext cx="5706000" cy="3934918"/>
          </a:xfrm>
        </p:spPr>
        <p:txBody>
          <a:bodyPr>
            <a:no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DE1EC-3E60-4B7A-B889-1119D8634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 dirty="0"/>
              <a:t>Click to add text</a:t>
            </a:r>
            <a:endParaRPr lang="en-AU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DCE9B1F-5A0F-42B0-B272-6DC371453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670E4E-D5B5-492D-9699-D477C5B4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FC8C552-0C0A-4E73-9399-22E936FF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86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3C6C74-2070-490F-B910-5501453E3E5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46063" y="1543049"/>
            <a:ext cx="370800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AAF169-3D6C-47F5-ADAD-C7F632AB0B0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251438" y="1543049"/>
            <a:ext cx="7678797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841B5D-5DDF-4F2F-A934-FECD66203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3" y="214819"/>
            <a:ext cx="11699875" cy="526298"/>
          </a:xfrm>
        </p:spPr>
        <p:txBody>
          <a:bodyPr/>
          <a:lstStyle/>
          <a:p>
            <a:r>
              <a:rPr lang="en-AU" noProof="0" dirty="0"/>
              <a:t>Click to add text</a:t>
            </a:r>
            <a:endParaRPr lang="en-AU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81DF09E-0048-47E1-AE9F-BCD8D49F721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0DD82C-9133-4DA6-9FA3-BFAC3A1BA5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9ED10F8-5039-4EE1-8EBC-7176DEE424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687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88E30FA-D2ED-424D-8865-A5BD2C1E4B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237938" y="1543049"/>
            <a:ext cx="3708000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F03945-8936-4E73-98EB-A7BE4599F0C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46063" y="1555244"/>
            <a:ext cx="7713376" cy="4838701"/>
          </a:xfrm>
        </p:spPr>
        <p:txBody>
          <a:bodyPr>
            <a:no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B0C176-6F08-4256-92E2-D5FF97C1E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 dirty="0"/>
              <a:t>Click to add text</a:t>
            </a:r>
            <a:endParaRPr lang="en-AU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B3F7419-0736-4C4F-864B-B084B22E653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BD0689D-8E3A-442C-ADD6-C407D5D9DF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00B0A6-C534-4FE4-9CE9-F0A9B7E1DCE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39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5175" cy="68595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246063" y="214819"/>
            <a:ext cx="11699875" cy="654025"/>
          </a:xfrm>
        </p:spPr>
        <p:txBody>
          <a:bodyPr/>
          <a:lstStyle>
            <a:lvl1pPr>
              <a:lnSpc>
                <a:spcPct val="85000"/>
              </a:lnSpc>
              <a:defRPr sz="5000"/>
            </a:lvl1pPr>
          </a:lstStyle>
          <a:p>
            <a:pPr lvl="0"/>
            <a:r>
              <a:rPr lang="en-AU" noProof="0" dirty="0"/>
              <a:t>Click to add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4B6242E-1C7D-4CEB-8BC6-61FC646D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9E8937-9946-411B-B448-6BD294F91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188C-6E0E-4FCA-BD7B-51581710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63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9A4FC7E-A3C6-442C-B6E4-C2838C7BD26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3429794"/>
            <a:ext cx="6095612" cy="342979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 dirty="0"/>
              <a:t>Click icon to add picture</a:t>
            </a: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endParaRPr lang="en-AU" noProof="0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C7DB4D-15FB-467E-8482-3B1D064AC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063" y="1911674"/>
            <a:ext cx="5563492" cy="654025"/>
          </a:xfrm>
        </p:spPr>
        <p:txBody>
          <a:bodyPr anchor="b">
            <a:spAutoFit/>
          </a:bodyPr>
          <a:lstStyle>
            <a:lvl1pPr>
              <a:lnSpc>
                <a:spcPct val="85000"/>
              </a:lnSpc>
              <a:defRPr lang="en-AU" sz="5000" b="1" dirty="0">
                <a:solidFill>
                  <a:schemeClr val="bg1"/>
                </a:solidFill>
              </a:defRPr>
            </a:lvl1pPr>
          </a:lstStyle>
          <a:p>
            <a:r>
              <a:rPr lang="en-AU" noProof="0" dirty="0"/>
              <a:t>[Title]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6987" y="2565698"/>
            <a:ext cx="5040560" cy="384721"/>
          </a:xfrm>
        </p:spPr>
        <p:txBody>
          <a:bodyPr wrap="square">
            <a:spAutoFit/>
          </a:bodyPr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 dirty="0"/>
              <a:t>[Subtitle]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92DED86-7CAA-46F7-A428-8C00E441D7B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099563" y="-1"/>
            <a:ext cx="6095612" cy="4956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544388" indent="0">
              <a:buNone/>
              <a:defRPr sz="3300"/>
            </a:lvl2pPr>
            <a:lvl3pPr marL="1088776" indent="0">
              <a:buNone/>
              <a:defRPr sz="2900"/>
            </a:lvl3pPr>
            <a:lvl4pPr marL="1633164" indent="0">
              <a:buNone/>
              <a:defRPr sz="2400"/>
            </a:lvl4pPr>
            <a:lvl5pPr marL="2177552" indent="0">
              <a:buNone/>
              <a:defRPr sz="2400"/>
            </a:lvl5pPr>
            <a:lvl6pPr marL="2721940" indent="0">
              <a:buNone/>
              <a:defRPr sz="2400"/>
            </a:lvl6pPr>
            <a:lvl7pPr marL="3266328" indent="0">
              <a:buNone/>
              <a:defRPr sz="2400"/>
            </a:lvl7pPr>
            <a:lvl8pPr marL="3810716" indent="0">
              <a:buNone/>
              <a:defRPr sz="2400"/>
            </a:lvl8pPr>
            <a:lvl9pPr marL="4355104" indent="0">
              <a:buNone/>
              <a:defRPr sz="2400"/>
            </a:lvl9pPr>
          </a:lstStyle>
          <a:p>
            <a:r>
              <a:rPr lang="en-AU" noProof="0" dirty="0"/>
              <a:t>Click icon to add picture</a:t>
            </a:r>
            <a:br>
              <a:rPr lang="en-AU" noProof="0" dirty="0"/>
            </a:br>
            <a:br>
              <a:rPr lang="en-AU" noProof="0" dirty="0"/>
            </a:br>
            <a:br>
              <a:rPr lang="en-AU" noProof="0" dirty="0"/>
            </a:br>
            <a:endParaRPr lang="en-AU" noProof="0" dirty="0"/>
          </a:p>
        </p:txBody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37342E7B-931D-46F0-8100-BD6A577B5E52}"/>
              </a:ext>
            </a:extLst>
          </p:cNvPr>
          <p:cNvSpPr>
            <a:spLocks noChangeAspect="1"/>
          </p:cNvSpPr>
          <p:nvPr/>
        </p:nvSpPr>
        <p:spPr bwMode="auto">
          <a:xfrm>
            <a:off x="248107" y="2612941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CC28BC-77D8-478F-9000-4FEEFE963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ACA29F6D-7949-4C9A-B633-8381BB073E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48107" y="2612941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36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BD9A81-0F56-4281-9423-BB096D27E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 dirty="0"/>
              <a:t>Click to add text</a:t>
            </a:r>
            <a:endParaRPr lang="en-AU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9FC65C-2927-4976-8942-C5CB3340F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ACD983-FDA5-4BBF-8FFC-BC97DCC1F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4AB418-D334-4151-BFF2-1BE5F601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24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8B63EC9E-A40D-473E-9EA6-4CC32374E18C}"/>
              </a:ext>
            </a:extLst>
          </p:cNvPr>
          <p:cNvSpPr txBox="1">
            <a:spLocks/>
          </p:cNvSpPr>
          <p:nvPr/>
        </p:nvSpPr>
        <p:spPr>
          <a:xfrm>
            <a:off x="246063" y="214819"/>
            <a:ext cx="11699875" cy="5262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108877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Contents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46063" y="1543049"/>
            <a:ext cx="11699875" cy="5089525"/>
          </a:xfrm>
        </p:spPr>
        <p:txBody>
          <a:bodyPr numCol="2" spcCol="360000">
            <a:normAutofit/>
          </a:bodyPr>
          <a:lstStyle>
            <a:lvl1pPr>
              <a:tabLst>
                <a:tab pos="0" algn="l"/>
                <a:tab pos="5557838" algn="r"/>
                <a:tab pos="5743575" algn="r"/>
              </a:tabLst>
              <a:defRPr lang="en-US" dirty="0" smtClean="0"/>
            </a:lvl1pPr>
            <a:lvl2pPr>
              <a:tabLst>
                <a:tab pos="5557838" algn="r"/>
                <a:tab pos="5743575" algn="r"/>
              </a:tabLst>
              <a:defRPr lang="en-US" dirty="0"/>
            </a:lvl2pPr>
            <a:lvl3pPr>
              <a:tabLst>
                <a:tab pos="5557838" algn="r"/>
                <a:tab pos="5743575" algn="r"/>
              </a:tabLst>
              <a:defRPr lang="en-US" dirty="0"/>
            </a:lvl3pPr>
            <a:lvl4pPr>
              <a:tabLst>
                <a:tab pos="5557838" algn="r"/>
                <a:tab pos="5743575" algn="r"/>
              </a:tabLst>
              <a:defRPr lang="en-US" dirty="0"/>
            </a:lvl4pPr>
            <a:lvl5pPr marL="0" marR="0" indent="0" algn="l" defTabSz="108877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>
                <a:tab pos="5557838" algn="r"/>
                <a:tab pos="5743575" algn="r"/>
              </a:tabLst>
              <a:defRPr lang="en-US" dirty="0" smtClean="0"/>
            </a:lvl5pPr>
            <a:lvl6pPr>
              <a:tabLst>
                <a:tab pos="5557838" algn="r"/>
                <a:tab pos="5743575" algn="r"/>
              </a:tabLst>
              <a:defRPr lang="en-US" dirty="0" smtClean="0"/>
            </a:lvl6pPr>
            <a:lvl7pPr>
              <a:tabLst>
                <a:tab pos="5557838" algn="r"/>
                <a:tab pos="5743575" algn="r"/>
              </a:tabLst>
              <a:defRPr/>
            </a:lvl7pPr>
            <a:lvl8pPr>
              <a:tabLst>
                <a:tab pos="5557838" algn="r"/>
                <a:tab pos="5743575" algn="r"/>
              </a:tabLst>
              <a:defRPr/>
            </a:lvl8pPr>
            <a:lvl9pPr>
              <a:tabLst>
                <a:tab pos="5557838" algn="r"/>
                <a:tab pos="5743575" algn="r"/>
              </a:tabLst>
              <a:defRPr/>
            </a:lvl9pPr>
          </a:lstStyle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FB547B8-9536-4667-9C06-1456FA3E3510}"/>
              </a:ext>
            </a:extLst>
          </p:cNvPr>
          <p:cNvSpPr txBox="1">
            <a:spLocks/>
          </p:cNvSpPr>
          <p:nvPr userDrawn="1"/>
        </p:nvSpPr>
        <p:spPr>
          <a:xfrm>
            <a:off x="246063" y="214819"/>
            <a:ext cx="11699875" cy="5262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108877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716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1A360-3B90-4B9F-8FBB-18B3F7F97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08B97-F3BA-4DFE-B893-356A52213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3AD90-08B7-48A3-B2EC-D4EEEA0ED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1894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69" indent="-342969">
              <a:buClr>
                <a:schemeClr val="accent1"/>
              </a:buClr>
              <a:buFont typeface="Wingdings" charset="2"/>
              <a:buChar char="§"/>
              <a:defRPr/>
            </a:lvl1pPr>
            <a:lvl2pPr marL="743099" indent="-285807">
              <a:buClr>
                <a:schemeClr val="accent1"/>
              </a:buClr>
              <a:buFont typeface="Wingdings" charset="2"/>
              <a:buChar char="§"/>
              <a:defRPr/>
            </a:lvl2pPr>
            <a:lvl3pPr marL="1143229" indent="-228646">
              <a:buClr>
                <a:schemeClr val="accent1"/>
              </a:buClr>
              <a:buFont typeface="Wingdings" charset="2"/>
              <a:buChar char="§"/>
              <a:defRPr/>
            </a:lvl3pPr>
            <a:lvl4pPr marL="1600520" indent="-228646">
              <a:buClr>
                <a:schemeClr val="accent1"/>
              </a:buClr>
              <a:buFont typeface="Wingdings" charset="2"/>
              <a:buChar char="§"/>
              <a:defRPr/>
            </a:lvl4pPr>
            <a:lvl5pPr marL="2057811" indent="-228646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3213" y="6569113"/>
            <a:ext cx="782524" cy="258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8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C7DB4D-15FB-467E-8482-3B1D064AC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063" y="2631826"/>
            <a:ext cx="6715620" cy="654025"/>
          </a:xfrm>
        </p:spPr>
        <p:txBody>
          <a:bodyPr anchor="b">
            <a:spAutoFit/>
          </a:bodyPr>
          <a:lstStyle>
            <a:lvl1pPr>
              <a:lnSpc>
                <a:spcPct val="85000"/>
              </a:lnSpc>
              <a:defRPr lang="en-AU" sz="5000" b="1" dirty="0">
                <a:solidFill>
                  <a:schemeClr val="bg1"/>
                </a:solidFill>
              </a:defRPr>
            </a:lvl1pPr>
          </a:lstStyle>
          <a:p>
            <a:r>
              <a:rPr lang="en-AU" noProof="0" dirty="0"/>
              <a:t>[Title]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6987" y="3347812"/>
            <a:ext cx="6192688" cy="384721"/>
          </a:xfrm>
        </p:spPr>
        <p:txBody>
          <a:bodyPr wrap="square">
            <a:spAutoFit/>
          </a:bodyPr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 dirty="0"/>
              <a:t>[Subtitle]</a:t>
            </a:r>
          </a:p>
        </p:txBody>
      </p:sp>
      <p:sp>
        <p:nvSpPr>
          <p:cNvPr id="8" name="Freeform 21">
            <a:extLst>
              <a:ext uri="{FF2B5EF4-FFF2-40B4-BE49-F238E27FC236}">
                <a16:creationId xmlns:a16="http://schemas.microsoft.com/office/drawing/2014/main" id="{BD4A94A8-469B-49FD-9650-D216F8E8C7E8}"/>
              </a:ext>
            </a:extLst>
          </p:cNvPr>
          <p:cNvSpPr>
            <a:spLocks noChangeAspect="1"/>
          </p:cNvSpPr>
          <p:nvPr/>
        </p:nvSpPr>
        <p:spPr bwMode="auto">
          <a:xfrm>
            <a:off x="248107" y="3396615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TextBox 9" descr="InstructionsBox">
            <a:extLst>
              <a:ext uri="{FF2B5EF4-FFF2-40B4-BE49-F238E27FC236}">
                <a16:creationId xmlns:a16="http://schemas.microsoft.com/office/drawing/2014/main" id="{E40EC992-766A-4E97-8CAF-3593DF9B1847}"/>
              </a:ext>
            </a:extLst>
          </p:cNvPr>
          <p:cNvSpPr txBox="1"/>
          <p:nvPr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 dirty="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AF98A0-0CBA-45AF-B024-CDDD568D81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763" y="0"/>
            <a:ext cx="991120" cy="1008000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E4ABFCF7-AFCD-4C67-B738-BA1902281C3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48107" y="3396615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3" name="TextBox 12" descr="InstructionsBox">
            <a:extLst>
              <a:ext uri="{FF2B5EF4-FFF2-40B4-BE49-F238E27FC236}">
                <a16:creationId xmlns:a16="http://schemas.microsoft.com/office/drawing/2014/main" id="{69AA0B25-FDCA-4B13-8619-1358962A658E}"/>
              </a:ext>
            </a:extLst>
          </p:cNvPr>
          <p:cNvSpPr txBox="1"/>
          <p:nvPr userDrawn="1"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 dirty="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Under the ‘Fill’ menu, select ‘Picture’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Go to the ‘File’ button and select an image</a:t>
            </a:r>
          </a:p>
        </p:txBody>
      </p:sp>
    </p:spTree>
    <p:extLst>
      <p:ext uri="{BB962C8B-B14F-4D97-AF65-F5344CB8AC3E}">
        <p14:creationId xmlns:p14="http://schemas.microsoft.com/office/powerpoint/2010/main" val="61403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rgbClr val="FFB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063" y="2631826"/>
            <a:ext cx="6715620" cy="654025"/>
          </a:xfrm>
        </p:spPr>
        <p:txBody>
          <a:bodyPr anchor="b">
            <a:spAutoFit/>
          </a:bodyPr>
          <a:lstStyle>
            <a:lvl1pPr>
              <a:lnSpc>
                <a:spcPct val="85000"/>
              </a:lnSpc>
              <a:defRPr lang="en-AU" sz="5000" b="1" dirty="0">
                <a:solidFill>
                  <a:schemeClr val="tx1"/>
                </a:solidFill>
              </a:defRPr>
            </a:lvl1pPr>
          </a:lstStyle>
          <a:p>
            <a:r>
              <a:rPr lang="en-AU" noProof="0" dirty="0"/>
              <a:t>[Title]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6987" y="3347812"/>
            <a:ext cx="6192688" cy="384721"/>
          </a:xfrm>
        </p:spPr>
        <p:txBody>
          <a:bodyPr wrap="square">
            <a:sp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dirty="0"/>
              <a:t>[Subtitle]</a:t>
            </a: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BE38802B-0C30-47F3-8D94-37385CCD9022}"/>
              </a:ext>
            </a:extLst>
          </p:cNvPr>
          <p:cNvSpPr>
            <a:spLocks noChangeAspect="1"/>
          </p:cNvSpPr>
          <p:nvPr/>
        </p:nvSpPr>
        <p:spPr bwMode="auto">
          <a:xfrm>
            <a:off x="246063" y="3397296"/>
            <a:ext cx="305076" cy="306000"/>
          </a:xfrm>
          <a:custGeom>
            <a:avLst/>
            <a:gdLst>
              <a:gd name="T0" fmla="*/ 453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3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3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3" y="0"/>
                </a:moveTo>
                <a:cubicBezTo>
                  <a:pt x="459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59" y="560"/>
                  <a:pt x="453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0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0" y="111"/>
                  <a:pt x="313" y="0"/>
                </a:cubicBezTo>
                <a:lnTo>
                  <a:pt x="4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TextBox 8" descr="InstructionsBox">
            <a:extLst>
              <a:ext uri="{FF2B5EF4-FFF2-40B4-BE49-F238E27FC236}">
                <a16:creationId xmlns:a16="http://schemas.microsoft.com/office/drawing/2014/main" id="{6E40628F-D561-40A8-94E8-783505170F1C}"/>
              </a:ext>
            </a:extLst>
          </p:cNvPr>
          <p:cNvSpPr txBox="1"/>
          <p:nvPr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 dirty="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  <p:sp>
        <p:nvSpPr>
          <p:cNvPr id="6" name="Freeform 22">
            <a:extLst>
              <a:ext uri="{FF2B5EF4-FFF2-40B4-BE49-F238E27FC236}">
                <a16:creationId xmlns:a16="http://schemas.microsoft.com/office/drawing/2014/main" id="{BDB55867-3CE8-48DF-8772-4AF6419419B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46063" y="3397296"/>
            <a:ext cx="305076" cy="306000"/>
          </a:xfrm>
          <a:custGeom>
            <a:avLst/>
            <a:gdLst>
              <a:gd name="T0" fmla="*/ 453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3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3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3" y="0"/>
                </a:moveTo>
                <a:cubicBezTo>
                  <a:pt x="459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59" y="560"/>
                  <a:pt x="453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0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0" y="111"/>
                  <a:pt x="313" y="0"/>
                </a:cubicBezTo>
                <a:lnTo>
                  <a:pt x="4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TextBox 9" descr="InstructionsBox">
            <a:extLst>
              <a:ext uri="{FF2B5EF4-FFF2-40B4-BE49-F238E27FC236}">
                <a16:creationId xmlns:a16="http://schemas.microsoft.com/office/drawing/2014/main" id="{D70EC970-B28D-4CB8-AF15-477794639E15}"/>
              </a:ext>
            </a:extLst>
          </p:cNvPr>
          <p:cNvSpPr txBox="1"/>
          <p:nvPr userDrawn="1"/>
        </p:nvSpPr>
        <p:spPr>
          <a:xfrm>
            <a:off x="2" y="-1224295"/>
            <a:ext cx="6095612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AU" sz="1400" dirty="0">
                <a:solidFill>
                  <a:schemeClr val="bg1"/>
                </a:solidFill>
              </a:rPr>
              <a:t>For this slide design, you can choose your own image by right-clicking 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somewhere on the slide, not in a content placeholder.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‘Format Background’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</a:rPr>
              <a:t>Go to the ‘File’ button and select another image</a:t>
            </a:r>
          </a:p>
        </p:txBody>
      </p:sp>
    </p:spTree>
    <p:extLst>
      <p:ext uri="{BB962C8B-B14F-4D97-AF65-F5344CB8AC3E}">
        <p14:creationId xmlns:p14="http://schemas.microsoft.com/office/powerpoint/2010/main" val="31046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out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BF46B24-42DD-4E1E-8B8E-44C709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3" y="214819"/>
            <a:ext cx="11699875" cy="1255728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9600"/>
            </a:lvl1pPr>
          </a:lstStyle>
          <a:p>
            <a:r>
              <a:rPr lang="en-US" dirty="0"/>
              <a:t>[Enter text]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621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33291" y="2637706"/>
            <a:ext cx="11699875" cy="121879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108877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/>
              <a:t>Thank You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163" y="2709714"/>
            <a:ext cx="884640" cy="911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11695" r="13151" b="14708"/>
          <a:stretch/>
        </p:blipFill>
        <p:spPr>
          <a:xfrm>
            <a:off x="136552" y="-114458"/>
            <a:ext cx="1123542" cy="11896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9631"/>
          <a:stretch/>
        </p:blipFill>
        <p:spPr>
          <a:xfrm>
            <a:off x="10562083" y="6377672"/>
            <a:ext cx="1388939" cy="430265"/>
          </a:xfrm>
          <a:prstGeom prst="rect">
            <a:avLst/>
          </a:prstGeom>
        </p:spPr>
      </p:pic>
      <p:sp>
        <p:nvSpPr>
          <p:cNvPr id="8" name="Freeform 21">
            <a:extLst>
              <a:ext uri="{FF2B5EF4-FFF2-40B4-BE49-F238E27FC236}">
                <a16:creationId xmlns:a16="http://schemas.microsoft.com/office/drawing/2014/main" id="{7B7B6F72-F1B4-4936-8107-C37B8590F8C6}"/>
              </a:ext>
            </a:extLst>
          </p:cNvPr>
          <p:cNvSpPr>
            <a:spLocks noChangeAspect="1"/>
          </p:cNvSpPr>
          <p:nvPr/>
        </p:nvSpPr>
        <p:spPr bwMode="auto">
          <a:xfrm>
            <a:off x="10177502" y="6438536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EF3CBE-562A-487B-8F91-632427B4D52B}"/>
              </a:ext>
            </a:extLst>
          </p:cNvPr>
          <p:cNvSpPr txBox="1">
            <a:spLocks/>
          </p:cNvSpPr>
          <p:nvPr userDrawn="1"/>
        </p:nvSpPr>
        <p:spPr>
          <a:xfrm>
            <a:off x="3433291" y="2637706"/>
            <a:ext cx="11699875" cy="121879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1088776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/>
              <a:t>Thank You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B598BE-1CB2-4FFE-8EB0-E2B5BAE8D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1163" y="2709714"/>
            <a:ext cx="884640" cy="911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978582-4FFF-42C0-AB79-8AF67CBC1C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11695" r="13151" b="14708"/>
          <a:stretch/>
        </p:blipFill>
        <p:spPr>
          <a:xfrm>
            <a:off x="136552" y="-114458"/>
            <a:ext cx="1123542" cy="1189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E617E6-8CFF-4CBB-9E0E-74C655E29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9631"/>
          <a:stretch/>
        </p:blipFill>
        <p:spPr>
          <a:xfrm>
            <a:off x="10562083" y="6377672"/>
            <a:ext cx="1388939" cy="430265"/>
          </a:xfrm>
          <a:prstGeom prst="rect">
            <a:avLst/>
          </a:prstGeom>
        </p:spPr>
      </p:pic>
      <p:sp>
        <p:nvSpPr>
          <p:cNvPr id="15" name="Freeform 21">
            <a:extLst>
              <a:ext uri="{FF2B5EF4-FFF2-40B4-BE49-F238E27FC236}">
                <a16:creationId xmlns:a16="http://schemas.microsoft.com/office/drawing/2014/main" id="{4BB6B38A-EA0B-4904-9951-2BE62892D05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177502" y="6438536"/>
            <a:ext cx="304864" cy="306000"/>
          </a:xfrm>
          <a:custGeom>
            <a:avLst/>
            <a:gdLst>
              <a:gd name="T0" fmla="*/ 454 w 695"/>
              <a:gd name="T1" fmla="*/ 0 h 695"/>
              <a:gd name="T2" fmla="*/ 695 w 695"/>
              <a:gd name="T3" fmla="*/ 294 h 695"/>
              <a:gd name="T4" fmla="*/ 695 w 695"/>
              <a:gd name="T5" fmla="*/ 398 h 695"/>
              <a:gd name="T6" fmla="*/ 454 w 695"/>
              <a:gd name="T7" fmla="*/ 695 h 695"/>
              <a:gd name="T8" fmla="*/ 313 w 695"/>
              <a:gd name="T9" fmla="*/ 695 h 695"/>
              <a:gd name="T10" fmla="*/ 444 w 695"/>
              <a:gd name="T11" fmla="*/ 418 h 695"/>
              <a:gd name="T12" fmla="*/ 0 w 695"/>
              <a:gd name="T13" fmla="*/ 418 h 695"/>
              <a:gd name="T14" fmla="*/ 0 w 695"/>
              <a:gd name="T15" fmla="*/ 277 h 695"/>
              <a:gd name="T16" fmla="*/ 448 w 695"/>
              <a:gd name="T17" fmla="*/ 277 h 695"/>
              <a:gd name="T18" fmla="*/ 313 w 695"/>
              <a:gd name="T19" fmla="*/ 0 h 695"/>
              <a:gd name="T20" fmla="*/ 454 w 695"/>
              <a:gd name="T21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5" h="695">
                <a:moveTo>
                  <a:pt x="454" y="0"/>
                </a:moveTo>
                <a:cubicBezTo>
                  <a:pt x="460" y="132"/>
                  <a:pt x="571" y="268"/>
                  <a:pt x="695" y="294"/>
                </a:cubicBezTo>
                <a:cubicBezTo>
                  <a:pt x="695" y="398"/>
                  <a:pt x="695" y="398"/>
                  <a:pt x="695" y="398"/>
                </a:cubicBezTo>
                <a:cubicBezTo>
                  <a:pt x="572" y="428"/>
                  <a:pt x="460" y="560"/>
                  <a:pt x="454" y="695"/>
                </a:cubicBezTo>
                <a:cubicBezTo>
                  <a:pt x="313" y="695"/>
                  <a:pt x="313" y="695"/>
                  <a:pt x="313" y="695"/>
                </a:cubicBezTo>
                <a:cubicBezTo>
                  <a:pt x="321" y="584"/>
                  <a:pt x="371" y="485"/>
                  <a:pt x="444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277"/>
                  <a:pt x="0" y="277"/>
                  <a:pt x="0" y="277"/>
                </a:cubicBezTo>
                <a:cubicBezTo>
                  <a:pt x="448" y="277"/>
                  <a:pt x="448" y="277"/>
                  <a:pt x="448" y="277"/>
                </a:cubicBezTo>
                <a:cubicBezTo>
                  <a:pt x="372" y="210"/>
                  <a:pt x="321" y="111"/>
                  <a:pt x="313" y="0"/>
                </a:cubicBezTo>
                <a:lnTo>
                  <a:pt x="4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9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Text (AUD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InstructionsBox">
            <a:extLst>
              <a:ext uri="{FF2B5EF4-FFF2-40B4-BE49-F238E27FC236}">
                <a16:creationId xmlns:a16="http://schemas.microsoft.com/office/drawing/2014/main" id="{4F3DE610-BEE5-4CDF-A53B-D5025C2856F0}"/>
              </a:ext>
            </a:extLst>
          </p:cNvPr>
          <p:cNvSpPr txBox="1"/>
          <p:nvPr userDrawn="1"/>
        </p:nvSpPr>
        <p:spPr>
          <a:xfrm>
            <a:off x="2" y="-602654"/>
            <a:ext cx="6095612" cy="5539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Note: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US" sz="1400" b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 you require a different currency or a version with a white background, please download via </a:t>
            </a:r>
            <a:r>
              <a:rPr lang="en-US" sz="14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link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8AAD1-E21D-4863-B425-C770EC2976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794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2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Text (USD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InstructionsBox">
            <a:extLst>
              <a:ext uri="{FF2B5EF4-FFF2-40B4-BE49-F238E27FC236}">
                <a16:creationId xmlns:a16="http://schemas.microsoft.com/office/drawing/2014/main" id="{4F3DE610-BEE5-4CDF-A53B-D5025C2856F0}"/>
              </a:ext>
            </a:extLst>
          </p:cNvPr>
          <p:cNvSpPr txBox="1"/>
          <p:nvPr userDrawn="1"/>
        </p:nvSpPr>
        <p:spPr>
          <a:xfrm>
            <a:off x="2" y="-602654"/>
            <a:ext cx="6095612" cy="5539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Note: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US" sz="1400" b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 you require a different currency or a version with a white background, please download via </a:t>
            </a:r>
            <a:r>
              <a:rPr lang="en-US" sz="14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link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8AAD1-E21D-4863-B425-C770EC2976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794"/>
            <a:ext cx="10287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6063" y="214819"/>
            <a:ext cx="11699875" cy="5262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endParaRPr lang="en-AU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063" y="1543049"/>
            <a:ext cx="11699875" cy="48387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noProof="0" dirty="0"/>
              <a:t>Click to add text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Sixth level</a:t>
            </a:r>
          </a:p>
          <a:p>
            <a:pPr lvl="6"/>
            <a:r>
              <a:rPr lang="en-AU" noProof="0" dirty="0"/>
              <a:t>Seventh level</a:t>
            </a:r>
          </a:p>
          <a:p>
            <a:pPr lvl="7"/>
            <a:r>
              <a:rPr lang="en-AU" noProof="0" dirty="0"/>
              <a:t>Eighth level</a:t>
            </a:r>
          </a:p>
          <a:p>
            <a:pPr lvl="8"/>
            <a:r>
              <a:rPr lang="en-AU" noProof="0" dirty="0"/>
              <a:t>Ninth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3B1364B-17EE-4E4E-B1E6-AFDA79A5D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8399" y="6536631"/>
            <a:ext cx="72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007C72A-EFEA-4035-BDF4-AE173AB53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6063" y="6536630"/>
            <a:ext cx="523510" cy="2171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91FB34D-4638-48B0-8EF7-62B2E81A0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8400" y="6537805"/>
            <a:ext cx="2246400" cy="2148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522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818" r:id="rId9"/>
    <p:sldLayoutId id="2147483819" r:id="rId10"/>
    <p:sldLayoutId id="2147483820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  <p:sldLayoutId id="2147483817" r:id="rId32"/>
    <p:sldLayoutId id="2147483821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1088776" rtl="0" eaLnBrk="1" latinLnBrk="0" hangingPunct="1">
        <a:lnSpc>
          <a:spcPct val="90000"/>
        </a:lnSpc>
        <a:spcBef>
          <a:spcPct val="0"/>
        </a:spcBef>
        <a:spcAft>
          <a:spcPts val="600"/>
        </a:spcAft>
        <a:buNone/>
        <a:defRPr sz="3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itchFamily="34" charset="0"/>
        <a:buNone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268288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801688" indent="-26670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lang="en-US" sz="2000" kern="12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088776" rtl="0" eaLnBrk="1" latinLnBrk="0" hangingPunct="1">
        <a:lnSpc>
          <a:spcPct val="85000"/>
        </a:lnSpc>
        <a:spcBef>
          <a:spcPts val="1200"/>
        </a:spcBef>
        <a:spcAft>
          <a:spcPts val="600"/>
        </a:spcAft>
        <a:buFont typeface="Arial" pitchFamily="34" charset="0"/>
        <a:buNone/>
        <a:defRPr lang="en-US" sz="2800" b="1" kern="1200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1088776" rtl="0" eaLnBrk="1" latinLnBrk="0" hangingPunct="1">
        <a:spcBef>
          <a:spcPts val="600"/>
        </a:spcBef>
        <a:spcAft>
          <a:spcPts val="300"/>
        </a:spcAft>
        <a:buFont typeface="Arial" pitchFamily="34" charset="0"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266700" indent="-26670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+mj-lt"/>
        <a:buAutoNum type="arabicPeriod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534988" indent="-268288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+mj-lt"/>
        <a:buAutoNum type="alphaLcPeriod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808038" indent="-271463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+mj-lt"/>
        <a:buAutoNum type="roman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indent="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itchFamily="34" charset="0"/>
        <a:buNone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268288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801688" indent="-26670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lang="en-US" sz="2000" kern="12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088776" rtl="0" eaLnBrk="1" latinLnBrk="0" hangingPunct="1">
        <a:lnSpc>
          <a:spcPct val="85000"/>
        </a:lnSpc>
        <a:spcBef>
          <a:spcPts val="1200"/>
        </a:spcBef>
        <a:spcAft>
          <a:spcPts val="600"/>
        </a:spcAft>
        <a:buFont typeface="Arial" pitchFamily="34" charset="0"/>
        <a:buNone/>
        <a:defRPr lang="en-US" sz="2800" b="1" kern="1200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1088776" rtl="0" eaLnBrk="1" latinLnBrk="0" hangingPunct="1">
        <a:spcBef>
          <a:spcPts val="600"/>
        </a:spcBef>
        <a:spcAft>
          <a:spcPts val="300"/>
        </a:spcAft>
        <a:buFont typeface="Arial" pitchFamily="34" charset="0"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266700" indent="-266700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+mj-lt"/>
        <a:buAutoNum type="arabicPeriod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534988" indent="-268288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+mj-lt"/>
        <a:buAutoNum type="alphaLcPeriod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808038" indent="-271463" algn="l" defTabSz="1088776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+mj-lt"/>
        <a:buAutoNum type="roman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2160" userDrawn="1">
          <p15:clr>
            <a:srgbClr val="F26B43"/>
          </p15:clr>
        </p15:guide>
        <p15:guide id="12" pos="3841" userDrawn="1">
          <p15:clr>
            <a:srgbClr val="F26B43"/>
          </p15:clr>
        </p15:guide>
        <p15:guide id="13" pos="155" userDrawn="1">
          <p15:clr>
            <a:srgbClr val="F26B43"/>
          </p15:clr>
        </p15:guide>
        <p15:guide id="14" pos="7525" userDrawn="1">
          <p15:clr>
            <a:srgbClr val="F26B43"/>
          </p15:clr>
        </p15:guide>
        <p15:guide id="15" pos="1914" userDrawn="1">
          <p15:clr>
            <a:srgbClr val="F26B43"/>
          </p15:clr>
        </p15:guide>
        <p15:guide id="16" pos="5772" userDrawn="1">
          <p15:clr>
            <a:srgbClr val="F26B43"/>
          </p15:clr>
        </p15:guide>
        <p15:guide id="17" orient="horz" pos="972" userDrawn="1">
          <p15:clr>
            <a:srgbClr val="F26B43"/>
          </p15:clr>
        </p15:guide>
        <p15:guide id="18" orient="horz" pos="3122" userDrawn="1">
          <p15:clr>
            <a:srgbClr val="F26B43"/>
          </p15:clr>
        </p15:guide>
        <p15:guide id="19" orient="horz" pos="139" userDrawn="1">
          <p15:clr>
            <a:srgbClr val="F26B43"/>
          </p15:clr>
        </p15:guide>
        <p15:guide id="20" orient="horz" pos="40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528A1-88A1-E9A6-CC98-0A95C2821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003" y="3298760"/>
            <a:ext cx="3672408" cy="3046988"/>
          </a:xfrm>
        </p:spPr>
        <p:txBody>
          <a:bodyPr/>
          <a:lstStyle/>
          <a:p>
            <a:r>
              <a:rPr lang="en-AU" sz="2800" dirty="0"/>
              <a:t>Coenraad Pretorius</a:t>
            </a:r>
            <a:br>
              <a:rPr lang="en-AU" sz="2800" dirty="0"/>
            </a:br>
            <a:r>
              <a:rPr lang="en-AU" sz="2800" dirty="0"/>
              <a:t>Carlo Modulon</a:t>
            </a:r>
            <a:br>
              <a:rPr lang="en-AU" sz="2800" dirty="0"/>
            </a:br>
            <a:r>
              <a:rPr lang="en-AU" sz="2800" dirty="0"/>
              <a:t>David Solley</a:t>
            </a:r>
            <a:br>
              <a:rPr lang="en-AU" sz="2800" dirty="0"/>
            </a:br>
            <a:r>
              <a:rPr lang="en-AU" altLang="en-US" sz="2800" b="1" dirty="0"/>
              <a:t>Duncan Taylor</a:t>
            </a:r>
            <a:br>
              <a:rPr lang="en-AU" altLang="en-US" sz="2800" b="1" dirty="0"/>
            </a:br>
            <a:r>
              <a:rPr lang="en-AU" altLang="en-US" sz="2800" b="1" dirty="0"/>
              <a:t>Jay Surti</a:t>
            </a:r>
            <a:endParaRPr lang="en-AU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0ABCAE-8641-C807-A574-995577316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123" y="117426"/>
            <a:ext cx="10153128" cy="1962076"/>
          </a:xfrm>
        </p:spPr>
        <p:txBody>
          <a:bodyPr/>
          <a:lstStyle/>
          <a:p>
            <a:r>
              <a:rPr lang="en-AU" dirty="0"/>
              <a:t>Why Have Some Digesters Been Operated Successfully Without Mixing?</a:t>
            </a:r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7EBDDE-5176-73F4-14F1-65E72154C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90" y="2421682"/>
            <a:ext cx="7889609" cy="443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7677E-259C-4068-6F56-AD11F158C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Impact of mixing on viscosity – Too much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6A94E-E864-E6BA-A28E-B4F5A845E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" t="7233" r="313" b="1796"/>
          <a:stretch/>
        </p:blipFill>
        <p:spPr>
          <a:xfrm>
            <a:off x="1068387" y="1197546"/>
            <a:ext cx="10058400" cy="5159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2F823B-DBFE-DCBE-D93B-9A8214B01F36}"/>
              </a:ext>
            </a:extLst>
          </p:cNvPr>
          <p:cNvSpPr txBox="1"/>
          <p:nvPr/>
        </p:nvSpPr>
        <p:spPr>
          <a:xfrm>
            <a:off x="3588300" y="2109342"/>
            <a:ext cx="6110099" cy="152894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72000" tIns="36000" rIns="72000" bIns="36000" rtlCol="0">
            <a:no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Gentle</a:t>
            </a:r>
            <a:r>
              <a:rPr lang="en-US" sz="1400" dirty="0">
                <a:cs typeface="Arial" panose="020B0604020202020204" pitchFamily="34" charset="0"/>
              </a:rPr>
              <a:t> slope: </a:t>
            </a:r>
          </a:p>
          <a:p>
            <a:r>
              <a:rPr lang="en-AU" sz="1400" dirty="0">
                <a:cs typeface="Arial" panose="020B0604020202020204" pitchFamily="34" charset="0"/>
              </a:rPr>
              <a:t>Small change in viscosity for large change in shear rate</a:t>
            </a:r>
          </a:p>
          <a:p>
            <a:r>
              <a:rPr lang="en-AU" sz="1400" dirty="0">
                <a:cs typeface="Arial" panose="020B0604020202020204" pitchFamily="34" charset="0"/>
              </a:rPr>
              <a:t>Operating digester at this condition would waste power</a:t>
            </a:r>
          </a:p>
          <a:p>
            <a:r>
              <a:rPr lang="en-AU" sz="1400" dirty="0">
                <a:cs typeface="Arial" panose="020B0604020202020204" pitchFamily="34" charset="0"/>
              </a:rPr>
              <a:t>Large change in shear rate</a:t>
            </a:r>
          </a:p>
          <a:p>
            <a:r>
              <a:rPr lang="en-AU" sz="1400" dirty="0">
                <a:cs typeface="Arial" panose="020B0604020202020204" pitchFamily="34" charset="0"/>
              </a:rPr>
              <a:t>→ almost no impact on viscosity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7A036-1579-C0B0-E4EA-1D6A0DC8CC78}"/>
              </a:ext>
            </a:extLst>
          </p:cNvPr>
          <p:cNvSpPr txBox="1"/>
          <p:nvPr/>
        </p:nvSpPr>
        <p:spPr>
          <a:xfrm>
            <a:off x="8833891" y="6259011"/>
            <a:ext cx="3024336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AU" sz="1400" dirty="0">
                <a:latin typeface="+mn-lt"/>
                <a:cs typeface="Arial" panose="020B0604020202020204" pitchFamily="34" charset="0"/>
              </a:rPr>
              <a:t>Method: Krugel &amp; Stallman, 2018</a:t>
            </a:r>
          </a:p>
        </p:txBody>
      </p:sp>
    </p:spTree>
    <p:extLst>
      <p:ext uri="{BB962C8B-B14F-4D97-AF65-F5344CB8AC3E}">
        <p14:creationId xmlns:p14="http://schemas.microsoft.com/office/powerpoint/2010/main" val="22208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A94EA-BA2C-AE85-52CD-03B7AF15A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Impact of mixing on viscosity – Just right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D78C3-4A38-AE4F-D219-4E91DD470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" t="7202" r="620" b="784"/>
          <a:stretch/>
        </p:blipFill>
        <p:spPr>
          <a:xfrm>
            <a:off x="1068387" y="1089158"/>
            <a:ext cx="10058400" cy="5148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AF2EFF-529E-D05E-D3F5-40A9D6A969DF}"/>
              </a:ext>
            </a:extLst>
          </p:cNvPr>
          <p:cNvSpPr txBox="1"/>
          <p:nvPr/>
        </p:nvSpPr>
        <p:spPr>
          <a:xfrm>
            <a:off x="3721323" y="1883089"/>
            <a:ext cx="6278400" cy="1755198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4D4D4D"/>
            </a:solidFill>
          </a:ln>
        </p:spPr>
        <p:txBody>
          <a:bodyPr wrap="square" lIns="72000" tIns="36000" rIns="72000" bIns="36000" rtlCol="0">
            <a:noAutofit/>
          </a:bodyPr>
          <a:lstStyle/>
          <a:p>
            <a:pPr marL="0" marR="0" lvl="0" indent="0" defTabSz="1088776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Intermediate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slope: </a:t>
            </a:r>
          </a:p>
          <a:p>
            <a:pPr marL="0" marR="0" lvl="0" indent="0" defTabSz="1088776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Balance between the extremes</a:t>
            </a:r>
          </a:p>
          <a:p>
            <a:pPr marL="0" marR="0" lvl="0" indent="0" defTabSz="1088776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Operating digester at this condition would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avoid both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wasting Power and instability</a:t>
            </a:r>
          </a:p>
          <a:p>
            <a:pPr marL="0" marR="0" lvl="0" indent="0" defTabSz="1088776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Small change in shear rate</a:t>
            </a:r>
          </a:p>
          <a:p>
            <a:pPr marL="0" marR="0" lvl="0" indent="0" defTabSz="1088776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→ some impact on viscosity, but not significant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C99A0-7C93-DB7A-73BF-B7922FD0300D}"/>
              </a:ext>
            </a:extLst>
          </p:cNvPr>
          <p:cNvSpPr txBox="1"/>
          <p:nvPr/>
        </p:nvSpPr>
        <p:spPr>
          <a:xfrm>
            <a:off x="8833891" y="6259011"/>
            <a:ext cx="3024336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AU" sz="1400" dirty="0">
                <a:latin typeface="+mn-lt"/>
                <a:cs typeface="Arial" panose="020B0604020202020204" pitchFamily="34" charset="0"/>
              </a:rPr>
              <a:t>Method: Krugel &amp; Stallman, 2018</a:t>
            </a:r>
          </a:p>
        </p:txBody>
      </p:sp>
    </p:spTree>
    <p:extLst>
      <p:ext uri="{BB962C8B-B14F-4D97-AF65-F5344CB8AC3E}">
        <p14:creationId xmlns:p14="http://schemas.microsoft.com/office/powerpoint/2010/main" val="11062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47921D-B4C4-5F83-1EDE-85B28A0A6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5" y="243805"/>
            <a:ext cx="11022464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49021-E2CE-78BB-4D58-61AEB057D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E9B833-54F0-92EE-094E-E9684087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 dirty="0"/>
              <a:t>A method for determining when an anaerobic digester needs mixing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52DAF-D0E2-9745-BC4C-951B844BC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3" y="146814"/>
            <a:ext cx="12176962" cy="67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1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409DB0-DD9F-5D60-DBF1-4D354EB0E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C16561-A723-0ECE-2676-B6D99103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76298-6A95-B193-15D7-4D72ED71B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8" y="125314"/>
            <a:ext cx="12215963" cy="673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88F08D-62F3-A0CC-75EE-97D632A0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AB523E-A45E-9CB4-CF3D-F7F72E0A8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B076E-CF5E-B371-3B9C-2915C9759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3" y="148914"/>
            <a:ext cx="12173152" cy="671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of de-gritting arm stationary. ">
            <a:extLst>
              <a:ext uri="{FF2B5EF4-FFF2-40B4-BE49-F238E27FC236}">
                <a16:creationId xmlns:a16="http://schemas.microsoft.com/office/drawing/2014/main" id="{05690632-982B-E07F-C1C5-79E5DA609EC4}"/>
              </a:ext>
            </a:extLst>
          </p:cNvPr>
          <p:cNvPicPr>
            <a:picLocks noGrp="1" noChangeAspect="1" noChangeArrowheads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7" b="12447"/>
          <a:stretch>
            <a:fillRect/>
          </a:stretch>
        </p:blipFill>
        <p:spPr bwMode="auto">
          <a:xfrm>
            <a:off x="0" y="3429000"/>
            <a:ext cx="6097588" cy="34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4969E-4FF1-4309-AC0A-94D15922B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48" y="220663"/>
            <a:ext cx="5705490" cy="6104731"/>
          </a:xfrm>
        </p:spPr>
        <p:txBody>
          <a:bodyPr>
            <a:noAutofit/>
          </a:bodyPr>
          <a:lstStyle/>
          <a:p>
            <a:pPr lvl="1"/>
            <a:r>
              <a:rPr lang="en-AU" sz="3200" dirty="0"/>
              <a:t>Steep cone bottom allows grit to collect at a single location</a:t>
            </a:r>
          </a:p>
          <a:p>
            <a:pPr lvl="2"/>
            <a:r>
              <a:rPr lang="en-AU" sz="3200" dirty="0"/>
              <a:t>Grit can be removed</a:t>
            </a:r>
          </a:p>
          <a:p>
            <a:pPr lvl="2"/>
            <a:r>
              <a:rPr lang="en-AU" sz="3200" dirty="0"/>
              <a:t>Potential for resuspension by providing high local mixing intensity</a:t>
            </a:r>
          </a:p>
          <a:p>
            <a:pPr lvl="1"/>
            <a:r>
              <a:rPr lang="en-AU" sz="3200" dirty="0"/>
              <a:t>Other options for grit collection exist</a:t>
            </a:r>
          </a:p>
          <a:p>
            <a:pPr lvl="2"/>
            <a:r>
              <a:rPr lang="en-AU" sz="3200" dirty="0"/>
              <a:t>For example: Free-energy’s / Auto Degritting Technology</a:t>
            </a:r>
          </a:p>
          <a:p>
            <a:pPr lvl="2"/>
            <a:r>
              <a:rPr lang="en-AU" sz="3200" dirty="0"/>
              <a:t>Claim: 1 W/m</a:t>
            </a:r>
            <a:r>
              <a:rPr lang="en-AU" sz="3200" baseline="30000" dirty="0"/>
              <a:t>3</a:t>
            </a:r>
            <a:r>
              <a:rPr lang="en-AU" sz="3200" dirty="0"/>
              <a:t> sufficient for mixing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EC062C-9CF8-4DFD-B88C-C15BB3478B9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9962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AU" sz="6600" dirty="0">
                <a:solidFill>
                  <a:schemeClr val="tx1"/>
                </a:solidFill>
              </a:rPr>
              <a:t>Impact of shape on grit accumulation</a:t>
            </a:r>
          </a:p>
        </p:txBody>
      </p:sp>
    </p:spTree>
    <p:extLst>
      <p:ext uri="{BB962C8B-B14F-4D97-AF65-F5344CB8AC3E}">
        <p14:creationId xmlns:p14="http://schemas.microsoft.com/office/powerpoint/2010/main" val="32361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5ECF30-A677-4191-5B06-954DD0E47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Cone Shape vs Pancake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BE473AB-DFA1-91F6-0DC0-86CDA0A04C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063" y="1543048"/>
            <a:ext cx="5563492" cy="4838701"/>
          </a:xfrm>
          <a:prstGeom prst="rect">
            <a:avLst/>
          </a:prstGeom>
        </p:spPr>
      </p:pic>
      <p:grpSp>
        <p:nvGrpSpPr>
          <p:cNvPr id="12" name="Group 10">
            <a:extLst>
              <a:ext uri="{FF2B5EF4-FFF2-40B4-BE49-F238E27FC236}">
                <a16:creationId xmlns:a16="http://schemas.microsoft.com/office/drawing/2014/main" id="{0690AB52-CD8F-5D04-A3C7-F3F3AE639B1B}"/>
              </a:ext>
            </a:extLst>
          </p:cNvPr>
          <p:cNvGrpSpPr>
            <a:grpSpLocks/>
          </p:cNvGrpSpPr>
          <p:nvPr/>
        </p:nvGrpSpPr>
        <p:grpSpPr bwMode="auto">
          <a:xfrm>
            <a:off x="6240447" y="1693325"/>
            <a:ext cx="5567353" cy="4040725"/>
            <a:chOff x="982" y="1962"/>
            <a:chExt cx="698" cy="316"/>
          </a:xfrm>
        </p:grpSpPr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FCBBAB20-33C0-6468-F97F-B01B138B3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1962"/>
              <a:ext cx="697" cy="154"/>
            </a:xfrm>
            <a:prstGeom prst="ellipse">
              <a:avLst/>
            </a:prstGeom>
            <a:gradFill rotWithShape="0">
              <a:gsLst>
                <a:gs pos="0">
                  <a:srgbClr val="969696"/>
                </a:gs>
                <a:gs pos="50000">
                  <a:srgbClr val="969696">
                    <a:gamma/>
                    <a:tint val="54510"/>
                    <a:invGamma/>
                  </a:srgbClr>
                </a:gs>
                <a:gs pos="100000">
                  <a:srgbClr val="969696"/>
                </a:gs>
              </a:gsLst>
              <a:lin ang="0" scaled="1"/>
            </a:gradFill>
            <a:ln w="12700">
              <a:solidFill>
                <a:srgbClr val="08080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8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CCAC9E6-736E-9FCA-9182-DD4FB5168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" y="2029"/>
              <a:ext cx="697" cy="249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168"/>
                </a:cxn>
                <a:cxn ang="0">
                  <a:pos x="366" y="248"/>
                </a:cxn>
                <a:cxn ang="0">
                  <a:pos x="696" y="168"/>
                </a:cxn>
                <a:cxn ang="0">
                  <a:pos x="696" y="10"/>
                </a:cxn>
                <a:cxn ang="0">
                  <a:pos x="2" y="10"/>
                </a:cxn>
                <a:cxn ang="0">
                  <a:pos x="2" y="0"/>
                </a:cxn>
                <a:cxn ang="0">
                  <a:pos x="0" y="8"/>
                </a:cxn>
              </a:cxnLst>
              <a:rect l="0" t="0" r="r" b="b"/>
              <a:pathLst>
                <a:path w="697" h="249">
                  <a:moveTo>
                    <a:pt x="0" y="8"/>
                  </a:moveTo>
                  <a:lnTo>
                    <a:pt x="0" y="168"/>
                  </a:lnTo>
                  <a:lnTo>
                    <a:pt x="366" y="248"/>
                  </a:lnTo>
                  <a:lnTo>
                    <a:pt x="696" y="168"/>
                  </a:lnTo>
                  <a:lnTo>
                    <a:pt x="696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0" y="8"/>
                  </a:lnTo>
                </a:path>
              </a:pathLst>
            </a:custGeom>
            <a:gradFill rotWithShape="0">
              <a:gsLst>
                <a:gs pos="0">
                  <a:srgbClr val="969696"/>
                </a:gs>
                <a:gs pos="50000">
                  <a:srgbClr val="969696">
                    <a:gamma/>
                    <a:tint val="54510"/>
                    <a:invGamma/>
                  </a:srgbClr>
                </a:gs>
                <a:gs pos="100000">
                  <a:srgbClr val="969696"/>
                </a:gs>
              </a:gsLst>
              <a:lin ang="0" scaled="1"/>
            </a:gradFill>
            <a:ln w="12700" cap="flat" cmpd="sng">
              <a:solidFill>
                <a:srgbClr val="080808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8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3CC26C-7C35-96D2-3885-1C7621BBA620}"/>
              </a:ext>
            </a:extLst>
          </p:cNvPr>
          <p:cNvCxnSpPr>
            <a:cxnSpLocks/>
          </p:cNvCxnSpPr>
          <p:nvPr/>
        </p:nvCxnSpPr>
        <p:spPr>
          <a:xfrm flipV="1">
            <a:off x="6961683" y="3289437"/>
            <a:ext cx="0" cy="10668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955421-312C-385A-5B3A-E0D6BECEBFB2}"/>
              </a:ext>
            </a:extLst>
          </p:cNvPr>
          <p:cNvCxnSpPr>
            <a:cxnSpLocks/>
          </p:cNvCxnSpPr>
          <p:nvPr/>
        </p:nvCxnSpPr>
        <p:spPr>
          <a:xfrm flipV="1">
            <a:off x="8113811" y="3322320"/>
            <a:ext cx="0" cy="10668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F667DC-0960-359A-9DD6-35F60AE242AC}"/>
              </a:ext>
            </a:extLst>
          </p:cNvPr>
          <p:cNvCxnSpPr>
            <a:cxnSpLocks/>
          </p:cNvCxnSpPr>
          <p:nvPr/>
        </p:nvCxnSpPr>
        <p:spPr>
          <a:xfrm flipV="1">
            <a:off x="9986019" y="3322320"/>
            <a:ext cx="0" cy="10668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0A01CC-8B72-E82F-E5BD-E399121A740A}"/>
              </a:ext>
            </a:extLst>
          </p:cNvPr>
          <p:cNvCxnSpPr>
            <a:cxnSpLocks/>
          </p:cNvCxnSpPr>
          <p:nvPr/>
        </p:nvCxnSpPr>
        <p:spPr>
          <a:xfrm flipV="1">
            <a:off x="11138147" y="3322320"/>
            <a:ext cx="0" cy="10668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4F5CB0-F117-0A06-3301-C4E91C1C32D9}"/>
              </a:ext>
            </a:extLst>
          </p:cNvPr>
          <p:cNvCxnSpPr>
            <a:cxnSpLocks/>
          </p:cNvCxnSpPr>
          <p:nvPr/>
        </p:nvCxnSpPr>
        <p:spPr>
          <a:xfrm flipV="1">
            <a:off x="3526388" y="2235200"/>
            <a:ext cx="0" cy="215392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A3850C-FC85-E9C9-E4E8-3A32F3F8A4CA}"/>
              </a:ext>
            </a:extLst>
          </p:cNvPr>
          <p:cNvCxnSpPr>
            <a:cxnSpLocks/>
          </p:cNvCxnSpPr>
          <p:nvPr/>
        </p:nvCxnSpPr>
        <p:spPr>
          <a:xfrm flipV="1">
            <a:off x="4603348" y="2392817"/>
            <a:ext cx="0" cy="10668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0F65AE3-0979-0A23-B79E-FC9329AD3B46}"/>
              </a:ext>
            </a:extLst>
          </p:cNvPr>
          <p:cNvCxnSpPr>
            <a:cxnSpLocks/>
          </p:cNvCxnSpPr>
          <p:nvPr/>
        </p:nvCxnSpPr>
        <p:spPr>
          <a:xfrm flipV="1">
            <a:off x="2490068" y="2235200"/>
            <a:ext cx="0" cy="215392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6CC287-7C41-16F2-CAF2-575B8F9EBEAF}"/>
              </a:ext>
            </a:extLst>
          </p:cNvPr>
          <p:cNvCxnSpPr>
            <a:cxnSpLocks/>
          </p:cNvCxnSpPr>
          <p:nvPr/>
        </p:nvCxnSpPr>
        <p:spPr>
          <a:xfrm flipV="1">
            <a:off x="1321668" y="2407784"/>
            <a:ext cx="0" cy="88165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B79F73-C64B-AF72-B740-E1B671618288}"/>
              </a:ext>
            </a:extLst>
          </p:cNvPr>
          <p:cNvCxnSpPr>
            <a:cxnSpLocks/>
          </p:cNvCxnSpPr>
          <p:nvPr/>
        </p:nvCxnSpPr>
        <p:spPr>
          <a:xfrm>
            <a:off x="3770228" y="1999497"/>
            <a:ext cx="568960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2AD12DC-4831-0D86-ABE3-090EB7D901F9}"/>
              </a:ext>
            </a:extLst>
          </p:cNvPr>
          <p:cNvCxnSpPr>
            <a:cxnSpLocks/>
          </p:cNvCxnSpPr>
          <p:nvPr/>
        </p:nvCxnSpPr>
        <p:spPr>
          <a:xfrm>
            <a:off x="1321668" y="1999497"/>
            <a:ext cx="568960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4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C6E385-995A-D0AE-AA64-7A64FF943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3C93A-447B-C36B-056D-DAF0ECED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90482-20D5-42E2-B614-2D26A066D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72" y="106957"/>
            <a:ext cx="12233830" cy="675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4BDCCF5-D4ED-8CA8-E726-6A56DFC2C773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20444" r="20444"/>
          <a:stretch/>
        </p:blipFill>
        <p:spPr>
          <a:xfrm>
            <a:off x="0" y="0"/>
            <a:ext cx="6097588" cy="68595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8A74F-957E-97E9-610A-5FADAF618D24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97588" y="2205658"/>
            <a:ext cx="6097587" cy="4652342"/>
          </a:xfrm>
          <a:solidFill>
            <a:srgbClr val="003763"/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en-AU" sz="2400" dirty="0"/>
              <a:t>Historical Operation and Challenges</a:t>
            </a:r>
          </a:p>
          <a:p>
            <a:pPr lvl="1">
              <a:spcBef>
                <a:spcPts val="0"/>
              </a:spcBef>
            </a:pPr>
            <a:r>
              <a:rPr lang="en-AU" sz="2400" dirty="0"/>
              <a:t>Egg-shaped units &amp; pump-mix system</a:t>
            </a:r>
          </a:p>
          <a:p>
            <a:pPr lvl="1">
              <a:spcBef>
                <a:spcPts val="0"/>
              </a:spcBef>
            </a:pPr>
            <a:r>
              <a:rPr lang="en-AU" sz="2400" dirty="0"/>
              <a:t>Experienced seasonal foaming events</a:t>
            </a:r>
          </a:p>
          <a:p>
            <a:pPr lvl="2">
              <a:spcBef>
                <a:spcPts val="0"/>
              </a:spcBef>
            </a:pPr>
            <a:r>
              <a:rPr lang="en-AU" sz="2400" dirty="0"/>
              <a:t>Related to foaming in ASR (HPO)</a:t>
            </a:r>
          </a:p>
          <a:p>
            <a:pPr>
              <a:spcBef>
                <a:spcPts val="0"/>
              </a:spcBef>
            </a:pPr>
            <a:r>
              <a:rPr lang="en-AU" sz="2400" dirty="0"/>
              <a:t>Pump-mix system: </a:t>
            </a:r>
          </a:p>
          <a:p>
            <a:pPr lvl="1">
              <a:spcBef>
                <a:spcPts val="0"/>
              </a:spcBef>
            </a:pPr>
            <a:r>
              <a:rPr lang="en-AU" sz="2400" dirty="0"/>
              <a:t>To/from top ring, bottom ring and middle</a:t>
            </a:r>
          </a:p>
          <a:p>
            <a:pPr>
              <a:spcBef>
                <a:spcPts val="0"/>
              </a:spcBef>
            </a:pPr>
            <a:r>
              <a:rPr lang="en-AU" sz="2400" dirty="0"/>
              <a:t>Mixing system setup to incl. heat loop</a:t>
            </a:r>
          </a:p>
          <a:p>
            <a:pPr>
              <a:spcBef>
                <a:spcPts val="0"/>
              </a:spcBef>
            </a:pPr>
            <a:r>
              <a:rPr lang="en-AU" sz="2400" dirty="0"/>
              <a:t>Heat loop set up to blend feed sludge</a:t>
            </a:r>
          </a:p>
          <a:p>
            <a:pPr lvl="1">
              <a:spcBef>
                <a:spcPts val="0"/>
              </a:spcBef>
            </a:pPr>
            <a:r>
              <a:rPr lang="en-AU" sz="2400" dirty="0"/>
              <a:t>Maintain 10:1 ratio - recycle: feed</a:t>
            </a:r>
          </a:p>
          <a:p>
            <a:pPr lvl="1">
              <a:spcBef>
                <a:spcPts val="0"/>
              </a:spcBef>
            </a:pPr>
            <a:r>
              <a:rPr lang="en-AU" sz="2400" dirty="0"/>
              <a:t>1.15 turn overs/day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E29A1-5262-2A6C-1164-985CAA105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48" y="220664"/>
            <a:ext cx="5705490" cy="2201018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4800" b="1" dirty="0">
                <a:latin typeface="+mj-lt"/>
                <a:ea typeface="+mj-ea"/>
                <a:cs typeface="+mj-cs"/>
              </a:rPr>
              <a:t>Oceanside Water Pollution Control Plant, SF PUC</a:t>
            </a:r>
          </a:p>
        </p:txBody>
      </p:sp>
    </p:spTree>
    <p:extLst>
      <p:ext uri="{BB962C8B-B14F-4D97-AF65-F5344CB8AC3E}">
        <p14:creationId xmlns:p14="http://schemas.microsoft.com/office/powerpoint/2010/main" val="15283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9FC1-6812-47B4-BEB4-6236B321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97" y="214869"/>
            <a:ext cx="11702583" cy="609667"/>
          </a:xfrm>
        </p:spPr>
        <p:txBody>
          <a:bodyPr/>
          <a:lstStyle/>
          <a:p>
            <a:r>
              <a:rPr lang="en-US" sz="4401" dirty="0"/>
              <a:t>Goals of Digester 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09EAD-87A6-4FC4-8281-0A1B9C58F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1" dirty="0"/>
              <a:t>Blend feed into digester contents</a:t>
            </a:r>
          </a:p>
          <a:p>
            <a:r>
              <a:rPr lang="en-US" sz="3201" dirty="0"/>
              <a:t>Create homogeneous conditions</a:t>
            </a:r>
          </a:p>
          <a:p>
            <a:pPr lvl="1"/>
            <a:r>
              <a:rPr lang="en-US" sz="2801" dirty="0"/>
              <a:t>Minimal variation in TS concentration and temperature</a:t>
            </a:r>
          </a:p>
          <a:p>
            <a:pPr lvl="1"/>
            <a:r>
              <a:rPr lang="en-US" sz="2801" dirty="0"/>
              <a:t>Prevent short-circuiting</a:t>
            </a:r>
          </a:p>
          <a:p>
            <a:pPr lvl="1"/>
            <a:r>
              <a:rPr lang="en-US" sz="2801" dirty="0"/>
              <a:t>CSTR vs plug flow conditions</a:t>
            </a:r>
          </a:p>
          <a:p>
            <a:r>
              <a:rPr lang="en-US" sz="3201" dirty="0"/>
              <a:t>Can be part of scum &amp; grit management strategy</a:t>
            </a:r>
          </a:p>
          <a:p>
            <a:r>
              <a:rPr lang="en-US" sz="3201" dirty="0"/>
              <a:t>Manage viscosity to allow gas bubbles to escape</a:t>
            </a:r>
          </a:p>
          <a:p>
            <a:r>
              <a:rPr lang="en-US" sz="3201" dirty="0"/>
              <a:t>Keep solids in suspension for thin sludge (e.g. THP)</a:t>
            </a:r>
          </a:p>
          <a:p>
            <a:r>
              <a:rPr lang="en-US" sz="3201" dirty="0"/>
              <a:t>Maximize reactor biomass contact with substrate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7EA4-F8BB-4E5A-9CB8-866F9CBE7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472711-4FCB-2141-A321-C0607E71426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ED53EC-3B83-3D2F-42B9-BB6A17BB640F}"/>
              </a:ext>
            </a:extLst>
          </p:cNvPr>
          <p:cNvSpPr/>
          <p:nvPr/>
        </p:nvSpPr>
        <p:spPr>
          <a:xfrm>
            <a:off x="513213" y="1485578"/>
            <a:ext cx="6160438" cy="60966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4F5540B7-16C5-64E7-00C7-1EC6AA279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587" y="1249880"/>
            <a:ext cx="8100000" cy="5204250"/>
          </a:xfrm>
          <a:prstGeom prst="rect">
            <a:avLst/>
          </a:prstGeom>
          <a:effec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29E598-6587-9F0D-E270-11D494226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3" y="214819"/>
            <a:ext cx="11699875" cy="664797"/>
          </a:xfrm>
        </p:spPr>
        <p:txBody>
          <a:bodyPr/>
          <a:lstStyle/>
          <a:p>
            <a:r>
              <a:rPr lang="en-AU" sz="4800" dirty="0"/>
              <a:t>Oceanside Egg-shape Digesters</a:t>
            </a:r>
          </a:p>
        </p:txBody>
      </p:sp>
    </p:spTree>
    <p:extLst>
      <p:ext uri="{BB962C8B-B14F-4D97-AF65-F5344CB8AC3E}">
        <p14:creationId xmlns:p14="http://schemas.microsoft.com/office/powerpoint/2010/main" val="41129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081A-1D96-1C76-138D-C72D1925C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41" y="1053531"/>
            <a:ext cx="5851522" cy="5328220"/>
          </a:xfrm>
        </p:spPr>
        <p:txBody>
          <a:bodyPr/>
          <a:lstStyle/>
          <a:p>
            <a:pPr lvl="1"/>
            <a:r>
              <a:rPr lang="en-AU" sz="2400" dirty="0"/>
              <a:t>Operations staff experimented with new approach</a:t>
            </a:r>
          </a:p>
          <a:p>
            <a:pPr lvl="2"/>
            <a:r>
              <a:rPr lang="en-AU" sz="2400" dirty="0"/>
              <a:t>Developed tools for early detection of foaming</a:t>
            </a:r>
          </a:p>
          <a:p>
            <a:pPr lvl="2"/>
            <a:r>
              <a:rPr lang="en-AU" sz="2400" dirty="0"/>
              <a:t>Reduce run time of pump-mix:</a:t>
            </a:r>
          </a:p>
          <a:p>
            <a:pPr lvl="2"/>
            <a:r>
              <a:rPr lang="en-AU" sz="2400" dirty="0"/>
              <a:t>100% → 75% → 50% → 25% → 0%</a:t>
            </a:r>
          </a:p>
          <a:p>
            <a:pPr lvl="2"/>
            <a:r>
              <a:rPr lang="en-AU" sz="2400" dirty="0"/>
              <a:t>Heat loop remained in service</a:t>
            </a:r>
          </a:p>
          <a:p>
            <a:pPr lvl="2"/>
            <a:r>
              <a:rPr lang="en-AU" sz="2400" dirty="0"/>
              <a:t>~1.5% of mixer system power level</a:t>
            </a:r>
          </a:p>
          <a:p>
            <a:pPr lvl="2"/>
            <a:r>
              <a:rPr lang="en-AU" sz="2400" dirty="0"/>
              <a:t>Digester performance (gas flow) was maintained</a:t>
            </a:r>
          </a:p>
          <a:p>
            <a:pPr lvl="2"/>
            <a:r>
              <a:rPr lang="en-AU" sz="2400" dirty="0"/>
              <a:t>Contributed to solving foaming issues</a:t>
            </a:r>
          </a:p>
          <a:p>
            <a:pPr lvl="1"/>
            <a:r>
              <a:rPr lang="en-AU" sz="2400" dirty="0"/>
              <a:t>Significant power savings</a:t>
            </a:r>
          </a:p>
          <a:p>
            <a:pPr lvl="2"/>
            <a:r>
              <a:rPr lang="en-AU" sz="2400" dirty="0"/>
              <a:t>200 hp/150 kW → $80,000 per year or 5% of plant power use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989656-79BD-54D4-2B9C-52E1A040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4" y="214819"/>
            <a:ext cx="5635500" cy="664797"/>
          </a:xfrm>
        </p:spPr>
        <p:txBody>
          <a:bodyPr/>
          <a:lstStyle/>
          <a:p>
            <a:r>
              <a:rPr lang="en-AU" sz="4800" dirty="0"/>
              <a:t>Oceanside Results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D49EA-5F7F-6700-ED62-30915E7F9C1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r"/>
            <a:r>
              <a:rPr lang="en-US"/>
              <a:t>l  © 2022 GHD. All rights reserved.</a:t>
            </a:r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F0133-EFD3-E857-1EDD-F761602598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pic>
        <p:nvPicPr>
          <p:cNvPr id="7" name="Content Placeholder 6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59069149-C28A-867E-ED5E-42A87BB15797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2"/>
          <a:srcRect l="40020" t="1539" r="2542" b="1539"/>
          <a:stretch/>
        </p:blipFill>
        <p:spPr>
          <a:xfrm>
            <a:off x="6097587" y="0"/>
            <a:ext cx="6097588" cy="685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5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6FD30EF-0506-4800-3EBC-8EB1E6F8DDBC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61707372"/>
              </p:ext>
            </p:extLst>
          </p:nvPr>
        </p:nvGraphicFramePr>
        <p:xfrm>
          <a:off x="244925" y="909514"/>
          <a:ext cx="11699875" cy="5002530"/>
        </p:xfrm>
        <a:graphic>
          <a:graphicData uri="http://schemas.openxmlformats.org/drawingml/2006/table">
            <a:tbl>
              <a:tblPr firstRow="1" bandRow="1">
                <a:tableStyleId>{E7693198-2ADA-43D8-B9AD-E03B44EFECEA}</a:tableStyleId>
              </a:tblPr>
              <a:tblGrid>
                <a:gridCol w="2756318">
                  <a:extLst>
                    <a:ext uri="{9D8B030D-6E8A-4147-A177-3AD203B41FA5}">
                      <a16:colId xmlns:a16="http://schemas.microsoft.com/office/drawing/2014/main" val="1630563088"/>
                    </a:ext>
                  </a:extLst>
                </a:gridCol>
                <a:gridCol w="3990572">
                  <a:extLst>
                    <a:ext uri="{9D8B030D-6E8A-4147-A177-3AD203B41FA5}">
                      <a16:colId xmlns:a16="http://schemas.microsoft.com/office/drawing/2014/main" val="3712102366"/>
                    </a:ext>
                  </a:extLst>
                </a:gridCol>
                <a:gridCol w="1650995">
                  <a:extLst>
                    <a:ext uri="{9D8B030D-6E8A-4147-A177-3AD203B41FA5}">
                      <a16:colId xmlns:a16="http://schemas.microsoft.com/office/drawing/2014/main" val="1143902599"/>
                    </a:ext>
                  </a:extLst>
                </a:gridCol>
                <a:gridCol w="1650995">
                  <a:extLst>
                    <a:ext uri="{9D8B030D-6E8A-4147-A177-3AD203B41FA5}">
                      <a16:colId xmlns:a16="http://schemas.microsoft.com/office/drawing/2014/main" val="1073383375"/>
                    </a:ext>
                  </a:extLst>
                </a:gridCol>
                <a:gridCol w="1650995">
                  <a:extLst>
                    <a:ext uri="{9D8B030D-6E8A-4147-A177-3AD203B41FA5}">
                      <a16:colId xmlns:a16="http://schemas.microsoft.com/office/drawing/2014/main" val="1150371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24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 Phase</a:t>
                      </a:r>
                      <a:endParaRPr lang="en-US" sz="24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Digester 1</a:t>
                      </a:r>
                      <a:endParaRPr lang="en-US" sz="24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Digester 2</a:t>
                      </a:r>
                      <a:endParaRPr lang="en-US" sz="24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Digester 4</a:t>
                      </a:r>
                      <a:endParaRPr lang="en-US" sz="24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890729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Mixing Frequency (% of the Time)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Pre-Experiment Condition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35758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1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63424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2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78233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3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089263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Avg. Gas Production (ft</a:t>
                      </a:r>
                      <a:r>
                        <a:rPr lang="en-US" sz="2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/day)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Pre-Experiment Condition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140,000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118,000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132,000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81828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1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128,000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106,000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132,000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655426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2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135,000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139,000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129,000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97933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3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125,000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125,000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112,000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1343347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Deviation (ft</a:t>
                      </a:r>
                      <a:r>
                        <a:rPr lang="en-US" sz="2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/day)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Pre-Experiment Condition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6,000 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19,000 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4,000 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27475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1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3,000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36,000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1,000 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12979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2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9,000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9,000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11,000 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88423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3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400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2,000 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250 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228123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5946666-0EA2-F064-64BD-BDC982C8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 Effect on Gas Production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2A839-C53F-ED5D-A4A6-F7295F39AD32}"/>
              </a:ext>
            </a:extLst>
          </p:cNvPr>
          <p:cNvSpPr txBox="1"/>
          <p:nvPr/>
        </p:nvSpPr>
        <p:spPr>
          <a:xfrm>
            <a:off x="10058027" y="6137695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Miot et al, 2013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ED5ACD2-AFD0-2BAB-017F-C3685933C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97235"/>
              </p:ext>
            </p:extLst>
          </p:nvPr>
        </p:nvGraphicFramePr>
        <p:xfrm>
          <a:off x="624979" y="5596981"/>
          <a:ext cx="5328592" cy="1188720"/>
        </p:xfrm>
        <a:graphic>
          <a:graphicData uri="http://schemas.openxmlformats.org/drawingml/2006/table">
            <a:tbl>
              <a:tblPr firstRow="1" bandRow="1">
                <a:tableStyleId>{E7693198-2ADA-43D8-B9AD-E03B44EFECEA}</a:tableStyleId>
              </a:tblPr>
              <a:tblGrid>
                <a:gridCol w="888099">
                  <a:extLst>
                    <a:ext uri="{9D8B030D-6E8A-4147-A177-3AD203B41FA5}">
                      <a16:colId xmlns:a16="http://schemas.microsoft.com/office/drawing/2014/main" val="903190787"/>
                    </a:ext>
                  </a:extLst>
                </a:gridCol>
                <a:gridCol w="1776197">
                  <a:extLst>
                    <a:ext uri="{9D8B030D-6E8A-4147-A177-3AD203B41FA5}">
                      <a16:colId xmlns:a16="http://schemas.microsoft.com/office/drawing/2014/main" val="1921474667"/>
                    </a:ext>
                  </a:extLst>
                </a:gridCol>
                <a:gridCol w="761227">
                  <a:extLst>
                    <a:ext uri="{9D8B030D-6E8A-4147-A177-3AD203B41FA5}">
                      <a16:colId xmlns:a16="http://schemas.microsoft.com/office/drawing/2014/main" val="958574073"/>
                    </a:ext>
                  </a:extLst>
                </a:gridCol>
                <a:gridCol w="1903069">
                  <a:extLst>
                    <a:ext uri="{9D8B030D-6E8A-4147-A177-3AD203B41FA5}">
                      <a16:colId xmlns:a16="http://schemas.microsoft.com/office/drawing/2014/main" val="3916153007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dirty="0"/>
                        <a:t>Average TS Concentration in Digesters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92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P-EC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2.6% ± 0.15%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2.6% ± 0.14%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392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2.5% ± 0.25%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2.8% ± 0.13%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578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4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9D092-BB9A-FC2D-2A24-4A92246BF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063" y="981523"/>
            <a:ext cx="5491484" cy="5400228"/>
          </a:xfrm>
        </p:spPr>
        <p:txBody>
          <a:bodyPr/>
          <a:lstStyle/>
          <a:p>
            <a:pPr lvl="1"/>
            <a:r>
              <a:rPr lang="en-AU" sz="2400" dirty="0"/>
              <a:t>6 MAD received WAS + PS as well as imported WAS, PS + septage</a:t>
            </a:r>
          </a:p>
          <a:p>
            <a:pPr lvl="1"/>
            <a:r>
              <a:rPr lang="en-AU" sz="2400" dirty="0"/>
              <a:t>Combined digester feed ~ 4.5 – 5%</a:t>
            </a:r>
          </a:p>
          <a:p>
            <a:pPr lvl="1"/>
            <a:r>
              <a:rPr lang="en-AU" sz="2400" dirty="0"/>
              <a:t>Operating concentration  ~ 2 – 2.5%</a:t>
            </a:r>
          </a:p>
          <a:p>
            <a:pPr lvl="1"/>
            <a:r>
              <a:rPr lang="en-AU" sz="2400" dirty="0"/>
              <a:t>Operating SRT with all digesters IS ~14 days</a:t>
            </a:r>
          </a:p>
          <a:p>
            <a:pPr lvl="1"/>
            <a:r>
              <a:rPr lang="en-AU" sz="2400" dirty="0"/>
              <a:t>Vertical shaft mechanical mixers</a:t>
            </a:r>
          </a:p>
          <a:p>
            <a:pPr lvl="1"/>
            <a:r>
              <a:rPr lang="en-AU" sz="2400" dirty="0"/>
              <a:t>During routine inspection, noted that one mixer shaft “sheared off” and total failure of mixing had occurred</a:t>
            </a:r>
          </a:p>
          <a:p>
            <a:pPr lvl="1"/>
            <a:r>
              <a:rPr lang="en-AU" sz="2400" dirty="0"/>
              <a:t>Unclear when it sheared – no noticeable impact on performance</a:t>
            </a:r>
          </a:p>
          <a:p>
            <a:pPr lvl="1"/>
            <a:r>
              <a:rPr lang="en-AU" sz="2400" dirty="0"/>
              <a:t>Further inspections indicated mixers in 4 of 6 digesters had failed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4AFC9-947A-5F5A-FC64-38935A259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587" y="981523"/>
            <a:ext cx="5848351" cy="5400228"/>
          </a:xfrm>
        </p:spPr>
        <p:txBody>
          <a:bodyPr/>
          <a:lstStyle/>
          <a:p>
            <a:pPr lvl="1"/>
            <a:r>
              <a:rPr lang="en-AU" sz="2400" dirty="0"/>
              <a:t>Action plan for mixer replacement</a:t>
            </a:r>
          </a:p>
          <a:p>
            <a:pPr lvl="1"/>
            <a:r>
              <a:rPr lang="en-AU" sz="2400" dirty="0"/>
              <a:t>Mixers in remaining 2 digesters failed</a:t>
            </a:r>
          </a:p>
          <a:p>
            <a:pPr lvl="1"/>
            <a:r>
              <a:rPr lang="en-AU" sz="2400" dirty="0"/>
              <a:t>No mixing energy provided to any digesters for ~ 4 months, while project for replacement was established</a:t>
            </a:r>
          </a:p>
          <a:p>
            <a:pPr lvl="1"/>
            <a:r>
              <a:rPr lang="en-AU" sz="2400" dirty="0"/>
              <a:t>pH measured daily on-site during period</a:t>
            </a:r>
          </a:p>
          <a:p>
            <a:pPr lvl="1"/>
            <a:r>
              <a:rPr lang="en-AU" sz="2400" dirty="0"/>
              <a:t>VFA, alkalinity tested 3 times per week in lab</a:t>
            </a:r>
          </a:p>
          <a:p>
            <a:pPr lvl="1"/>
            <a:r>
              <a:rPr lang="en-AU" sz="2400" dirty="0"/>
              <a:t>Methane content in biogas tested weekly in lab</a:t>
            </a:r>
          </a:p>
          <a:p>
            <a:pPr>
              <a:spcBef>
                <a:spcPts val="1800"/>
              </a:spcBef>
            </a:pPr>
            <a:r>
              <a:rPr lang="en-AU" sz="2400" b="1" dirty="0">
                <a:solidFill>
                  <a:srgbClr val="FF0000"/>
                </a:solidFill>
              </a:rPr>
              <a:t>No deterioration in performance indicators observed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FF2258-E7AB-E653-15DC-0F6534387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180 ML/d WWTP,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183542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151695F7-2CD3-6C51-CC3A-3191A00BDAC6}"/>
              </a:ext>
            </a:extLst>
          </p:cNvPr>
          <p:cNvPicPr>
            <a:picLocks noGrp="1" noChangeAspect="1" noChangeArrowheads="1"/>
          </p:cNvPicPr>
          <p:nvPr>
            <p:ph sz="half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" t="17500" r="767" b="6668"/>
          <a:stretch/>
        </p:blipFill>
        <p:spPr bwMode="auto">
          <a:xfrm>
            <a:off x="3802" y="3429001"/>
            <a:ext cx="610216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0184-8106-853F-54C8-849F2A74C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4734" y="1629594"/>
            <a:ext cx="5896638" cy="4320480"/>
          </a:xfrm>
        </p:spPr>
        <p:txBody>
          <a:bodyPr/>
          <a:lstStyle/>
          <a:p>
            <a:pPr lvl="1"/>
            <a:r>
              <a:rPr lang="en-AU" sz="2400" dirty="0"/>
              <a:t>Six 5.5 ML “Pancake” digesters</a:t>
            </a:r>
          </a:p>
          <a:p>
            <a:pPr lvl="1"/>
            <a:r>
              <a:rPr lang="en-AU" sz="2400" dirty="0"/>
              <a:t>Sequential gas lance mixing systems</a:t>
            </a:r>
          </a:p>
          <a:p>
            <a:pPr lvl="1"/>
            <a:r>
              <a:rPr lang="en-AU" sz="2400" dirty="0"/>
              <a:t>Failure of 4 of 6 gas mixing compressors over 12 months</a:t>
            </a:r>
          </a:p>
          <a:p>
            <a:pPr lvl="1"/>
            <a:r>
              <a:rPr lang="en-AU" sz="2400" dirty="0"/>
              <a:t>Mixing of all units thru cross connections</a:t>
            </a:r>
          </a:p>
          <a:p>
            <a:pPr lvl="1"/>
            <a:r>
              <a:rPr lang="en-AU" sz="2400" dirty="0"/>
              <a:t>Operation for months with limited mixing</a:t>
            </a:r>
          </a:p>
          <a:p>
            <a:pPr lvl="1"/>
            <a:r>
              <a:rPr lang="en-AU" sz="2400" dirty="0"/>
              <a:t>Pumped heat loop remained in service</a:t>
            </a:r>
          </a:p>
          <a:p>
            <a:pPr lvl="1"/>
            <a:r>
              <a:rPr lang="en-AU" sz="2400" dirty="0"/>
              <a:t>Loading: 0.07 lb VS/cf.d or </a:t>
            </a:r>
            <a:br>
              <a:rPr lang="en-AU" sz="2400" dirty="0"/>
            </a:br>
            <a:r>
              <a:rPr lang="en-AU" sz="2400" dirty="0"/>
              <a:t>1.1 kg VS/m</a:t>
            </a:r>
            <a:r>
              <a:rPr lang="en-AU" sz="2400" baseline="30000" dirty="0"/>
              <a:t>3</a:t>
            </a:r>
            <a:r>
              <a:rPr lang="en-AU" sz="2400" dirty="0"/>
              <a:t>.d</a:t>
            </a:r>
          </a:p>
          <a:p>
            <a:pPr lvl="1"/>
            <a:r>
              <a:rPr lang="en-AU" sz="2400" dirty="0"/>
              <a:t>Stable performance</a:t>
            </a:r>
          </a:p>
          <a:p>
            <a:pPr lvl="2"/>
            <a:r>
              <a:rPr lang="en-AU" sz="2400" dirty="0"/>
              <a:t>VSD = 48%, VFA/Alk &lt; 0.02</a:t>
            </a:r>
          </a:p>
          <a:p>
            <a:endParaRPr lang="en-AU" sz="2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943D74-5A6C-6823-28C7-090F63B5E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735" y="214819"/>
            <a:ext cx="5635500" cy="1329595"/>
          </a:xfrm>
        </p:spPr>
        <p:txBody>
          <a:bodyPr/>
          <a:lstStyle/>
          <a:p>
            <a:r>
              <a:rPr lang="en-AU" sz="4800" dirty="0"/>
              <a:t>Luggage point STP, QLD Australia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A8015EFD-0408-2A66-31E7-A363C7277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t="17996" r="938" b="1466"/>
          <a:stretch/>
        </p:blipFill>
        <p:spPr bwMode="auto">
          <a:xfrm>
            <a:off x="3803" y="0"/>
            <a:ext cx="610216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4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76A131-0C87-D6D9-102C-9C6E72C21A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6063" y="981523"/>
            <a:ext cx="11699875" cy="5400228"/>
          </a:xfrm>
        </p:spPr>
        <p:txBody>
          <a:bodyPr/>
          <a:lstStyle/>
          <a:p>
            <a:pPr lvl="1"/>
            <a:r>
              <a:rPr lang="en-AU" sz="3200" dirty="0"/>
              <a:t>It is possible to successfully operate a digester w/o mixing</a:t>
            </a:r>
          </a:p>
          <a:p>
            <a:pPr lvl="2"/>
            <a:r>
              <a:rPr lang="en-AU" sz="3200" dirty="0"/>
              <a:t>Has been done intentionally and unintentionally</a:t>
            </a:r>
          </a:p>
          <a:p>
            <a:pPr lvl="1"/>
            <a:r>
              <a:rPr lang="en-AU" sz="3200" dirty="0"/>
              <a:t>Several factors some into play</a:t>
            </a:r>
          </a:p>
          <a:p>
            <a:pPr lvl="2"/>
            <a:r>
              <a:rPr lang="en-AU" sz="3200" dirty="0"/>
              <a:t>Sludge rheology determines min required mixing power</a:t>
            </a:r>
          </a:p>
          <a:p>
            <a:pPr lvl="2"/>
            <a:r>
              <a:rPr lang="en-AU" sz="3200" dirty="0"/>
              <a:t>Organic loading rate and HRT/SRT determines natural mixing</a:t>
            </a:r>
          </a:p>
          <a:p>
            <a:pPr lvl="2"/>
            <a:r>
              <a:rPr lang="en-AU" sz="3200" dirty="0"/>
              <a:t>Blending before adding to main digester volume</a:t>
            </a:r>
          </a:p>
          <a:p>
            <a:pPr lvl="2"/>
            <a:r>
              <a:rPr lang="en-AU" sz="3200" dirty="0"/>
              <a:t>Digester shape affects ability to control grit and scum</a:t>
            </a:r>
          </a:p>
          <a:p>
            <a:pPr lvl="1"/>
            <a:r>
              <a:rPr lang="en-AU" sz="3200" dirty="0"/>
              <a:t>Proposed method for relating sludge rheology to mixing needed</a:t>
            </a:r>
          </a:p>
          <a:p>
            <a:pPr lvl="1"/>
            <a:r>
              <a:rPr lang="en-AU" sz="3200" dirty="0"/>
              <a:t>Design systems for turndown or cyclic operation to take advantage of lower requirements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5A8EFB-C6A3-BB2A-4718-6055EA4C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3737C-452F-9EAB-73A5-CECF74138AF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r"/>
            <a:r>
              <a:rPr lang="en-US">
                <a:solidFill>
                  <a:schemeClr val="tx1"/>
                </a:solidFill>
              </a:rPr>
              <a:t>l  © 2022 GHD. All rights reserved.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3EFB1-22F8-1568-D02E-398C2E8232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AU" dirty="0">
                <a:solidFill>
                  <a:schemeClr val="tx1"/>
                </a:solidFill>
              </a:rPr>
              <a:t>A method for determining when an anaerobic digester needs mixing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0D89B-74A3-18D2-B0A6-65DC65AE9C5A}"/>
              </a:ext>
            </a:extLst>
          </p:cNvPr>
          <p:cNvSpPr txBox="1"/>
          <p:nvPr/>
        </p:nvSpPr>
        <p:spPr>
          <a:xfrm>
            <a:off x="6797637" y="6092912"/>
            <a:ext cx="5147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Coenraad.Pretorius@ghd.com</a:t>
            </a:r>
          </a:p>
        </p:txBody>
      </p:sp>
      <p:pic>
        <p:nvPicPr>
          <p:cNvPr id="7" name="Picture 6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1CF2EAF-6AE3-5107-357F-FF43F4949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436" y="-266654"/>
            <a:ext cx="1410297" cy="151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732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163" y="2709714"/>
            <a:ext cx="884640" cy="911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11695" r="13151" b="14708"/>
          <a:stretch/>
        </p:blipFill>
        <p:spPr>
          <a:xfrm>
            <a:off x="136552" y="-114458"/>
            <a:ext cx="1123542" cy="1189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2F08EE-28F7-ED53-4B14-EC1F74E678E4}"/>
              </a:ext>
            </a:extLst>
          </p:cNvPr>
          <p:cNvSpPr txBox="1"/>
          <p:nvPr/>
        </p:nvSpPr>
        <p:spPr>
          <a:xfrm>
            <a:off x="2137147" y="4077866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Coenraad.Pretorius@ghd.com</a:t>
            </a:r>
          </a:p>
        </p:txBody>
      </p:sp>
    </p:spTree>
    <p:extLst>
      <p:ext uri="{BB962C8B-B14F-4D97-AF65-F5344CB8AC3E}">
        <p14:creationId xmlns:p14="http://schemas.microsoft.com/office/powerpoint/2010/main" val="260642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6F7104DF-234D-9D9E-64CE-7AB5172F40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85237"/>
              </p:ext>
            </p:extLst>
          </p:nvPr>
        </p:nvGraphicFramePr>
        <p:xfrm>
          <a:off x="246063" y="3920310"/>
          <a:ext cx="11703048" cy="1879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5380">
                  <a:extLst>
                    <a:ext uri="{9D8B030D-6E8A-4147-A177-3AD203B41FA5}">
                      <a16:colId xmlns:a16="http://schemas.microsoft.com/office/drawing/2014/main" val="1706827376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050421709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770475879"/>
                    </a:ext>
                  </a:extLst>
                </a:gridCol>
                <a:gridCol w="2683172">
                  <a:extLst>
                    <a:ext uri="{9D8B030D-6E8A-4147-A177-3AD203B41FA5}">
                      <a16:colId xmlns:a16="http://schemas.microsoft.com/office/drawing/2014/main" val="534062454"/>
                    </a:ext>
                  </a:extLst>
                </a:gridCol>
              </a:tblGrid>
              <a:tr h="528442">
                <a:tc>
                  <a:txBody>
                    <a:bodyPr/>
                    <a:lstStyle/>
                    <a:p>
                      <a:r>
                        <a:rPr lang="en-US" sz="2700" dirty="0"/>
                        <a:t>Parameter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Coagulation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Mixed</a:t>
                      </a:r>
                      <a:r>
                        <a:rPr lang="en-US" sz="2700" baseline="0" dirty="0"/>
                        <a:t> Liquor</a:t>
                      </a:r>
                      <a:endParaRPr lang="en-US" sz="2700" dirty="0"/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Flocculation</a:t>
                      </a:r>
                    </a:p>
                  </a:txBody>
                  <a:tcPr marL="121948" marR="121948" marT="60974" marB="60974"/>
                </a:tc>
                <a:extLst>
                  <a:ext uri="{0D108BD9-81ED-4DB2-BD59-A6C34878D82A}">
                    <a16:rowId xmlns:a16="http://schemas.microsoft.com/office/drawing/2014/main" val="2133199789"/>
                  </a:ext>
                </a:extLst>
              </a:tr>
              <a:tr h="9349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n-US" sz="3200" dirty="0"/>
                        <a:t>Power Level, W/m</a:t>
                      </a:r>
                      <a:r>
                        <a:rPr lang="en-US" sz="3200" baseline="30000" dirty="0"/>
                        <a:t>3</a:t>
                      </a:r>
                      <a:r>
                        <a:rPr lang="en-US" sz="3200" dirty="0"/>
                        <a:t> </a:t>
                      </a:r>
                      <a:endParaRPr lang="en-US" sz="3200" baseline="30000" dirty="0"/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n-US" sz="3200" dirty="0"/>
                        <a:t>360 – 1,000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n-US" sz="3200" baseline="0" dirty="0"/>
                        <a:t>6 – 8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n-US" sz="3200" dirty="0"/>
                        <a:t>0.1 – 6</a:t>
                      </a:r>
                      <a:endParaRPr lang="en-US" sz="3200" baseline="30000" dirty="0"/>
                    </a:p>
                  </a:txBody>
                  <a:tcPr marL="121948" marR="121948" marT="60974" marB="60974"/>
                </a:tc>
                <a:extLst>
                  <a:ext uri="{0D108BD9-81ED-4DB2-BD59-A6C34878D82A}">
                    <a16:rowId xmlns:a16="http://schemas.microsoft.com/office/drawing/2014/main" val="97115808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7" y="274702"/>
            <a:ext cx="11585081" cy="1143265"/>
          </a:xfrm>
        </p:spPr>
        <p:txBody>
          <a:bodyPr>
            <a:noAutofit/>
          </a:bodyPr>
          <a:lstStyle/>
          <a:p>
            <a:r>
              <a:rPr lang="en-US" sz="4268" dirty="0"/>
              <a:t>Water vs Wastewater Mixing Criteria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5504829"/>
              </p:ext>
            </p:extLst>
          </p:nvPr>
        </p:nvGraphicFramePr>
        <p:xfrm>
          <a:off x="246063" y="974801"/>
          <a:ext cx="11703048" cy="3892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5380">
                  <a:extLst>
                    <a:ext uri="{9D8B030D-6E8A-4147-A177-3AD203B41FA5}">
                      <a16:colId xmlns:a16="http://schemas.microsoft.com/office/drawing/2014/main" val="1706827376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050421709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770475879"/>
                    </a:ext>
                  </a:extLst>
                </a:gridCol>
                <a:gridCol w="2683172">
                  <a:extLst>
                    <a:ext uri="{9D8B030D-6E8A-4147-A177-3AD203B41FA5}">
                      <a16:colId xmlns:a16="http://schemas.microsoft.com/office/drawing/2014/main" val="534062454"/>
                    </a:ext>
                  </a:extLst>
                </a:gridCol>
              </a:tblGrid>
              <a:tr h="528442">
                <a:tc>
                  <a:txBody>
                    <a:bodyPr/>
                    <a:lstStyle/>
                    <a:p>
                      <a:r>
                        <a:rPr lang="en-US" sz="3200" dirty="0"/>
                        <a:t>Parameter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Coagulation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Mixed</a:t>
                      </a:r>
                      <a:r>
                        <a:rPr lang="en-US" sz="3200" baseline="0" dirty="0"/>
                        <a:t> Liquor</a:t>
                      </a:r>
                      <a:endParaRPr lang="en-US" sz="3200" dirty="0"/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Flocculation</a:t>
                      </a:r>
                    </a:p>
                  </a:txBody>
                  <a:tcPr marL="121948" marR="121948" marT="60974" marB="60974"/>
                </a:tc>
                <a:extLst>
                  <a:ext uri="{0D108BD9-81ED-4DB2-BD59-A6C34878D82A}">
                    <a16:rowId xmlns:a16="http://schemas.microsoft.com/office/drawing/2014/main" val="2133199789"/>
                  </a:ext>
                </a:extLst>
              </a:tr>
              <a:tr h="9349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dirty="0"/>
                        <a:t>Velocity</a:t>
                      </a:r>
                      <a:r>
                        <a:rPr lang="en-US" sz="3200" baseline="0" dirty="0"/>
                        <a:t> Gradient, G, s</a:t>
                      </a:r>
                      <a:r>
                        <a:rPr lang="en-US" sz="3200" baseline="30000" dirty="0"/>
                        <a:t>-1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/>
                        <a:t>600 – 1,000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/>
                        <a:t>75 – 90</a:t>
                      </a:r>
                      <a:endParaRPr lang="en-US" sz="3200" baseline="30000" dirty="0"/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/>
                        <a:t>10 </a:t>
                      </a:r>
                      <a:r>
                        <a:rPr lang="en-US" sz="3200"/>
                        <a:t>– 80</a:t>
                      </a:r>
                      <a:endParaRPr lang="en-US" sz="3200" baseline="30000" dirty="0"/>
                    </a:p>
                  </a:txBody>
                  <a:tcPr marL="121948" marR="121948" marT="60974" marB="60974"/>
                </a:tc>
                <a:extLst>
                  <a:ext uri="{0D108BD9-81ED-4DB2-BD59-A6C34878D82A}">
                    <a16:rowId xmlns:a16="http://schemas.microsoft.com/office/drawing/2014/main" val="971158080"/>
                  </a:ext>
                </a:extLst>
              </a:tr>
              <a:tr h="5284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dirty="0"/>
                        <a:t>HRT, s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/>
                        <a:t>1 – 10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/>
                        <a:t>–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/>
                        <a:t>600</a:t>
                      </a:r>
                      <a:r>
                        <a:rPr lang="en-US" sz="3200" baseline="0" dirty="0"/>
                        <a:t> – 1,800</a:t>
                      </a:r>
                      <a:endParaRPr lang="en-US" sz="3200" dirty="0"/>
                    </a:p>
                  </a:txBody>
                  <a:tcPr marL="121948" marR="121948" marT="60974" marB="60974"/>
                </a:tc>
                <a:extLst>
                  <a:ext uri="{0D108BD9-81ED-4DB2-BD59-A6C34878D82A}">
                    <a16:rowId xmlns:a16="http://schemas.microsoft.com/office/drawing/2014/main" val="1104142676"/>
                  </a:ext>
                </a:extLst>
              </a:tr>
              <a:tr h="9349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dirty="0"/>
                        <a:t>G.HRT, -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/>
                        <a:t>600 – 10,000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/>
                        <a:t>–</a:t>
                      </a:r>
                    </a:p>
                  </a:txBody>
                  <a:tcPr marL="121948" marR="121948" marT="60974" marB="6097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/>
                        <a:t>10,000 – 100,000</a:t>
                      </a:r>
                    </a:p>
                  </a:txBody>
                  <a:tcPr marL="121948" marR="121948" marT="60974" marB="60974"/>
                </a:tc>
                <a:extLst>
                  <a:ext uri="{0D108BD9-81ED-4DB2-BD59-A6C34878D82A}">
                    <a16:rowId xmlns:a16="http://schemas.microsoft.com/office/drawing/2014/main" val="1923751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85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8E6F6-6B27-40EF-8BED-2E4B2053A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97" y="214869"/>
            <a:ext cx="11702583" cy="609667"/>
          </a:xfrm>
        </p:spPr>
        <p:txBody>
          <a:bodyPr/>
          <a:lstStyle/>
          <a:p>
            <a:r>
              <a:rPr lang="en-US" sz="4401" dirty="0"/>
              <a:t>Digester Mixing System Criteria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27960D5-E791-401C-9172-BD8191E346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427728"/>
              </p:ext>
            </p:extLst>
          </p:nvPr>
        </p:nvGraphicFramePr>
        <p:xfrm>
          <a:off x="678195" y="1392560"/>
          <a:ext cx="10171919" cy="4989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4509">
                  <a:extLst>
                    <a:ext uri="{9D8B030D-6E8A-4147-A177-3AD203B41FA5}">
                      <a16:colId xmlns:a16="http://schemas.microsoft.com/office/drawing/2014/main" val="3283090632"/>
                    </a:ext>
                  </a:extLst>
                </a:gridCol>
                <a:gridCol w="2612494">
                  <a:extLst>
                    <a:ext uri="{9D8B030D-6E8A-4147-A177-3AD203B41FA5}">
                      <a16:colId xmlns:a16="http://schemas.microsoft.com/office/drawing/2014/main" val="3787027174"/>
                    </a:ext>
                  </a:extLst>
                </a:gridCol>
                <a:gridCol w="2504916">
                  <a:extLst>
                    <a:ext uri="{9D8B030D-6E8A-4147-A177-3AD203B41FA5}">
                      <a16:colId xmlns:a16="http://schemas.microsoft.com/office/drawing/2014/main" val="1945526452"/>
                    </a:ext>
                  </a:extLst>
                </a:gridCol>
              </a:tblGrid>
              <a:tr h="5543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 marL="68596" marR="68596" marT="0" marB="0" anchor="b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endParaRPr lang="en-US" sz="3200" dirty="0"/>
                    </a:p>
                  </a:txBody>
                  <a:tcPr marL="68596" marR="68596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4647800"/>
                  </a:ext>
                </a:extLst>
              </a:tr>
              <a:tr h="5543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n-US" sz="3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</a:t>
                      </a:r>
                      <a:endParaRPr lang="en-US" sz="3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extLst>
                  <a:ext uri="{0D108BD9-81ED-4DB2-BD59-A6C34878D82A}">
                    <a16:rowId xmlns:a16="http://schemas.microsoft.com/office/drawing/2014/main" val="1872740178"/>
                  </a:ext>
                </a:extLst>
              </a:tr>
              <a:tr h="5543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Mechanical mixing,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kcf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extLst>
                  <a:ext uri="{0D108BD9-81ED-4DB2-BD59-A6C34878D82A}">
                    <a16:rowId xmlns:a16="http://schemas.microsoft.com/office/drawing/2014/main" val="4073347796"/>
                  </a:ext>
                </a:extLst>
              </a:tr>
              <a:tr h="554396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Gas mixing, cfm/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kcf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224845"/>
                  </a:ext>
                </a:extLst>
              </a:tr>
              <a:tr h="5543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Unconfined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extLst>
                  <a:ext uri="{0D108BD9-81ED-4DB2-BD59-A6C34878D82A}">
                    <a16:rowId xmlns:a16="http://schemas.microsoft.com/office/drawing/2014/main" val="1767780903"/>
                  </a:ext>
                </a:extLst>
              </a:tr>
              <a:tr h="5543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Confined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extLst>
                  <a:ext uri="{0D108BD9-81ED-4DB2-BD59-A6C34878D82A}">
                    <a16:rowId xmlns:a16="http://schemas.microsoft.com/office/drawing/2014/main" val="4182806952"/>
                  </a:ext>
                </a:extLst>
              </a:tr>
              <a:tr h="5543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W/m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extLst>
                  <a:ext uri="{0D108BD9-81ED-4DB2-BD59-A6C34878D82A}">
                    <a16:rowId xmlns:a16="http://schemas.microsoft.com/office/drawing/2014/main" val="3086315542"/>
                  </a:ext>
                </a:extLst>
              </a:tr>
              <a:tr h="5543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mixers, G, s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extLst>
                  <a:ext uri="{0D108BD9-81ED-4DB2-BD59-A6C34878D82A}">
                    <a16:rowId xmlns:a16="http://schemas.microsoft.com/office/drawing/2014/main" val="1054472646"/>
                  </a:ext>
                </a:extLst>
              </a:tr>
              <a:tr h="5543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Turnover time, min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6" marR="68596" marT="0" marB="0" anchor="b"/>
                </a:tc>
                <a:extLst>
                  <a:ext uri="{0D108BD9-81ED-4DB2-BD59-A6C34878D82A}">
                    <a16:rowId xmlns:a16="http://schemas.microsoft.com/office/drawing/2014/main" val="33876569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8C774-D7FA-41D4-A50B-2F9A182C2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472711-4FCB-2141-A321-C0607E71426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817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3034B4-AD10-48A0-BAFB-9F1D5653C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3" y="214819"/>
            <a:ext cx="11699875" cy="982727"/>
          </a:xfrm>
        </p:spPr>
        <p:txBody>
          <a:bodyPr tIns="72000" anchor="ctr">
            <a:noAutofit/>
          </a:bodyPr>
          <a:lstStyle/>
          <a:p>
            <a:r>
              <a:rPr lang="en-AU" sz="5400" dirty="0"/>
              <a:t>Why Not Mix?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C02A1E-ACA8-111D-482E-4D66CE341CE7}"/>
              </a:ext>
            </a:extLst>
          </p:cNvPr>
          <p:cNvSpPr txBox="1">
            <a:spLocks/>
          </p:cNvSpPr>
          <p:nvPr/>
        </p:nvSpPr>
        <p:spPr>
          <a:xfrm>
            <a:off x="120923" y="1917626"/>
            <a:ext cx="11825015" cy="4464124"/>
          </a:xfrm>
          <a:prstGeom prst="rect">
            <a:avLst/>
          </a:prstGeom>
        </p:spPr>
        <p:txBody>
          <a:bodyPr/>
          <a:lstStyle>
            <a:lvl1pPr marL="0" indent="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lang="en-US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 lang="en-US" sz="28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8776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rabi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988" indent="-268288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alphaLcPeriod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108877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+mj-lt"/>
              <a:buAutoNum type="roman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AU" sz="3400" dirty="0"/>
              <a:t>Digester mixing second highest power use at typical WRRF</a:t>
            </a:r>
          </a:p>
          <a:p>
            <a:pPr lvl="1"/>
            <a:r>
              <a:rPr lang="en-AU" sz="3400" dirty="0"/>
              <a:t>Energy neutral/positive/sustainable operations a goal</a:t>
            </a:r>
          </a:p>
          <a:p>
            <a:pPr lvl="1"/>
            <a:r>
              <a:rPr lang="en-AU" sz="3400" dirty="0"/>
              <a:t>Singh et al (2020) reviewed digester mixing</a:t>
            </a:r>
          </a:p>
          <a:p>
            <a:pPr lvl="2"/>
            <a:r>
              <a:rPr lang="en-AU" sz="3000" dirty="0"/>
              <a:t>Mixing affected microbial population, CH4 %, VFA &amp; VSR</a:t>
            </a:r>
          </a:p>
          <a:p>
            <a:pPr lvl="2"/>
            <a:r>
              <a:rPr lang="en-AU" sz="3000" dirty="0"/>
              <a:t>Intermittent mixing better than continuous mixing</a:t>
            </a:r>
          </a:p>
          <a:p>
            <a:pPr lvl="2"/>
            <a:r>
              <a:rPr lang="en-AU" sz="3000" dirty="0"/>
              <a:t>Optimum mixing power level exists</a:t>
            </a:r>
          </a:p>
          <a:p>
            <a:pPr lvl="2"/>
            <a:r>
              <a:rPr lang="en-AU" sz="3000" dirty="0"/>
              <a:t>More power ≠ improved performance</a:t>
            </a:r>
          </a:p>
        </p:txBody>
      </p:sp>
    </p:spTree>
    <p:extLst>
      <p:ext uri="{BB962C8B-B14F-4D97-AF65-F5344CB8AC3E}">
        <p14:creationId xmlns:p14="http://schemas.microsoft.com/office/powerpoint/2010/main" val="27527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566B3-9835-AA89-664C-D6BE1D7C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AU"/>
              <a:t>A method for determining when an anaerobic digester needs mixing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CBDA83-358B-C98A-8378-4AF3FE410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2" y="0"/>
            <a:ext cx="7444609" cy="6859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FBC0E4-6C17-E342-D388-21F6D30FDB4A}"/>
              </a:ext>
            </a:extLst>
          </p:cNvPr>
          <p:cNvSpPr txBox="1"/>
          <p:nvPr/>
        </p:nvSpPr>
        <p:spPr>
          <a:xfrm>
            <a:off x="1698174" y="693490"/>
            <a:ext cx="677108" cy="1800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3200" dirty="0"/>
              <a:t>VFA, g/L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0D6950-0E93-0B19-D8E4-897518C9B752}"/>
              </a:ext>
            </a:extLst>
          </p:cNvPr>
          <p:cNvSpPr/>
          <p:nvPr/>
        </p:nvSpPr>
        <p:spPr>
          <a:xfrm>
            <a:off x="6280158" y="2277666"/>
            <a:ext cx="432048" cy="288032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353FC-055A-38A1-54C7-FE8840441709}"/>
              </a:ext>
            </a:extLst>
          </p:cNvPr>
          <p:cNvSpPr txBox="1"/>
          <p:nvPr/>
        </p:nvSpPr>
        <p:spPr>
          <a:xfrm>
            <a:off x="9777484" y="573405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Singh et al, 2020</a:t>
            </a:r>
          </a:p>
        </p:txBody>
      </p:sp>
    </p:spTree>
    <p:extLst>
      <p:ext uri="{BB962C8B-B14F-4D97-AF65-F5344CB8AC3E}">
        <p14:creationId xmlns:p14="http://schemas.microsoft.com/office/powerpoint/2010/main" val="38074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:\41\27556\Technical\Photos\2014-07-25 Oxley Creek - JG\DSC02959.JPG">
            <a:extLst>
              <a:ext uri="{FF2B5EF4-FFF2-40B4-BE49-F238E27FC236}">
                <a16:creationId xmlns:a16="http://schemas.microsoft.com/office/drawing/2014/main" id="{8CB9B262-69E1-DC2A-C8C0-225B59D44BC9}"/>
              </a:ext>
            </a:extLst>
          </p:cNvPr>
          <p:cNvPicPr>
            <a:picLocks noGrp="1" noChangeAspect="1" noChangeArrowheads="1"/>
          </p:cNvPicPr>
          <p:nvPr>
            <p:ph type="pic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4"/>
          <a:stretch/>
        </p:blipFill>
        <p:spPr bwMode="auto">
          <a:xfrm>
            <a:off x="0" y="3429000"/>
            <a:ext cx="6097588" cy="34305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C4835-0FD4-CA13-9B58-341614CB02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AU" sz="2800" dirty="0"/>
              <a:t>Low viscosity</a:t>
            </a:r>
          </a:p>
          <a:p>
            <a:pPr lvl="2"/>
            <a:r>
              <a:rPr lang="en-AU" sz="2800" dirty="0"/>
              <a:t>Low TS% or sludge hydrolysis</a:t>
            </a:r>
          </a:p>
          <a:p>
            <a:pPr lvl="1"/>
            <a:r>
              <a:rPr lang="en-AU" sz="2800" dirty="0"/>
              <a:t>Highly loaded</a:t>
            </a:r>
          </a:p>
          <a:p>
            <a:pPr lvl="2"/>
            <a:r>
              <a:rPr lang="en-AU" sz="2800" dirty="0"/>
              <a:t>0.4 lb VS/cf.d or 6.4 kg VS/m</a:t>
            </a:r>
            <a:r>
              <a:rPr lang="en-AU" sz="2800" baseline="30000" dirty="0"/>
              <a:t>3</a:t>
            </a:r>
            <a:r>
              <a:rPr lang="en-AU" sz="2800" dirty="0"/>
              <a:t>.d </a:t>
            </a:r>
          </a:p>
          <a:p>
            <a:pPr lvl="3"/>
            <a:r>
              <a:rPr lang="en-AU" sz="2800" dirty="0"/>
              <a:t>(US EPA, Anaerobic Sludge Digestion, Operations Manual, 1976)</a:t>
            </a:r>
          </a:p>
          <a:p>
            <a:pPr lvl="1"/>
            <a:r>
              <a:rPr lang="en-AU" sz="2800" dirty="0"/>
              <a:t>Feed is effectively blended and dispersed</a:t>
            </a:r>
          </a:p>
          <a:p>
            <a:pPr lvl="1"/>
            <a:r>
              <a:rPr lang="en-AU" sz="2800" dirty="0"/>
              <a:t>Foaming/rapid rise is under control</a:t>
            </a:r>
          </a:p>
          <a:p>
            <a:pPr lvl="1"/>
            <a:r>
              <a:rPr lang="en-AU" sz="2800" dirty="0"/>
              <a:t>Settling inorganics can be disposed of</a:t>
            </a:r>
          </a:p>
          <a:p>
            <a:endParaRPr lang="en-AU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64F089-676B-4115-A659-EF0613BD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000" dirty="0"/>
              <a:t>When might a digester not need mixing </a:t>
            </a:r>
          </a:p>
        </p:txBody>
      </p:sp>
    </p:spTree>
    <p:extLst>
      <p:ext uri="{BB962C8B-B14F-4D97-AF65-F5344CB8AC3E}">
        <p14:creationId xmlns:p14="http://schemas.microsoft.com/office/powerpoint/2010/main" val="62443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F28473-8683-DE49-71EF-6CDA395D1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6" y="307113"/>
            <a:ext cx="11022463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B83E2-3F56-B89F-6422-17270A5D1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Impact of mixing on viscosity – Too little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4A27-25D8-0B41-A647-A5F1F9F9D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" t="6399" r="936" b="1402"/>
          <a:stretch/>
        </p:blipFill>
        <p:spPr>
          <a:xfrm>
            <a:off x="1068387" y="1185761"/>
            <a:ext cx="10058400" cy="5196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0FFDDA-FF6D-4283-F100-E8B5780518EE}"/>
              </a:ext>
            </a:extLst>
          </p:cNvPr>
          <p:cNvSpPr txBox="1"/>
          <p:nvPr/>
        </p:nvSpPr>
        <p:spPr>
          <a:xfrm>
            <a:off x="3505299" y="1886744"/>
            <a:ext cx="5933553" cy="152894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72000" tIns="36000" rIns="72000" bIns="36000" rtlCol="0">
            <a:no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Steep</a:t>
            </a:r>
            <a:r>
              <a:rPr lang="en-US" sz="1400" dirty="0">
                <a:cs typeface="Arial" panose="020B0604020202020204" pitchFamily="34" charset="0"/>
              </a:rPr>
              <a:t> slope: </a:t>
            </a:r>
          </a:p>
          <a:p>
            <a:r>
              <a:rPr lang="en-US" sz="1400" dirty="0">
                <a:cs typeface="Arial" panose="020B0604020202020204" pitchFamily="34" charset="0"/>
              </a:rPr>
              <a:t>Large change in viscosity for minor change in shear rate</a:t>
            </a:r>
          </a:p>
          <a:p>
            <a:r>
              <a:rPr lang="en-US" sz="1400" dirty="0">
                <a:cs typeface="Arial" panose="020B0604020202020204" pitchFamily="34" charset="0"/>
              </a:rPr>
              <a:t>Digester operating at this condition would be </a:t>
            </a:r>
            <a:r>
              <a:rPr lang="en-US" sz="1400" b="1" dirty="0">
                <a:cs typeface="Arial" panose="020B0604020202020204" pitchFamily="34" charset="0"/>
              </a:rPr>
              <a:t>unstable</a:t>
            </a:r>
          </a:p>
          <a:p>
            <a:r>
              <a:rPr lang="en-US" sz="1400" dirty="0">
                <a:cs typeface="Arial" panose="020B0604020202020204" pitchFamily="34" charset="0"/>
              </a:rPr>
              <a:t>Modest loss of shear rate</a:t>
            </a:r>
          </a:p>
          <a:p>
            <a:r>
              <a:rPr lang="en-US" sz="1400" dirty="0">
                <a:cs typeface="Arial" panose="020B0604020202020204" pitchFamily="34" charset="0"/>
              </a:rPr>
              <a:t>→ significant increase in viscosity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26BDF-0E7C-29F2-3166-BD404D436FC6}"/>
              </a:ext>
            </a:extLst>
          </p:cNvPr>
          <p:cNvSpPr txBox="1"/>
          <p:nvPr/>
        </p:nvSpPr>
        <p:spPr>
          <a:xfrm>
            <a:off x="8833891" y="6259011"/>
            <a:ext cx="3024336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AU" sz="1400" dirty="0">
                <a:latin typeface="+mn-lt"/>
                <a:cs typeface="Arial" panose="020B0604020202020204" pitchFamily="34" charset="0"/>
              </a:rPr>
              <a:t>Method: Krugel &amp; Stallman, 2018</a:t>
            </a:r>
          </a:p>
        </p:txBody>
      </p:sp>
    </p:spTree>
    <p:extLst>
      <p:ext uri="{BB962C8B-B14F-4D97-AF65-F5344CB8AC3E}">
        <p14:creationId xmlns:p14="http://schemas.microsoft.com/office/powerpoint/2010/main" val="247594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HD Enterprise PPT">
  <a:themeElements>
    <a:clrScheme name="GHD">
      <a:dk1>
        <a:sysClr val="windowText" lastClr="000000"/>
      </a:dk1>
      <a:lt1>
        <a:sysClr val="window" lastClr="FFFFFF"/>
      </a:lt1>
      <a:dk2>
        <a:srgbClr val="4D4D4D"/>
      </a:dk2>
      <a:lt2>
        <a:srgbClr val="D9D9D9"/>
      </a:lt2>
      <a:accent1>
        <a:srgbClr val="003763"/>
      </a:accent1>
      <a:accent2>
        <a:srgbClr val="3F6989"/>
      </a:accent2>
      <a:accent3>
        <a:srgbClr val="7F9BB0"/>
      </a:accent3>
      <a:accent4>
        <a:srgbClr val="BFCDD7"/>
      </a:accent4>
      <a:accent5>
        <a:srgbClr val="7FDEF0"/>
      </a:accent5>
      <a:accent6>
        <a:srgbClr val="00BDE3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HD Enterprise PPT template.potx" id="{DF4027EF-A5BC-4089-9FAE-D37DC65DFAA1}" vid="{68EF9916-7A8C-4DEC-8F0E-F942DFA114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296ecc2-9055-460b-8dd3-0047ac9aef88">7RR6NQXKSFJH-1584367434-156</_dlc_DocId>
    <_dlc_DocIdUrl xmlns="9296ecc2-9055-460b-8dd3-0047ac9aef88">
      <Url>https://iconnect.ghd.com/en/BusinessServices/Marketing/branding/_layouts/15/DocIdRedir.aspx?ID=7RR6NQXKSFJH-1584367434-156</Url>
      <Description>7RR6NQXKSFJH-1584367434-156</Description>
    </_dlc_DocIdUrl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C493B8BE7BE34898BC498F349DB93C" ma:contentTypeVersion="1" ma:contentTypeDescription="Create a new document." ma:contentTypeScope="" ma:versionID="05815bd9631906b071fb4304ea0facf3">
  <xsd:schema xmlns:xsd="http://www.w3.org/2001/XMLSchema" xmlns:xs="http://www.w3.org/2001/XMLSchema" xmlns:p="http://schemas.microsoft.com/office/2006/metadata/properties" xmlns:ns1="http://schemas.microsoft.com/sharepoint/v3" xmlns:ns2="9296ecc2-9055-460b-8dd3-0047ac9aef88" targetNamespace="http://schemas.microsoft.com/office/2006/metadata/properties" ma:root="true" ma:fieldsID="78c8acf6a1f3227466045c4c02dc7028" ns1:_="" ns2:_="">
    <xsd:import namespace="http://schemas.microsoft.com/sharepoint/v3"/>
    <xsd:import namespace="9296ecc2-9055-460b-8dd3-0047ac9aef8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6ecc2-9055-460b-8dd3-0047ac9aef8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37AC5A-80B8-44D4-8672-BD934EB836AD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9296ecc2-9055-460b-8dd3-0047ac9aef8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F4695A1-BCAE-4071-AD47-6AE2FF0F59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296ecc2-9055-460b-8dd3-0047ac9aef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AA4C4E-482D-403E-85C9-DE8B0EF3AF1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3390EF9-48EC-4CA8-97E2-0BB59C903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GHD Enterprise PPT template</Template>
  <TotalTime>1656</TotalTime>
  <Words>1308</Words>
  <Application>Microsoft Office PowerPoint</Application>
  <PresentationFormat>Custom</PresentationFormat>
  <Paragraphs>256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Wingdings</vt:lpstr>
      <vt:lpstr>GHD Enterprise PPT</vt:lpstr>
      <vt:lpstr>Why Have Some Digesters Been Operated Successfully Without Mixing?</vt:lpstr>
      <vt:lpstr>Goals of Digester Mixing</vt:lpstr>
      <vt:lpstr>Water vs Wastewater Mixing Criteria</vt:lpstr>
      <vt:lpstr>Digester Mixing System Criteria</vt:lpstr>
      <vt:lpstr>Why Not Mix? </vt:lpstr>
      <vt:lpstr>PowerPoint Presentation</vt:lpstr>
      <vt:lpstr>When might a digester not need mixing </vt:lpstr>
      <vt:lpstr>PowerPoint Presentation</vt:lpstr>
      <vt:lpstr>Impact of mixing on viscosity – Too little</vt:lpstr>
      <vt:lpstr>Impact of mixing on viscosity – Too much</vt:lpstr>
      <vt:lpstr>Impact of mixing on viscosity – Just right</vt:lpstr>
      <vt:lpstr>PowerPoint Presentation</vt:lpstr>
      <vt:lpstr>PowerPoint Presentation</vt:lpstr>
      <vt:lpstr>PowerPoint Presentation</vt:lpstr>
      <vt:lpstr>PowerPoint Presentation</vt:lpstr>
      <vt:lpstr>Impact of shape on grit accumulation</vt:lpstr>
      <vt:lpstr>Cone Shape vs Pancake</vt:lpstr>
      <vt:lpstr>PowerPoint Presentation</vt:lpstr>
      <vt:lpstr>PowerPoint Presentation</vt:lpstr>
      <vt:lpstr>Oceanside Egg-shape Digesters</vt:lpstr>
      <vt:lpstr>Oceanside Results</vt:lpstr>
      <vt:lpstr>Mixing Effect on Gas Production</vt:lpstr>
      <vt:lpstr>180 ML/d WWTP, United Kingdom</vt:lpstr>
      <vt:lpstr>Luggage point STP, QLD Australia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method for determining when an anaerobic digester needs mixing</dc:title>
  <dc:creator>Reycha Ligaray</dc:creator>
  <cp:lastModifiedBy>Coenraad Pretorius</cp:lastModifiedBy>
  <cp:revision>34</cp:revision>
  <dcterms:created xsi:type="dcterms:W3CDTF">2023-01-12T01:33:12Z</dcterms:created>
  <dcterms:modified xsi:type="dcterms:W3CDTF">2023-01-30T01:35:15Z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10477de8-91d3-4326-8c5d-55da8724ad70</vt:lpwstr>
  </property>
  <property fmtid="{D5CDD505-2E9C-101B-9397-08002B2CF9AE}" pid="3" name="ContentTypeId">
    <vt:lpwstr>0x010100B6C493B8BE7BE34898BC498F349DB93C</vt:lpwstr>
  </property>
</Properties>
</file>