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2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3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2" r:id="rId5"/>
    <p:sldId id="310" r:id="rId6"/>
    <p:sldId id="293" r:id="rId7"/>
    <p:sldId id="317" r:id="rId8"/>
    <p:sldId id="321" r:id="rId9"/>
    <p:sldId id="311" r:id="rId10"/>
    <p:sldId id="323" r:id="rId11"/>
    <p:sldId id="332" r:id="rId12"/>
    <p:sldId id="325" r:id="rId13"/>
    <p:sldId id="318" r:id="rId14"/>
    <p:sldId id="324" r:id="rId15"/>
    <p:sldId id="326" r:id="rId16"/>
    <p:sldId id="319" r:id="rId17"/>
    <p:sldId id="320" r:id="rId18"/>
    <p:sldId id="327" r:id="rId19"/>
    <p:sldId id="331" r:id="rId20"/>
    <p:sldId id="329" r:id="rId21"/>
    <p:sldId id="333" r:id="rId22"/>
    <p:sldId id="33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A5A5A5"/>
    <a:srgbClr val="6BA638"/>
    <a:srgbClr val="8CA1D7"/>
    <a:srgbClr val="FF9999"/>
    <a:srgbClr val="264478"/>
    <a:srgbClr val="5B9BD5"/>
    <a:srgbClr val="FFC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DC9E3-F6B2-4B1F-A970-0F43E1F6D994}" v="75" dt="2023-01-31T01:06:18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gwen Luo" userId="b887cc93-e7f7-43c8-af9a-066f9b1a84df" providerId="ADAL" clId="{CAFDC9E3-F6B2-4B1F-A970-0F43E1F6D994}"/>
    <pc:docChg chg="custSel modSld">
      <pc:chgData name="Jingwen Luo" userId="b887cc93-e7f7-43c8-af9a-066f9b1a84df" providerId="ADAL" clId="{CAFDC9E3-F6B2-4B1F-A970-0F43E1F6D994}" dt="2023-01-31T01:06:18.948" v="158" actId="478"/>
      <pc:docMkLst>
        <pc:docMk/>
      </pc:docMkLst>
      <pc:sldChg chg="addSp delSp modSp mod modTransition modAnim">
        <pc:chgData name="Jingwen Luo" userId="b887cc93-e7f7-43c8-af9a-066f9b1a84df" providerId="ADAL" clId="{CAFDC9E3-F6B2-4B1F-A970-0F43E1F6D994}" dt="2023-01-31T01:06:18.948" v="158" actId="478"/>
        <pc:sldMkLst>
          <pc:docMk/>
          <pc:sldMk cId="489612870" sldId="292"/>
        </pc:sldMkLst>
        <pc:spChg chg="add del mod">
          <ac:chgData name="Jingwen Luo" userId="b887cc93-e7f7-43c8-af9a-066f9b1a84df" providerId="ADAL" clId="{CAFDC9E3-F6B2-4B1F-A970-0F43E1F6D994}" dt="2023-01-30T03:35:48.231" v="62" actId="478"/>
          <ac:spMkLst>
            <pc:docMk/>
            <pc:sldMk cId="489612870" sldId="292"/>
            <ac:spMk id="3" creationId="{43F9DCC2-B0F5-4B99-6663-F9C7CDDB22B0}"/>
          </ac:spMkLst>
        </pc:spChg>
        <pc:spChg chg="add del mod">
          <ac:chgData name="Jingwen Luo" userId="b887cc93-e7f7-43c8-af9a-066f9b1a84df" providerId="ADAL" clId="{CAFDC9E3-F6B2-4B1F-A970-0F43E1F6D994}" dt="2023-01-31T01:06:18.948" v="158" actId="478"/>
          <ac:spMkLst>
            <pc:docMk/>
            <pc:sldMk cId="489612870" sldId="292"/>
            <ac:spMk id="3" creationId="{AD06410A-010E-7E34-27D5-F24DF80014A7}"/>
          </ac:spMkLst>
        </pc:spChg>
        <pc:spChg chg="add mod">
          <ac:chgData name="Jingwen Luo" userId="b887cc93-e7f7-43c8-af9a-066f9b1a84df" providerId="ADAL" clId="{CAFDC9E3-F6B2-4B1F-A970-0F43E1F6D994}" dt="2023-01-30T03:39:23.413" v="99" actId="14100"/>
          <ac:spMkLst>
            <pc:docMk/>
            <pc:sldMk cId="489612870" sldId="292"/>
            <ac:spMk id="6" creationId="{488896D7-5410-C8E5-B434-BBF0764D26B8}"/>
          </ac:spMkLst>
        </pc:spChg>
        <pc:spChg chg="mod">
          <ac:chgData name="Jingwen Luo" userId="b887cc93-e7f7-43c8-af9a-066f9b1a84df" providerId="ADAL" clId="{CAFDC9E3-F6B2-4B1F-A970-0F43E1F6D994}" dt="2023-01-30T03:39:18.803" v="98" actId="1037"/>
          <ac:spMkLst>
            <pc:docMk/>
            <pc:sldMk cId="489612870" sldId="292"/>
            <ac:spMk id="7" creationId="{C2CF4B14-7F73-FA43-E289-8405374EDAED}"/>
          </ac:spMkLst>
        </pc:spChg>
        <pc:spChg chg="mod">
          <ac:chgData name="Jingwen Luo" userId="b887cc93-e7f7-43c8-af9a-066f9b1a84df" providerId="ADAL" clId="{CAFDC9E3-F6B2-4B1F-A970-0F43E1F6D994}" dt="2023-01-31T00:48:59.742" v="150" actId="20577"/>
          <ac:spMkLst>
            <pc:docMk/>
            <pc:sldMk cId="489612870" sldId="292"/>
            <ac:spMk id="8" creationId="{ED27F6E6-1A45-9CD7-44F6-497A247C8775}"/>
          </ac:spMkLst>
        </pc:spChg>
        <pc:spChg chg="add mod">
          <ac:chgData name="Jingwen Luo" userId="b887cc93-e7f7-43c8-af9a-066f9b1a84df" providerId="ADAL" clId="{CAFDC9E3-F6B2-4B1F-A970-0F43E1F6D994}" dt="2023-01-31T00:47:26.907" v="122" actId="1076"/>
          <ac:spMkLst>
            <pc:docMk/>
            <pc:sldMk cId="489612870" sldId="292"/>
            <ac:spMk id="9" creationId="{4845EF00-7A62-FFBC-7528-2C727E19F23B}"/>
          </ac:spMkLst>
        </pc:spChg>
        <pc:spChg chg="add mod">
          <ac:chgData name="Jingwen Luo" userId="b887cc93-e7f7-43c8-af9a-066f9b1a84df" providerId="ADAL" clId="{CAFDC9E3-F6B2-4B1F-A970-0F43E1F6D994}" dt="2023-01-31T00:47:45.654" v="138" actId="20577"/>
          <ac:spMkLst>
            <pc:docMk/>
            <pc:sldMk cId="489612870" sldId="292"/>
            <ac:spMk id="15" creationId="{AB2B634F-60EE-A4AB-1698-2ED7985ED53D}"/>
          </ac:spMkLst>
        </pc:spChg>
        <pc:picChg chg="add del mod">
          <ac:chgData name="Jingwen Luo" userId="b887cc93-e7f7-43c8-af9a-066f9b1a84df" providerId="ADAL" clId="{CAFDC9E3-F6B2-4B1F-A970-0F43E1F6D994}" dt="2023-01-25T06:05:18.249" v="45"/>
          <ac:picMkLst>
            <pc:docMk/>
            <pc:sldMk cId="489612870" sldId="292"/>
            <ac:picMk id="3" creationId="{890F82A5-3EF6-9591-064E-421F5ED719A3}"/>
          </ac:picMkLst>
        </pc:picChg>
        <pc:picChg chg="add del mod">
          <ac:chgData name="Jingwen Luo" userId="b887cc93-e7f7-43c8-af9a-066f9b1a84df" providerId="ADAL" clId="{CAFDC9E3-F6B2-4B1F-A970-0F43E1F6D994}" dt="2023-01-25T05:58:36.974" v="36"/>
          <ac:picMkLst>
            <pc:docMk/>
            <pc:sldMk cId="489612870" sldId="292"/>
            <ac:picMk id="3" creationId="{ADB7922B-89B2-604C-1319-D4BA4A7A71E2}"/>
          </ac:picMkLst>
        </pc:picChg>
        <pc:picChg chg="ord">
          <ac:chgData name="Jingwen Luo" userId="b887cc93-e7f7-43c8-af9a-066f9b1a84df" providerId="ADAL" clId="{CAFDC9E3-F6B2-4B1F-A970-0F43E1F6D994}" dt="2023-01-30T03:36:18.679" v="70" actId="166"/>
          <ac:picMkLst>
            <pc:docMk/>
            <pc:sldMk cId="489612870" sldId="292"/>
            <ac:picMk id="5" creationId="{788833D0-2779-A56E-836A-CA4F73063508}"/>
          </ac:picMkLst>
        </pc:picChg>
        <pc:picChg chg="add del mod">
          <ac:chgData name="Jingwen Luo" userId="b887cc93-e7f7-43c8-af9a-066f9b1a84df" providerId="ADAL" clId="{CAFDC9E3-F6B2-4B1F-A970-0F43E1F6D994}" dt="2023-01-25T06:06:26.832" v="47"/>
          <ac:picMkLst>
            <pc:docMk/>
            <pc:sldMk cId="489612870" sldId="292"/>
            <ac:picMk id="6" creationId="{7D37C19B-E2D7-CF79-AE9D-7CABA1986E7A}"/>
          </ac:picMkLst>
        </pc:picChg>
        <pc:picChg chg="add del mod">
          <ac:chgData name="Jingwen Luo" userId="b887cc93-e7f7-43c8-af9a-066f9b1a84df" providerId="ADAL" clId="{CAFDC9E3-F6B2-4B1F-A970-0F43E1F6D994}" dt="2023-01-25T05:59:25.383" v="38"/>
          <ac:picMkLst>
            <pc:docMk/>
            <pc:sldMk cId="489612870" sldId="292"/>
            <ac:picMk id="6" creationId="{F395B5D5-1187-9458-AD93-D2709F55A733}"/>
          </ac:picMkLst>
        </pc:picChg>
        <pc:picChg chg="add del mod">
          <ac:chgData name="Jingwen Luo" userId="b887cc93-e7f7-43c8-af9a-066f9b1a84df" providerId="ADAL" clId="{CAFDC9E3-F6B2-4B1F-A970-0F43E1F6D994}" dt="2023-01-25T06:04:34.449" v="41"/>
          <ac:picMkLst>
            <pc:docMk/>
            <pc:sldMk cId="489612870" sldId="292"/>
            <ac:picMk id="9" creationId="{314A77BB-4A24-64FB-18A8-6D063B192486}"/>
          </ac:picMkLst>
        </pc:picChg>
        <pc:picChg chg="add del mod">
          <ac:chgData name="Jingwen Luo" userId="b887cc93-e7f7-43c8-af9a-066f9b1a84df" providerId="ADAL" clId="{CAFDC9E3-F6B2-4B1F-A970-0F43E1F6D994}" dt="2023-01-25T06:08:41.453" v="49"/>
          <ac:picMkLst>
            <pc:docMk/>
            <pc:sldMk cId="489612870" sldId="292"/>
            <ac:picMk id="10" creationId="{00DFBB2F-3880-77B5-9E68-DE50F652CF6D}"/>
          </ac:picMkLst>
        </pc:picChg>
        <pc:picChg chg="add del mod">
          <ac:chgData name="Jingwen Luo" userId="b887cc93-e7f7-43c8-af9a-066f9b1a84df" providerId="ADAL" clId="{CAFDC9E3-F6B2-4B1F-A970-0F43E1F6D994}" dt="2023-01-30T03:36:31.516" v="74" actId="478"/>
          <ac:picMkLst>
            <pc:docMk/>
            <pc:sldMk cId="489612870" sldId="292"/>
            <ac:picMk id="10" creationId="{F7F61922-6F8E-5CD5-6535-906CC6FC97A8}"/>
          </ac:picMkLst>
        </pc:picChg>
        <pc:picChg chg="add del mod">
          <ac:chgData name="Jingwen Luo" userId="b887cc93-e7f7-43c8-af9a-066f9b1a84df" providerId="ADAL" clId="{CAFDC9E3-F6B2-4B1F-A970-0F43E1F6D994}" dt="2023-01-25T06:09:48.490" v="52"/>
          <ac:picMkLst>
            <pc:docMk/>
            <pc:sldMk cId="489612870" sldId="292"/>
            <ac:picMk id="11" creationId="{02438705-79B7-32C7-BA3F-E6AD897D41BC}"/>
          </ac:picMkLst>
        </pc:picChg>
        <pc:picChg chg="add del mod">
          <ac:chgData name="Jingwen Luo" userId="b887cc93-e7f7-43c8-af9a-066f9b1a84df" providerId="ADAL" clId="{CAFDC9E3-F6B2-4B1F-A970-0F43E1F6D994}" dt="2023-01-25T06:10:55.142" v="54"/>
          <ac:picMkLst>
            <pc:docMk/>
            <pc:sldMk cId="489612870" sldId="292"/>
            <ac:picMk id="12" creationId="{5C1EBFBB-E6A2-B27C-9E07-506E722BC62E}"/>
          </ac:picMkLst>
        </pc:picChg>
        <pc:picChg chg="add mod">
          <ac:chgData name="Jingwen Luo" userId="b887cc93-e7f7-43c8-af9a-066f9b1a84df" providerId="ADAL" clId="{CAFDC9E3-F6B2-4B1F-A970-0F43E1F6D994}" dt="2023-01-30T03:37:01.680" v="83" actId="1076"/>
          <ac:picMkLst>
            <pc:docMk/>
            <pc:sldMk cId="489612870" sldId="292"/>
            <ac:picMk id="12" creationId="{6086C38C-CC81-06D8-0AF7-252BBF4138F4}"/>
          </ac:picMkLst>
        </pc:picChg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489612870" sldId="292"/>
            <ac:picMk id="13" creationId="{5C5330BB-66AC-025C-034E-C07275E62994}"/>
          </ac:picMkLst>
        </pc:picChg>
        <pc:picChg chg="add mod">
          <ac:chgData name="Jingwen Luo" userId="b887cc93-e7f7-43c8-af9a-066f9b1a84df" providerId="ADAL" clId="{CAFDC9E3-F6B2-4B1F-A970-0F43E1F6D994}" dt="2023-01-30T03:39:06.824" v="88" actId="1076"/>
          <ac:picMkLst>
            <pc:docMk/>
            <pc:sldMk cId="489612870" sldId="292"/>
            <ac:picMk id="14" creationId="{C25933B6-5DCE-45A8-A28B-2EA9069DE88B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328998391" sldId="293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328998391" sldId="293"/>
            <ac:picMk id="81" creationId="{48A81F3D-466F-2DF6-E5A3-02DEB1263C10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2372900362" sldId="310"/>
        </pc:sldMkLst>
        <pc:picChg chg="add del mod">
          <ac:chgData name="Jingwen Luo" userId="b887cc93-e7f7-43c8-af9a-066f9b1a84df" providerId="ADAL" clId="{CAFDC9E3-F6B2-4B1F-A970-0F43E1F6D994}" dt="2023-01-25T06:06:26.832" v="47"/>
          <ac:picMkLst>
            <pc:docMk/>
            <pc:sldMk cId="2372900362" sldId="310"/>
            <ac:picMk id="2" creationId="{2E58D8B2-94BD-4275-E324-C71379545823}"/>
          </ac:picMkLst>
        </pc:picChg>
        <pc:picChg chg="add del mod">
          <ac:chgData name="Jingwen Luo" userId="b887cc93-e7f7-43c8-af9a-066f9b1a84df" providerId="ADAL" clId="{CAFDC9E3-F6B2-4B1F-A970-0F43E1F6D994}" dt="2023-01-25T05:59:25.383" v="38"/>
          <ac:picMkLst>
            <pc:docMk/>
            <pc:sldMk cId="2372900362" sldId="310"/>
            <ac:picMk id="2" creationId="{9547A1F2-EFDC-87F9-689E-C64227A5018C}"/>
          </ac:picMkLst>
        </pc:picChg>
        <pc:picChg chg="add del mod">
          <ac:chgData name="Jingwen Luo" userId="b887cc93-e7f7-43c8-af9a-066f9b1a84df" providerId="ADAL" clId="{CAFDC9E3-F6B2-4B1F-A970-0F43E1F6D994}" dt="2023-01-25T06:08:41.453" v="49"/>
          <ac:picMkLst>
            <pc:docMk/>
            <pc:sldMk cId="2372900362" sldId="310"/>
            <ac:picMk id="3" creationId="{65E2458C-462E-EC76-B12E-5B5B9FFF8E6C}"/>
          </ac:picMkLst>
        </pc:picChg>
        <pc:picChg chg="add del mod">
          <ac:chgData name="Jingwen Luo" userId="b887cc93-e7f7-43c8-af9a-066f9b1a84df" providerId="ADAL" clId="{CAFDC9E3-F6B2-4B1F-A970-0F43E1F6D994}" dt="2023-01-25T06:01:33.026" v="40"/>
          <ac:picMkLst>
            <pc:docMk/>
            <pc:sldMk cId="2372900362" sldId="310"/>
            <ac:picMk id="3" creationId="{CE539FCA-4673-D472-F1C0-8137AA3E5093}"/>
          </ac:picMkLst>
        </pc:picChg>
        <pc:picChg chg="add del mod">
          <ac:chgData name="Jingwen Luo" userId="b887cc93-e7f7-43c8-af9a-066f9b1a84df" providerId="ADAL" clId="{CAFDC9E3-F6B2-4B1F-A970-0F43E1F6D994}" dt="2023-01-25T06:04:44.942" v="43"/>
          <ac:picMkLst>
            <pc:docMk/>
            <pc:sldMk cId="2372900362" sldId="310"/>
            <ac:picMk id="8" creationId="{2C8E15FF-72A8-CBF8-E475-7669D968AD50}"/>
          </ac:picMkLst>
        </pc:picChg>
        <pc:picChg chg="add del mod">
          <ac:chgData name="Jingwen Luo" userId="b887cc93-e7f7-43c8-af9a-066f9b1a84df" providerId="ADAL" clId="{CAFDC9E3-F6B2-4B1F-A970-0F43E1F6D994}" dt="2023-01-25T06:09:47.267" v="51"/>
          <ac:picMkLst>
            <pc:docMk/>
            <pc:sldMk cId="2372900362" sldId="310"/>
            <ac:picMk id="34" creationId="{E9341726-8CC5-8172-E79D-025470AC6FF9}"/>
          </ac:picMkLst>
        </pc:picChg>
        <pc:picChg chg="add del mod">
          <ac:chgData name="Jingwen Luo" userId="b887cc93-e7f7-43c8-af9a-066f9b1a84df" providerId="ADAL" clId="{CAFDC9E3-F6B2-4B1F-A970-0F43E1F6D994}" dt="2023-01-25T06:10:55.142" v="54"/>
          <ac:picMkLst>
            <pc:docMk/>
            <pc:sldMk cId="2372900362" sldId="310"/>
            <ac:picMk id="35" creationId="{E2BE906F-6486-A272-EDD5-DB59AFEE5A96}"/>
          </ac:picMkLst>
        </pc:picChg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2372900362" sldId="310"/>
            <ac:picMk id="38" creationId="{FDDE10E4-2E62-F443-8B16-4693F6A79D85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1039086351" sldId="311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1039086351" sldId="311"/>
            <ac:picMk id="2" creationId="{AE64F58F-1160-D597-3F82-5B6D04D5638E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963997279" sldId="317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963997279" sldId="317"/>
            <ac:picMk id="37" creationId="{79650C39-AD28-F468-6474-76A2CA7E25FF}"/>
          </ac:picMkLst>
        </pc:picChg>
      </pc:sldChg>
      <pc:sldChg chg="addSp delSp modSp mod modTransition modAnim">
        <pc:chgData name="Jingwen Luo" userId="b887cc93-e7f7-43c8-af9a-066f9b1a84df" providerId="ADAL" clId="{CAFDC9E3-F6B2-4B1F-A970-0F43E1F6D994}" dt="2023-01-31T01:01:40.849" v="157" actId="113"/>
        <pc:sldMkLst>
          <pc:docMk/>
          <pc:sldMk cId="777033562" sldId="318"/>
        </pc:sldMkLst>
        <pc:spChg chg="mod">
          <ac:chgData name="Jingwen Luo" userId="b887cc93-e7f7-43c8-af9a-066f9b1a84df" providerId="ADAL" clId="{CAFDC9E3-F6B2-4B1F-A970-0F43E1F6D994}" dt="2023-01-31T01:01:18.951" v="154" actId="20577"/>
          <ac:spMkLst>
            <pc:docMk/>
            <pc:sldMk cId="777033562" sldId="318"/>
            <ac:spMk id="2" creationId="{409B3274-782F-4B20-2D8E-3F544517BC02}"/>
          </ac:spMkLst>
        </pc:spChg>
        <pc:spChg chg="mod">
          <ac:chgData name="Jingwen Luo" userId="b887cc93-e7f7-43c8-af9a-066f9b1a84df" providerId="ADAL" clId="{CAFDC9E3-F6B2-4B1F-A970-0F43E1F6D994}" dt="2023-01-31T01:01:26.425" v="156" actId="1035"/>
          <ac:spMkLst>
            <pc:docMk/>
            <pc:sldMk cId="777033562" sldId="318"/>
            <ac:spMk id="7" creationId="{A2490E15-FCDF-9D34-AC49-4B424B138658}"/>
          </ac:spMkLst>
        </pc:spChg>
        <pc:spChg chg="mod">
          <ac:chgData name="Jingwen Luo" userId="b887cc93-e7f7-43c8-af9a-066f9b1a84df" providerId="ADAL" clId="{CAFDC9E3-F6B2-4B1F-A970-0F43E1F6D994}" dt="2023-01-31T01:01:40.849" v="157" actId="113"/>
          <ac:spMkLst>
            <pc:docMk/>
            <pc:sldMk cId="777033562" sldId="318"/>
            <ac:spMk id="19" creationId="{4444D596-6FD0-631C-8E27-384BBB3FDAC1}"/>
          </ac:spMkLst>
        </pc:spChg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777033562" sldId="318"/>
            <ac:picMk id="21" creationId="{0596F682-BC02-24AE-53E6-DD8EAC05820A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2199183190" sldId="319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2199183190" sldId="319"/>
            <ac:picMk id="2" creationId="{1719FB72-671D-2BCE-53F8-C4DC3FF3F824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923068010" sldId="320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923068010" sldId="320"/>
            <ac:picMk id="2" creationId="{C718A033-2039-261F-87F3-B4A344F50DD3}"/>
          </ac:picMkLst>
        </pc:picChg>
      </pc:sldChg>
      <pc:sldChg chg="addSp delSp modSp mod modTransition modAnim">
        <pc:chgData name="Jingwen Luo" userId="b887cc93-e7f7-43c8-af9a-066f9b1a84df" providerId="ADAL" clId="{CAFDC9E3-F6B2-4B1F-A970-0F43E1F6D994}" dt="2023-01-31T00:51:15.832" v="152" actId="166"/>
        <pc:sldMkLst>
          <pc:docMk/>
          <pc:sldMk cId="3089053356" sldId="321"/>
        </pc:sldMkLst>
        <pc:spChg chg="ord">
          <ac:chgData name="Jingwen Luo" userId="b887cc93-e7f7-43c8-af9a-066f9b1a84df" providerId="ADAL" clId="{CAFDC9E3-F6B2-4B1F-A970-0F43E1F6D994}" dt="2023-01-31T00:51:15.832" v="152" actId="166"/>
          <ac:spMkLst>
            <pc:docMk/>
            <pc:sldMk cId="3089053356" sldId="321"/>
            <ac:spMk id="33" creationId="{AB115D93-5DC4-E8A9-46FA-5BF8C30D4C29}"/>
          </ac:spMkLst>
        </pc:spChg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089053356" sldId="321"/>
            <ac:picMk id="8" creationId="{F5E304AD-AAFD-F627-95FC-29F28A6D81B4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754386302" sldId="323"/>
        </pc:sldMkLst>
        <pc:spChg chg="mod">
          <ac:chgData name="Jingwen Luo" userId="b887cc93-e7f7-43c8-af9a-066f9b1a84df" providerId="ADAL" clId="{CAFDC9E3-F6B2-4B1F-A970-0F43E1F6D994}" dt="2023-01-25T05:51:46.391" v="34" actId="20577"/>
          <ac:spMkLst>
            <pc:docMk/>
            <pc:sldMk cId="754386302" sldId="323"/>
            <ac:spMk id="6" creationId="{B72B3C44-2727-AA0D-F795-57C987D7F682}"/>
          </ac:spMkLst>
        </pc:spChg>
        <pc:spChg chg="mod">
          <ac:chgData name="Jingwen Luo" userId="b887cc93-e7f7-43c8-af9a-066f9b1a84df" providerId="ADAL" clId="{CAFDC9E3-F6B2-4B1F-A970-0F43E1F6D994}" dt="2023-01-25T05:51:03.357" v="10" actId="20577"/>
          <ac:spMkLst>
            <pc:docMk/>
            <pc:sldMk cId="754386302" sldId="323"/>
            <ac:spMk id="7" creationId="{1B54146E-DE9F-DBF2-6414-07E08CC5EF82}"/>
          </ac:spMkLst>
        </pc:spChg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754386302" sldId="323"/>
            <ac:picMk id="8" creationId="{8E62340E-1202-CCCE-5D7B-5130B3A66479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376286075" sldId="324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376286075" sldId="324"/>
            <ac:picMk id="5" creationId="{CA8F1986-2407-FAC1-56B2-645CABF995EB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56141766" sldId="325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56141766" sldId="325"/>
            <ac:picMk id="7" creationId="{60FE2045-EB0E-3030-C7F2-E2DC9896564C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2415071325" sldId="326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2415071325" sldId="326"/>
            <ac:picMk id="10" creationId="{6991AC41-883B-6519-8BB0-E41187E2E980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2454914954" sldId="327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2454914954" sldId="327"/>
            <ac:picMk id="11" creationId="{6A96221B-DC90-7CD6-D3F8-F4BAEA74AC4B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856614206" sldId="329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856614206" sldId="329"/>
            <ac:picMk id="3" creationId="{C35AB690-92F1-16DB-793E-6B32F4599739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75429203" sldId="331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75429203" sldId="331"/>
            <ac:picMk id="16" creationId="{4BDE0C77-5181-8B49-0AB3-CEC7DACEE56A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002886982" sldId="332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002886982" sldId="332"/>
            <ac:picMk id="2" creationId="{BC6F9FC8-818E-0887-70DD-56A9C52AB02C}"/>
          </ac:picMkLst>
        </pc:picChg>
      </pc:sldChg>
      <pc:sldChg chg="addSp delSp modSp modTransition modAnim">
        <pc:chgData name="Jingwen Luo" userId="b887cc93-e7f7-43c8-af9a-066f9b1a84df" providerId="ADAL" clId="{CAFDC9E3-F6B2-4B1F-A970-0F43E1F6D994}" dt="2023-01-26T02:18:33.813" v="57"/>
        <pc:sldMkLst>
          <pc:docMk/>
          <pc:sldMk cId="3186453152" sldId="333"/>
        </pc:sldMkLst>
        <pc:picChg chg="add del mod">
          <ac:chgData name="Jingwen Luo" userId="b887cc93-e7f7-43c8-af9a-066f9b1a84df" providerId="ADAL" clId="{CAFDC9E3-F6B2-4B1F-A970-0F43E1F6D994}" dt="2023-01-26T02:12:01.989" v="56"/>
          <ac:picMkLst>
            <pc:docMk/>
            <pc:sldMk cId="3186453152" sldId="333"/>
            <ac:picMk id="2" creationId="{8FEDEDDE-4A30-D7A4-C52E-510BBDF7642B}"/>
          </ac:picMkLst>
        </pc:picChg>
      </pc:sldChg>
      <pc:sldChg chg="modTransition">
        <pc:chgData name="Jingwen Luo" userId="b887cc93-e7f7-43c8-af9a-066f9b1a84df" providerId="ADAL" clId="{CAFDC9E3-F6B2-4B1F-A970-0F43E1F6D994}" dt="2023-01-26T02:18:33.813" v="57"/>
        <pc:sldMkLst>
          <pc:docMk/>
          <pc:sldMk cId="3386681707" sldId="334"/>
        </pc:sldMkLst>
      </pc:sldChg>
    </pc:docChg>
  </pc:docChgLst>
  <pc:docChgLst>
    <pc:chgData name="Jingwen Luo" userId="b887cc93-e7f7-43c8-af9a-066f9b1a84df" providerId="ADAL" clId="{F9AF4052-D2DB-3D4A-9A8F-1101CB3FCB1E}"/>
    <pc:docChg chg="undo custSel addSld delSld modSld">
      <pc:chgData name="Jingwen Luo" userId="b887cc93-e7f7-43c8-af9a-066f9b1a84df" providerId="ADAL" clId="{F9AF4052-D2DB-3D4A-9A8F-1101CB3FCB1E}" dt="2023-01-25T03:00:22.786" v="2479"/>
      <pc:docMkLst>
        <pc:docMk/>
      </pc:docMkLst>
      <pc:sldChg chg="addSp delSp modSp mod">
        <pc:chgData name="Jingwen Luo" userId="b887cc93-e7f7-43c8-af9a-066f9b1a84df" providerId="ADAL" clId="{F9AF4052-D2DB-3D4A-9A8F-1101CB3FCB1E}" dt="2023-01-25T03:00:22.786" v="2479"/>
        <pc:sldMkLst>
          <pc:docMk/>
          <pc:sldMk cId="489612870" sldId="292"/>
        </pc:sldMkLst>
        <pc:spChg chg="mod">
          <ac:chgData name="Jingwen Luo" userId="b887cc93-e7f7-43c8-af9a-066f9b1a84df" providerId="ADAL" clId="{F9AF4052-D2DB-3D4A-9A8F-1101CB3FCB1E}" dt="2023-01-25T01:44:19.697" v="2346" actId="1035"/>
          <ac:spMkLst>
            <pc:docMk/>
            <pc:sldMk cId="489612870" sldId="292"/>
            <ac:spMk id="2" creationId="{C38F477E-F436-41C6-B4D3-1F136409DE16}"/>
          </ac:spMkLst>
        </pc:spChg>
        <pc:spChg chg="add del">
          <ac:chgData name="Jingwen Luo" userId="b887cc93-e7f7-43c8-af9a-066f9b1a84df" providerId="ADAL" clId="{F9AF4052-D2DB-3D4A-9A8F-1101CB3FCB1E}" dt="2023-01-24T15:07:29.079" v="2194" actId="478"/>
          <ac:spMkLst>
            <pc:docMk/>
            <pc:sldMk cId="489612870" sldId="292"/>
            <ac:spMk id="6" creationId="{8F6C401D-FC7C-A5AE-8219-E557D1FCCBF7}"/>
          </ac:spMkLst>
        </pc:spChg>
        <pc:spChg chg="add mod">
          <ac:chgData name="Jingwen Luo" userId="b887cc93-e7f7-43c8-af9a-066f9b1a84df" providerId="ADAL" clId="{F9AF4052-D2DB-3D4A-9A8F-1101CB3FCB1E}" dt="2023-01-24T15:08:57.475" v="2210" actId="14100"/>
          <ac:spMkLst>
            <pc:docMk/>
            <pc:sldMk cId="489612870" sldId="292"/>
            <ac:spMk id="7" creationId="{C2CF4B14-7F73-FA43-E289-8405374EDAED}"/>
          </ac:spMkLst>
        </pc:spChg>
        <pc:spChg chg="add mod">
          <ac:chgData name="Jingwen Luo" userId="b887cc93-e7f7-43c8-af9a-066f9b1a84df" providerId="ADAL" clId="{F9AF4052-D2DB-3D4A-9A8F-1101CB3FCB1E}" dt="2023-01-25T01:44:42.442" v="2351" actId="1037"/>
          <ac:spMkLst>
            <pc:docMk/>
            <pc:sldMk cId="489612870" sldId="292"/>
            <ac:spMk id="8" creationId="{ED27F6E6-1A45-9CD7-44F6-497A247C8775}"/>
          </ac:spMkLst>
        </pc:spChg>
        <pc:spChg chg="add del mod">
          <ac:chgData name="Jingwen Luo" userId="b887cc93-e7f7-43c8-af9a-066f9b1a84df" providerId="ADAL" clId="{F9AF4052-D2DB-3D4A-9A8F-1101CB3FCB1E}" dt="2023-01-25T03:00:22.786" v="2479"/>
          <ac:spMkLst>
            <pc:docMk/>
            <pc:sldMk cId="489612870" sldId="292"/>
            <ac:spMk id="9" creationId="{CFE29726-E593-90F6-CE3F-46AEF10DB788}"/>
          </ac:spMkLst>
        </pc:spChg>
        <pc:picChg chg="add mod">
          <ac:chgData name="Jingwen Luo" userId="b887cc93-e7f7-43c8-af9a-066f9b1a84df" providerId="ADAL" clId="{F9AF4052-D2DB-3D4A-9A8F-1101CB3FCB1E}" dt="2023-01-24T15:09:18.346" v="2216" actId="14100"/>
          <ac:picMkLst>
            <pc:docMk/>
            <pc:sldMk cId="489612870" sldId="292"/>
            <ac:picMk id="5" creationId="{788833D0-2779-A56E-836A-CA4F73063508}"/>
          </ac:picMkLst>
        </pc:picChg>
      </pc:sldChg>
      <pc:sldChg chg="addSp delSp modSp mod">
        <pc:chgData name="Jingwen Luo" userId="b887cc93-e7f7-43c8-af9a-066f9b1a84df" providerId="ADAL" clId="{F9AF4052-D2DB-3D4A-9A8F-1101CB3FCB1E}" dt="2023-01-24T15:26:00.769" v="2322"/>
        <pc:sldMkLst>
          <pc:docMk/>
          <pc:sldMk cId="3328998391" sldId="293"/>
        </pc:sldMkLst>
        <pc:spChg chg="mod">
          <ac:chgData name="Jingwen Luo" userId="b887cc93-e7f7-43c8-af9a-066f9b1a84df" providerId="ADAL" clId="{F9AF4052-D2DB-3D4A-9A8F-1101CB3FCB1E}" dt="2023-01-24T13:36:42.943" v="1828" actId="207"/>
          <ac:spMkLst>
            <pc:docMk/>
            <pc:sldMk cId="3328998391" sldId="293"/>
            <ac:spMk id="79" creationId="{8D5C943C-4B1C-6B0A-BBB2-A62D6B0CCD76}"/>
          </ac:spMkLst>
        </pc:spChg>
        <pc:spChg chg="mod">
          <ac:chgData name="Jingwen Luo" userId="b887cc93-e7f7-43c8-af9a-066f9b1a84df" providerId="ADAL" clId="{F9AF4052-D2DB-3D4A-9A8F-1101CB3FCB1E}" dt="2023-01-24T13:36:49.145" v="1829" actId="207"/>
          <ac:spMkLst>
            <pc:docMk/>
            <pc:sldMk cId="3328998391" sldId="293"/>
            <ac:spMk id="80" creationId="{FA0FDF6E-9ECC-8F56-1808-B035DF96A55B}"/>
          </ac:spMkLst>
        </pc:spChg>
        <pc:spChg chg="add del mod">
          <ac:chgData name="Jingwen Luo" userId="b887cc93-e7f7-43c8-af9a-066f9b1a84df" providerId="ADAL" clId="{F9AF4052-D2DB-3D4A-9A8F-1101CB3FCB1E}" dt="2023-01-24T15:26:00.363" v="2321" actId="478"/>
          <ac:spMkLst>
            <pc:docMk/>
            <pc:sldMk cId="3328998391" sldId="293"/>
            <ac:spMk id="81" creationId="{4F387A12-FB34-C383-D46A-A4D7B621D4FC}"/>
          </ac:spMkLst>
        </pc:spChg>
        <pc:spChg chg="add mod">
          <ac:chgData name="Jingwen Luo" userId="b887cc93-e7f7-43c8-af9a-066f9b1a84df" providerId="ADAL" clId="{F9AF4052-D2DB-3D4A-9A8F-1101CB3FCB1E}" dt="2023-01-24T15:26:00.769" v="2322"/>
          <ac:spMkLst>
            <pc:docMk/>
            <pc:sldMk cId="3328998391" sldId="293"/>
            <ac:spMk id="84" creationId="{37EE691D-C5DA-97E1-7CF9-CFD9AC0420A5}"/>
          </ac:spMkLst>
        </pc:spChg>
        <pc:picChg chg="add del mod">
          <ac:chgData name="Jingwen Luo" userId="b887cc93-e7f7-43c8-af9a-066f9b1a84df" providerId="ADAL" clId="{F9AF4052-D2DB-3D4A-9A8F-1101CB3FCB1E}" dt="2023-01-24T15:25:59.650" v="2320" actId="478"/>
          <ac:picMkLst>
            <pc:docMk/>
            <pc:sldMk cId="3328998391" sldId="293"/>
            <ac:picMk id="83" creationId="{597C93BD-5C63-3C3E-D466-02BA8E045EF5}"/>
          </ac:picMkLst>
        </pc:picChg>
        <pc:picChg chg="add mod">
          <ac:chgData name="Jingwen Luo" userId="b887cc93-e7f7-43c8-af9a-066f9b1a84df" providerId="ADAL" clId="{F9AF4052-D2DB-3D4A-9A8F-1101CB3FCB1E}" dt="2023-01-24T15:26:00.769" v="2322"/>
          <ac:picMkLst>
            <pc:docMk/>
            <pc:sldMk cId="3328998391" sldId="293"/>
            <ac:picMk id="85" creationId="{447256FA-DCF0-37E7-2B2C-89846802D131}"/>
          </ac:picMkLst>
        </pc:picChg>
      </pc:sldChg>
      <pc:sldChg chg="addSp delSp modSp mod delAnim modAnim">
        <pc:chgData name="Jingwen Luo" userId="b887cc93-e7f7-43c8-af9a-066f9b1a84df" providerId="ADAL" clId="{F9AF4052-D2DB-3D4A-9A8F-1101CB3FCB1E}" dt="2023-01-25T01:45:53.380" v="2373" actId="1035"/>
        <pc:sldMkLst>
          <pc:docMk/>
          <pc:sldMk cId="2372900362" sldId="310"/>
        </pc:sldMkLst>
        <pc:spChg chg="del">
          <ac:chgData name="Jingwen Luo" userId="b887cc93-e7f7-43c8-af9a-066f9b1a84df" providerId="ADAL" clId="{F9AF4052-D2DB-3D4A-9A8F-1101CB3FCB1E}" dt="2023-01-23T08:22:29.603" v="226" actId="478"/>
          <ac:spMkLst>
            <pc:docMk/>
            <pc:sldMk cId="2372900362" sldId="310"/>
            <ac:spMk id="2" creationId="{0F5816D5-028D-F828-456C-2CD79E40893E}"/>
          </ac:spMkLst>
        </pc:spChg>
        <pc:spChg chg="del">
          <ac:chgData name="Jingwen Luo" userId="b887cc93-e7f7-43c8-af9a-066f9b1a84df" providerId="ADAL" clId="{F9AF4052-D2DB-3D4A-9A8F-1101CB3FCB1E}" dt="2023-01-23T08:22:26.910" v="225" actId="478"/>
          <ac:spMkLst>
            <pc:docMk/>
            <pc:sldMk cId="2372900362" sldId="310"/>
            <ac:spMk id="3" creationId="{35B20CFE-A785-69D2-091A-A3523ADCFC5B}"/>
          </ac:spMkLst>
        </pc:spChg>
        <pc:spChg chg="mod">
          <ac:chgData name="Jingwen Luo" userId="b887cc93-e7f7-43c8-af9a-066f9b1a84df" providerId="ADAL" clId="{F9AF4052-D2DB-3D4A-9A8F-1101CB3FCB1E}" dt="2023-01-23T08:22:00.442" v="224" actId="20577"/>
          <ac:spMkLst>
            <pc:docMk/>
            <pc:sldMk cId="2372900362" sldId="310"/>
            <ac:spMk id="5" creationId="{8EA65B02-CAA0-97B6-C96C-B3537C109B97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6" creationId="{862508F8-F48C-A62E-4C26-111DD4AB3FAE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11" creationId="{1040CE8A-CBF6-0A0D-0A31-27ECA0DEF679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12" creationId="{52101C5B-1943-0142-C629-4A8D2B74DD67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13" creationId="{C2A3453B-BF34-5C31-3C44-C7D64F6E2184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16" creationId="{D5CDC93B-F726-4742-5584-06B11C407847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17" creationId="{4941FD30-57AB-38D9-FB41-091F1CB6EB6F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19" creationId="{3ECB7239-AB61-8215-8479-ECC48FA74BAE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22" creationId="{B3AB158D-1990-1ADB-040D-A5F979A19CE9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23" creationId="{8A27A1B1-3DCB-34F5-8EE2-165D0FFAEDDF}"/>
          </ac:spMkLst>
        </pc:spChg>
        <pc:spChg chg="add mod">
          <ac:chgData name="Jingwen Luo" userId="b887cc93-e7f7-43c8-af9a-066f9b1a84df" providerId="ADAL" clId="{F9AF4052-D2DB-3D4A-9A8F-1101CB3FCB1E}" dt="2023-01-23T11:12:18.122" v="310" actId="14100"/>
          <ac:spMkLst>
            <pc:docMk/>
            <pc:sldMk cId="2372900362" sldId="310"/>
            <ac:spMk id="24" creationId="{6FED6909-A3B6-39A4-2C0E-2341495A6A39}"/>
          </ac:spMkLst>
        </pc:spChg>
        <pc:spChg chg="add mod">
          <ac:chgData name="Jingwen Luo" userId="b887cc93-e7f7-43c8-af9a-066f9b1a84df" providerId="ADAL" clId="{F9AF4052-D2DB-3D4A-9A8F-1101CB3FCB1E}" dt="2023-01-23T11:32:39.908" v="534" actId="1035"/>
          <ac:spMkLst>
            <pc:docMk/>
            <pc:sldMk cId="2372900362" sldId="310"/>
            <ac:spMk id="25" creationId="{EB1B75AF-FF23-29DB-503B-65E9710BB66F}"/>
          </ac:spMkLst>
        </pc:spChg>
        <pc:spChg chg="add mod">
          <ac:chgData name="Jingwen Luo" userId="b887cc93-e7f7-43c8-af9a-066f9b1a84df" providerId="ADAL" clId="{F9AF4052-D2DB-3D4A-9A8F-1101CB3FCB1E}" dt="2023-01-23T11:32:39.908" v="534" actId="1035"/>
          <ac:spMkLst>
            <pc:docMk/>
            <pc:sldMk cId="2372900362" sldId="310"/>
            <ac:spMk id="26" creationId="{E6876AD0-959B-A979-7F7B-E504C6909CF2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28" creationId="{2FF9BE71-A935-356D-A5DE-D72A305D3F94}"/>
          </ac:spMkLst>
        </pc:spChg>
        <pc:spChg chg="add mod">
          <ac:chgData name="Jingwen Luo" userId="b887cc93-e7f7-43c8-af9a-066f9b1a84df" providerId="ADAL" clId="{F9AF4052-D2DB-3D4A-9A8F-1101CB3FCB1E}" dt="2023-01-23T11:32:39.908" v="534" actId="1035"/>
          <ac:spMkLst>
            <pc:docMk/>
            <pc:sldMk cId="2372900362" sldId="310"/>
            <ac:spMk id="29" creationId="{FF013B46-86BF-4754-72A4-253418AF73A1}"/>
          </ac:spMkLst>
        </pc:spChg>
        <pc:spChg chg="add mod">
          <ac:chgData name="Jingwen Luo" userId="b887cc93-e7f7-43c8-af9a-066f9b1a84df" providerId="ADAL" clId="{F9AF4052-D2DB-3D4A-9A8F-1101CB3FCB1E}" dt="2023-01-23T11:32:39.908" v="534" actId="1035"/>
          <ac:spMkLst>
            <pc:docMk/>
            <pc:sldMk cId="2372900362" sldId="310"/>
            <ac:spMk id="30" creationId="{FE311DDC-92B7-D790-C9DF-799FDE4AF56C}"/>
          </ac:spMkLst>
        </pc:spChg>
        <pc:spChg chg="add mod">
          <ac:chgData name="Jingwen Luo" userId="b887cc93-e7f7-43c8-af9a-066f9b1a84df" providerId="ADAL" clId="{F9AF4052-D2DB-3D4A-9A8F-1101CB3FCB1E}" dt="2023-01-24T07:01:02.845" v="1759" actId="1076"/>
          <ac:spMkLst>
            <pc:docMk/>
            <pc:sldMk cId="2372900362" sldId="310"/>
            <ac:spMk id="32" creationId="{5A2C0DCE-FA46-FFBB-694E-2E4061BE2921}"/>
          </ac:spMkLst>
        </pc:spChg>
        <pc:spChg chg="add mod">
          <ac:chgData name="Jingwen Luo" userId="b887cc93-e7f7-43c8-af9a-066f9b1a84df" providerId="ADAL" clId="{F9AF4052-D2DB-3D4A-9A8F-1101CB3FCB1E}" dt="2023-01-24T07:02:25.579" v="1761" actId="1076"/>
          <ac:spMkLst>
            <pc:docMk/>
            <pc:sldMk cId="2372900362" sldId="310"/>
            <ac:spMk id="33" creationId="{F38AAF23-5E25-ED58-663A-FF9D4579C4D7}"/>
          </ac:spMkLst>
        </pc:spChg>
        <pc:spChg chg="add del mod">
          <ac:chgData name="Jingwen Luo" userId="b887cc93-e7f7-43c8-af9a-066f9b1a84df" providerId="ADAL" clId="{F9AF4052-D2DB-3D4A-9A8F-1101CB3FCB1E}" dt="2023-01-23T11:23:47.939" v="344" actId="478"/>
          <ac:spMkLst>
            <pc:docMk/>
            <pc:sldMk cId="2372900362" sldId="310"/>
            <ac:spMk id="34" creationId="{F4EFAF6B-47D3-EF1C-586C-E0D339A726EE}"/>
          </ac:spMkLst>
        </pc:spChg>
        <pc:spChg chg="add del mod">
          <ac:chgData name="Jingwen Luo" userId="b887cc93-e7f7-43c8-af9a-066f9b1a84df" providerId="ADAL" clId="{F9AF4052-D2DB-3D4A-9A8F-1101CB3FCB1E}" dt="2023-01-23T11:23:52.113" v="345" actId="478"/>
          <ac:spMkLst>
            <pc:docMk/>
            <pc:sldMk cId="2372900362" sldId="310"/>
            <ac:spMk id="35" creationId="{6D240488-AE4B-9113-8442-B13FC75DFECD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37" creationId="{1641ADE0-CB6C-C5DD-C773-3015E9F66A46}"/>
          </ac:spMkLst>
        </pc:spChg>
        <pc:spChg chg="add del mod">
          <ac:chgData name="Jingwen Luo" userId="b887cc93-e7f7-43c8-af9a-066f9b1a84df" providerId="ADAL" clId="{F9AF4052-D2DB-3D4A-9A8F-1101CB3FCB1E}" dt="2023-01-23T11:23:55.928" v="346" actId="478"/>
          <ac:spMkLst>
            <pc:docMk/>
            <pc:sldMk cId="2372900362" sldId="310"/>
            <ac:spMk id="38" creationId="{BA868835-297A-8C8E-32A6-8BEFB1AEE431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39" creationId="{150F3497-38DE-CA49-848B-15053F06859E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41" creationId="{C2004D6B-964B-B1E5-9EE1-595971E29A7B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43" creationId="{B0A7E4B0-4224-DDF8-5836-30F9DF80C610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45" creationId="{F67A2365-1EF1-1CB6-59FD-7EFB8DEF7BC1}"/>
          </ac:spMkLst>
        </pc:spChg>
        <pc:spChg chg="mod">
          <ac:chgData name="Jingwen Luo" userId="b887cc93-e7f7-43c8-af9a-066f9b1a84df" providerId="ADAL" clId="{F9AF4052-D2DB-3D4A-9A8F-1101CB3FCB1E}" dt="2023-01-23T08:36:59.801" v="267" actId="1076"/>
          <ac:spMkLst>
            <pc:docMk/>
            <pc:sldMk cId="2372900362" sldId="310"/>
            <ac:spMk id="46" creationId="{BB792403-29D3-9A16-9748-D2B705E36F27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47" creationId="{FC237336-9F88-053D-78C6-178D59405D42}"/>
          </ac:spMkLst>
        </pc:spChg>
        <pc:spChg chg="add del mod">
          <ac:chgData name="Jingwen Luo" userId="b887cc93-e7f7-43c8-af9a-066f9b1a84df" providerId="ADAL" clId="{F9AF4052-D2DB-3D4A-9A8F-1101CB3FCB1E}" dt="2023-01-24T15:26:04.726" v="2324" actId="478"/>
          <ac:spMkLst>
            <pc:docMk/>
            <pc:sldMk cId="2372900362" sldId="310"/>
            <ac:spMk id="49" creationId="{770DE727-9B73-A8AA-09A6-DE2C856D2BCA}"/>
          </ac:spMkLst>
        </pc:spChg>
        <pc:spChg chg="mod">
          <ac:chgData name="Jingwen Luo" userId="b887cc93-e7f7-43c8-af9a-066f9b1a84df" providerId="ADAL" clId="{F9AF4052-D2DB-3D4A-9A8F-1101CB3FCB1E}" dt="2023-01-23T08:25:12.414" v="248" actId="1037"/>
          <ac:spMkLst>
            <pc:docMk/>
            <pc:sldMk cId="2372900362" sldId="310"/>
            <ac:spMk id="50" creationId="{7A04DA8C-991A-7A4A-DBA1-33BE52B92F45}"/>
          </ac:spMkLst>
        </pc:spChg>
        <pc:spChg chg="mod">
          <ac:chgData name="Jingwen Luo" userId="b887cc93-e7f7-43c8-af9a-066f9b1a84df" providerId="ADAL" clId="{F9AF4052-D2DB-3D4A-9A8F-1101CB3FCB1E}" dt="2023-01-23T08:25:12.414" v="248" actId="1037"/>
          <ac:spMkLst>
            <pc:docMk/>
            <pc:sldMk cId="2372900362" sldId="310"/>
            <ac:spMk id="51" creationId="{DCA7E8E0-1ED2-A2D3-182F-1D9C53F85744}"/>
          </ac:spMkLst>
        </pc:spChg>
        <pc:spChg chg="mod">
          <ac:chgData name="Jingwen Luo" userId="b887cc93-e7f7-43c8-af9a-066f9b1a84df" providerId="ADAL" clId="{F9AF4052-D2DB-3D4A-9A8F-1101CB3FCB1E}" dt="2023-01-23T16:00:53.728" v="1308" actId="1076"/>
          <ac:spMkLst>
            <pc:docMk/>
            <pc:sldMk cId="2372900362" sldId="310"/>
            <ac:spMk id="52" creationId="{34DAD275-AE39-8041-3349-1AF50F7B0E84}"/>
          </ac:spMkLst>
        </pc:spChg>
        <pc:spChg chg="mod">
          <ac:chgData name="Jingwen Luo" userId="b887cc93-e7f7-43c8-af9a-066f9b1a84df" providerId="ADAL" clId="{F9AF4052-D2DB-3D4A-9A8F-1101CB3FCB1E}" dt="2023-01-23T16:00:59.760" v="1309" actId="1076"/>
          <ac:spMkLst>
            <pc:docMk/>
            <pc:sldMk cId="2372900362" sldId="310"/>
            <ac:spMk id="53" creationId="{1AE4CB48-5936-130C-2F7C-9ADA9FC96208}"/>
          </ac:spMkLst>
        </pc:spChg>
        <pc:spChg chg="mod">
          <ac:chgData name="Jingwen Luo" userId="b887cc93-e7f7-43c8-af9a-066f9b1a84df" providerId="ADAL" clId="{F9AF4052-D2DB-3D4A-9A8F-1101CB3FCB1E}" dt="2023-01-23T08:25:12.414" v="248" actId="1037"/>
          <ac:spMkLst>
            <pc:docMk/>
            <pc:sldMk cId="2372900362" sldId="310"/>
            <ac:spMk id="54" creationId="{03D37071-0773-746F-9B77-0582FE11B113}"/>
          </ac:spMkLst>
        </pc:spChg>
        <pc:spChg chg="mod">
          <ac:chgData name="Jingwen Luo" userId="b887cc93-e7f7-43c8-af9a-066f9b1a84df" providerId="ADAL" clId="{F9AF4052-D2DB-3D4A-9A8F-1101CB3FCB1E}" dt="2023-01-23T08:25:12.414" v="248" actId="1037"/>
          <ac:spMkLst>
            <pc:docMk/>
            <pc:sldMk cId="2372900362" sldId="310"/>
            <ac:spMk id="55" creationId="{BB3B550B-7D5A-5D0C-AED0-B73E3F28C0CF}"/>
          </ac:spMkLst>
        </pc:spChg>
        <pc:spChg chg="mod">
          <ac:chgData name="Jingwen Luo" userId="b887cc93-e7f7-43c8-af9a-066f9b1a84df" providerId="ADAL" clId="{F9AF4052-D2DB-3D4A-9A8F-1101CB3FCB1E}" dt="2023-01-23T08:25:12.414" v="248" actId="1037"/>
          <ac:spMkLst>
            <pc:docMk/>
            <pc:sldMk cId="2372900362" sldId="310"/>
            <ac:spMk id="56" creationId="{6B5A8DD9-D238-69B8-93FA-A7F130C9DF5C}"/>
          </ac:spMkLst>
        </pc:spChg>
        <pc:spChg chg="add mod">
          <ac:chgData name="Jingwen Luo" userId="b887cc93-e7f7-43c8-af9a-066f9b1a84df" providerId="ADAL" clId="{F9AF4052-D2DB-3D4A-9A8F-1101CB3FCB1E}" dt="2023-01-24T15:26:05.135" v="2325"/>
          <ac:spMkLst>
            <pc:docMk/>
            <pc:sldMk cId="2372900362" sldId="310"/>
            <ac:spMk id="59" creationId="{9FCEFE5E-D9E6-1082-269E-004FC96477D6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61" creationId="{1AE499DF-6CCB-6CC1-A3CB-E46ADD9253DD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64" creationId="{D00466B3-76FD-78A1-2C76-42642A93F7BF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65" creationId="{DFE046A4-5B8B-3D85-FE5F-1343842B7A7B}"/>
          </ac:spMkLst>
        </pc:spChg>
        <pc:spChg chg="del mod">
          <ac:chgData name="Jingwen Luo" userId="b887cc93-e7f7-43c8-af9a-066f9b1a84df" providerId="ADAL" clId="{F9AF4052-D2DB-3D4A-9A8F-1101CB3FCB1E}" dt="2023-01-23T08:30:18.344" v="263" actId="478"/>
          <ac:spMkLst>
            <pc:docMk/>
            <pc:sldMk cId="2372900362" sldId="310"/>
            <ac:spMk id="66" creationId="{3A7E923A-6F83-1265-9A0B-64B73F93F9A8}"/>
          </ac:spMkLst>
        </pc:spChg>
        <pc:spChg chg="del mod">
          <ac:chgData name="Jingwen Luo" userId="b887cc93-e7f7-43c8-af9a-066f9b1a84df" providerId="ADAL" clId="{F9AF4052-D2DB-3D4A-9A8F-1101CB3FCB1E}" dt="2023-01-23T08:30:15.623" v="262" actId="478"/>
          <ac:spMkLst>
            <pc:docMk/>
            <pc:sldMk cId="2372900362" sldId="310"/>
            <ac:spMk id="67" creationId="{09A7EF42-2AD5-01C3-C79E-269C3D10A0D0}"/>
          </ac:spMkLst>
        </pc:spChg>
        <pc:spChg chg="mod">
          <ac:chgData name="Jingwen Luo" userId="b887cc93-e7f7-43c8-af9a-066f9b1a84df" providerId="ADAL" clId="{F9AF4052-D2DB-3D4A-9A8F-1101CB3FCB1E}" dt="2023-01-25T01:45:53.380" v="2373" actId="1035"/>
          <ac:spMkLst>
            <pc:docMk/>
            <pc:sldMk cId="2372900362" sldId="310"/>
            <ac:spMk id="69" creationId="{6EB6155D-1367-FB8F-6EFB-F64DDAACE789}"/>
          </ac:spMkLst>
        </pc:spChg>
        <pc:graphicFrameChg chg="mod">
          <ac:chgData name="Jingwen Luo" userId="b887cc93-e7f7-43c8-af9a-066f9b1a84df" providerId="ADAL" clId="{F9AF4052-D2DB-3D4A-9A8F-1101CB3FCB1E}" dt="2023-01-23T11:12:34.744" v="311"/>
          <ac:graphicFrameMkLst>
            <pc:docMk/>
            <pc:sldMk cId="2372900362" sldId="310"/>
            <ac:graphicFrameMk id="4" creationId="{F23683BD-33EF-DE2F-AB97-9740A8FD6BA7}"/>
          </ac:graphicFrameMkLst>
        </pc:graphicFrameChg>
        <pc:picChg chg="add del mod">
          <ac:chgData name="Jingwen Luo" userId="b887cc93-e7f7-43c8-af9a-066f9b1a84df" providerId="ADAL" clId="{F9AF4052-D2DB-3D4A-9A8F-1101CB3FCB1E}" dt="2023-01-24T15:26:03.992" v="2323" actId="478"/>
          <ac:picMkLst>
            <pc:docMk/>
            <pc:sldMk cId="2372900362" sldId="310"/>
            <ac:picMk id="58" creationId="{43C22A38-CB6E-BF9E-A07D-3E033EBD5080}"/>
          </ac:picMkLst>
        </pc:picChg>
        <pc:picChg chg="add mod">
          <ac:chgData name="Jingwen Luo" userId="b887cc93-e7f7-43c8-af9a-066f9b1a84df" providerId="ADAL" clId="{F9AF4052-D2DB-3D4A-9A8F-1101CB3FCB1E}" dt="2023-01-24T15:26:05.135" v="2325"/>
          <ac:picMkLst>
            <pc:docMk/>
            <pc:sldMk cId="2372900362" sldId="310"/>
            <ac:picMk id="60" creationId="{CF8CA1E6-5F18-2631-2046-CBB76F1FE4FD}"/>
          </ac:picMkLst>
        </pc:pic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7" creationId="{85186D05-EBD4-451D-F9D3-69A460898596}"/>
          </ac:cxnSpMkLst>
        </pc:cxnChg>
        <pc:cxnChg chg="mod">
          <ac:chgData name="Jingwen Luo" userId="b887cc93-e7f7-43c8-af9a-066f9b1a84df" providerId="ADAL" clId="{F9AF4052-D2DB-3D4A-9A8F-1101CB3FCB1E}" dt="2023-01-25T01:45:53.380" v="2373" actId="1035"/>
          <ac:cxnSpMkLst>
            <pc:docMk/>
            <pc:sldMk cId="2372900362" sldId="310"/>
            <ac:cxnSpMk id="9" creationId="{EE4644C0-F706-53E0-C060-3F803AF9C4B0}"/>
          </ac:cxnSpMkLst>
        </pc:cxnChg>
        <pc:cxnChg chg="mod">
          <ac:chgData name="Jingwen Luo" userId="b887cc93-e7f7-43c8-af9a-066f9b1a84df" providerId="ADAL" clId="{F9AF4052-D2DB-3D4A-9A8F-1101CB3FCB1E}" dt="2023-01-25T01:45:53.380" v="2373" actId="1035"/>
          <ac:cxnSpMkLst>
            <pc:docMk/>
            <pc:sldMk cId="2372900362" sldId="310"/>
            <ac:cxnSpMk id="10" creationId="{6720E99F-0782-E680-5D6E-04A3BF24E94A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14" creationId="{7C295A37-4A50-D16D-63F8-C5DB9CD8D0DE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15" creationId="{E3CDC822-7D7B-7CA0-AF3E-4988D88A90DC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18" creationId="{76C4372D-49AD-9986-6C39-D9068153B85D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20" creationId="{8A192189-A8D1-1FC2-EB3B-EB625AE7FB6A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21" creationId="{26DDED5F-4CB5-CB8A-1F85-FA5263AB00B5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27" creationId="{CE085A7E-62DF-5AA7-CF07-7559D499442C}"/>
          </ac:cxnSpMkLst>
        </pc:cxnChg>
        <pc:cxnChg chg="mod">
          <ac:chgData name="Jingwen Luo" userId="b887cc93-e7f7-43c8-af9a-066f9b1a84df" providerId="ADAL" clId="{F9AF4052-D2DB-3D4A-9A8F-1101CB3FCB1E}" dt="2023-01-23T16:00:48.918" v="1306" actId="14100"/>
          <ac:cxnSpMkLst>
            <pc:docMk/>
            <pc:sldMk cId="2372900362" sldId="310"/>
            <ac:cxnSpMk id="31" creationId="{E5FA88C2-37A8-E99F-E416-79CA280285A9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36" creationId="{1EC38BA0-594E-24C5-2575-94D8319560DD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40" creationId="{683B079C-6547-C366-0B78-60A4C4588BE1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42" creationId="{08F27D69-D667-CC5F-0E77-38542E5D19DF}"/>
          </ac:cxnSpMkLst>
        </pc:cxnChg>
        <pc:cxnChg chg="mod">
          <ac:chgData name="Jingwen Luo" userId="b887cc93-e7f7-43c8-af9a-066f9b1a84df" providerId="ADAL" clId="{F9AF4052-D2DB-3D4A-9A8F-1101CB3FCB1E}" dt="2023-01-23T08:36:59.801" v="267" actId="1076"/>
          <ac:cxnSpMkLst>
            <pc:docMk/>
            <pc:sldMk cId="2372900362" sldId="310"/>
            <ac:cxnSpMk id="44" creationId="{70DAA81E-424A-A4DE-C496-4FB1A2CDE3CC}"/>
          </ac:cxnSpMkLst>
        </pc:cxnChg>
        <pc:cxnChg chg="mod">
          <ac:chgData name="Jingwen Luo" userId="b887cc93-e7f7-43c8-af9a-066f9b1a84df" providerId="ADAL" clId="{F9AF4052-D2DB-3D4A-9A8F-1101CB3FCB1E}" dt="2023-01-25T01:45:53.380" v="2373" actId="1035"/>
          <ac:cxnSpMkLst>
            <pc:docMk/>
            <pc:sldMk cId="2372900362" sldId="310"/>
            <ac:cxnSpMk id="57" creationId="{0249D610-C78E-9D19-4F51-1F7DE046AB91}"/>
          </ac:cxnSpMkLst>
        </pc:cxnChg>
      </pc:sldChg>
      <pc:sldChg chg="addSp delSp modSp mod">
        <pc:chgData name="Jingwen Luo" userId="b887cc93-e7f7-43c8-af9a-066f9b1a84df" providerId="ADAL" clId="{F9AF4052-D2DB-3D4A-9A8F-1101CB3FCB1E}" dt="2023-01-24T15:25:47.372" v="2313"/>
        <pc:sldMkLst>
          <pc:docMk/>
          <pc:sldMk cId="1039086351" sldId="311"/>
        </pc:sldMkLst>
        <pc:spChg chg="add del mod">
          <ac:chgData name="Jingwen Luo" userId="b887cc93-e7f7-43c8-af9a-066f9b1a84df" providerId="ADAL" clId="{F9AF4052-D2DB-3D4A-9A8F-1101CB3FCB1E}" dt="2023-01-24T15:25:46.971" v="2312" actId="478"/>
          <ac:spMkLst>
            <pc:docMk/>
            <pc:sldMk cId="1039086351" sldId="311"/>
            <ac:spMk id="2" creationId="{825CACA5-8528-9200-C16C-0EC428264832}"/>
          </ac:spMkLst>
        </pc:spChg>
        <pc:spChg chg="add mod">
          <ac:chgData name="Jingwen Luo" userId="b887cc93-e7f7-43c8-af9a-066f9b1a84df" providerId="ADAL" clId="{F9AF4052-D2DB-3D4A-9A8F-1101CB3FCB1E}" dt="2023-01-24T15:25:47.372" v="2313"/>
          <ac:spMkLst>
            <pc:docMk/>
            <pc:sldMk cId="1039086351" sldId="311"/>
            <ac:spMk id="4" creationId="{0E93EED2-B0F2-A4C3-E69B-D05630345C00}"/>
          </ac:spMkLst>
        </pc:spChg>
        <pc:spChg chg="mod">
          <ac:chgData name="Jingwen Luo" userId="b887cc93-e7f7-43c8-af9a-066f9b1a84df" providerId="ADAL" clId="{F9AF4052-D2DB-3D4A-9A8F-1101CB3FCB1E}" dt="2023-01-24T08:33:28.867" v="1763" actId="20577"/>
          <ac:spMkLst>
            <pc:docMk/>
            <pc:sldMk cId="1039086351" sldId="311"/>
            <ac:spMk id="11" creationId="{CA834203-7748-5BB3-EAB4-4D2E2809DFC4}"/>
          </ac:spMkLst>
        </pc:spChg>
        <pc:picChg chg="add del mod">
          <ac:chgData name="Jingwen Luo" userId="b887cc93-e7f7-43c8-af9a-066f9b1a84df" providerId="ADAL" clId="{F9AF4052-D2DB-3D4A-9A8F-1101CB3FCB1E}" dt="2023-01-24T15:25:46.230" v="2311" actId="478"/>
          <ac:picMkLst>
            <pc:docMk/>
            <pc:sldMk cId="1039086351" sldId="311"/>
            <ac:picMk id="3" creationId="{61D34EB8-B7D5-9FFB-4111-6408DEAFAF34}"/>
          </ac:picMkLst>
        </pc:picChg>
        <pc:picChg chg="add mod">
          <ac:chgData name="Jingwen Luo" userId="b887cc93-e7f7-43c8-af9a-066f9b1a84df" providerId="ADAL" clId="{F9AF4052-D2DB-3D4A-9A8F-1101CB3FCB1E}" dt="2023-01-24T15:25:47.372" v="2313"/>
          <ac:picMkLst>
            <pc:docMk/>
            <pc:sldMk cId="1039086351" sldId="311"/>
            <ac:picMk id="5" creationId="{A5748484-77D4-B3F9-3FFE-2C68735F78D6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4T15:25:56.360" v="2319"/>
        <pc:sldMkLst>
          <pc:docMk/>
          <pc:sldMk cId="963997279" sldId="317"/>
        </pc:sldMkLst>
        <pc:spChg chg="mod">
          <ac:chgData name="Jingwen Luo" userId="b887cc93-e7f7-43c8-af9a-066f9b1a84df" providerId="ADAL" clId="{F9AF4052-D2DB-3D4A-9A8F-1101CB3FCB1E}" dt="2023-01-23T12:50:29.043" v="651" actId="114"/>
          <ac:spMkLst>
            <pc:docMk/>
            <pc:sldMk cId="963997279" sldId="317"/>
            <ac:spMk id="8" creationId="{74D4BB54-5DA3-CA8E-01E7-2CFF5BCC1FB5}"/>
          </ac:spMkLst>
        </pc:spChg>
        <pc:spChg chg="mod">
          <ac:chgData name="Jingwen Luo" userId="b887cc93-e7f7-43c8-af9a-066f9b1a84df" providerId="ADAL" clId="{F9AF4052-D2DB-3D4A-9A8F-1101CB3FCB1E}" dt="2023-01-23T12:50:32.584" v="652" actId="114"/>
          <ac:spMkLst>
            <pc:docMk/>
            <pc:sldMk cId="963997279" sldId="317"/>
            <ac:spMk id="15" creationId="{13E81870-DD63-D90B-EEEE-EA1CEC6EE9CD}"/>
          </ac:spMkLst>
        </pc:spChg>
        <pc:spChg chg="mod">
          <ac:chgData name="Jingwen Luo" userId="b887cc93-e7f7-43c8-af9a-066f9b1a84df" providerId="ADAL" clId="{F9AF4052-D2DB-3D4A-9A8F-1101CB3FCB1E}" dt="2023-01-23T12:50:38.707" v="655" actId="114"/>
          <ac:spMkLst>
            <pc:docMk/>
            <pc:sldMk cId="963997279" sldId="317"/>
            <ac:spMk id="27" creationId="{19C8C1E2-A62E-E8B3-B8C3-DA1D74020730}"/>
          </ac:spMkLst>
        </pc:spChg>
        <pc:spChg chg="add del mod">
          <ac:chgData name="Jingwen Luo" userId="b887cc93-e7f7-43c8-af9a-066f9b1a84df" providerId="ADAL" clId="{F9AF4052-D2DB-3D4A-9A8F-1101CB3FCB1E}" dt="2023-01-24T15:25:55.948" v="2318" actId="478"/>
          <ac:spMkLst>
            <pc:docMk/>
            <pc:sldMk cId="963997279" sldId="317"/>
            <ac:spMk id="37" creationId="{47DE6E6E-76CF-9C3F-341C-1B96FC436B4A}"/>
          </ac:spMkLst>
        </pc:spChg>
        <pc:spChg chg="add mod">
          <ac:chgData name="Jingwen Luo" userId="b887cc93-e7f7-43c8-af9a-066f9b1a84df" providerId="ADAL" clId="{F9AF4052-D2DB-3D4A-9A8F-1101CB3FCB1E}" dt="2023-01-24T15:25:56.360" v="2319"/>
          <ac:spMkLst>
            <pc:docMk/>
            <pc:sldMk cId="963997279" sldId="317"/>
            <ac:spMk id="39" creationId="{A3343AB7-61AA-616B-9005-CC4263C840A7}"/>
          </ac:spMkLst>
        </pc:spChg>
        <pc:picChg chg="add del mod">
          <ac:chgData name="Jingwen Luo" userId="b887cc93-e7f7-43c8-af9a-066f9b1a84df" providerId="ADAL" clId="{F9AF4052-D2DB-3D4A-9A8F-1101CB3FCB1E}" dt="2023-01-24T15:25:55.230" v="2317" actId="478"/>
          <ac:picMkLst>
            <pc:docMk/>
            <pc:sldMk cId="963997279" sldId="317"/>
            <ac:picMk id="38" creationId="{6356953C-9CE8-FBC8-7974-667DD05DD8E3}"/>
          </ac:picMkLst>
        </pc:picChg>
        <pc:picChg chg="add mod">
          <ac:chgData name="Jingwen Luo" userId="b887cc93-e7f7-43c8-af9a-066f9b1a84df" providerId="ADAL" clId="{F9AF4052-D2DB-3D4A-9A8F-1101CB3FCB1E}" dt="2023-01-24T15:25:56.360" v="2319"/>
          <ac:picMkLst>
            <pc:docMk/>
            <pc:sldMk cId="963997279" sldId="317"/>
            <ac:picMk id="40" creationId="{731E207D-9C2E-A52C-B566-009A06126007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4T15:25:24.354" v="2301"/>
        <pc:sldMkLst>
          <pc:docMk/>
          <pc:sldMk cId="777033562" sldId="318"/>
        </pc:sldMkLst>
        <pc:spChg chg="del">
          <ac:chgData name="Jingwen Luo" userId="b887cc93-e7f7-43c8-af9a-066f9b1a84df" providerId="ADAL" clId="{F9AF4052-D2DB-3D4A-9A8F-1101CB3FCB1E}" dt="2023-01-24T00:03:22.828" v="1311" actId="478"/>
          <ac:spMkLst>
            <pc:docMk/>
            <pc:sldMk cId="777033562" sldId="318"/>
            <ac:spMk id="21" creationId="{DFFFAA30-EE13-ECBD-8E30-2024AEDBB4FF}"/>
          </ac:spMkLst>
        </pc:spChg>
        <pc:spChg chg="add mod">
          <ac:chgData name="Jingwen Luo" userId="b887cc93-e7f7-43c8-af9a-066f9b1a84df" providerId="ADAL" clId="{F9AF4052-D2DB-3D4A-9A8F-1101CB3FCB1E}" dt="2023-01-24T00:03:23.403" v="1312"/>
          <ac:spMkLst>
            <pc:docMk/>
            <pc:sldMk cId="777033562" sldId="318"/>
            <ac:spMk id="22" creationId="{4E9333CD-1A75-E098-C160-D221B891FCBB}"/>
          </ac:spMkLst>
        </pc:spChg>
        <pc:spChg chg="add mod">
          <ac:chgData name="Jingwen Luo" userId="b887cc93-e7f7-43c8-af9a-066f9b1a84df" providerId="ADAL" clId="{F9AF4052-D2DB-3D4A-9A8F-1101CB3FCB1E}" dt="2023-01-24T14:25:01.147" v="1935"/>
          <ac:spMkLst>
            <pc:docMk/>
            <pc:sldMk cId="777033562" sldId="318"/>
            <ac:spMk id="24" creationId="{394B2D19-CB51-C3AC-5406-AAA5443D6EAD}"/>
          </ac:spMkLst>
        </pc:spChg>
        <pc:spChg chg="add del mod">
          <ac:chgData name="Jingwen Luo" userId="b887cc93-e7f7-43c8-af9a-066f9b1a84df" providerId="ADAL" clId="{F9AF4052-D2DB-3D4A-9A8F-1101CB3FCB1E}" dt="2023-01-24T15:25:23.738" v="2300" actId="478"/>
          <ac:spMkLst>
            <pc:docMk/>
            <pc:sldMk cId="777033562" sldId="318"/>
            <ac:spMk id="25" creationId="{5E0F4C2E-A3B0-47C7-95EA-70F6506D650D}"/>
          </ac:spMkLst>
        </pc:spChg>
        <pc:spChg chg="add mod">
          <ac:chgData name="Jingwen Luo" userId="b887cc93-e7f7-43c8-af9a-066f9b1a84df" providerId="ADAL" clId="{F9AF4052-D2DB-3D4A-9A8F-1101CB3FCB1E}" dt="2023-01-24T15:25:24.354" v="2301"/>
          <ac:spMkLst>
            <pc:docMk/>
            <pc:sldMk cId="777033562" sldId="318"/>
            <ac:spMk id="27" creationId="{23BC6BB2-798F-8DB6-8433-859EE6D7D84F}"/>
          </ac:spMkLst>
        </pc:spChg>
        <pc:spChg chg="del">
          <ac:chgData name="Jingwen Luo" userId="b887cc93-e7f7-43c8-af9a-066f9b1a84df" providerId="ADAL" clId="{F9AF4052-D2DB-3D4A-9A8F-1101CB3FCB1E}" dt="2023-01-24T14:25:00.270" v="1934" actId="478"/>
          <ac:spMkLst>
            <pc:docMk/>
            <pc:sldMk cId="777033562" sldId="318"/>
            <ac:spMk id="84" creationId="{93527A79-211A-F274-4CB8-D842470AC933}"/>
          </ac:spMkLst>
        </pc:spChg>
        <pc:picChg chg="add mod">
          <ac:chgData name="Jingwen Luo" userId="b887cc93-e7f7-43c8-af9a-066f9b1a84df" providerId="ADAL" clId="{F9AF4052-D2DB-3D4A-9A8F-1101CB3FCB1E}" dt="2023-01-24T14:25:01.147" v="1935"/>
          <ac:picMkLst>
            <pc:docMk/>
            <pc:sldMk cId="777033562" sldId="318"/>
            <ac:picMk id="23" creationId="{7BDA8750-1888-CDB5-3E7D-9334D27FF5D9}"/>
          </ac:picMkLst>
        </pc:picChg>
        <pc:picChg chg="add del mod">
          <ac:chgData name="Jingwen Luo" userId="b887cc93-e7f7-43c8-af9a-066f9b1a84df" providerId="ADAL" clId="{F9AF4052-D2DB-3D4A-9A8F-1101CB3FCB1E}" dt="2023-01-24T15:25:22.941" v="2299" actId="478"/>
          <ac:picMkLst>
            <pc:docMk/>
            <pc:sldMk cId="777033562" sldId="318"/>
            <ac:picMk id="26" creationId="{E4613F8A-7D7A-D948-D509-AD63C50A3ED7}"/>
          </ac:picMkLst>
        </pc:picChg>
        <pc:picChg chg="add mod">
          <ac:chgData name="Jingwen Luo" userId="b887cc93-e7f7-43c8-af9a-066f9b1a84df" providerId="ADAL" clId="{F9AF4052-D2DB-3D4A-9A8F-1101CB3FCB1E}" dt="2023-01-24T15:25:24.354" v="2301"/>
          <ac:picMkLst>
            <pc:docMk/>
            <pc:sldMk cId="777033562" sldId="318"/>
            <ac:picMk id="28" creationId="{3A2DAB16-9F09-3CF0-6D83-0B4DE963389F}"/>
          </ac:picMkLst>
        </pc:picChg>
      </pc:sldChg>
      <pc:sldChg chg="addSp delSp modSp mod modTransition">
        <pc:chgData name="Jingwen Luo" userId="b887cc93-e7f7-43c8-af9a-066f9b1a84df" providerId="ADAL" clId="{F9AF4052-D2DB-3D4A-9A8F-1101CB3FCB1E}" dt="2023-01-25T02:40:42.808" v="2467" actId="20577"/>
        <pc:sldMkLst>
          <pc:docMk/>
          <pc:sldMk cId="2199183190" sldId="319"/>
        </pc:sldMkLst>
        <pc:spChg chg="mod">
          <ac:chgData name="Jingwen Luo" userId="b887cc93-e7f7-43c8-af9a-066f9b1a84df" providerId="ADAL" clId="{F9AF4052-D2DB-3D4A-9A8F-1101CB3FCB1E}" dt="2023-01-24T06:29:57.459" v="1710" actId="1038"/>
          <ac:spMkLst>
            <pc:docMk/>
            <pc:sldMk cId="2199183190" sldId="319"/>
            <ac:spMk id="15" creationId="{652D3D29-EB6B-29B6-1AAE-EF7E12E37CF3}"/>
          </ac:spMkLst>
        </pc:spChg>
        <pc:spChg chg="mod">
          <ac:chgData name="Jingwen Luo" userId="b887cc93-e7f7-43c8-af9a-066f9b1a84df" providerId="ADAL" clId="{F9AF4052-D2DB-3D4A-9A8F-1101CB3FCB1E}" dt="2023-01-24T14:30:12.177" v="1988" actId="14100"/>
          <ac:spMkLst>
            <pc:docMk/>
            <pc:sldMk cId="2199183190" sldId="319"/>
            <ac:spMk id="16" creationId="{953FA917-C58F-47FE-FE5C-A92061D6A3E7}"/>
          </ac:spMkLst>
        </pc:spChg>
        <pc:spChg chg="mod">
          <ac:chgData name="Jingwen Luo" userId="b887cc93-e7f7-43c8-af9a-066f9b1a84df" providerId="ADAL" clId="{F9AF4052-D2DB-3D4A-9A8F-1101CB3FCB1E}" dt="2023-01-24T06:30:11.669" v="1718" actId="1035"/>
          <ac:spMkLst>
            <pc:docMk/>
            <pc:sldMk cId="2199183190" sldId="319"/>
            <ac:spMk id="17" creationId="{589BB54B-D84A-909E-BEEB-2503601C8AC3}"/>
          </ac:spMkLst>
        </pc:spChg>
        <pc:spChg chg="add del mod">
          <ac:chgData name="Jingwen Luo" userId="b887cc93-e7f7-43c8-af9a-066f9b1a84df" providerId="ADAL" clId="{F9AF4052-D2DB-3D4A-9A8F-1101CB3FCB1E}" dt="2023-01-24T15:24:53.655" v="2291" actId="478"/>
          <ac:spMkLst>
            <pc:docMk/>
            <pc:sldMk cId="2199183190" sldId="319"/>
            <ac:spMk id="21" creationId="{86F53713-31CF-24A5-BC6C-FBFB2F325DB2}"/>
          </ac:spMkLst>
        </pc:spChg>
        <pc:spChg chg="add mod">
          <ac:chgData name="Jingwen Luo" userId="b887cc93-e7f7-43c8-af9a-066f9b1a84df" providerId="ADAL" clId="{F9AF4052-D2DB-3D4A-9A8F-1101CB3FCB1E}" dt="2023-01-24T15:24:54.578" v="2292"/>
          <ac:spMkLst>
            <pc:docMk/>
            <pc:sldMk cId="2199183190" sldId="319"/>
            <ac:spMk id="23" creationId="{82D78D74-A244-F0D6-5D32-867D7BC039DA}"/>
          </ac:spMkLst>
        </pc:spChg>
        <pc:graphicFrameChg chg="mod">
          <ac:chgData name="Jingwen Luo" userId="b887cc93-e7f7-43c8-af9a-066f9b1a84df" providerId="ADAL" clId="{F9AF4052-D2DB-3D4A-9A8F-1101CB3FCB1E}" dt="2023-01-25T02:38:59.999" v="2443" actId="20577"/>
          <ac:graphicFrameMkLst>
            <pc:docMk/>
            <pc:sldMk cId="2199183190" sldId="319"/>
            <ac:graphicFrameMk id="12" creationId="{A23F35C3-8BB7-2774-F944-59218399145F}"/>
          </ac:graphicFrameMkLst>
        </pc:graphicFrameChg>
        <pc:graphicFrameChg chg="mod">
          <ac:chgData name="Jingwen Luo" userId="b887cc93-e7f7-43c8-af9a-066f9b1a84df" providerId="ADAL" clId="{F9AF4052-D2DB-3D4A-9A8F-1101CB3FCB1E}" dt="2023-01-25T02:40:21.852" v="2460" actId="20577"/>
          <ac:graphicFrameMkLst>
            <pc:docMk/>
            <pc:sldMk cId="2199183190" sldId="319"/>
            <ac:graphicFrameMk id="13" creationId="{D4DEC44D-DCF4-7CAB-BAF9-A67A77A69083}"/>
          </ac:graphicFrameMkLst>
        </pc:graphicFrameChg>
        <pc:graphicFrameChg chg="mod">
          <ac:chgData name="Jingwen Luo" userId="b887cc93-e7f7-43c8-af9a-066f9b1a84df" providerId="ADAL" clId="{F9AF4052-D2DB-3D4A-9A8F-1101CB3FCB1E}" dt="2023-01-25T02:40:42.808" v="2467" actId="20577"/>
          <ac:graphicFrameMkLst>
            <pc:docMk/>
            <pc:sldMk cId="2199183190" sldId="319"/>
            <ac:graphicFrameMk id="14" creationId="{BA33D4EB-D849-3FA7-E4F3-EC9345F3085C}"/>
          </ac:graphicFrameMkLst>
        </pc:graphicFrameChg>
        <pc:picChg chg="add del mod">
          <ac:chgData name="Jingwen Luo" userId="b887cc93-e7f7-43c8-af9a-066f9b1a84df" providerId="ADAL" clId="{F9AF4052-D2DB-3D4A-9A8F-1101CB3FCB1E}" dt="2023-01-24T06:30:43.555" v="1725" actId="478"/>
          <ac:picMkLst>
            <pc:docMk/>
            <pc:sldMk cId="2199183190" sldId="319"/>
            <ac:picMk id="2" creationId="{43162D8A-775C-9339-BB47-C78125CD1F1E}"/>
          </ac:picMkLst>
        </pc:picChg>
        <pc:picChg chg="add mod">
          <ac:chgData name="Jingwen Luo" userId="b887cc93-e7f7-43c8-af9a-066f9b1a84df" providerId="ADAL" clId="{F9AF4052-D2DB-3D4A-9A8F-1101CB3FCB1E}" dt="2023-01-24T14:26:59.213" v="1950" actId="1076"/>
          <ac:picMkLst>
            <pc:docMk/>
            <pc:sldMk cId="2199183190" sldId="319"/>
            <ac:picMk id="3" creationId="{82ECA904-96BE-5B26-07E0-A4E485746C01}"/>
          </ac:picMkLst>
        </pc:picChg>
        <pc:picChg chg="add mod">
          <ac:chgData name="Jingwen Luo" userId="b887cc93-e7f7-43c8-af9a-066f9b1a84df" providerId="ADAL" clId="{F9AF4052-D2DB-3D4A-9A8F-1101CB3FCB1E}" dt="2023-01-24T14:27:09.575" v="1957" actId="1035"/>
          <ac:picMkLst>
            <pc:docMk/>
            <pc:sldMk cId="2199183190" sldId="319"/>
            <ac:picMk id="4" creationId="{43E692D8-D767-5668-F4E2-72E52AC2DC33}"/>
          </ac:picMkLst>
        </pc:picChg>
        <pc:picChg chg="add mod">
          <ac:chgData name="Jingwen Luo" userId="b887cc93-e7f7-43c8-af9a-066f9b1a84df" providerId="ADAL" clId="{F9AF4052-D2DB-3D4A-9A8F-1101CB3FCB1E}" dt="2023-01-24T14:28:02.293" v="1968"/>
          <ac:picMkLst>
            <pc:docMk/>
            <pc:sldMk cId="2199183190" sldId="319"/>
            <ac:picMk id="5" creationId="{1573484F-F74B-5CD5-F492-61F02DBB4600}"/>
          </ac:picMkLst>
        </pc:picChg>
        <pc:picChg chg="add mod">
          <ac:chgData name="Jingwen Luo" userId="b887cc93-e7f7-43c8-af9a-066f9b1a84df" providerId="ADAL" clId="{F9AF4052-D2DB-3D4A-9A8F-1101CB3FCB1E}" dt="2023-01-25T01:48:34.732" v="2374" actId="1076"/>
          <ac:picMkLst>
            <pc:docMk/>
            <pc:sldMk cId="2199183190" sldId="319"/>
            <ac:picMk id="6" creationId="{EE9BDEFA-847D-C5FF-CBAB-59211C829B51}"/>
          </ac:picMkLst>
        </pc:picChg>
        <pc:picChg chg="add mod">
          <ac:chgData name="Jingwen Luo" userId="b887cc93-e7f7-43c8-af9a-066f9b1a84df" providerId="ADAL" clId="{F9AF4052-D2DB-3D4A-9A8F-1101CB3FCB1E}" dt="2023-01-24T14:30:22.202" v="1994" actId="1038"/>
          <ac:picMkLst>
            <pc:docMk/>
            <pc:sldMk cId="2199183190" sldId="319"/>
            <ac:picMk id="7" creationId="{1477FC61-8280-C90E-829A-DE7EE47D6BC8}"/>
          </ac:picMkLst>
        </pc:picChg>
        <pc:picChg chg="add mod">
          <ac:chgData name="Jingwen Luo" userId="b887cc93-e7f7-43c8-af9a-066f9b1a84df" providerId="ADAL" clId="{F9AF4052-D2DB-3D4A-9A8F-1101CB3FCB1E}" dt="2023-01-25T01:48:38.052" v="2375" actId="1076"/>
          <ac:picMkLst>
            <pc:docMk/>
            <pc:sldMk cId="2199183190" sldId="319"/>
            <ac:picMk id="8" creationId="{D6FBD317-BF93-309B-2554-0DDC0B26155B}"/>
          </ac:picMkLst>
        </pc:picChg>
        <pc:picChg chg="add mod">
          <ac:chgData name="Jingwen Luo" userId="b887cc93-e7f7-43c8-af9a-066f9b1a84df" providerId="ADAL" clId="{F9AF4052-D2DB-3D4A-9A8F-1101CB3FCB1E}" dt="2023-01-24T14:29:20.703" v="1980" actId="1076"/>
          <ac:picMkLst>
            <pc:docMk/>
            <pc:sldMk cId="2199183190" sldId="319"/>
            <ac:picMk id="10" creationId="{165FD9ED-D928-2B40-1241-7E11682A764E}"/>
          </ac:picMkLst>
        </pc:picChg>
        <pc:picChg chg="add mod">
          <ac:chgData name="Jingwen Luo" userId="b887cc93-e7f7-43c8-af9a-066f9b1a84df" providerId="ADAL" clId="{F9AF4052-D2DB-3D4A-9A8F-1101CB3FCB1E}" dt="2023-01-24T14:29:30.886" v="1983"/>
          <ac:picMkLst>
            <pc:docMk/>
            <pc:sldMk cId="2199183190" sldId="319"/>
            <ac:picMk id="11" creationId="{9C1EC112-452D-5B9C-47AB-6C6E992C9470}"/>
          </ac:picMkLst>
        </pc:picChg>
        <pc:picChg chg="add mod">
          <ac:chgData name="Jingwen Luo" userId="b887cc93-e7f7-43c8-af9a-066f9b1a84df" providerId="ADAL" clId="{F9AF4052-D2DB-3D4A-9A8F-1101CB3FCB1E}" dt="2023-01-24T14:29:43.904" v="1986"/>
          <ac:picMkLst>
            <pc:docMk/>
            <pc:sldMk cId="2199183190" sldId="319"/>
            <ac:picMk id="18" creationId="{F639AD19-B160-6D5B-C853-210BB82F797F}"/>
          </ac:picMkLst>
        </pc:picChg>
        <pc:picChg chg="add del mod">
          <ac:chgData name="Jingwen Luo" userId="b887cc93-e7f7-43c8-af9a-066f9b1a84df" providerId="ADAL" clId="{F9AF4052-D2DB-3D4A-9A8F-1101CB3FCB1E}" dt="2023-01-24T15:22:22.029" v="2237" actId="478"/>
          <ac:picMkLst>
            <pc:docMk/>
            <pc:sldMk cId="2199183190" sldId="319"/>
            <ac:picMk id="20" creationId="{2330C4EB-194F-46DA-B24E-2B1AC9394ABE}"/>
          </ac:picMkLst>
        </pc:picChg>
        <pc:picChg chg="add del mod">
          <ac:chgData name="Jingwen Luo" userId="b887cc93-e7f7-43c8-af9a-066f9b1a84df" providerId="ADAL" clId="{F9AF4052-D2DB-3D4A-9A8F-1101CB3FCB1E}" dt="2023-01-24T15:24:52.835" v="2290" actId="478"/>
          <ac:picMkLst>
            <pc:docMk/>
            <pc:sldMk cId="2199183190" sldId="319"/>
            <ac:picMk id="22" creationId="{DD76A949-09F9-CFE0-8344-267A22E87B4D}"/>
          </ac:picMkLst>
        </pc:picChg>
        <pc:picChg chg="add mod">
          <ac:chgData name="Jingwen Luo" userId="b887cc93-e7f7-43c8-af9a-066f9b1a84df" providerId="ADAL" clId="{F9AF4052-D2DB-3D4A-9A8F-1101CB3FCB1E}" dt="2023-01-24T15:24:54.578" v="2292"/>
          <ac:picMkLst>
            <pc:docMk/>
            <pc:sldMk cId="2199183190" sldId="319"/>
            <ac:picMk id="24" creationId="{7F81BFBE-EF9F-6A33-11F0-1FFCEDEFE18A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5T02:48:56.507" v="2469" actId="1076"/>
        <pc:sldMkLst>
          <pc:docMk/>
          <pc:sldMk cId="3923068010" sldId="320"/>
        </pc:sldMkLst>
        <pc:spChg chg="mod">
          <ac:chgData name="Jingwen Luo" userId="b887cc93-e7f7-43c8-af9a-066f9b1a84df" providerId="ADAL" clId="{F9AF4052-D2DB-3D4A-9A8F-1101CB3FCB1E}" dt="2023-01-23T15:59:05.603" v="1284" actId="14100"/>
          <ac:spMkLst>
            <pc:docMk/>
            <pc:sldMk cId="3923068010" sldId="320"/>
            <ac:spMk id="4" creationId="{2FC1970E-1401-2F39-0F83-4FEBB3CE4152}"/>
          </ac:spMkLst>
        </pc:spChg>
        <pc:spChg chg="add mod">
          <ac:chgData name="Jingwen Luo" userId="b887cc93-e7f7-43c8-af9a-066f9b1a84df" providerId="ADAL" clId="{F9AF4052-D2DB-3D4A-9A8F-1101CB3FCB1E}" dt="2023-01-24T00:28:10.032" v="1326" actId="207"/>
          <ac:spMkLst>
            <pc:docMk/>
            <pc:sldMk cId="3923068010" sldId="320"/>
            <ac:spMk id="5" creationId="{C85BDD3E-E5F0-9F32-EE4D-722B6097F071}"/>
          </ac:spMkLst>
        </pc:spChg>
        <pc:spChg chg="mod">
          <ac:chgData name="Jingwen Luo" userId="b887cc93-e7f7-43c8-af9a-066f9b1a84df" providerId="ADAL" clId="{F9AF4052-D2DB-3D4A-9A8F-1101CB3FCB1E}" dt="2023-01-24T14:33:10.334" v="2028" actId="14100"/>
          <ac:spMkLst>
            <pc:docMk/>
            <pc:sldMk cId="3923068010" sldId="320"/>
            <ac:spMk id="7" creationId="{7E9A25DB-BE3F-1959-161E-A27DBBD095EA}"/>
          </ac:spMkLst>
        </pc:spChg>
        <pc:spChg chg="mod">
          <ac:chgData name="Jingwen Luo" userId="b887cc93-e7f7-43c8-af9a-066f9b1a84df" providerId="ADAL" clId="{F9AF4052-D2DB-3D4A-9A8F-1101CB3FCB1E}" dt="2023-01-25T02:44:59.788" v="2468" actId="1037"/>
          <ac:spMkLst>
            <pc:docMk/>
            <pc:sldMk cId="3923068010" sldId="320"/>
            <ac:spMk id="8" creationId="{A08B7FA0-19D9-65FD-0666-606465993EFC}"/>
          </ac:spMkLst>
        </pc:spChg>
        <pc:spChg chg="mod">
          <ac:chgData name="Jingwen Luo" userId="b887cc93-e7f7-43c8-af9a-066f9b1a84df" providerId="ADAL" clId="{F9AF4052-D2DB-3D4A-9A8F-1101CB3FCB1E}" dt="2023-01-23T15:58:45.493" v="1272" actId="1035"/>
          <ac:spMkLst>
            <pc:docMk/>
            <pc:sldMk cId="3923068010" sldId="320"/>
            <ac:spMk id="10" creationId="{F7F055C0-1EB8-6FD0-448E-38CA9C920BBF}"/>
          </ac:spMkLst>
        </pc:spChg>
        <pc:spChg chg="mod">
          <ac:chgData name="Jingwen Luo" userId="b887cc93-e7f7-43c8-af9a-066f9b1a84df" providerId="ADAL" clId="{F9AF4052-D2DB-3D4A-9A8F-1101CB3FCB1E}" dt="2023-01-23T15:59:22.673" v="1288" actId="14100"/>
          <ac:spMkLst>
            <pc:docMk/>
            <pc:sldMk cId="3923068010" sldId="320"/>
            <ac:spMk id="11" creationId="{1C0E8AAD-3492-DAF8-314B-8E0D990DDD52}"/>
          </ac:spMkLst>
        </pc:spChg>
        <pc:spChg chg="mod">
          <ac:chgData name="Jingwen Luo" userId="b887cc93-e7f7-43c8-af9a-066f9b1a84df" providerId="ADAL" clId="{F9AF4052-D2DB-3D4A-9A8F-1101CB3FCB1E}" dt="2023-01-23T15:59:42.480" v="1294" actId="14100"/>
          <ac:spMkLst>
            <pc:docMk/>
            <pc:sldMk cId="3923068010" sldId="320"/>
            <ac:spMk id="12" creationId="{F9767C99-E087-60B1-0DA7-7821F4B7A986}"/>
          </ac:spMkLst>
        </pc:spChg>
        <pc:spChg chg="mod">
          <ac:chgData name="Jingwen Luo" userId="b887cc93-e7f7-43c8-af9a-066f9b1a84df" providerId="ADAL" clId="{F9AF4052-D2DB-3D4A-9A8F-1101CB3FCB1E}" dt="2023-01-23T15:59:14.251" v="1286" actId="14100"/>
          <ac:spMkLst>
            <pc:docMk/>
            <pc:sldMk cId="3923068010" sldId="320"/>
            <ac:spMk id="13" creationId="{A94CB603-C4AC-C77F-AB7D-F1C1D78C087C}"/>
          </ac:spMkLst>
        </pc:spChg>
        <pc:spChg chg="mod">
          <ac:chgData name="Jingwen Luo" userId="b887cc93-e7f7-43c8-af9a-066f9b1a84df" providerId="ADAL" clId="{F9AF4052-D2DB-3D4A-9A8F-1101CB3FCB1E}" dt="2023-01-23T15:59:36.565" v="1292" actId="14100"/>
          <ac:spMkLst>
            <pc:docMk/>
            <pc:sldMk cId="3923068010" sldId="320"/>
            <ac:spMk id="14" creationId="{CFD5B1F2-08E6-67DB-9EF0-F377323E5CBB}"/>
          </ac:spMkLst>
        </pc:spChg>
        <pc:spChg chg="mod">
          <ac:chgData name="Jingwen Luo" userId="b887cc93-e7f7-43c8-af9a-066f9b1a84df" providerId="ADAL" clId="{F9AF4052-D2DB-3D4A-9A8F-1101CB3FCB1E}" dt="2023-01-23T15:58:32.608" v="1269" actId="14100"/>
          <ac:spMkLst>
            <pc:docMk/>
            <pc:sldMk cId="3923068010" sldId="320"/>
            <ac:spMk id="15" creationId="{6CBC3946-044B-DDCE-8185-9B42D8D4170F}"/>
          </ac:spMkLst>
        </pc:spChg>
        <pc:spChg chg="mod">
          <ac:chgData name="Jingwen Luo" userId="b887cc93-e7f7-43c8-af9a-066f9b1a84df" providerId="ADAL" clId="{F9AF4052-D2DB-3D4A-9A8F-1101CB3FCB1E}" dt="2023-01-24T14:33:25.269" v="2039" actId="1037"/>
          <ac:spMkLst>
            <pc:docMk/>
            <pc:sldMk cId="3923068010" sldId="320"/>
            <ac:spMk id="16" creationId="{60F9C378-C20B-C616-8EE6-6C98A25EC55E}"/>
          </ac:spMkLst>
        </pc:spChg>
        <pc:spChg chg="add mod">
          <ac:chgData name="Jingwen Luo" userId="b887cc93-e7f7-43c8-af9a-066f9b1a84df" providerId="ADAL" clId="{F9AF4052-D2DB-3D4A-9A8F-1101CB3FCB1E}" dt="2023-01-24T00:30:20.007" v="1334" actId="2085"/>
          <ac:spMkLst>
            <pc:docMk/>
            <pc:sldMk cId="3923068010" sldId="320"/>
            <ac:spMk id="18" creationId="{30A58C6D-B443-D175-6DF8-4ECD61C4932A}"/>
          </ac:spMkLst>
        </pc:spChg>
        <pc:spChg chg="add mod">
          <ac:chgData name="Jingwen Luo" userId="b887cc93-e7f7-43c8-af9a-066f9b1a84df" providerId="ADAL" clId="{F9AF4052-D2DB-3D4A-9A8F-1101CB3FCB1E}" dt="2023-01-24T00:33:12.309" v="1345" actId="1076"/>
          <ac:spMkLst>
            <pc:docMk/>
            <pc:sldMk cId="3923068010" sldId="320"/>
            <ac:spMk id="19" creationId="{B731F11A-3CC8-DD80-7F09-0CCABADDA7A9}"/>
          </ac:spMkLst>
        </pc:spChg>
        <pc:spChg chg="add mod">
          <ac:chgData name="Jingwen Luo" userId="b887cc93-e7f7-43c8-af9a-066f9b1a84df" providerId="ADAL" clId="{F9AF4052-D2DB-3D4A-9A8F-1101CB3FCB1E}" dt="2023-01-24T00:33:38.855" v="1353" actId="1076"/>
          <ac:spMkLst>
            <pc:docMk/>
            <pc:sldMk cId="3923068010" sldId="320"/>
            <ac:spMk id="20" creationId="{A7CA0946-6262-3A05-D89E-65092D780B81}"/>
          </ac:spMkLst>
        </pc:spChg>
        <pc:spChg chg="add mod">
          <ac:chgData name="Jingwen Luo" userId="b887cc93-e7f7-43c8-af9a-066f9b1a84df" providerId="ADAL" clId="{F9AF4052-D2DB-3D4A-9A8F-1101CB3FCB1E}" dt="2023-01-24T00:33:50.044" v="1355" actId="1076"/>
          <ac:spMkLst>
            <pc:docMk/>
            <pc:sldMk cId="3923068010" sldId="320"/>
            <ac:spMk id="21" creationId="{0CC48604-4A5E-AFA4-FE5A-B0F850E85842}"/>
          </ac:spMkLst>
        </pc:spChg>
        <pc:spChg chg="add mod">
          <ac:chgData name="Jingwen Luo" userId="b887cc93-e7f7-43c8-af9a-066f9b1a84df" providerId="ADAL" clId="{F9AF4052-D2DB-3D4A-9A8F-1101CB3FCB1E}" dt="2023-01-24T00:34:24.024" v="1359"/>
          <ac:spMkLst>
            <pc:docMk/>
            <pc:sldMk cId="3923068010" sldId="320"/>
            <ac:spMk id="23" creationId="{66EAC619-1452-38C9-D3FD-809B021475B1}"/>
          </ac:spMkLst>
        </pc:spChg>
        <pc:spChg chg="add mod">
          <ac:chgData name="Jingwen Luo" userId="b887cc93-e7f7-43c8-af9a-066f9b1a84df" providerId="ADAL" clId="{F9AF4052-D2DB-3D4A-9A8F-1101CB3FCB1E}" dt="2023-01-24T00:53:10.022" v="1447" actId="14100"/>
          <ac:spMkLst>
            <pc:docMk/>
            <pc:sldMk cId="3923068010" sldId="320"/>
            <ac:spMk id="24" creationId="{46FB7924-EBE8-61D5-391E-7142E1D5B962}"/>
          </ac:spMkLst>
        </pc:spChg>
        <pc:spChg chg="add mod">
          <ac:chgData name="Jingwen Luo" userId="b887cc93-e7f7-43c8-af9a-066f9b1a84df" providerId="ADAL" clId="{F9AF4052-D2DB-3D4A-9A8F-1101CB3FCB1E}" dt="2023-01-24T00:35:02.466" v="1364" actId="1076"/>
          <ac:spMkLst>
            <pc:docMk/>
            <pc:sldMk cId="3923068010" sldId="320"/>
            <ac:spMk id="25" creationId="{D5949E1C-1281-BDA3-B618-69472679B5CA}"/>
          </ac:spMkLst>
        </pc:spChg>
        <pc:spChg chg="add mod">
          <ac:chgData name="Jingwen Luo" userId="b887cc93-e7f7-43c8-af9a-066f9b1a84df" providerId="ADAL" clId="{F9AF4052-D2DB-3D4A-9A8F-1101CB3FCB1E}" dt="2023-01-24T00:35:10.976" v="1366" actId="1076"/>
          <ac:spMkLst>
            <pc:docMk/>
            <pc:sldMk cId="3923068010" sldId="320"/>
            <ac:spMk id="26" creationId="{A3A8C6D5-3677-AA42-18D9-2D87D075E00E}"/>
          </ac:spMkLst>
        </pc:spChg>
        <pc:spChg chg="add mod">
          <ac:chgData name="Jingwen Luo" userId="b887cc93-e7f7-43c8-af9a-066f9b1a84df" providerId="ADAL" clId="{F9AF4052-D2DB-3D4A-9A8F-1101CB3FCB1E}" dt="2023-01-24T00:46:32.718" v="1415" actId="1036"/>
          <ac:spMkLst>
            <pc:docMk/>
            <pc:sldMk cId="3923068010" sldId="320"/>
            <ac:spMk id="27" creationId="{CBB3C499-6DA5-DA39-A79F-A2E1BA81F76A}"/>
          </ac:spMkLst>
        </pc:spChg>
        <pc:spChg chg="add mod">
          <ac:chgData name="Jingwen Luo" userId="b887cc93-e7f7-43c8-af9a-066f9b1a84df" providerId="ADAL" clId="{F9AF4052-D2DB-3D4A-9A8F-1101CB3FCB1E}" dt="2023-01-24T00:52:50.580" v="1446" actId="14100"/>
          <ac:spMkLst>
            <pc:docMk/>
            <pc:sldMk cId="3923068010" sldId="320"/>
            <ac:spMk id="28" creationId="{84E706A5-F968-0179-DD62-EC3E91F933BA}"/>
          </ac:spMkLst>
        </pc:spChg>
        <pc:spChg chg="add mod">
          <ac:chgData name="Jingwen Luo" userId="b887cc93-e7f7-43c8-af9a-066f9b1a84df" providerId="ADAL" clId="{F9AF4052-D2DB-3D4A-9A8F-1101CB3FCB1E}" dt="2023-01-25T02:48:56.507" v="2469" actId="1076"/>
          <ac:spMkLst>
            <pc:docMk/>
            <pc:sldMk cId="3923068010" sldId="320"/>
            <ac:spMk id="32" creationId="{E231C26F-2F6C-9EF1-A9D6-6C65640724ED}"/>
          </ac:spMkLst>
        </pc:spChg>
        <pc:spChg chg="add del mod">
          <ac:chgData name="Jingwen Luo" userId="b887cc93-e7f7-43c8-af9a-066f9b1a84df" providerId="ADAL" clId="{F9AF4052-D2DB-3D4A-9A8F-1101CB3FCB1E}" dt="2023-01-24T15:24:42.479" v="2288" actId="478"/>
          <ac:spMkLst>
            <pc:docMk/>
            <pc:sldMk cId="3923068010" sldId="320"/>
            <ac:spMk id="33" creationId="{CF1F143D-26E5-F8CF-6F89-9D108CBD8D87}"/>
          </ac:spMkLst>
        </pc:spChg>
        <pc:spChg chg="add mod">
          <ac:chgData name="Jingwen Luo" userId="b887cc93-e7f7-43c8-af9a-066f9b1a84df" providerId="ADAL" clId="{F9AF4052-D2DB-3D4A-9A8F-1101CB3FCB1E}" dt="2023-01-24T15:24:43.213" v="2289"/>
          <ac:spMkLst>
            <pc:docMk/>
            <pc:sldMk cId="3923068010" sldId="320"/>
            <ac:spMk id="35" creationId="{200F9C5D-9136-4471-E507-5958EEC4358D}"/>
          </ac:spMkLst>
        </pc:spChg>
        <pc:graphicFrameChg chg="add del mod">
          <ac:chgData name="Jingwen Luo" userId="b887cc93-e7f7-43c8-af9a-066f9b1a84df" providerId="ADAL" clId="{F9AF4052-D2DB-3D4A-9A8F-1101CB3FCB1E}" dt="2023-01-24T00:22:30.793" v="1323" actId="478"/>
          <ac:graphicFrameMkLst>
            <pc:docMk/>
            <pc:sldMk cId="3923068010" sldId="320"/>
            <ac:graphicFrameMk id="2" creationId="{A0753AE3-DA0F-2819-96D2-53A4E6160AE3}"/>
          </ac:graphicFrameMkLst>
        </pc:graphicFrameChg>
        <pc:graphicFrameChg chg="mod">
          <ac:chgData name="Jingwen Luo" userId="b887cc93-e7f7-43c8-af9a-066f9b1a84df" providerId="ADAL" clId="{F9AF4052-D2DB-3D4A-9A8F-1101CB3FCB1E}" dt="2023-01-24T14:33:00.530" v="2025" actId="1035"/>
          <ac:graphicFrameMkLst>
            <pc:docMk/>
            <pc:sldMk cId="3923068010" sldId="320"/>
            <ac:graphicFrameMk id="3" creationId="{54CB0B86-0B60-AA4D-A4D2-DCBC71B9708C}"/>
          </ac:graphicFrameMkLst>
        </pc:graphicFrameChg>
        <pc:picChg chg="add mod">
          <ac:chgData name="Jingwen Luo" userId="b887cc93-e7f7-43c8-af9a-066f9b1a84df" providerId="ADAL" clId="{F9AF4052-D2DB-3D4A-9A8F-1101CB3FCB1E}" dt="2023-01-24T14:32:38.798" v="2018" actId="1076"/>
          <ac:picMkLst>
            <pc:docMk/>
            <pc:sldMk cId="3923068010" sldId="320"/>
            <ac:picMk id="29" creationId="{22C94449-8212-6D7E-6365-806670D1D4C9}"/>
          </ac:picMkLst>
        </pc:picChg>
        <pc:picChg chg="add mod">
          <ac:chgData name="Jingwen Luo" userId="b887cc93-e7f7-43c8-af9a-066f9b1a84df" providerId="ADAL" clId="{F9AF4052-D2DB-3D4A-9A8F-1101CB3FCB1E}" dt="2023-01-24T14:32:35.383" v="2017" actId="1076"/>
          <ac:picMkLst>
            <pc:docMk/>
            <pc:sldMk cId="3923068010" sldId="320"/>
            <ac:picMk id="30" creationId="{97C0B965-8CD6-80FD-B94A-AE6EA6E8E6A9}"/>
          </ac:picMkLst>
        </pc:picChg>
        <pc:picChg chg="add mod">
          <ac:chgData name="Jingwen Luo" userId="b887cc93-e7f7-43c8-af9a-066f9b1a84df" providerId="ADAL" clId="{F9AF4052-D2DB-3D4A-9A8F-1101CB3FCB1E}" dt="2023-01-24T14:32:31.617" v="2016" actId="1076"/>
          <ac:picMkLst>
            <pc:docMk/>
            <pc:sldMk cId="3923068010" sldId="320"/>
            <ac:picMk id="31" creationId="{84319AA8-C43B-F58C-443C-CF4035CCFB08}"/>
          </ac:picMkLst>
        </pc:picChg>
        <pc:picChg chg="add del mod">
          <ac:chgData name="Jingwen Luo" userId="b887cc93-e7f7-43c8-af9a-066f9b1a84df" providerId="ADAL" clId="{F9AF4052-D2DB-3D4A-9A8F-1101CB3FCB1E}" dt="2023-01-24T15:24:41.620" v="2287" actId="478"/>
          <ac:picMkLst>
            <pc:docMk/>
            <pc:sldMk cId="3923068010" sldId="320"/>
            <ac:picMk id="34" creationId="{A0C7E909-EBF2-67BD-36D4-FFB5ACB5AB89}"/>
          </ac:picMkLst>
        </pc:picChg>
        <pc:picChg chg="add mod">
          <ac:chgData name="Jingwen Luo" userId="b887cc93-e7f7-43c8-af9a-066f9b1a84df" providerId="ADAL" clId="{F9AF4052-D2DB-3D4A-9A8F-1101CB3FCB1E}" dt="2023-01-24T15:24:43.213" v="2289"/>
          <ac:picMkLst>
            <pc:docMk/>
            <pc:sldMk cId="3923068010" sldId="320"/>
            <ac:picMk id="36" creationId="{722782C4-44B5-072F-043F-D5D6CE1F1C12}"/>
          </ac:picMkLst>
        </pc:picChg>
        <pc:cxnChg chg="add mod">
          <ac:chgData name="Jingwen Luo" userId="b887cc93-e7f7-43c8-af9a-066f9b1a84df" providerId="ADAL" clId="{F9AF4052-D2DB-3D4A-9A8F-1101CB3FCB1E}" dt="2023-01-24T00:30:37.997" v="1335" actId="1035"/>
          <ac:cxnSpMkLst>
            <pc:docMk/>
            <pc:sldMk cId="3923068010" sldId="320"/>
            <ac:cxnSpMk id="17" creationId="{5CCC811B-E9B1-CD4D-98A0-86A58C9D5551}"/>
          </ac:cxnSpMkLst>
        </pc:cxnChg>
        <pc:cxnChg chg="add mod">
          <ac:chgData name="Jingwen Luo" userId="b887cc93-e7f7-43c8-af9a-066f9b1a84df" providerId="ADAL" clId="{F9AF4052-D2DB-3D4A-9A8F-1101CB3FCB1E}" dt="2023-01-24T00:34:03.031" v="1357" actId="1076"/>
          <ac:cxnSpMkLst>
            <pc:docMk/>
            <pc:sldMk cId="3923068010" sldId="320"/>
            <ac:cxnSpMk id="22" creationId="{27558C53-7B3F-3B8D-578B-2CA1A205391D}"/>
          </ac:cxnSpMkLst>
        </pc:cxnChg>
      </pc:sldChg>
      <pc:sldChg chg="addSp delSp modSp mod delAnim modAnim">
        <pc:chgData name="Jingwen Luo" userId="b887cc93-e7f7-43c8-af9a-066f9b1a84df" providerId="ADAL" clId="{F9AF4052-D2DB-3D4A-9A8F-1101CB3FCB1E}" dt="2023-01-24T15:25:52.330" v="2316"/>
        <pc:sldMkLst>
          <pc:docMk/>
          <pc:sldMk cId="3089053356" sldId="321"/>
        </pc:sldMkLst>
        <pc:spChg chg="mod">
          <ac:chgData name="Jingwen Luo" userId="b887cc93-e7f7-43c8-af9a-066f9b1a84df" providerId="ADAL" clId="{F9AF4052-D2DB-3D4A-9A8F-1101CB3FCB1E}" dt="2023-01-23T12:13:25.026" v="557" actId="1076"/>
          <ac:spMkLst>
            <pc:docMk/>
            <pc:sldMk cId="3089053356" sldId="321"/>
            <ac:spMk id="3" creationId="{35B20CFE-A785-69D2-091A-A3523ADCFC5B}"/>
          </ac:spMkLst>
        </pc:spChg>
        <pc:spChg chg="mod">
          <ac:chgData name="Jingwen Luo" userId="b887cc93-e7f7-43c8-af9a-066f9b1a84df" providerId="ADAL" clId="{F9AF4052-D2DB-3D4A-9A8F-1101CB3FCB1E}" dt="2023-01-23T08:21:55.154" v="222" actId="20577"/>
          <ac:spMkLst>
            <pc:docMk/>
            <pc:sldMk cId="3089053356" sldId="321"/>
            <ac:spMk id="5" creationId="{8EA65B02-CAA0-97B6-C96C-B3537C109B97}"/>
          </ac:spMkLst>
        </pc:spChg>
        <pc:spChg chg="del mod">
          <ac:chgData name="Jingwen Luo" userId="b887cc93-e7f7-43c8-af9a-066f9b1a84df" providerId="ADAL" clId="{F9AF4052-D2DB-3D4A-9A8F-1101CB3FCB1E}" dt="2023-01-23T11:41:54.890" v="544" actId="478"/>
          <ac:spMkLst>
            <pc:docMk/>
            <pc:sldMk cId="3089053356" sldId="321"/>
            <ac:spMk id="8" creationId="{24B3BA85-85E4-DF43-E1AE-99D31663889A}"/>
          </ac:spMkLst>
        </pc:spChg>
        <pc:spChg chg="del">
          <ac:chgData name="Jingwen Luo" userId="b887cc93-e7f7-43c8-af9a-066f9b1a84df" providerId="ADAL" clId="{F9AF4052-D2DB-3D4A-9A8F-1101CB3FCB1E}" dt="2023-01-23T11:36:30.429" v="537" actId="478"/>
          <ac:spMkLst>
            <pc:docMk/>
            <pc:sldMk cId="3089053356" sldId="321"/>
            <ac:spMk id="23" creationId="{8A27A1B1-3DCB-34F5-8EE2-165D0FFAEDDF}"/>
          </ac:spMkLst>
        </pc:spChg>
        <pc:spChg chg="del">
          <ac:chgData name="Jingwen Luo" userId="b887cc93-e7f7-43c8-af9a-066f9b1a84df" providerId="ADAL" clId="{F9AF4052-D2DB-3D4A-9A8F-1101CB3FCB1E}" dt="2023-01-23T11:41:52.565" v="543" actId="478"/>
          <ac:spMkLst>
            <pc:docMk/>
            <pc:sldMk cId="3089053356" sldId="321"/>
            <ac:spMk id="24" creationId="{E4F94F2C-1561-BD22-06C8-CC076F0B0239}"/>
          </ac:spMkLst>
        </pc:spChg>
        <pc:spChg chg="del">
          <ac:chgData name="Jingwen Luo" userId="b887cc93-e7f7-43c8-af9a-066f9b1a84df" providerId="ADAL" clId="{F9AF4052-D2DB-3D4A-9A8F-1101CB3FCB1E}" dt="2023-01-23T11:41:45.326" v="540" actId="478"/>
          <ac:spMkLst>
            <pc:docMk/>
            <pc:sldMk cId="3089053356" sldId="321"/>
            <ac:spMk id="25" creationId="{24C4559E-7FB9-EB26-0F81-9FEB312BE8D7}"/>
          </ac:spMkLst>
        </pc:spChg>
        <pc:spChg chg="del">
          <ac:chgData name="Jingwen Luo" userId="b887cc93-e7f7-43c8-af9a-066f9b1a84df" providerId="ADAL" clId="{F9AF4052-D2DB-3D4A-9A8F-1101CB3FCB1E}" dt="2023-01-23T11:41:43.375" v="539" actId="478"/>
          <ac:spMkLst>
            <pc:docMk/>
            <pc:sldMk cId="3089053356" sldId="321"/>
            <ac:spMk id="26" creationId="{E3FD0C83-E75F-3FA2-09E5-253043E885CB}"/>
          </ac:spMkLst>
        </pc:spChg>
        <pc:spChg chg="del">
          <ac:chgData name="Jingwen Luo" userId="b887cc93-e7f7-43c8-af9a-066f9b1a84df" providerId="ADAL" clId="{F9AF4052-D2DB-3D4A-9A8F-1101CB3FCB1E}" dt="2023-01-23T11:41:38.509" v="538" actId="478"/>
          <ac:spMkLst>
            <pc:docMk/>
            <pc:sldMk cId="3089053356" sldId="321"/>
            <ac:spMk id="29" creationId="{403F6CA6-B995-E806-B173-04CD5B18F1E7}"/>
          </ac:spMkLst>
        </pc:spChg>
        <pc:spChg chg="add mod">
          <ac:chgData name="Jingwen Luo" userId="b887cc93-e7f7-43c8-af9a-066f9b1a84df" providerId="ADAL" clId="{F9AF4052-D2DB-3D4A-9A8F-1101CB3FCB1E}" dt="2023-01-23T11:42:44.761" v="550" actId="1076"/>
          <ac:spMkLst>
            <pc:docMk/>
            <pc:sldMk cId="3089053356" sldId="321"/>
            <ac:spMk id="30" creationId="{99ED9D6F-DC73-CD1A-B54E-FD9292B3A70B}"/>
          </ac:spMkLst>
        </pc:spChg>
        <pc:spChg chg="add mod">
          <ac:chgData name="Jingwen Luo" userId="b887cc93-e7f7-43c8-af9a-066f9b1a84df" providerId="ADAL" clId="{F9AF4052-D2DB-3D4A-9A8F-1101CB3FCB1E}" dt="2023-01-23T12:15:58.639" v="580" actId="1076"/>
          <ac:spMkLst>
            <pc:docMk/>
            <pc:sldMk cId="3089053356" sldId="321"/>
            <ac:spMk id="32" creationId="{CB5D02B8-F7D4-31E6-6747-9F9AEF8126A5}"/>
          </ac:spMkLst>
        </pc:spChg>
        <pc:spChg chg="add mod">
          <ac:chgData name="Jingwen Luo" userId="b887cc93-e7f7-43c8-af9a-066f9b1a84df" providerId="ADAL" clId="{F9AF4052-D2DB-3D4A-9A8F-1101CB3FCB1E}" dt="2023-01-23T11:42:44.761" v="550" actId="1076"/>
          <ac:spMkLst>
            <pc:docMk/>
            <pc:sldMk cId="3089053356" sldId="321"/>
            <ac:spMk id="33" creationId="{AB115D93-5DC4-E8A9-46FA-5BF8C30D4C29}"/>
          </ac:spMkLst>
        </pc:spChg>
        <pc:spChg chg="add mod">
          <ac:chgData name="Jingwen Luo" userId="b887cc93-e7f7-43c8-af9a-066f9b1a84df" providerId="ADAL" clId="{F9AF4052-D2DB-3D4A-9A8F-1101CB3FCB1E}" dt="2023-01-24T14:16:00.698" v="1878" actId="166"/>
          <ac:spMkLst>
            <pc:docMk/>
            <pc:sldMk cId="3089053356" sldId="321"/>
            <ac:spMk id="34" creationId="{D25AA6C8-27BB-16CD-1507-7EA2926AD55C}"/>
          </ac:spMkLst>
        </pc:spChg>
        <pc:spChg chg="add mod">
          <ac:chgData name="Jingwen Luo" userId="b887cc93-e7f7-43c8-af9a-066f9b1a84df" providerId="ADAL" clId="{F9AF4052-D2DB-3D4A-9A8F-1101CB3FCB1E}" dt="2023-01-23T11:42:44.761" v="550" actId="1076"/>
          <ac:spMkLst>
            <pc:docMk/>
            <pc:sldMk cId="3089053356" sldId="321"/>
            <ac:spMk id="35" creationId="{C3DB17CD-13A1-E361-61F0-88E7738B7C3F}"/>
          </ac:spMkLst>
        </pc:spChg>
        <pc:spChg chg="add mod">
          <ac:chgData name="Jingwen Luo" userId="b887cc93-e7f7-43c8-af9a-066f9b1a84df" providerId="ADAL" clId="{F9AF4052-D2DB-3D4A-9A8F-1101CB3FCB1E}" dt="2023-01-23T11:42:44.761" v="550" actId="1076"/>
          <ac:spMkLst>
            <pc:docMk/>
            <pc:sldMk cId="3089053356" sldId="321"/>
            <ac:spMk id="38" creationId="{75B1EBC9-4629-05A9-3289-C8ED497198EB}"/>
          </ac:spMkLst>
        </pc:spChg>
        <pc:spChg chg="del">
          <ac:chgData name="Jingwen Luo" userId="b887cc93-e7f7-43c8-af9a-066f9b1a84df" providerId="ADAL" clId="{F9AF4052-D2DB-3D4A-9A8F-1101CB3FCB1E}" dt="2023-01-23T11:36:30.429" v="537" actId="478"/>
          <ac:spMkLst>
            <pc:docMk/>
            <pc:sldMk cId="3089053356" sldId="321"/>
            <ac:spMk id="39" creationId="{150F3497-38DE-CA49-848B-15053F06859E}"/>
          </ac:spMkLst>
        </pc:spChg>
        <pc:spChg chg="del">
          <ac:chgData name="Jingwen Luo" userId="b887cc93-e7f7-43c8-af9a-066f9b1a84df" providerId="ADAL" clId="{F9AF4052-D2DB-3D4A-9A8F-1101CB3FCB1E}" dt="2023-01-23T11:36:30.429" v="537" actId="478"/>
          <ac:spMkLst>
            <pc:docMk/>
            <pc:sldMk cId="3089053356" sldId="321"/>
            <ac:spMk id="41" creationId="{C2004D6B-964B-B1E5-9EE1-595971E29A7B}"/>
          </ac:spMkLst>
        </pc:spChg>
        <pc:spChg chg="del">
          <ac:chgData name="Jingwen Luo" userId="b887cc93-e7f7-43c8-af9a-066f9b1a84df" providerId="ADAL" clId="{F9AF4052-D2DB-3D4A-9A8F-1101CB3FCB1E}" dt="2023-01-23T11:42:01.145" v="547" actId="478"/>
          <ac:spMkLst>
            <pc:docMk/>
            <pc:sldMk cId="3089053356" sldId="321"/>
            <ac:spMk id="47" creationId="{FC237336-9F88-053D-78C6-178D59405D42}"/>
          </ac:spMkLst>
        </pc:spChg>
        <pc:spChg chg="add del mod">
          <ac:chgData name="Jingwen Luo" userId="b887cc93-e7f7-43c8-af9a-066f9b1a84df" providerId="ADAL" clId="{F9AF4052-D2DB-3D4A-9A8F-1101CB3FCB1E}" dt="2023-01-24T14:13:33.241" v="1869" actId="478"/>
          <ac:spMkLst>
            <pc:docMk/>
            <pc:sldMk cId="3089053356" sldId="321"/>
            <ac:spMk id="48" creationId="{CB329E1D-47C1-9A15-FF7D-EDE81BA2BC4A}"/>
          </ac:spMkLst>
        </pc:spChg>
        <pc:spChg chg="add mod">
          <ac:chgData name="Jingwen Luo" userId="b887cc93-e7f7-43c8-af9a-066f9b1a84df" providerId="ADAL" clId="{F9AF4052-D2DB-3D4A-9A8F-1101CB3FCB1E}" dt="2023-01-24T05:22:32.391" v="1642" actId="1038"/>
          <ac:spMkLst>
            <pc:docMk/>
            <pc:sldMk cId="3089053356" sldId="321"/>
            <ac:spMk id="49" creationId="{BF1AF50B-AA9F-59A1-3A0C-1792729B4040}"/>
          </ac:spMkLst>
        </pc:spChg>
        <pc:spChg chg="mod">
          <ac:chgData name="Jingwen Luo" userId="b887cc93-e7f7-43c8-af9a-066f9b1a84df" providerId="ADAL" clId="{F9AF4052-D2DB-3D4A-9A8F-1101CB3FCB1E}" dt="2023-01-24T14:10:21.145" v="1848" actId="1076"/>
          <ac:spMkLst>
            <pc:docMk/>
            <pc:sldMk cId="3089053356" sldId="321"/>
            <ac:spMk id="51" creationId="{DCA7E8E0-1ED2-A2D3-182F-1D9C53F85744}"/>
          </ac:spMkLst>
        </pc:spChg>
        <pc:spChg chg="del">
          <ac:chgData name="Jingwen Luo" userId="b887cc93-e7f7-43c8-af9a-066f9b1a84df" providerId="ADAL" clId="{F9AF4052-D2DB-3D4A-9A8F-1101CB3FCB1E}" dt="2023-01-23T11:36:30.429" v="537" actId="478"/>
          <ac:spMkLst>
            <pc:docMk/>
            <pc:sldMk cId="3089053356" sldId="321"/>
            <ac:spMk id="61" creationId="{1AE499DF-6CCB-6CC1-A3CB-E46ADD9253DD}"/>
          </ac:spMkLst>
        </pc:spChg>
        <pc:spChg chg="add mod">
          <ac:chgData name="Jingwen Luo" userId="b887cc93-e7f7-43c8-af9a-066f9b1a84df" providerId="ADAL" clId="{F9AF4052-D2DB-3D4A-9A8F-1101CB3FCB1E}" dt="2023-01-24T05:22:09.771" v="1624" actId="1038"/>
          <ac:spMkLst>
            <pc:docMk/>
            <pc:sldMk cId="3089053356" sldId="321"/>
            <ac:spMk id="63" creationId="{29DEA9DF-730E-1A8A-4E58-D0485808FAF6}"/>
          </ac:spMkLst>
        </pc:spChg>
        <pc:spChg chg="del">
          <ac:chgData name="Jingwen Luo" userId="b887cc93-e7f7-43c8-af9a-066f9b1a84df" providerId="ADAL" clId="{F9AF4052-D2DB-3D4A-9A8F-1101CB3FCB1E}" dt="2023-01-23T11:36:30.429" v="537" actId="478"/>
          <ac:spMkLst>
            <pc:docMk/>
            <pc:sldMk cId="3089053356" sldId="321"/>
            <ac:spMk id="64" creationId="{D00466B3-76FD-78A1-2C76-42642A93F7BF}"/>
          </ac:spMkLst>
        </pc:spChg>
        <pc:spChg chg="del">
          <ac:chgData name="Jingwen Luo" userId="b887cc93-e7f7-43c8-af9a-066f9b1a84df" providerId="ADAL" clId="{F9AF4052-D2DB-3D4A-9A8F-1101CB3FCB1E}" dt="2023-01-23T11:36:26.317" v="536" actId="478"/>
          <ac:spMkLst>
            <pc:docMk/>
            <pc:sldMk cId="3089053356" sldId="321"/>
            <ac:spMk id="65" creationId="{DFE046A4-5B8B-3D85-FE5F-1343842B7A7B}"/>
          </ac:spMkLst>
        </pc:spChg>
        <pc:spChg chg="del">
          <ac:chgData name="Jingwen Luo" userId="b887cc93-e7f7-43c8-af9a-066f9b1a84df" providerId="ADAL" clId="{F9AF4052-D2DB-3D4A-9A8F-1101CB3FCB1E}" dt="2023-01-23T11:41:50.585" v="542" actId="478"/>
          <ac:spMkLst>
            <pc:docMk/>
            <pc:sldMk cId="3089053356" sldId="321"/>
            <ac:spMk id="66" creationId="{3A7E923A-6F83-1265-9A0B-64B73F93F9A8}"/>
          </ac:spMkLst>
        </pc:spChg>
        <pc:spChg chg="del">
          <ac:chgData name="Jingwen Luo" userId="b887cc93-e7f7-43c8-af9a-066f9b1a84df" providerId="ADAL" clId="{F9AF4052-D2DB-3D4A-9A8F-1101CB3FCB1E}" dt="2023-01-23T11:41:48.028" v="541" actId="478"/>
          <ac:spMkLst>
            <pc:docMk/>
            <pc:sldMk cId="3089053356" sldId="321"/>
            <ac:spMk id="67" creationId="{09A7EF42-2AD5-01C3-C79E-269C3D10A0D0}"/>
          </ac:spMkLst>
        </pc:spChg>
        <pc:spChg chg="add mod">
          <ac:chgData name="Jingwen Luo" userId="b887cc93-e7f7-43c8-af9a-066f9b1a84df" providerId="ADAL" clId="{F9AF4052-D2DB-3D4A-9A8F-1101CB3FCB1E}" dt="2023-01-24T05:22:09.771" v="1624" actId="1038"/>
          <ac:spMkLst>
            <pc:docMk/>
            <pc:sldMk cId="3089053356" sldId="321"/>
            <ac:spMk id="68" creationId="{3E594A5D-07AC-F530-4354-F92D9063D55A}"/>
          </ac:spMkLst>
        </pc:spChg>
        <pc:spChg chg="del">
          <ac:chgData name="Jingwen Luo" userId="b887cc93-e7f7-43c8-af9a-066f9b1a84df" providerId="ADAL" clId="{F9AF4052-D2DB-3D4A-9A8F-1101CB3FCB1E}" dt="2023-01-23T11:36:30.429" v="537" actId="478"/>
          <ac:spMkLst>
            <pc:docMk/>
            <pc:sldMk cId="3089053356" sldId="321"/>
            <ac:spMk id="69" creationId="{6EB6155D-1367-FB8F-6EFB-F64DDAACE789}"/>
          </ac:spMkLst>
        </pc:spChg>
        <pc:spChg chg="add mod">
          <ac:chgData name="Jingwen Luo" userId="b887cc93-e7f7-43c8-af9a-066f9b1a84df" providerId="ADAL" clId="{F9AF4052-D2DB-3D4A-9A8F-1101CB3FCB1E}" dt="2023-01-24T05:22:09.771" v="1624" actId="1038"/>
          <ac:spMkLst>
            <pc:docMk/>
            <pc:sldMk cId="3089053356" sldId="321"/>
            <ac:spMk id="70" creationId="{C0C15237-62AB-6981-3F0F-A310EBFE4328}"/>
          </ac:spMkLst>
        </pc:spChg>
        <pc:spChg chg="add mod">
          <ac:chgData name="Jingwen Luo" userId="b887cc93-e7f7-43c8-af9a-066f9b1a84df" providerId="ADAL" clId="{F9AF4052-D2DB-3D4A-9A8F-1101CB3FCB1E}" dt="2023-01-24T05:22:09.771" v="1624" actId="1038"/>
          <ac:spMkLst>
            <pc:docMk/>
            <pc:sldMk cId="3089053356" sldId="321"/>
            <ac:spMk id="71" creationId="{3D9A2CE0-5EEE-5D6D-4A6A-97CF864C4146}"/>
          </ac:spMkLst>
        </pc:spChg>
        <pc:spChg chg="add del mod">
          <ac:chgData name="Jingwen Luo" userId="b887cc93-e7f7-43c8-af9a-066f9b1a84df" providerId="ADAL" clId="{F9AF4052-D2DB-3D4A-9A8F-1101CB3FCB1E}" dt="2023-01-23T13:37:10.235" v="838" actId="478"/>
          <ac:spMkLst>
            <pc:docMk/>
            <pc:sldMk cId="3089053356" sldId="321"/>
            <ac:spMk id="77" creationId="{66273CD2-E404-37F3-534B-494472B9B87D}"/>
          </ac:spMkLst>
        </pc:spChg>
        <pc:spChg chg="add mod">
          <ac:chgData name="Jingwen Luo" userId="b887cc93-e7f7-43c8-af9a-066f9b1a84df" providerId="ADAL" clId="{F9AF4052-D2DB-3D4A-9A8F-1101CB3FCB1E}" dt="2023-01-24T05:22:32.391" v="1642" actId="1038"/>
          <ac:spMkLst>
            <pc:docMk/>
            <pc:sldMk cId="3089053356" sldId="321"/>
            <ac:spMk id="78" creationId="{FAB7FF46-3A13-BD2A-17C4-F570CE0E0539}"/>
          </ac:spMkLst>
        </pc:spChg>
        <pc:spChg chg="add mod">
          <ac:chgData name="Jingwen Luo" userId="b887cc93-e7f7-43c8-af9a-066f9b1a84df" providerId="ADAL" clId="{F9AF4052-D2DB-3D4A-9A8F-1101CB3FCB1E}" dt="2023-01-24T05:22:32.391" v="1642" actId="1038"/>
          <ac:spMkLst>
            <pc:docMk/>
            <pc:sldMk cId="3089053356" sldId="321"/>
            <ac:spMk id="79" creationId="{81E12666-135C-D204-DAE1-B17E83E02593}"/>
          </ac:spMkLst>
        </pc:spChg>
        <pc:spChg chg="add mod">
          <ac:chgData name="Jingwen Luo" userId="b887cc93-e7f7-43c8-af9a-066f9b1a84df" providerId="ADAL" clId="{F9AF4052-D2DB-3D4A-9A8F-1101CB3FCB1E}" dt="2023-01-24T05:22:32.391" v="1642" actId="1038"/>
          <ac:spMkLst>
            <pc:docMk/>
            <pc:sldMk cId="3089053356" sldId="321"/>
            <ac:spMk id="80" creationId="{50583B12-D28A-E7C3-3F01-4D1F69D0CE72}"/>
          </ac:spMkLst>
        </pc:spChg>
        <pc:spChg chg="add mod">
          <ac:chgData name="Jingwen Luo" userId="b887cc93-e7f7-43c8-af9a-066f9b1a84df" providerId="ADAL" clId="{F9AF4052-D2DB-3D4A-9A8F-1101CB3FCB1E}" dt="2023-01-24T05:22:32.391" v="1642" actId="1038"/>
          <ac:spMkLst>
            <pc:docMk/>
            <pc:sldMk cId="3089053356" sldId="321"/>
            <ac:spMk id="81" creationId="{523FDD2C-3564-E02E-E10B-EEC486F6037C}"/>
          </ac:spMkLst>
        </pc:spChg>
        <pc:spChg chg="add mod">
          <ac:chgData name="Jingwen Luo" userId="b887cc93-e7f7-43c8-af9a-066f9b1a84df" providerId="ADAL" clId="{F9AF4052-D2DB-3D4A-9A8F-1101CB3FCB1E}" dt="2023-01-24T14:17:58.342" v="1892" actId="166"/>
          <ac:spMkLst>
            <pc:docMk/>
            <pc:sldMk cId="3089053356" sldId="321"/>
            <ac:spMk id="82" creationId="{C73867B0-A501-2027-7F98-FC4C50A36081}"/>
          </ac:spMkLst>
        </pc:spChg>
        <pc:spChg chg="add del mod">
          <ac:chgData name="Jingwen Luo" userId="b887cc93-e7f7-43c8-af9a-066f9b1a84df" providerId="ADAL" clId="{F9AF4052-D2DB-3D4A-9A8F-1101CB3FCB1E}" dt="2023-01-24T15:25:51.922" v="2315" actId="478"/>
          <ac:spMkLst>
            <pc:docMk/>
            <pc:sldMk cId="3089053356" sldId="321"/>
            <ac:spMk id="83" creationId="{45BB2153-917F-1A87-277B-4805933CCC37}"/>
          </ac:spMkLst>
        </pc:spChg>
        <pc:spChg chg="add mod">
          <ac:chgData name="Jingwen Luo" userId="b887cc93-e7f7-43c8-af9a-066f9b1a84df" providerId="ADAL" clId="{F9AF4052-D2DB-3D4A-9A8F-1101CB3FCB1E}" dt="2023-01-24T15:25:52.330" v="2316"/>
          <ac:spMkLst>
            <pc:docMk/>
            <pc:sldMk cId="3089053356" sldId="321"/>
            <ac:spMk id="85" creationId="{65CB7F88-199F-8961-B9EE-A2BE489BA3E0}"/>
          </ac:spMkLst>
        </pc:spChg>
        <pc:picChg chg="add mod">
          <ac:chgData name="Jingwen Luo" userId="b887cc93-e7f7-43c8-af9a-066f9b1a84df" providerId="ADAL" clId="{F9AF4052-D2DB-3D4A-9A8F-1101CB3FCB1E}" dt="2023-01-24T05:22:09.771" v="1624" actId="1038"/>
          <ac:picMkLst>
            <pc:docMk/>
            <pc:sldMk cId="3089053356" sldId="321"/>
            <ac:picMk id="59" creationId="{9C44E696-74FD-B21D-1E4E-EEA6D1296EC2}"/>
          </ac:picMkLst>
        </pc:picChg>
        <pc:picChg chg="add del mod">
          <ac:chgData name="Jingwen Luo" userId="b887cc93-e7f7-43c8-af9a-066f9b1a84df" providerId="ADAL" clId="{F9AF4052-D2DB-3D4A-9A8F-1101CB3FCB1E}" dt="2023-01-23T13:33:36.782" v="815" actId="478"/>
          <ac:picMkLst>
            <pc:docMk/>
            <pc:sldMk cId="3089053356" sldId="321"/>
            <ac:picMk id="62" creationId="{80D18503-EBE1-A73E-F904-A3EEF81D2B89}"/>
          </ac:picMkLst>
        </pc:picChg>
        <pc:picChg chg="add del mod">
          <ac:chgData name="Jingwen Luo" userId="b887cc93-e7f7-43c8-af9a-066f9b1a84df" providerId="ADAL" clId="{F9AF4052-D2DB-3D4A-9A8F-1101CB3FCB1E}" dt="2023-01-23T13:35:27.617" v="819" actId="478"/>
          <ac:picMkLst>
            <pc:docMk/>
            <pc:sldMk cId="3089053356" sldId="321"/>
            <ac:picMk id="72" creationId="{8DAE22D7-C827-ADAC-5C21-5651B4A32D65}"/>
          </ac:picMkLst>
        </pc:picChg>
        <pc:picChg chg="add mod">
          <ac:chgData name="Jingwen Luo" userId="b887cc93-e7f7-43c8-af9a-066f9b1a84df" providerId="ADAL" clId="{F9AF4052-D2DB-3D4A-9A8F-1101CB3FCB1E}" dt="2023-01-24T05:22:32.391" v="1642" actId="1038"/>
          <ac:picMkLst>
            <pc:docMk/>
            <pc:sldMk cId="3089053356" sldId="321"/>
            <ac:picMk id="73" creationId="{FCCD86B5-048E-E781-4E1C-BCD920B4C235}"/>
          </ac:picMkLst>
        </pc:picChg>
        <pc:picChg chg="add mod">
          <ac:chgData name="Jingwen Luo" userId="b887cc93-e7f7-43c8-af9a-066f9b1a84df" providerId="ADAL" clId="{F9AF4052-D2DB-3D4A-9A8F-1101CB3FCB1E}" dt="2023-01-24T05:22:32.391" v="1642" actId="1038"/>
          <ac:picMkLst>
            <pc:docMk/>
            <pc:sldMk cId="3089053356" sldId="321"/>
            <ac:picMk id="74" creationId="{74C81A28-2B43-4D6E-7241-5AE319C59AD6}"/>
          </ac:picMkLst>
        </pc:picChg>
        <pc:picChg chg="add mod">
          <ac:chgData name="Jingwen Luo" userId="b887cc93-e7f7-43c8-af9a-066f9b1a84df" providerId="ADAL" clId="{F9AF4052-D2DB-3D4A-9A8F-1101CB3FCB1E}" dt="2023-01-24T05:22:32.391" v="1642" actId="1038"/>
          <ac:picMkLst>
            <pc:docMk/>
            <pc:sldMk cId="3089053356" sldId="321"/>
            <ac:picMk id="75" creationId="{BCBDE512-2AAB-A8E1-E875-5A9B41F80F63}"/>
          </ac:picMkLst>
        </pc:picChg>
        <pc:picChg chg="add mod">
          <ac:chgData name="Jingwen Luo" userId="b887cc93-e7f7-43c8-af9a-066f9b1a84df" providerId="ADAL" clId="{F9AF4052-D2DB-3D4A-9A8F-1101CB3FCB1E}" dt="2023-01-24T05:22:32.391" v="1642" actId="1038"/>
          <ac:picMkLst>
            <pc:docMk/>
            <pc:sldMk cId="3089053356" sldId="321"/>
            <ac:picMk id="76" creationId="{1828AA82-C568-96F9-DD7B-C0EE06500C91}"/>
          </ac:picMkLst>
        </pc:picChg>
        <pc:picChg chg="add del mod">
          <ac:chgData name="Jingwen Luo" userId="b887cc93-e7f7-43c8-af9a-066f9b1a84df" providerId="ADAL" clId="{F9AF4052-D2DB-3D4A-9A8F-1101CB3FCB1E}" dt="2023-01-24T15:25:51.192" v="2314" actId="478"/>
          <ac:picMkLst>
            <pc:docMk/>
            <pc:sldMk cId="3089053356" sldId="321"/>
            <ac:picMk id="84" creationId="{3CFBB428-F2A7-A806-5B8C-809996EC6D95}"/>
          </ac:picMkLst>
        </pc:picChg>
        <pc:picChg chg="add mod">
          <ac:chgData name="Jingwen Luo" userId="b887cc93-e7f7-43c8-af9a-066f9b1a84df" providerId="ADAL" clId="{F9AF4052-D2DB-3D4A-9A8F-1101CB3FCB1E}" dt="2023-01-24T15:25:52.330" v="2316"/>
          <ac:picMkLst>
            <pc:docMk/>
            <pc:sldMk cId="3089053356" sldId="321"/>
            <ac:picMk id="86" creationId="{C4431346-8E92-5078-4D25-A757A2FF4427}"/>
          </ac:picMkLst>
        </pc:picChg>
        <pc:cxnChg chg="del">
          <ac:chgData name="Jingwen Luo" userId="b887cc93-e7f7-43c8-af9a-066f9b1a84df" providerId="ADAL" clId="{F9AF4052-D2DB-3D4A-9A8F-1101CB3FCB1E}" dt="2023-01-23T11:41:57.484" v="545" actId="478"/>
          <ac:cxnSpMkLst>
            <pc:docMk/>
            <pc:sldMk cId="3089053356" sldId="321"/>
            <ac:cxnSpMk id="9" creationId="{EE4644C0-F706-53E0-C060-3F803AF9C4B0}"/>
          </ac:cxnSpMkLst>
        </pc:cxnChg>
        <pc:cxnChg chg="del">
          <ac:chgData name="Jingwen Luo" userId="b887cc93-e7f7-43c8-af9a-066f9b1a84df" providerId="ADAL" clId="{F9AF4052-D2DB-3D4A-9A8F-1101CB3FCB1E}" dt="2023-01-23T11:36:16.382" v="535" actId="478"/>
          <ac:cxnSpMkLst>
            <pc:docMk/>
            <pc:sldMk cId="3089053356" sldId="321"/>
            <ac:cxnSpMk id="10" creationId="{6720E99F-0782-E680-5D6E-04A3BF24E94A}"/>
          </ac:cxnSpMkLst>
        </pc:cxnChg>
        <pc:cxnChg chg="del">
          <ac:chgData name="Jingwen Luo" userId="b887cc93-e7f7-43c8-af9a-066f9b1a84df" providerId="ADAL" clId="{F9AF4052-D2DB-3D4A-9A8F-1101CB3FCB1E}" dt="2023-01-23T11:41:59.087" v="546" actId="478"/>
          <ac:cxnSpMkLst>
            <pc:docMk/>
            <pc:sldMk cId="3089053356" sldId="321"/>
            <ac:cxnSpMk id="57" creationId="{0249D610-C78E-9D19-4F51-1F7DE046AB91}"/>
          </ac:cxnSpMkLst>
        </pc:cxnChg>
      </pc:sldChg>
      <pc:sldChg chg="addSp delSp modSp mod addAnim delAnim modAnim">
        <pc:chgData name="Jingwen Luo" userId="b887cc93-e7f7-43c8-af9a-066f9b1a84df" providerId="ADAL" clId="{F9AF4052-D2DB-3D4A-9A8F-1101CB3FCB1E}" dt="2023-01-25T02:36:37.488" v="2426" actId="20577"/>
        <pc:sldMkLst>
          <pc:docMk/>
          <pc:sldMk cId="754386302" sldId="323"/>
        </pc:sldMkLst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2" creationId="{552E1BF3-97D2-632F-CAD2-0035D86E5A6D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3" creationId="{60CB81DC-111E-0823-84CB-C1D07B01DF6B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4" creationId="{5CD10B36-0AFA-925C-094F-6D397A13E504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5" creationId="{63A26E60-5559-4CE8-AF97-0711AB0432E9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6" creationId="{B72B3C44-2727-AA0D-F795-57C987D7F682}"/>
          </ac:spMkLst>
        </pc:spChg>
        <pc:spChg chg="mod topLvl">
          <ac:chgData name="Jingwen Luo" userId="b887cc93-e7f7-43c8-af9a-066f9b1a84df" providerId="ADAL" clId="{F9AF4052-D2DB-3D4A-9A8F-1101CB3FCB1E}" dt="2023-01-25T02:36:37.488" v="2426" actId="20577"/>
          <ac:spMkLst>
            <pc:docMk/>
            <pc:sldMk cId="754386302" sldId="323"/>
            <ac:spMk id="7" creationId="{1B54146E-DE9F-DBF2-6414-07E08CC5EF82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10" creationId="{43139A94-9D28-CD10-04FE-B9DD7D064A86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11" creationId="{CA834203-7748-5BB3-EAB4-4D2E2809DFC4}"/>
          </ac:spMkLst>
        </pc:spChg>
        <pc:spChg chg="add del mod">
          <ac:chgData name="Jingwen Luo" userId="b887cc93-e7f7-43c8-af9a-066f9b1a84df" providerId="ADAL" clId="{F9AF4052-D2DB-3D4A-9A8F-1101CB3FCB1E}" dt="2023-01-23T14:22:17.688" v="1207" actId="478"/>
          <ac:spMkLst>
            <pc:docMk/>
            <pc:sldMk cId="754386302" sldId="323"/>
            <ac:spMk id="12" creationId="{1F299A33-1D3F-D7C5-E188-8604C0F94F99}"/>
          </ac:spMkLst>
        </pc:spChg>
        <pc:spChg chg="topLvl">
          <ac:chgData name="Jingwen Luo" userId="b887cc93-e7f7-43c8-af9a-066f9b1a84df" providerId="ADAL" clId="{F9AF4052-D2DB-3D4A-9A8F-1101CB3FCB1E}" dt="2023-01-23T13:56:01.598" v="900" actId="164"/>
          <ac:spMkLst>
            <pc:docMk/>
            <pc:sldMk cId="754386302" sldId="323"/>
            <ac:spMk id="13" creationId="{A6561B51-94C1-3B9F-033F-5F729DE18E68}"/>
          </ac:spMkLst>
        </pc:spChg>
        <pc:spChg chg="add mod">
          <ac:chgData name="Jingwen Luo" userId="b887cc93-e7f7-43c8-af9a-066f9b1a84df" providerId="ADAL" clId="{F9AF4052-D2DB-3D4A-9A8F-1101CB3FCB1E}" dt="2023-01-23T14:22:18.902" v="1208"/>
          <ac:spMkLst>
            <pc:docMk/>
            <pc:sldMk cId="754386302" sldId="323"/>
            <ac:spMk id="14" creationId="{9F73B217-D758-0261-701D-4041E2EE5ECC}"/>
          </ac:spMkLst>
        </pc:spChg>
        <pc:spChg chg="add del mod">
          <ac:chgData name="Jingwen Luo" userId="b887cc93-e7f7-43c8-af9a-066f9b1a84df" providerId="ADAL" clId="{F9AF4052-D2DB-3D4A-9A8F-1101CB3FCB1E}" dt="2023-01-24T15:25:40.684" v="2309" actId="478"/>
          <ac:spMkLst>
            <pc:docMk/>
            <pc:sldMk cId="754386302" sldId="323"/>
            <ac:spMk id="15" creationId="{A44CF11D-2CA1-666C-8078-88A989A10C6C}"/>
          </ac:spMkLst>
        </pc:spChg>
        <pc:spChg chg="add mod">
          <ac:chgData name="Jingwen Luo" userId="b887cc93-e7f7-43c8-af9a-066f9b1a84df" providerId="ADAL" clId="{F9AF4052-D2DB-3D4A-9A8F-1101CB3FCB1E}" dt="2023-01-24T15:25:41.158" v="2310"/>
          <ac:spMkLst>
            <pc:docMk/>
            <pc:sldMk cId="754386302" sldId="323"/>
            <ac:spMk id="17" creationId="{F21A3B03-6DA2-11BA-B4C7-F12FA944CCBC}"/>
          </ac:spMkLst>
        </pc:spChg>
        <pc:grpChg chg="add del">
          <ac:chgData name="Jingwen Luo" userId="b887cc93-e7f7-43c8-af9a-066f9b1a84df" providerId="ADAL" clId="{F9AF4052-D2DB-3D4A-9A8F-1101CB3FCB1E}" dt="2023-01-23T13:56:01.598" v="900" actId="164"/>
          <ac:grpSpMkLst>
            <pc:docMk/>
            <pc:sldMk cId="754386302" sldId="323"/>
            <ac:grpSpMk id="8" creationId="{19A21B9D-172E-750D-9344-B60C3C52CD3E}"/>
          </ac:grpSpMkLst>
        </pc:grpChg>
        <pc:picChg chg="add del mod">
          <ac:chgData name="Jingwen Luo" userId="b887cc93-e7f7-43c8-af9a-066f9b1a84df" providerId="ADAL" clId="{F9AF4052-D2DB-3D4A-9A8F-1101CB3FCB1E}" dt="2023-01-24T15:25:39.903" v="2308" actId="478"/>
          <ac:picMkLst>
            <pc:docMk/>
            <pc:sldMk cId="754386302" sldId="323"/>
            <ac:picMk id="16" creationId="{1B1A17A1-222E-7B58-CD05-B9798B07F99D}"/>
          </ac:picMkLst>
        </pc:picChg>
        <pc:picChg chg="add mod">
          <ac:chgData name="Jingwen Luo" userId="b887cc93-e7f7-43c8-af9a-066f9b1a84df" providerId="ADAL" clId="{F9AF4052-D2DB-3D4A-9A8F-1101CB3FCB1E}" dt="2023-01-24T15:25:41.158" v="2310"/>
          <ac:picMkLst>
            <pc:docMk/>
            <pc:sldMk cId="754386302" sldId="323"/>
            <ac:picMk id="18" creationId="{899E4000-A4AD-C1F0-C3CE-1CCE17FCC7E3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5T02:32:12.352" v="2413" actId="1036"/>
        <pc:sldMkLst>
          <pc:docMk/>
          <pc:sldMk cId="3376286075" sldId="324"/>
        </pc:sldMkLst>
        <pc:spChg chg="add mod">
          <ac:chgData name="Jingwen Luo" userId="b887cc93-e7f7-43c8-af9a-066f9b1a84df" providerId="ADAL" clId="{F9AF4052-D2DB-3D4A-9A8F-1101CB3FCB1E}" dt="2023-01-24T14:25:59.449" v="1942" actId="1076"/>
          <ac:spMkLst>
            <pc:docMk/>
            <pc:sldMk cId="3376286075" sldId="324"/>
            <ac:spMk id="4" creationId="{029F7704-4433-B012-4D07-329FC7651FD1}"/>
          </ac:spMkLst>
        </pc:spChg>
        <pc:spChg chg="add del mod">
          <ac:chgData name="Jingwen Luo" userId="b887cc93-e7f7-43c8-af9a-066f9b1a84df" providerId="ADAL" clId="{F9AF4052-D2DB-3D4A-9A8F-1101CB3FCB1E}" dt="2023-01-24T15:25:10.949" v="2297" actId="478"/>
          <ac:spMkLst>
            <pc:docMk/>
            <pc:sldMk cId="3376286075" sldId="324"/>
            <ac:spMk id="5" creationId="{506A0E21-FFD8-8D2B-B863-8D93A2DDCBB2}"/>
          </ac:spMkLst>
        </pc:spChg>
        <pc:spChg chg="add mod">
          <ac:chgData name="Jingwen Luo" userId="b887cc93-e7f7-43c8-af9a-066f9b1a84df" providerId="ADAL" clId="{F9AF4052-D2DB-3D4A-9A8F-1101CB3FCB1E}" dt="2023-01-24T15:25:11.412" v="2298"/>
          <ac:spMkLst>
            <pc:docMk/>
            <pc:sldMk cId="3376286075" sldId="324"/>
            <ac:spMk id="8" creationId="{2A250313-8A7E-D037-993E-2AE513EC0139}"/>
          </ac:spMkLst>
        </pc:spChg>
        <pc:spChg chg="del mod">
          <ac:chgData name="Jingwen Luo" userId="b887cc93-e7f7-43c8-af9a-066f9b1a84df" providerId="ADAL" clId="{F9AF4052-D2DB-3D4A-9A8F-1101CB3FCB1E}" dt="2023-01-24T14:25:52.575" v="1940" actId="478"/>
          <ac:spMkLst>
            <pc:docMk/>
            <pc:sldMk cId="3376286075" sldId="324"/>
            <ac:spMk id="58" creationId="{9438FFCF-BFF4-0804-9A5B-369588898AAE}"/>
          </ac:spMkLst>
        </pc:spChg>
        <pc:spChg chg="mod">
          <ac:chgData name="Jingwen Luo" userId="b887cc93-e7f7-43c8-af9a-066f9b1a84df" providerId="ADAL" clId="{F9AF4052-D2DB-3D4A-9A8F-1101CB3FCB1E}" dt="2023-01-24T13:55:17.321" v="1841" actId="20577"/>
          <ac:spMkLst>
            <pc:docMk/>
            <pc:sldMk cId="3376286075" sldId="324"/>
            <ac:spMk id="79" creationId="{68234BA6-1736-BEB7-6B69-13216A12167D}"/>
          </ac:spMkLst>
        </pc:spChg>
        <pc:spChg chg="mod">
          <ac:chgData name="Jingwen Luo" userId="b887cc93-e7f7-43c8-af9a-066f9b1a84df" providerId="ADAL" clId="{F9AF4052-D2DB-3D4A-9A8F-1101CB3FCB1E}" dt="2023-01-25T02:32:12.352" v="2413" actId="1036"/>
          <ac:spMkLst>
            <pc:docMk/>
            <pc:sldMk cId="3376286075" sldId="324"/>
            <ac:spMk id="80" creationId="{9B49AEA1-70D1-C9BC-14ED-1D961E896F89}"/>
          </ac:spMkLst>
        </pc:spChg>
        <pc:spChg chg="mod">
          <ac:chgData name="Jingwen Luo" userId="b887cc93-e7f7-43c8-af9a-066f9b1a84df" providerId="ADAL" clId="{F9AF4052-D2DB-3D4A-9A8F-1101CB3FCB1E}" dt="2023-01-24T11:45:45.989" v="1772" actId="1076"/>
          <ac:spMkLst>
            <pc:docMk/>
            <pc:sldMk cId="3376286075" sldId="324"/>
            <ac:spMk id="81" creationId="{AEE4AF2A-98F4-4FC0-43E3-4E0F78DE0E86}"/>
          </ac:spMkLst>
        </pc:spChg>
        <pc:picChg chg="add mod">
          <ac:chgData name="Jingwen Luo" userId="b887cc93-e7f7-43c8-af9a-066f9b1a84df" providerId="ADAL" clId="{F9AF4052-D2DB-3D4A-9A8F-1101CB3FCB1E}" dt="2023-01-24T14:25:59.449" v="1942" actId="1076"/>
          <ac:picMkLst>
            <pc:docMk/>
            <pc:sldMk cId="3376286075" sldId="324"/>
            <ac:picMk id="3" creationId="{7514CB03-A3BF-A14A-68D6-E959E9D505A1}"/>
          </ac:picMkLst>
        </pc:picChg>
        <pc:picChg chg="add del mod">
          <ac:chgData name="Jingwen Luo" userId="b887cc93-e7f7-43c8-af9a-066f9b1a84df" providerId="ADAL" clId="{F9AF4052-D2DB-3D4A-9A8F-1101CB3FCB1E}" dt="2023-01-24T15:25:10.168" v="2296" actId="478"/>
          <ac:picMkLst>
            <pc:docMk/>
            <pc:sldMk cId="3376286075" sldId="324"/>
            <ac:picMk id="6" creationId="{3023FA3E-523C-7F01-8BB2-314B1F316982}"/>
          </ac:picMkLst>
        </pc:picChg>
        <pc:picChg chg="add mod">
          <ac:chgData name="Jingwen Luo" userId="b887cc93-e7f7-43c8-af9a-066f9b1a84df" providerId="ADAL" clId="{F9AF4052-D2DB-3D4A-9A8F-1101CB3FCB1E}" dt="2023-01-24T15:25:11.412" v="2298"/>
          <ac:picMkLst>
            <pc:docMk/>
            <pc:sldMk cId="3376286075" sldId="324"/>
            <ac:picMk id="11" creationId="{873611C8-0A0C-CBCE-0D4F-B791B0A8B2A7}"/>
          </ac:picMkLst>
        </pc:picChg>
      </pc:sldChg>
      <pc:sldChg chg="addSp delSp modSp mod modTransition delAnim modAnim">
        <pc:chgData name="Jingwen Luo" userId="b887cc93-e7f7-43c8-af9a-066f9b1a84df" providerId="ADAL" clId="{F9AF4052-D2DB-3D4A-9A8F-1101CB3FCB1E}" dt="2023-01-24T15:25:29.118" v="2304"/>
        <pc:sldMkLst>
          <pc:docMk/>
          <pc:sldMk cId="356141766" sldId="325"/>
        </pc:sldMkLst>
        <pc:spChg chg="add del mod">
          <ac:chgData name="Jingwen Luo" userId="b887cc93-e7f7-43c8-af9a-066f9b1a84df" providerId="ADAL" clId="{F9AF4052-D2DB-3D4A-9A8F-1101CB3FCB1E}" dt="2023-01-24T06:23:20.456" v="1681"/>
          <ac:spMkLst>
            <pc:docMk/>
            <pc:sldMk cId="356141766" sldId="325"/>
            <ac:spMk id="37" creationId="{E1080313-0015-A4C1-CE6D-8B81D89DD524}"/>
          </ac:spMkLst>
        </pc:spChg>
        <pc:spChg chg="add del mod">
          <ac:chgData name="Jingwen Luo" userId="b887cc93-e7f7-43c8-af9a-066f9b1a84df" providerId="ADAL" clId="{F9AF4052-D2DB-3D4A-9A8F-1101CB3FCB1E}" dt="2023-01-24T15:25:28.664" v="2303" actId="478"/>
          <ac:spMkLst>
            <pc:docMk/>
            <pc:sldMk cId="356141766" sldId="325"/>
            <ac:spMk id="54" creationId="{1232D308-B76B-EA8C-393C-CADD499AEA0C}"/>
          </ac:spMkLst>
        </pc:spChg>
        <pc:spChg chg="add mod">
          <ac:chgData name="Jingwen Luo" userId="b887cc93-e7f7-43c8-af9a-066f9b1a84df" providerId="ADAL" clId="{F9AF4052-D2DB-3D4A-9A8F-1101CB3FCB1E}" dt="2023-01-24T15:25:29.118" v="2304"/>
          <ac:spMkLst>
            <pc:docMk/>
            <pc:sldMk cId="356141766" sldId="325"/>
            <ac:spMk id="56" creationId="{D140C428-9A7A-FD52-D2E0-D732508410A7}"/>
          </ac:spMkLst>
        </pc:spChg>
        <pc:spChg chg="mod topLvl">
          <ac:chgData name="Jingwen Luo" userId="b887cc93-e7f7-43c8-af9a-066f9b1a84df" providerId="ADAL" clId="{F9AF4052-D2DB-3D4A-9A8F-1101CB3FCB1E}" dt="2023-01-24T06:29:29.546" v="1703" actId="1076"/>
          <ac:spMkLst>
            <pc:docMk/>
            <pc:sldMk cId="356141766" sldId="325"/>
            <ac:spMk id="84" creationId="{93527A79-211A-F274-4CB8-D842470AC933}"/>
          </ac:spMkLst>
        </pc:spChg>
        <pc:spChg chg="mod topLvl">
          <ac:chgData name="Jingwen Luo" userId="b887cc93-e7f7-43c8-af9a-066f9b1a84df" providerId="ADAL" clId="{F9AF4052-D2DB-3D4A-9A8F-1101CB3FCB1E}" dt="2023-01-24T06:29:23.963" v="1702" actId="1076"/>
          <ac:spMkLst>
            <pc:docMk/>
            <pc:sldMk cId="356141766" sldId="325"/>
            <ac:spMk id="85" creationId="{A16DADD6-C30A-E26C-0056-E1FF3370FF33}"/>
          </ac:spMkLst>
        </pc:spChg>
        <pc:spChg chg="mod">
          <ac:chgData name="Jingwen Luo" userId="b887cc93-e7f7-43c8-af9a-066f9b1a84df" providerId="ADAL" clId="{F9AF4052-D2DB-3D4A-9A8F-1101CB3FCB1E}" dt="2023-01-24T06:29:18.563" v="1701" actId="1076"/>
          <ac:spMkLst>
            <pc:docMk/>
            <pc:sldMk cId="356141766" sldId="325"/>
            <ac:spMk id="86" creationId="{DA9D578E-ECD7-1AD8-568F-F6CEFDC7A1E0}"/>
          </ac:spMkLst>
        </pc:spChg>
        <pc:grpChg chg="add del">
          <ac:chgData name="Jingwen Luo" userId="b887cc93-e7f7-43c8-af9a-066f9b1a84df" providerId="ADAL" clId="{F9AF4052-D2DB-3D4A-9A8F-1101CB3FCB1E}" dt="2023-01-24T06:24:19.200" v="1695" actId="165"/>
          <ac:grpSpMkLst>
            <pc:docMk/>
            <pc:sldMk cId="356141766" sldId="325"/>
            <ac:grpSpMk id="19" creationId="{AEB837D4-0638-82C6-74BF-C8D43F668912}"/>
          </ac:grpSpMkLst>
        </pc:grpChg>
        <pc:grpChg chg="add del mod">
          <ac:chgData name="Jingwen Luo" userId="b887cc93-e7f7-43c8-af9a-066f9b1a84df" providerId="ADAL" clId="{F9AF4052-D2DB-3D4A-9A8F-1101CB3FCB1E}" dt="2023-01-24T06:23:41.372" v="1687" actId="165"/>
          <ac:grpSpMkLst>
            <pc:docMk/>
            <pc:sldMk cId="356141766" sldId="325"/>
            <ac:grpSpMk id="34" creationId="{F93651D2-F26F-D3EA-CA76-3DE8BC56D408}"/>
          </ac:grpSpMkLst>
        </pc:grpChg>
        <pc:picChg chg="add mod topLvl">
          <ac:chgData name="Jingwen Luo" userId="b887cc93-e7f7-43c8-af9a-066f9b1a84df" providerId="ADAL" clId="{F9AF4052-D2DB-3D4A-9A8F-1101CB3FCB1E}" dt="2023-01-24T06:29:29.546" v="1703" actId="1076"/>
          <ac:picMkLst>
            <pc:docMk/>
            <pc:sldMk cId="356141766" sldId="325"/>
            <ac:picMk id="10" creationId="{8B40A8BD-B284-833C-C3CB-071D25745C0C}"/>
          </ac:picMkLst>
        </pc:picChg>
        <pc:picChg chg="add mod topLvl">
          <ac:chgData name="Jingwen Luo" userId="b887cc93-e7f7-43c8-af9a-066f9b1a84df" providerId="ADAL" clId="{F9AF4052-D2DB-3D4A-9A8F-1101CB3FCB1E}" dt="2023-01-24T06:29:23.963" v="1702" actId="1076"/>
          <ac:picMkLst>
            <pc:docMk/>
            <pc:sldMk cId="356141766" sldId="325"/>
            <ac:picMk id="22" creationId="{C5293212-B448-3B9E-9F1D-FFA6CF804F34}"/>
          </ac:picMkLst>
        </pc:picChg>
        <pc:picChg chg="add mod">
          <ac:chgData name="Jingwen Luo" userId="b887cc93-e7f7-43c8-af9a-066f9b1a84df" providerId="ADAL" clId="{F9AF4052-D2DB-3D4A-9A8F-1101CB3FCB1E}" dt="2023-01-24T06:29:18.563" v="1701" actId="1076"/>
          <ac:picMkLst>
            <pc:docMk/>
            <pc:sldMk cId="356141766" sldId="325"/>
            <ac:picMk id="39" creationId="{DF866169-5654-C1C2-D61F-095C5FE33577}"/>
          </ac:picMkLst>
        </pc:picChg>
        <pc:picChg chg="add del mod">
          <ac:chgData name="Jingwen Luo" userId="b887cc93-e7f7-43c8-af9a-066f9b1a84df" providerId="ADAL" clId="{F9AF4052-D2DB-3D4A-9A8F-1101CB3FCB1E}" dt="2023-01-24T15:25:27.874" v="2302" actId="478"/>
          <ac:picMkLst>
            <pc:docMk/>
            <pc:sldMk cId="356141766" sldId="325"/>
            <ac:picMk id="55" creationId="{9911DB3E-C84E-DD12-3B17-25EF5956EA8F}"/>
          </ac:picMkLst>
        </pc:picChg>
        <pc:picChg chg="add mod">
          <ac:chgData name="Jingwen Luo" userId="b887cc93-e7f7-43c8-af9a-066f9b1a84df" providerId="ADAL" clId="{F9AF4052-D2DB-3D4A-9A8F-1101CB3FCB1E}" dt="2023-01-24T15:25:29.118" v="2304"/>
          <ac:picMkLst>
            <pc:docMk/>
            <pc:sldMk cId="356141766" sldId="325"/>
            <ac:picMk id="57" creationId="{43386DED-6432-4956-FC3E-37C975F27A7E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4T15:25:05.455" v="2295"/>
        <pc:sldMkLst>
          <pc:docMk/>
          <pc:sldMk cId="2415071325" sldId="326"/>
        </pc:sldMkLst>
        <pc:spChg chg="add mod">
          <ac:chgData name="Jingwen Luo" userId="b887cc93-e7f7-43c8-af9a-066f9b1a84df" providerId="ADAL" clId="{F9AF4052-D2DB-3D4A-9A8F-1101CB3FCB1E}" dt="2023-01-24T14:26:24.745" v="1946" actId="1076"/>
          <ac:spMkLst>
            <pc:docMk/>
            <pc:sldMk cId="2415071325" sldId="326"/>
            <ac:spMk id="2" creationId="{6C53CD97-8EBD-F10C-4392-C1AB9768EE1D}"/>
          </ac:spMkLst>
        </pc:spChg>
        <pc:spChg chg="add del mod">
          <ac:chgData name="Jingwen Luo" userId="b887cc93-e7f7-43c8-af9a-066f9b1a84df" providerId="ADAL" clId="{F9AF4052-D2DB-3D4A-9A8F-1101CB3FCB1E}" dt="2023-01-24T15:25:04.650" v="2294" actId="478"/>
          <ac:spMkLst>
            <pc:docMk/>
            <pc:sldMk cId="2415071325" sldId="326"/>
            <ac:spMk id="10" creationId="{DA5334AF-E0CA-E797-C892-F0FF23E1DCA0}"/>
          </ac:spMkLst>
        </pc:spChg>
        <pc:spChg chg="del">
          <ac:chgData name="Jingwen Luo" userId="b887cc93-e7f7-43c8-af9a-066f9b1a84df" providerId="ADAL" clId="{F9AF4052-D2DB-3D4A-9A8F-1101CB3FCB1E}" dt="2023-01-24T14:26:18.517" v="1944" actId="478"/>
          <ac:spMkLst>
            <pc:docMk/>
            <pc:sldMk cId="2415071325" sldId="326"/>
            <ac:spMk id="21" creationId="{37050574-D072-4A1A-1379-7A9E298D4095}"/>
          </ac:spMkLst>
        </pc:spChg>
        <pc:spChg chg="add mod">
          <ac:chgData name="Jingwen Luo" userId="b887cc93-e7f7-43c8-af9a-066f9b1a84df" providerId="ADAL" clId="{F9AF4052-D2DB-3D4A-9A8F-1101CB3FCB1E}" dt="2023-01-24T15:25:05.455" v="2295"/>
          <ac:spMkLst>
            <pc:docMk/>
            <pc:sldMk cId="2415071325" sldId="326"/>
            <ac:spMk id="22" creationId="{CFFE63D0-014F-FC14-E471-1D4235E11A58}"/>
          </ac:spMkLst>
        </pc:spChg>
        <pc:spChg chg="mod">
          <ac:chgData name="Jingwen Luo" userId="b887cc93-e7f7-43c8-af9a-066f9b1a84df" providerId="ADAL" clId="{F9AF4052-D2DB-3D4A-9A8F-1101CB3FCB1E}" dt="2023-01-24T11:47:21.062" v="1789" actId="20577"/>
          <ac:spMkLst>
            <pc:docMk/>
            <pc:sldMk cId="2415071325" sldId="326"/>
            <ac:spMk id="52" creationId="{72E88A12-61CE-13BE-7111-5F15EF4EB057}"/>
          </ac:spMkLst>
        </pc:spChg>
        <pc:spChg chg="mod">
          <ac:chgData name="Jingwen Luo" userId="b887cc93-e7f7-43c8-af9a-066f9b1a84df" providerId="ADAL" clId="{F9AF4052-D2DB-3D4A-9A8F-1101CB3FCB1E}" dt="2023-01-24T11:48:19.937" v="1802" actId="20577"/>
          <ac:spMkLst>
            <pc:docMk/>
            <pc:sldMk cId="2415071325" sldId="326"/>
            <ac:spMk id="53" creationId="{E27EEF3A-3CEE-703F-7A1E-3B60D3C330AB}"/>
          </ac:spMkLst>
        </pc:spChg>
        <pc:spChg chg="mod">
          <ac:chgData name="Jingwen Luo" userId="b887cc93-e7f7-43c8-af9a-066f9b1a84df" providerId="ADAL" clId="{F9AF4052-D2DB-3D4A-9A8F-1101CB3FCB1E}" dt="2023-01-24T11:49:05.598" v="1827" actId="313"/>
          <ac:spMkLst>
            <pc:docMk/>
            <pc:sldMk cId="2415071325" sldId="326"/>
            <ac:spMk id="63" creationId="{050B92D0-A7D9-2D79-3BC3-E7638D31F3F7}"/>
          </ac:spMkLst>
        </pc:spChg>
        <pc:picChg chg="add mod">
          <ac:chgData name="Jingwen Luo" userId="b887cc93-e7f7-43c8-af9a-066f9b1a84df" providerId="ADAL" clId="{F9AF4052-D2DB-3D4A-9A8F-1101CB3FCB1E}" dt="2023-01-24T14:26:24.745" v="1946" actId="1076"/>
          <ac:picMkLst>
            <pc:docMk/>
            <pc:sldMk cId="2415071325" sldId="326"/>
            <ac:picMk id="7" creationId="{37EB8351-30E7-EDFC-AEAA-CEBB4EB51EDC}"/>
          </ac:picMkLst>
        </pc:picChg>
        <pc:picChg chg="add del mod">
          <ac:chgData name="Jingwen Luo" userId="b887cc93-e7f7-43c8-af9a-066f9b1a84df" providerId="ADAL" clId="{F9AF4052-D2DB-3D4A-9A8F-1101CB3FCB1E}" dt="2023-01-24T15:25:03.403" v="2293" actId="478"/>
          <ac:picMkLst>
            <pc:docMk/>
            <pc:sldMk cId="2415071325" sldId="326"/>
            <ac:picMk id="19" creationId="{30DD2BDF-6DB7-CD72-8FF5-4D921BA17029}"/>
          </ac:picMkLst>
        </pc:picChg>
        <pc:picChg chg="add mod">
          <ac:chgData name="Jingwen Luo" userId="b887cc93-e7f7-43c8-af9a-066f9b1a84df" providerId="ADAL" clId="{F9AF4052-D2DB-3D4A-9A8F-1101CB3FCB1E}" dt="2023-01-24T15:25:05.455" v="2295"/>
          <ac:picMkLst>
            <pc:docMk/>
            <pc:sldMk cId="2415071325" sldId="326"/>
            <ac:picMk id="34" creationId="{C0AFCF9A-1FCC-711A-7BF7-736A634D45FC}"/>
          </ac:picMkLst>
        </pc:picChg>
      </pc:sldChg>
      <pc:sldChg chg="addSp delSp modSp mod">
        <pc:chgData name="Jingwen Luo" userId="b887cc93-e7f7-43c8-af9a-066f9b1a84df" providerId="ADAL" clId="{F9AF4052-D2DB-3D4A-9A8F-1101CB3FCB1E}" dt="2023-01-24T15:24:32.875" v="2286"/>
        <pc:sldMkLst>
          <pc:docMk/>
          <pc:sldMk cId="2454914954" sldId="327"/>
        </pc:sldMkLst>
        <pc:spChg chg="add del mod">
          <ac:chgData name="Jingwen Luo" userId="b887cc93-e7f7-43c8-af9a-066f9b1a84df" providerId="ADAL" clId="{F9AF4052-D2DB-3D4A-9A8F-1101CB3FCB1E}" dt="2023-01-24T15:23:46.837" v="2257" actId="478"/>
          <ac:spMkLst>
            <pc:docMk/>
            <pc:sldMk cId="2454914954" sldId="327"/>
            <ac:spMk id="11" creationId="{ADDBE935-C75D-8576-34D6-2BCD817CB38E}"/>
          </ac:spMkLst>
        </pc:spChg>
        <pc:spChg chg="add mod">
          <ac:chgData name="Jingwen Luo" userId="b887cc93-e7f7-43c8-af9a-066f9b1a84df" providerId="ADAL" clId="{F9AF4052-D2DB-3D4A-9A8F-1101CB3FCB1E}" dt="2023-01-24T15:24:32.875" v="2286"/>
          <ac:spMkLst>
            <pc:docMk/>
            <pc:sldMk cId="2454914954" sldId="327"/>
            <ac:spMk id="14" creationId="{9A3227C1-8540-D293-83F3-47FB6AC4FC2A}"/>
          </ac:spMkLst>
        </pc:spChg>
        <pc:graphicFrameChg chg="mod">
          <ac:chgData name="Jingwen Luo" userId="b887cc93-e7f7-43c8-af9a-066f9b1a84df" providerId="ADAL" clId="{F9AF4052-D2DB-3D4A-9A8F-1101CB3FCB1E}" dt="2023-01-24T15:24:22.121" v="2283" actId="1036"/>
          <ac:graphicFrameMkLst>
            <pc:docMk/>
            <pc:sldMk cId="2454914954" sldId="327"/>
            <ac:graphicFrameMk id="2" creationId="{0EED5401-8940-9136-D103-B7E323F59A28}"/>
          </ac:graphicFrameMkLst>
        </pc:graphicFrameChg>
        <pc:graphicFrameChg chg="mod">
          <ac:chgData name="Jingwen Luo" userId="b887cc93-e7f7-43c8-af9a-066f9b1a84df" providerId="ADAL" clId="{F9AF4052-D2DB-3D4A-9A8F-1101CB3FCB1E}" dt="2023-01-24T15:24:09.534" v="2268" actId="1036"/>
          <ac:graphicFrameMkLst>
            <pc:docMk/>
            <pc:sldMk cId="2454914954" sldId="327"/>
            <ac:graphicFrameMk id="5" creationId="{4B8A4D4B-A242-7C3C-ADB2-23D06DB15933}"/>
          </ac:graphicFrameMkLst>
        </pc:graphicFrameChg>
        <pc:graphicFrameChg chg="add mod">
          <ac:chgData name="Jingwen Luo" userId="b887cc93-e7f7-43c8-af9a-066f9b1a84df" providerId="ADAL" clId="{F9AF4052-D2DB-3D4A-9A8F-1101CB3FCB1E}" dt="2023-01-24T15:24:25.991" v="2285"/>
          <ac:graphicFrameMkLst>
            <pc:docMk/>
            <pc:sldMk cId="2454914954" sldId="327"/>
            <ac:graphicFrameMk id="13" creationId="{4B8A4D4B-A242-7C3C-ADB2-23D06DB15933}"/>
          </ac:graphicFrameMkLst>
        </pc:graphicFrameChg>
        <pc:picChg chg="add mod">
          <ac:chgData name="Jingwen Luo" userId="b887cc93-e7f7-43c8-af9a-066f9b1a84df" providerId="ADAL" clId="{F9AF4052-D2DB-3D4A-9A8F-1101CB3FCB1E}" dt="2023-01-24T15:24:22.121" v="2283" actId="1036"/>
          <ac:picMkLst>
            <pc:docMk/>
            <pc:sldMk cId="2454914954" sldId="327"/>
            <ac:picMk id="3" creationId="{6FE912CF-8B38-5C38-62CB-40D5CB2DEE77}"/>
          </ac:picMkLst>
        </pc:picChg>
        <pc:picChg chg="add mod">
          <ac:chgData name="Jingwen Luo" userId="b887cc93-e7f7-43c8-af9a-066f9b1a84df" providerId="ADAL" clId="{F9AF4052-D2DB-3D4A-9A8F-1101CB3FCB1E}" dt="2023-01-24T15:24:22.121" v="2283" actId="1036"/>
          <ac:picMkLst>
            <pc:docMk/>
            <pc:sldMk cId="2454914954" sldId="327"/>
            <ac:picMk id="4" creationId="{5A7206D7-B8F0-EF0E-26EC-AB6B00335D85}"/>
          </ac:picMkLst>
        </pc:picChg>
        <pc:picChg chg="add mod">
          <ac:chgData name="Jingwen Luo" userId="b887cc93-e7f7-43c8-af9a-066f9b1a84df" providerId="ADAL" clId="{F9AF4052-D2DB-3D4A-9A8F-1101CB3FCB1E}" dt="2023-01-24T15:24:22.121" v="2283" actId="1036"/>
          <ac:picMkLst>
            <pc:docMk/>
            <pc:sldMk cId="2454914954" sldId="327"/>
            <ac:picMk id="6" creationId="{96648035-545D-2CE0-E1E0-2682EE5E6789}"/>
          </ac:picMkLst>
        </pc:picChg>
        <pc:picChg chg="add mod">
          <ac:chgData name="Jingwen Luo" userId="b887cc93-e7f7-43c8-af9a-066f9b1a84df" providerId="ADAL" clId="{F9AF4052-D2DB-3D4A-9A8F-1101CB3FCB1E}" dt="2023-01-24T15:24:09.534" v="2268" actId="1036"/>
          <ac:picMkLst>
            <pc:docMk/>
            <pc:sldMk cId="2454914954" sldId="327"/>
            <ac:picMk id="7" creationId="{E52AF119-F080-7CEF-BC3E-5C5DCD69AB0F}"/>
          </ac:picMkLst>
        </pc:picChg>
        <pc:picChg chg="add mod">
          <ac:chgData name="Jingwen Luo" userId="b887cc93-e7f7-43c8-af9a-066f9b1a84df" providerId="ADAL" clId="{F9AF4052-D2DB-3D4A-9A8F-1101CB3FCB1E}" dt="2023-01-24T15:24:09.534" v="2268" actId="1036"/>
          <ac:picMkLst>
            <pc:docMk/>
            <pc:sldMk cId="2454914954" sldId="327"/>
            <ac:picMk id="8" creationId="{A8CA4A5F-D8DD-DFFA-FA7F-E99DEC664A42}"/>
          </ac:picMkLst>
        </pc:picChg>
        <pc:picChg chg="add mod">
          <ac:chgData name="Jingwen Luo" userId="b887cc93-e7f7-43c8-af9a-066f9b1a84df" providerId="ADAL" clId="{F9AF4052-D2DB-3D4A-9A8F-1101CB3FCB1E}" dt="2023-01-24T15:24:09.534" v="2268" actId="1036"/>
          <ac:picMkLst>
            <pc:docMk/>
            <pc:sldMk cId="2454914954" sldId="327"/>
            <ac:picMk id="10" creationId="{EE6600A2-6B54-CAD1-2DCC-608DE1A65ECF}"/>
          </ac:picMkLst>
        </pc:picChg>
        <pc:picChg chg="add del mod">
          <ac:chgData name="Jingwen Luo" userId="b887cc93-e7f7-43c8-af9a-066f9b1a84df" providerId="ADAL" clId="{F9AF4052-D2DB-3D4A-9A8F-1101CB3FCB1E}" dt="2023-01-24T15:23:45.944" v="2256" actId="478"/>
          <ac:picMkLst>
            <pc:docMk/>
            <pc:sldMk cId="2454914954" sldId="327"/>
            <ac:picMk id="12" creationId="{2C1202DB-9DCF-7C2A-6FAB-C898BA150B4D}"/>
          </ac:picMkLst>
        </pc:picChg>
        <pc:picChg chg="add mod">
          <ac:chgData name="Jingwen Luo" userId="b887cc93-e7f7-43c8-af9a-066f9b1a84df" providerId="ADAL" clId="{F9AF4052-D2DB-3D4A-9A8F-1101CB3FCB1E}" dt="2023-01-24T15:24:32.875" v="2286"/>
          <ac:picMkLst>
            <pc:docMk/>
            <pc:sldMk cId="2454914954" sldId="327"/>
            <ac:picMk id="15" creationId="{4461F3C6-5BF7-0FC3-E6BE-B423F9AE41CF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4T15:23:33.647" v="2252"/>
        <pc:sldMkLst>
          <pc:docMk/>
          <pc:sldMk cId="3856614206" sldId="329"/>
        </pc:sldMkLst>
        <pc:spChg chg="mod">
          <ac:chgData name="Jingwen Luo" userId="b887cc93-e7f7-43c8-af9a-066f9b1a84df" providerId="ADAL" clId="{F9AF4052-D2DB-3D4A-9A8F-1101CB3FCB1E}" dt="2023-01-23T08:04:22.614" v="141" actId="20577"/>
          <ac:spMkLst>
            <pc:docMk/>
            <pc:sldMk cId="3856614206" sldId="329"/>
            <ac:spMk id="2" creationId="{D185DAA1-1CD2-75DF-CF7A-50CCA9D80046}"/>
          </ac:spMkLst>
        </pc:spChg>
        <pc:spChg chg="mod">
          <ac:chgData name="Jingwen Luo" userId="b887cc93-e7f7-43c8-af9a-066f9b1a84df" providerId="ADAL" clId="{F9AF4052-D2DB-3D4A-9A8F-1101CB3FCB1E}" dt="2023-01-24T01:01:31.762" v="1511" actId="207"/>
          <ac:spMkLst>
            <pc:docMk/>
            <pc:sldMk cId="3856614206" sldId="329"/>
            <ac:spMk id="17" creationId="{4D1CB10E-12AC-EF96-F67F-65E12E47EC80}"/>
          </ac:spMkLst>
        </pc:spChg>
        <pc:spChg chg="mod">
          <ac:chgData name="Jingwen Luo" userId="b887cc93-e7f7-43c8-af9a-066f9b1a84df" providerId="ADAL" clId="{F9AF4052-D2DB-3D4A-9A8F-1101CB3FCB1E}" dt="2023-01-24T01:01:44.331" v="1512" actId="207"/>
          <ac:spMkLst>
            <pc:docMk/>
            <pc:sldMk cId="3856614206" sldId="329"/>
            <ac:spMk id="18" creationId="{921B2FEB-B41D-4490-C104-51499C41B2FB}"/>
          </ac:spMkLst>
        </pc:spChg>
        <pc:spChg chg="mod">
          <ac:chgData name="Jingwen Luo" userId="b887cc93-e7f7-43c8-af9a-066f9b1a84df" providerId="ADAL" clId="{F9AF4052-D2DB-3D4A-9A8F-1101CB3FCB1E}" dt="2023-01-24T01:01:48.325" v="1513" actId="207"/>
          <ac:spMkLst>
            <pc:docMk/>
            <pc:sldMk cId="3856614206" sldId="329"/>
            <ac:spMk id="20" creationId="{1B3B10CB-16E4-3DF7-2992-403967193A48}"/>
          </ac:spMkLst>
        </pc:spChg>
        <pc:spChg chg="add del mod">
          <ac:chgData name="Jingwen Luo" userId="b887cc93-e7f7-43c8-af9a-066f9b1a84df" providerId="ADAL" clId="{F9AF4052-D2DB-3D4A-9A8F-1101CB3FCB1E}" dt="2023-01-24T15:23:31.964" v="2250" actId="478"/>
          <ac:spMkLst>
            <pc:docMk/>
            <pc:sldMk cId="3856614206" sldId="329"/>
            <ac:spMk id="21" creationId="{12896611-B395-72F1-4B6F-F9968B987472}"/>
          </ac:spMkLst>
        </pc:spChg>
        <pc:spChg chg="add mod">
          <ac:chgData name="Jingwen Luo" userId="b887cc93-e7f7-43c8-af9a-066f9b1a84df" providerId="ADAL" clId="{F9AF4052-D2DB-3D4A-9A8F-1101CB3FCB1E}" dt="2023-01-24T15:23:33.647" v="2252"/>
          <ac:spMkLst>
            <pc:docMk/>
            <pc:sldMk cId="3856614206" sldId="329"/>
            <ac:spMk id="23" creationId="{0A0EF831-F23D-12BF-970A-4A3AD236A2E8}"/>
          </ac:spMkLst>
        </pc:spChg>
        <pc:picChg chg="add del mod">
          <ac:chgData name="Jingwen Luo" userId="b887cc93-e7f7-43c8-af9a-066f9b1a84df" providerId="ADAL" clId="{F9AF4052-D2DB-3D4A-9A8F-1101CB3FCB1E}" dt="2023-01-24T15:23:33.072" v="2251" actId="478"/>
          <ac:picMkLst>
            <pc:docMk/>
            <pc:sldMk cId="3856614206" sldId="329"/>
            <ac:picMk id="22" creationId="{3F1CD7B5-984C-C026-E518-DDE7CB643D93}"/>
          </ac:picMkLst>
        </pc:picChg>
        <pc:picChg chg="add mod">
          <ac:chgData name="Jingwen Luo" userId="b887cc93-e7f7-43c8-af9a-066f9b1a84df" providerId="ADAL" clId="{F9AF4052-D2DB-3D4A-9A8F-1101CB3FCB1E}" dt="2023-01-24T15:23:33.647" v="2252"/>
          <ac:picMkLst>
            <pc:docMk/>
            <pc:sldMk cId="3856614206" sldId="329"/>
            <ac:picMk id="24" creationId="{BFDF9FED-66DB-4A4B-6F0F-EF928C847CF4}"/>
          </ac:picMkLst>
        </pc:picChg>
      </pc:sldChg>
      <pc:sldChg chg="addSp delSp modSp mod modAnim">
        <pc:chgData name="Jingwen Luo" userId="b887cc93-e7f7-43c8-af9a-066f9b1a84df" providerId="ADAL" clId="{F9AF4052-D2DB-3D4A-9A8F-1101CB3FCB1E}" dt="2023-01-24T15:23:39.811" v="2255"/>
        <pc:sldMkLst>
          <pc:docMk/>
          <pc:sldMk cId="375429203" sldId="331"/>
        </pc:sldMkLst>
        <pc:spChg chg="mod">
          <ac:chgData name="Jingwen Luo" userId="b887cc93-e7f7-43c8-af9a-066f9b1a84df" providerId="ADAL" clId="{F9AF4052-D2DB-3D4A-9A8F-1101CB3FCB1E}" dt="2023-01-24T00:55:35.095" v="1472" actId="1076"/>
          <ac:spMkLst>
            <pc:docMk/>
            <pc:sldMk cId="375429203" sldId="331"/>
            <ac:spMk id="2" creationId="{C67DD536-0CFC-0F31-70C9-A12D838C567D}"/>
          </ac:spMkLst>
        </pc:spChg>
        <pc:spChg chg="mod">
          <ac:chgData name="Jingwen Luo" userId="b887cc93-e7f7-43c8-af9a-066f9b1a84df" providerId="ADAL" clId="{F9AF4052-D2DB-3D4A-9A8F-1101CB3FCB1E}" dt="2023-01-24T00:55:30.640" v="1471" actId="14100"/>
          <ac:spMkLst>
            <pc:docMk/>
            <pc:sldMk cId="375429203" sldId="331"/>
            <ac:spMk id="4" creationId="{D8FF2597-1C31-4BAD-317A-08F413E09E1E}"/>
          </ac:spMkLst>
        </pc:spChg>
        <pc:spChg chg="add mod">
          <ac:chgData name="Jingwen Luo" userId="b887cc93-e7f7-43c8-af9a-066f9b1a84df" providerId="ADAL" clId="{F9AF4052-D2DB-3D4A-9A8F-1101CB3FCB1E}" dt="2023-01-24T01:12:04.420" v="1547" actId="1037"/>
          <ac:spMkLst>
            <pc:docMk/>
            <pc:sldMk cId="375429203" sldId="331"/>
            <ac:spMk id="18" creationId="{C0CF2AB6-98EB-F2B4-B066-486F3EADA0D1}"/>
          </ac:spMkLst>
        </pc:spChg>
        <pc:spChg chg="add mod">
          <ac:chgData name="Jingwen Luo" userId="b887cc93-e7f7-43c8-af9a-066f9b1a84df" providerId="ADAL" clId="{F9AF4052-D2DB-3D4A-9A8F-1101CB3FCB1E}" dt="2023-01-24T05:19:03.127" v="1609" actId="1037"/>
          <ac:spMkLst>
            <pc:docMk/>
            <pc:sldMk cId="375429203" sldId="331"/>
            <ac:spMk id="20" creationId="{359F4B7B-582B-2AA8-F89D-9C8890138F2F}"/>
          </ac:spMkLst>
        </pc:spChg>
        <pc:spChg chg="add del mod">
          <ac:chgData name="Jingwen Luo" userId="b887cc93-e7f7-43c8-af9a-066f9b1a84df" providerId="ADAL" clId="{F9AF4052-D2DB-3D4A-9A8F-1101CB3FCB1E}" dt="2023-01-24T15:23:38.305" v="2253" actId="478"/>
          <ac:spMkLst>
            <pc:docMk/>
            <pc:sldMk cId="375429203" sldId="331"/>
            <ac:spMk id="21" creationId="{E9F7A753-F204-3716-A200-AA90C8586ADB}"/>
          </ac:spMkLst>
        </pc:spChg>
        <pc:spChg chg="add mod">
          <ac:chgData name="Jingwen Luo" userId="b887cc93-e7f7-43c8-af9a-066f9b1a84df" providerId="ADAL" clId="{F9AF4052-D2DB-3D4A-9A8F-1101CB3FCB1E}" dt="2023-01-24T15:23:39.811" v="2255"/>
          <ac:spMkLst>
            <pc:docMk/>
            <pc:sldMk cId="375429203" sldId="331"/>
            <ac:spMk id="23" creationId="{A5CE7B41-FC95-75E2-C5F8-B4FA166ACDAF}"/>
          </ac:spMkLst>
        </pc:spChg>
        <pc:graphicFrameChg chg="mod">
          <ac:chgData name="Jingwen Luo" userId="b887cc93-e7f7-43c8-af9a-066f9b1a84df" providerId="ADAL" clId="{F9AF4052-D2DB-3D4A-9A8F-1101CB3FCB1E}" dt="2023-01-24T00:57:19" v="1493" actId="14100"/>
          <ac:graphicFrameMkLst>
            <pc:docMk/>
            <pc:sldMk cId="375429203" sldId="331"/>
            <ac:graphicFrameMk id="3" creationId="{300B5B82-054C-3361-8350-0E6405EEAF39}"/>
          </ac:graphicFrameMkLst>
        </pc:graphicFrameChg>
        <pc:graphicFrameChg chg="mod">
          <ac:chgData name="Jingwen Luo" userId="b887cc93-e7f7-43c8-af9a-066f9b1a84df" providerId="ADAL" clId="{F9AF4052-D2DB-3D4A-9A8F-1101CB3FCB1E}" dt="2023-01-24T01:15:14.054" v="1562" actId="1076"/>
          <ac:graphicFrameMkLst>
            <pc:docMk/>
            <pc:sldMk cId="375429203" sldId="331"/>
            <ac:graphicFrameMk id="5" creationId="{867EF777-436F-6586-13B1-FDF1CDB78D2F}"/>
          </ac:graphicFrameMkLst>
        </pc:graphicFrameChg>
        <pc:graphicFrameChg chg="mod">
          <ac:chgData name="Jingwen Luo" userId="b887cc93-e7f7-43c8-af9a-066f9b1a84df" providerId="ADAL" clId="{F9AF4052-D2DB-3D4A-9A8F-1101CB3FCB1E}" dt="2023-01-24T01:15:09.224" v="1561" actId="1076"/>
          <ac:graphicFrameMkLst>
            <pc:docMk/>
            <pc:sldMk cId="375429203" sldId="331"/>
            <ac:graphicFrameMk id="17" creationId="{65D550B2-A2D2-4F31-E019-AC81F1AFF9BC}"/>
          </ac:graphicFrameMkLst>
        </pc:graphicFrameChg>
        <pc:picChg chg="add del mod">
          <ac:chgData name="Jingwen Luo" userId="b887cc93-e7f7-43c8-af9a-066f9b1a84df" providerId="ADAL" clId="{F9AF4052-D2DB-3D4A-9A8F-1101CB3FCB1E}" dt="2023-01-24T15:23:39.360" v="2254" actId="478"/>
          <ac:picMkLst>
            <pc:docMk/>
            <pc:sldMk cId="375429203" sldId="331"/>
            <ac:picMk id="22" creationId="{01546AB6-A0F0-BF71-3A50-1788EE425490}"/>
          </ac:picMkLst>
        </pc:picChg>
        <pc:picChg chg="add mod">
          <ac:chgData name="Jingwen Luo" userId="b887cc93-e7f7-43c8-af9a-066f9b1a84df" providerId="ADAL" clId="{F9AF4052-D2DB-3D4A-9A8F-1101CB3FCB1E}" dt="2023-01-24T15:23:39.811" v="2255"/>
          <ac:picMkLst>
            <pc:docMk/>
            <pc:sldMk cId="375429203" sldId="331"/>
            <ac:picMk id="24" creationId="{AED8789A-D01F-4B5C-2BF8-9745065DCA6F}"/>
          </ac:picMkLst>
        </pc:picChg>
        <pc:cxnChg chg="mod">
          <ac:chgData name="Jingwen Luo" userId="b887cc93-e7f7-43c8-af9a-066f9b1a84df" providerId="ADAL" clId="{F9AF4052-D2DB-3D4A-9A8F-1101CB3FCB1E}" dt="2023-01-24T00:57:36.597" v="1509" actId="1035"/>
          <ac:cxnSpMkLst>
            <pc:docMk/>
            <pc:sldMk cId="375429203" sldId="331"/>
            <ac:cxnSpMk id="6" creationId="{EADA2A09-597B-6526-B512-13E33728F31E}"/>
          </ac:cxnSpMkLst>
        </pc:cxnChg>
        <pc:cxnChg chg="mod">
          <ac:chgData name="Jingwen Luo" userId="b887cc93-e7f7-43c8-af9a-066f9b1a84df" providerId="ADAL" clId="{F9AF4052-D2DB-3D4A-9A8F-1101CB3FCB1E}" dt="2023-01-24T00:57:32.701" v="1505" actId="1035"/>
          <ac:cxnSpMkLst>
            <pc:docMk/>
            <pc:sldMk cId="375429203" sldId="331"/>
            <ac:cxnSpMk id="7" creationId="{D465EC3F-05F0-B174-4DB6-811D3BC491D7}"/>
          </ac:cxnSpMkLst>
        </pc:cxnChg>
        <pc:cxnChg chg="mod">
          <ac:chgData name="Jingwen Luo" userId="b887cc93-e7f7-43c8-af9a-066f9b1a84df" providerId="ADAL" clId="{F9AF4052-D2DB-3D4A-9A8F-1101CB3FCB1E}" dt="2023-01-24T00:57:29.488" v="1501" actId="1035"/>
          <ac:cxnSpMkLst>
            <pc:docMk/>
            <pc:sldMk cId="375429203" sldId="331"/>
            <ac:cxnSpMk id="8" creationId="{4C352BFF-530F-9D2D-E6B0-40B8F460EFEC}"/>
          </ac:cxnSpMkLst>
        </pc:cxnChg>
        <pc:cxnChg chg="mod">
          <ac:chgData name="Jingwen Luo" userId="b887cc93-e7f7-43c8-af9a-066f9b1a84df" providerId="ADAL" clId="{F9AF4052-D2DB-3D4A-9A8F-1101CB3FCB1E}" dt="2023-01-24T00:57:25.281" v="1497" actId="1035"/>
          <ac:cxnSpMkLst>
            <pc:docMk/>
            <pc:sldMk cId="375429203" sldId="331"/>
            <ac:cxnSpMk id="10" creationId="{014D1213-2CC7-80C2-0418-65610AB52196}"/>
          </ac:cxnSpMkLst>
        </pc:cxnChg>
      </pc:sldChg>
      <pc:sldChg chg="addSp delSp modSp add mod delAnim modAnim">
        <pc:chgData name="Jingwen Luo" userId="b887cc93-e7f7-43c8-af9a-066f9b1a84df" providerId="ADAL" clId="{F9AF4052-D2DB-3D4A-9A8F-1101CB3FCB1E}" dt="2023-01-25T02:19:36.371" v="2379" actId="20577"/>
        <pc:sldMkLst>
          <pc:docMk/>
          <pc:sldMk cId="3002886982" sldId="332"/>
        </pc:sldMkLst>
        <pc:spChg chg="del">
          <ac:chgData name="Jingwen Luo" userId="b887cc93-e7f7-43c8-af9a-066f9b1a84df" providerId="ADAL" clId="{F9AF4052-D2DB-3D4A-9A8F-1101CB3FCB1E}" dt="2023-01-23T14:01:10.747" v="907" actId="478"/>
          <ac:spMkLst>
            <pc:docMk/>
            <pc:sldMk cId="3002886982" sldId="332"/>
            <ac:spMk id="2" creationId="{552E1BF3-97D2-632F-CAD2-0035D86E5A6D}"/>
          </ac:spMkLst>
        </pc:spChg>
        <pc:spChg chg="del">
          <ac:chgData name="Jingwen Luo" userId="b887cc93-e7f7-43c8-af9a-066f9b1a84df" providerId="ADAL" clId="{F9AF4052-D2DB-3D4A-9A8F-1101CB3FCB1E}" dt="2023-01-23T14:01:19.283" v="910" actId="478"/>
          <ac:spMkLst>
            <pc:docMk/>
            <pc:sldMk cId="3002886982" sldId="332"/>
            <ac:spMk id="3" creationId="{60CB81DC-111E-0823-84CB-C1D07B01DF6B}"/>
          </ac:spMkLst>
        </pc:spChg>
        <pc:spChg chg="del">
          <ac:chgData name="Jingwen Luo" userId="b887cc93-e7f7-43c8-af9a-066f9b1a84df" providerId="ADAL" clId="{F9AF4052-D2DB-3D4A-9A8F-1101CB3FCB1E}" dt="2023-01-23T14:01:17.048" v="909" actId="478"/>
          <ac:spMkLst>
            <pc:docMk/>
            <pc:sldMk cId="3002886982" sldId="332"/>
            <ac:spMk id="4" creationId="{5CD10B36-0AFA-925C-094F-6D397A13E504}"/>
          </ac:spMkLst>
        </pc:spChg>
        <pc:spChg chg="del">
          <ac:chgData name="Jingwen Luo" userId="b887cc93-e7f7-43c8-af9a-066f9b1a84df" providerId="ADAL" clId="{F9AF4052-D2DB-3D4A-9A8F-1101CB3FCB1E}" dt="2023-01-23T14:01:15.306" v="908" actId="478"/>
          <ac:spMkLst>
            <pc:docMk/>
            <pc:sldMk cId="3002886982" sldId="332"/>
            <ac:spMk id="5" creationId="{63A26E60-5559-4CE8-AF97-0711AB0432E9}"/>
          </ac:spMkLst>
        </pc:spChg>
        <pc:spChg chg="del">
          <ac:chgData name="Jingwen Luo" userId="b887cc93-e7f7-43c8-af9a-066f9b1a84df" providerId="ADAL" clId="{F9AF4052-D2DB-3D4A-9A8F-1101CB3FCB1E}" dt="2023-01-23T14:01:15.306" v="908" actId="478"/>
          <ac:spMkLst>
            <pc:docMk/>
            <pc:sldMk cId="3002886982" sldId="332"/>
            <ac:spMk id="6" creationId="{B72B3C44-2727-AA0D-F795-57C987D7F682}"/>
          </ac:spMkLst>
        </pc:spChg>
        <pc:spChg chg="del">
          <ac:chgData name="Jingwen Luo" userId="b887cc93-e7f7-43c8-af9a-066f9b1a84df" providerId="ADAL" clId="{F9AF4052-D2DB-3D4A-9A8F-1101CB3FCB1E}" dt="2023-01-23T14:01:15.306" v="908" actId="478"/>
          <ac:spMkLst>
            <pc:docMk/>
            <pc:sldMk cId="3002886982" sldId="332"/>
            <ac:spMk id="7" creationId="{1B54146E-DE9F-DBF2-6414-07E08CC5EF82}"/>
          </ac:spMkLst>
        </pc:spChg>
        <pc:spChg chg="add mod">
          <ac:chgData name="Jingwen Luo" userId="b887cc93-e7f7-43c8-af9a-066f9b1a84df" providerId="ADAL" clId="{F9AF4052-D2DB-3D4A-9A8F-1101CB3FCB1E}" dt="2023-01-23T14:01:32.076" v="912" actId="1076"/>
          <ac:spMkLst>
            <pc:docMk/>
            <pc:sldMk cId="3002886982" sldId="332"/>
            <ac:spMk id="8" creationId="{03D9233B-5DAF-74C5-FA06-1BCF3E79BE12}"/>
          </ac:spMkLst>
        </pc:spChg>
        <pc:spChg chg="del">
          <ac:chgData name="Jingwen Luo" userId="b887cc93-e7f7-43c8-af9a-066f9b1a84df" providerId="ADAL" clId="{F9AF4052-D2DB-3D4A-9A8F-1101CB3FCB1E}" dt="2023-01-23T14:01:15.306" v="908" actId="478"/>
          <ac:spMkLst>
            <pc:docMk/>
            <pc:sldMk cId="3002886982" sldId="332"/>
            <ac:spMk id="10" creationId="{43139A94-9D28-CD10-04FE-B9DD7D064A86}"/>
          </ac:spMkLst>
        </pc:spChg>
        <pc:spChg chg="del">
          <ac:chgData name="Jingwen Luo" userId="b887cc93-e7f7-43c8-af9a-066f9b1a84df" providerId="ADAL" clId="{F9AF4052-D2DB-3D4A-9A8F-1101CB3FCB1E}" dt="2023-01-23T14:01:15.306" v="908" actId="478"/>
          <ac:spMkLst>
            <pc:docMk/>
            <pc:sldMk cId="3002886982" sldId="332"/>
            <ac:spMk id="11" creationId="{CA834203-7748-5BB3-EAB4-4D2E2809DFC4}"/>
          </ac:spMkLst>
        </pc:spChg>
        <pc:spChg chg="add mod">
          <ac:chgData name="Jingwen Luo" userId="b887cc93-e7f7-43c8-af9a-066f9b1a84df" providerId="ADAL" clId="{F9AF4052-D2DB-3D4A-9A8F-1101CB3FCB1E}" dt="2023-01-23T14:06:15.334" v="1128" actId="14100"/>
          <ac:spMkLst>
            <pc:docMk/>
            <pc:sldMk cId="3002886982" sldId="332"/>
            <ac:spMk id="12" creationId="{71107FEC-A952-175E-F1CA-DC2A25093A45}"/>
          </ac:spMkLst>
        </pc:spChg>
        <pc:spChg chg="del">
          <ac:chgData name="Jingwen Luo" userId="b887cc93-e7f7-43c8-af9a-066f9b1a84df" providerId="ADAL" clId="{F9AF4052-D2DB-3D4A-9A8F-1101CB3FCB1E}" dt="2023-01-23T14:01:15.306" v="908" actId="478"/>
          <ac:spMkLst>
            <pc:docMk/>
            <pc:sldMk cId="3002886982" sldId="332"/>
            <ac:spMk id="13" creationId="{A6561B51-94C1-3B9F-033F-5F729DE18E68}"/>
          </ac:spMkLst>
        </pc:spChg>
        <pc:spChg chg="add mod">
          <ac:chgData name="Jingwen Luo" userId="b887cc93-e7f7-43c8-af9a-066f9b1a84df" providerId="ADAL" clId="{F9AF4052-D2DB-3D4A-9A8F-1101CB3FCB1E}" dt="2023-01-25T02:19:36.371" v="2379" actId="20577"/>
          <ac:spMkLst>
            <pc:docMk/>
            <pc:sldMk cId="3002886982" sldId="332"/>
            <ac:spMk id="14" creationId="{94E5EA74-4E42-8083-8C9C-A008E2A788F0}"/>
          </ac:spMkLst>
        </pc:spChg>
        <pc:spChg chg="add del mod">
          <ac:chgData name="Jingwen Luo" userId="b887cc93-e7f7-43c8-af9a-066f9b1a84df" providerId="ADAL" clId="{F9AF4052-D2DB-3D4A-9A8F-1101CB3FCB1E}" dt="2023-01-24T15:25:33.278" v="2306" actId="478"/>
          <ac:spMkLst>
            <pc:docMk/>
            <pc:sldMk cId="3002886982" sldId="332"/>
            <ac:spMk id="15" creationId="{835F3D89-C4A3-B45B-1234-4539338CC269}"/>
          </ac:spMkLst>
        </pc:spChg>
        <pc:spChg chg="add mod">
          <ac:chgData name="Jingwen Luo" userId="b887cc93-e7f7-43c8-af9a-066f9b1a84df" providerId="ADAL" clId="{F9AF4052-D2DB-3D4A-9A8F-1101CB3FCB1E}" dt="2023-01-24T15:25:33.733" v="2307"/>
          <ac:spMkLst>
            <pc:docMk/>
            <pc:sldMk cId="3002886982" sldId="332"/>
            <ac:spMk id="17" creationId="{98DBB6B6-322C-0CAB-06BD-7A42C6B82D31}"/>
          </ac:spMkLst>
        </pc:spChg>
        <pc:picChg chg="add del mod">
          <ac:chgData name="Jingwen Luo" userId="b887cc93-e7f7-43c8-af9a-066f9b1a84df" providerId="ADAL" clId="{F9AF4052-D2DB-3D4A-9A8F-1101CB3FCB1E}" dt="2023-01-24T15:25:32.482" v="2305" actId="478"/>
          <ac:picMkLst>
            <pc:docMk/>
            <pc:sldMk cId="3002886982" sldId="332"/>
            <ac:picMk id="16" creationId="{888372D1-EEB7-89DB-A966-03AD32CD024D}"/>
          </ac:picMkLst>
        </pc:picChg>
        <pc:picChg chg="add mod">
          <ac:chgData name="Jingwen Luo" userId="b887cc93-e7f7-43c8-af9a-066f9b1a84df" providerId="ADAL" clId="{F9AF4052-D2DB-3D4A-9A8F-1101CB3FCB1E}" dt="2023-01-24T15:25:33.733" v="2307"/>
          <ac:picMkLst>
            <pc:docMk/>
            <pc:sldMk cId="3002886982" sldId="332"/>
            <ac:picMk id="18" creationId="{8069E03D-8D0B-B0D3-05ED-CCB8E439B9C0}"/>
          </ac:picMkLst>
        </pc:picChg>
      </pc:sldChg>
      <pc:sldChg chg="delSp modSp add del mod modTransition modAnim">
        <pc:chgData name="Jingwen Luo" userId="b887cc93-e7f7-43c8-af9a-066f9b1a84df" providerId="ADAL" clId="{F9AF4052-D2DB-3D4A-9A8F-1101CB3FCB1E}" dt="2023-01-23T13:09:47.734" v="684" actId="2696"/>
        <pc:sldMkLst>
          <pc:docMk/>
          <pc:sldMk cId="3619403499" sldId="332"/>
        </pc:sldMkLst>
        <pc:spChg chg="del">
          <ac:chgData name="Jingwen Luo" userId="b887cc93-e7f7-43c8-af9a-066f9b1a84df" providerId="ADAL" clId="{F9AF4052-D2DB-3D4A-9A8F-1101CB3FCB1E}" dt="2023-01-23T13:07:33.470" v="661" actId="478"/>
          <ac:spMkLst>
            <pc:docMk/>
            <pc:sldMk cId="3619403499" sldId="332"/>
            <ac:spMk id="30" creationId="{99ED9D6F-DC73-CD1A-B54E-FD9292B3A70B}"/>
          </ac:spMkLst>
        </pc:spChg>
        <pc:spChg chg="del">
          <ac:chgData name="Jingwen Luo" userId="b887cc93-e7f7-43c8-af9a-066f9b1a84df" providerId="ADAL" clId="{F9AF4052-D2DB-3D4A-9A8F-1101CB3FCB1E}" dt="2023-01-23T13:07:44.992" v="663" actId="478"/>
          <ac:spMkLst>
            <pc:docMk/>
            <pc:sldMk cId="3619403499" sldId="332"/>
            <ac:spMk id="32" creationId="{CB5D02B8-F7D4-31E6-6747-9F9AEF8126A5}"/>
          </ac:spMkLst>
        </pc:spChg>
        <pc:spChg chg="del">
          <ac:chgData name="Jingwen Luo" userId="b887cc93-e7f7-43c8-af9a-066f9b1a84df" providerId="ADAL" clId="{F9AF4052-D2DB-3D4A-9A8F-1101CB3FCB1E}" dt="2023-01-23T13:07:57.263" v="667" actId="478"/>
          <ac:spMkLst>
            <pc:docMk/>
            <pc:sldMk cId="3619403499" sldId="332"/>
            <ac:spMk id="33" creationId="{AB115D93-5DC4-E8A9-46FA-5BF8C30D4C29}"/>
          </ac:spMkLst>
        </pc:spChg>
        <pc:spChg chg="del">
          <ac:chgData name="Jingwen Luo" userId="b887cc93-e7f7-43c8-af9a-066f9b1a84df" providerId="ADAL" clId="{F9AF4052-D2DB-3D4A-9A8F-1101CB3FCB1E}" dt="2023-01-23T13:08:28.107" v="675" actId="478"/>
          <ac:spMkLst>
            <pc:docMk/>
            <pc:sldMk cId="3619403499" sldId="332"/>
            <ac:spMk id="34" creationId="{D25AA6C8-27BB-16CD-1507-7EA2926AD55C}"/>
          </ac:spMkLst>
        </pc:spChg>
        <pc:spChg chg="del">
          <ac:chgData name="Jingwen Luo" userId="b887cc93-e7f7-43c8-af9a-066f9b1a84df" providerId="ADAL" clId="{F9AF4052-D2DB-3D4A-9A8F-1101CB3FCB1E}" dt="2023-01-23T13:08:43.315" v="679" actId="478"/>
          <ac:spMkLst>
            <pc:docMk/>
            <pc:sldMk cId="3619403499" sldId="332"/>
            <ac:spMk id="35" creationId="{C3DB17CD-13A1-E361-61F0-88E7738B7C3F}"/>
          </ac:spMkLst>
        </pc:spChg>
        <pc:spChg chg="del">
          <ac:chgData name="Jingwen Luo" userId="b887cc93-e7f7-43c8-af9a-066f9b1a84df" providerId="ADAL" clId="{F9AF4052-D2DB-3D4A-9A8F-1101CB3FCB1E}" dt="2023-01-23T13:08:53.133" v="682" actId="478"/>
          <ac:spMkLst>
            <pc:docMk/>
            <pc:sldMk cId="3619403499" sldId="332"/>
            <ac:spMk id="38" creationId="{75B1EBC9-4629-05A9-3289-C8ED497198EB}"/>
          </ac:spMkLst>
        </pc:spChg>
        <pc:spChg chg="del">
          <ac:chgData name="Jingwen Luo" userId="b887cc93-e7f7-43c8-af9a-066f9b1a84df" providerId="ADAL" clId="{F9AF4052-D2DB-3D4A-9A8F-1101CB3FCB1E}" dt="2023-01-23T13:08:26.680" v="674" actId="478"/>
          <ac:spMkLst>
            <pc:docMk/>
            <pc:sldMk cId="3619403499" sldId="332"/>
            <ac:spMk id="48" creationId="{CB329E1D-47C1-9A15-FF7D-EDE81BA2BC4A}"/>
          </ac:spMkLst>
        </pc:spChg>
        <pc:spChg chg="mod">
          <ac:chgData name="Jingwen Luo" userId="b887cc93-e7f7-43c8-af9a-066f9b1a84df" providerId="ADAL" clId="{F9AF4052-D2DB-3D4A-9A8F-1101CB3FCB1E}" dt="2023-01-23T13:07:54.588" v="666" actId="255"/>
          <ac:spMkLst>
            <pc:docMk/>
            <pc:sldMk cId="3619403499" sldId="332"/>
            <ac:spMk id="50" creationId="{7A04DA8C-991A-7A4A-DBA1-33BE52B92F45}"/>
          </ac:spMkLst>
        </pc:spChg>
        <pc:spChg chg="mod">
          <ac:chgData name="Jingwen Luo" userId="b887cc93-e7f7-43c8-af9a-066f9b1a84df" providerId="ADAL" clId="{F9AF4052-D2DB-3D4A-9A8F-1101CB3FCB1E}" dt="2023-01-23T13:08:11.583" v="670" actId="20577"/>
          <ac:spMkLst>
            <pc:docMk/>
            <pc:sldMk cId="3619403499" sldId="332"/>
            <ac:spMk id="51" creationId="{DCA7E8E0-1ED2-A2D3-182F-1D9C53F85744}"/>
          </ac:spMkLst>
        </pc:spChg>
        <pc:spChg chg="mod">
          <ac:chgData name="Jingwen Luo" userId="b887cc93-e7f7-43c8-af9a-066f9b1a84df" providerId="ADAL" clId="{F9AF4052-D2DB-3D4A-9A8F-1101CB3FCB1E}" dt="2023-01-23T13:07:42.447" v="662"/>
          <ac:spMkLst>
            <pc:docMk/>
            <pc:sldMk cId="3619403499" sldId="332"/>
            <ac:spMk id="52" creationId="{34DAD275-AE39-8041-3349-1AF50F7B0E84}"/>
          </ac:spMkLst>
        </pc:spChg>
        <pc:spChg chg="mod">
          <ac:chgData name="Jingwen Luo" userId="b887cc93-e7f7-43c8-af9a-066f9b1a84df" providerId="ADAL" clId="{F9AF4052-D2DB-3D4A-9A8F-1101CB3FCB1E}" dt="2023-01-23T13:08:50.252" v="681" actId="20577"/>
          <ac:spMkLst>
            <pc:docMk/>
            <pc:sldMk cId="3619403499" sldId="332"/>
            <ac:spMk id="53" creationId="{1AE4CB48-5936-130C-2F7C-9ADA9FC96208}"/>
          </ac:spMkLst>
        </pc:spChg>
        <pc:spChg chg="mod">
          <ac:chgData name="Jingwen Luo" userId="b887cc93-e7f7-43c8-af9a-066f9b1a84df" providerId="ADAL" clId="{F9AF4052-D2DB-3D4A-9A8F-1101CB3FCB1E}" dt="2023-01-23T13:08:41.091" v="678" actId="255"/>
          <ac:spMkLst>
            <pc:docMk/>
            <pc:sldMk cId="3619403499" sldId="332"/>
            <ac:spMk id="54" creationId="{03D37071-0773-746F-9B77-0582FE11B113}"/>
          </ac:spMkLst>
        </pc:spChg>
        <pc:spChg chg="mod">
          <ac:chgData name="Jingwen Luo" userId="b887cc93-e7f7-43c8-af9a-066f9b1a84df" providerId="ADAL" clId="{F9AF4052-D2DB-3D4A-9A8F-1101CB3FCB1E}" dt="2023-01-23T13:07:30.321" v="660" actId="255"/>
          <ac:spMkLst>
            <pc:docMk/>
            <pc:sldMk cId="3619403499" sldId="332"/>
            <ac:spMk id="55" creationId="{BB3B550B-7D5A-5D0C-AED0-B73E3F28C0CF}"/>
          </ac:spMkLst>
        </pc:spChg>
        <pc:spChg chg="mod">
          <ac:chgData name="Jingwen Luo" userId="b887cc93-e7f7-43c8-af9a-066f9b1a84df" providerId="ADAL" clId="{F9AF4052-D2DB-3D4A-9A8F-1101CB3FCB1E}" dt="2023-01-23T13:08:24.582" v="673" actId="255"/>
          <ac:spMkLst>
            <pc:docMk/>
            <pc:sldMk cId="3619403499" sldId="332"/>
            <ac:spMk id="56" creationId="{6B5A8DD9-D238-69B8-93FA-A7F130C9DF5C}"/>
          </ac:spMkLst>
        </pc:spChg>
      </pc:sldChg>
      <pc:sldChg chg="addSp delSp modSp add mod delAnim">
        <pc:chgData name="Jingwen Luo" userId="b887cc93-e7f7-43c8-af9a-066f9b1a84df" providerId="ADAL" clId="{F9AF4052-D2DB-3D4A-9A8F-1101CB3FCB1E}" dt="2023-01-25T02:59:13.945" v="2476" actId="20577"/>
        <pc:sldMkLst>
          <pc:docMk/>
          <pc:sldMk cId="3186453152" sldId="333"/>
        </pc:sldMkLst>
        <pc:spChg chg="del">
          <ac:chgData name="Jingwen Luo" userId="b887cc93-e7f7-43c8-af9a-066f9b1a84df" providerId="ADAL" clId="{F9AF4052-D2DB-3D4A-9A8F-1101CB3FCB1E}" dt="2023-01-24T14:41:43.456" v="2076" actId="478"/>
          <ac:spMkLst>
            <pc:docMk/>
            <pc:sldMk cId="3186453152" sldId="333"/>
            <ac:spMk id="2" creationId="{D185DAA1-1CD2-75DF-CF7A-50CCA9D80046}"/>
          </ac:spMkLst>
        </pc:spChg>
        <pc:spChg chg="add del mod">
          <ac:chgData name="Jingwen Luo" userId="b887cc93-e7f7-43c8-af9a-066f9b1a84df" providerId="ADAL" clId="{F9AF4052-D2DB-3D4A-9A8F-1101CB3FCB1E}" dt="2023-01-24T14:41:50.697" v="2078" actId="478"/>
          <ac:spMkLst>
            <pc:docMk/>
            <pc:sldMk cId="3186453152" sldId="333"/>
            <ac:spMk id="4" creationId="{B759B333-137F-C8A3-CFA0-B761D79DBA4B}"/>
          </ac:spMkLst>
        </pc:spChg>
        <pc:spChg chg="add mod">
          <ac:chgData name="Jingwen Luo" userId="b887cc93-e7f7-43c8-af9a-066f9b1a84df" providerId="ADAL" clId="{F9AF4052-D2DB-3D4A-9A8F-1101CB3FCB1E}" dt="2023-01-25T02:59:13.945" v="2476" actId="20577"/>
          <ac:spMkLst>
            <pc:docMk/>
            <pc:sldMk cId="3186453152" sldId="333"/>
            <ac:spMk id="5" creationId="{F1052CA3-3C69-EE9D-4E96-D421D53C58A8}"/>
          </ac:spMkLst>
        </pc:spChg>
        <pc:spChg chg="add del mod">
          <ac:chgData name="Jingwen Luo" userId="b887cc93-e7f7-43c8-af9a-066f9b1a84df" providerId="ADAL" clId="{F9AF4052-D2DB-3D4A-9A8F-1101CB3FCB1E}" dt="2023-01-24T14:42:03.099" v="2080" actId="478"/>
          <ac:spMkLst>
            <pc:docMk/>
            <pc:sldMk cId="3186453152" sldId="333"/>
            <ac:spMk id="6" creationId="{D24BD463-946A-D5C7-E6D6-D43DAB8A3840}"/>
          </ac:spMkLst>
        </pc:spChg>
        <pc:spChg chg="add del mod">
          <ac:chgData name="Jingwen Luo" userId="b887cc93-e7f7-43c8-af9a-066f9b1a84df" providerId="ADAL" clId="{F9AF4052-D2DB-3D4A-9A8F-1101CB3FCB1E}" dt="2023-01-24T14:42:07.342" v="2081" actId="478"/>
          <ac:spMkLst>
            <pc:docMk/>
            <pc:sldMk cId="3186453152" sldId="333"/>
            <ac:spMk id="8" creationId="{C15DF5F2-8D24-3B15-ED02-21D23ADF0D2A}"/>
          </ac:spMkLst>
        </pc:spChg>
        <pc:spChg chg="del">
          <ac:chgData name="Jingwen Luo" userId="b887cc93-e7f7-43c8-af9a-066f9b1a84df" providerId="ADAL" clId="{F9AF4052-D2DB-3D4A-9A8F-1101CB3FCB1E}" dt="2023-01-24T14:41:45.591" v="2077" actId="478"/>
          <ac:spMkLst>
            <pc:docMk/>
            <pc:sldMk cId="3186453152" sldId="333"/>
            <ac:spMk id="9" creationId="{CFC7D76A-1BD0-D1B7-6327-8232B0B9E1AF}"/>
          </ac:spMkLst>
        </pc:spChg>
        <pc:spChg chg="add mod">
          <ac:chgData name="Jingwen Luo" userId="b887cc93-e7f7-43c8-af9a-066f9b1a84df" providerId="ADAL" clId="{F9AF4052-D2DB-3D4A-9A8F-1101CB3FCB1E}" dt="2023-01-24T14:42:20.892" v="2085"/>
          <ac:spMkLst>
            <pc:docMk/>
            <pc:sldMk cId="3186453152" sldId="333"/>
            <ac:spMk id="10" creationId="{BF543B27-1D19-203D-E152-CA6A649355DD}"/>
          </ac:spMkLst>
        </pc:spChg>
        <pc:spChg chg="add mod">
          <ac:chgData name="Jingwen Luo" userId="b887cc93-e7f7-43c8-af9a-066f9b1a84df" providerId="ADAL" clId="{F9AF4052-D2DB-3D4A-9A8F-1101CB3FCB1E}" dt="2023-01-24T15:23:15.135" v="2246" actId="14100"/>
          <ac:spMkLst>
            <pc:docMk/>
            <pc:sldMk cId="3186453152" sldId="333"/>
            <ac:spMk id="11" creationId="{94EEEFF1-26DA-7C92-F21B-B4A9C0D19FD4}"/>
          </ac:spMkLst>
        </pc:spChg>
        <pc:spChg chg="del">
          <ac:chgData name="Jingwen Luo" userId="b887cc93-e7f7-43c8-af9a-066f9b1a84df" providerId="ADAL" clId="{F9AF4052-D2DB-3D4A-9A8F-1101CB3FCB1E}" dt="2023-01-24T14:41:43.456" v="2076" actId="478"/>
          <ac:spMkLst>
            <pc:docMk/>
            <pc:sldMk cId="3186453152" sldId="333"/>
            <ac:spMk id="17" creationId="{4D1CB10E-12AC-EF96-F67F-65E12E47EC80}"/>
          </ac:spMkLst>
        </pc:spChg>
        <pc:spChg chg="del">
          <ac:chgData name="Jingwen Luo" userId="b887cc93-e7f7-43c8-af9a-066f9b1a84df" providerId="ADAL" clId="{F9AF4052-D2DB-3D4A-9A8F-1101CB3FCB1E}" dt="2023-01-24T14:41:43.456" v="2076" actId="478"/>
          <ac:spMkLst>
            <pc:docMk/>
            <pc:sldMk cId="3186453152" sldId="333"/>
            <ac:spMk id="18" creationId="{921B2FEB-B41D-4490-C104-51499C41B2FB}"/>
          </ac:spMkLst>
        </pc:spChg>
        <pc:spChg chg="del">
          <ac:chgData name="Jingwen Luo" userId="b887cc93-e7f7-43c8-af9a-066f9b1a84df" providerId="ADAL" clId="{F9AF4052-D2DB-3D4A-9A8F-1101CB3FCB1E}" dt="2023-01-24T14:41:43.456" v="2076" actId="478"/>
          <ac:spMkLst>
            <pc:docMk/>
            <pc:sldMk cId="3186453152" sldId="333"/>
            <ac:spMk id="20" creationId="{1B3B10CB-16E4-3DF7-2992-403967193A48}"/>
          </ac:spMkLst>
        </pc:spChg>
        <pc:picChg chg="add mod">
          <ac:chgData name="Jingwen Luo" userId="b887cc93-e7f7-43c8-af9a-066f9b1a84df" providerId="ADAL" clId="{F9AF4052-D2DB-3D4A-9A8F-1101CB3FCB1E}" dt="2023-01-24T15:22:43.733" v="2243"/>
          <ac:picMkLst>
            <pc:docMk/>
            <pc:sldMk cId="3186453152" sldId="333"/>
            <ac:picMk id="12" creationId="{EB32D9B2-CB51-4BB3-263C-888CB69A92AA}"/>
          </ac:picMkLst>
        </pc:picChg>
      </pc:sldChg>
      <pc:sldChg chg="addSp delSp modSp add mod">
        <pc:chgData name="Jingwen Luo" userId="b887cc93-e7f7-43c8-af9a-066f9b1a84df" providerId="ADAL" clId="{F9AF4052-D2DB-3D4A-9A8F-1101CB3FCB1E}" dt="2023-01-24T15:23:25.195" v="2249"/>
        <pc:sldMkLst>
          <pc:docMk/>
          <pc:sldMk cId="3386681707" sldId="334"/>
        </pc:sldMkLst>
        <pc:spChg chg="add del mod">
          <ac:chgData name="Jingwen Luo" userId="b887cc93-e7f7-43c8-af9a-066f9b1a84df" providerId="ADAL" clId="{F9AF4052-D2DB-3D4A-9A8F-1101CB3FCB1E}" dt="2023-01-24T14:54:10.163" v="2173" actId="478"/>
          <ac:spMkLst>
            <pc:docMk/>
            <pc:sldMk cId="3386681707" sldId="334"/>
            <ac:spMk id="3" creationId="{370BE0F2-E26F-A8CC-45E5-A6E5CEDCF3D6}"/>
          </ac:spMkLst>
        </pc:spChg>
        <pc:spChg chg="add mod">
          <ac:chgData name="Jingwen Luo" userId="b887cc93-e7f7-43c8-af9a-066f9b1a84df" providerId="ADAL" clId="{F9AF4052-D2DB-3D4A-9A8F-1101CB3FCB1E}" dt="2023-01-24T14:54:30.837" v="2177" actId="14100"/>
          <ac:spMkLst>
            <pc:docMk/>
            <pc:sldMk cId="3386681707" sldId="334"/>
            <ac:spMk id="4" creationId="{7C183EDA-D494-067E-997F-F5F6A912529F}"/>
          </ac:spMkLst>
        </pc:spChg>
        <pc:spChg chg="del">
          <ac:chgData name="Jingwen Luo" userId="b887cc93-e7f7-43c8-af9a-066f9b1a84df" providerId="ADAL" clId="{F9AF4052-D2DB-3D4A-9A8F-1101CB3FCB1E}" dt="2023-01-24T14:53:54.822" v="2171" actId="478"/>
          <ac:spMkLst>
            <pc:docMk/>
            <pc:sldMk cId="3386681707" sldId="334"/>
            <ac:spMk id="5" creationId="{F1052CA3-3C69-EE9D-4E96-D421D53C58A8}"/>
          </ac:spMkLst>
        </pc:spChg>
        <pc:spChg chg="add del mod">
          <ac:chgData name="Jingwen Luo" userId="b887cc93-e7f7-43c8-af9a-066f9b1a84df" providerId="ADAL" clId="{F9AF4052-D2DB-3D4A-9A8F-1101CB3FCB1E}" dt="2023-01-24T15:23:24.330" v="2248" actId="478"/>
          <ac:spMkLst>
            <pc:docMk/>
            <pc:sldMk cId="3386681707" sldId="334"/>
            <ac:spMk id="7" creationId="{C84FEF74-A3C6-C4A5-5B11-E04CA7FD95CC}"/>
          </ac:spMkLst>
        </pc:spChg>
        <pc:spChg chg="add mod">
          <ac:chgData name="Jingwen Luo" userId="b887cc93-e7f7-43c8-af9a-066f9b1a84df" providerId="ADAL" clId="{F9AF4052-D2DB-3D4A-9A8F-1101CB3FCB1E}" dt="2023-01-24T15:23:25.195" v="2249"/>
          <ac:spMkLst>
            <pc:docMk/>
            <pc:sldMk cId="3386681707" sldId="334"/>
            <ac:spMk id="9" creationId="{4FFDB484-7C75-972F-F88E-64B69C6155F2}"/>
          </ac:spMkLst>
        </pc:spChg>
        <pc:spChg chg="del">
          <ac:chgData name="Jingwen Luo" userId="b887cc93-e7f7-43c8-af9a-066f9b1a84df" providerId="ADAL" clId="{F9AF4052-D2DB-3D4A-9A8F-1101CB3FCB1E}" dt="2023-01-24T14:54:08.651" v="2172" actId="478"/>
          <ac:spMkLst>
            <pc:docMk/>
            <pc:sldMk cId="3386681707" sldId="334"/>
            <ac:spMk id="10" creationId="{BF543B27-1D19-203D-E152-CA6A649355DD}"/>
          </ac:spMkLst>
        </pc:spChg>
        <pc:picChg chg="add mod">
          <ac:chgData name="Jingwen Luo" userId="b887cc93-e7f7-43c8-af9a-066f9b1a84df" providerId="ADAL" clId="{F9AF4052-D2DB-3D4A-9A8F-1101CB3FCB1E}" dt="2023-01-24T14:54:35.355" v="2178" actId="1076"/>
          <ac:picMkLst>
            <pc:docMk/>
            <pc:sldMk cId="3386681707" sldId="334"/>
            <ac:picMk id="6" creationId="{CA0A744A-6915-D09E-20EF-D0A563647A59}"/>
          </ac:picMkLst>
        </pc:picChg>
        <pc:picChg chg="add del mod">
          <ac:chgData name="Jingwen Luo" userId="b887cc93-e7f7-43c8-af9a-066f9b1a84df" providerId="ADAL" clId="{F9AF4052-D2DB-3D4A-9A8F-1101CB3FCB1E}" dt="2023-01-24T15:23:23.492" v="2247" actId="478"/>
          <ac:picMkLst>
            <pc:docMk/>
            <pc:sldMk cId="3386681707" sldId="334"/>
            <ac:picMk id="8" creationId="{32D80ACC-D083-AF18-F6FD-BA2F3D342CEC}"/>
          </ac:picMkLst>
        </pc:picChg>
        <pc:picChg chg="add mod">
          <ac:chgData name="Jingwen Luo" userId="b887cc93-e7f7-43c8-af9a-066f9b1a84df" providerId="ADAL" clId="{F9AF4052-D2DB-3D4A-9A8F-1101CB3FCB1E}" dt="2023-01-24T15:23:25.195" v="2249"/>
          <ac:picMkLst>
            <pc:docMk/>
            <pc:sldMk cId="3386681707" sldId="334"/>
            <ac:picMk id="11" creationId="{37B2D545-DC9A-23A5-DE71-B66D36A15653}"/>
          </ac:picMkLst>
        </pc:picChg>
      </pc:sldChg>
      <pc:sldChg chg="new del">
        <pc:chgData name="Jingwen Luo" userId="b887cc93-e7f7-43c8-af9a-066f9b1a84df" providerId="ADAL" clId="{F9AF4052-D2DB-3D4A-9A8F-1101CB3FCB1E}" dt="2023-01-25T02:29:34.757" v="2381" actId="680"/>
        <pc:sldMkLst>
          <pc:docMk/>
          <pc:sldMk cId="1003619017" sldId="33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5231050_ad_unsw_edu_au1/Documents/Conference%20Paper/LCA%20Results_ANZBP_Jingwen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altLang="zh-CN" sz="1600" b="0" i="0" baseline="0">
                <a:effectLst/>
              </a:rPr>
              <a:t>Contribution to Global Warming Potential (%)</a:t>
            </a:r>
            <a:endParaRPr lang="zh-CN" altLang="zh-CN" sz="1200">
              <a:effectLst/>
            </a:endParaRPr>
          </a:p>
        </c:rich>
      </c:tx>
      <c:layout>
        <c:manualLayout>
          <c:xMode val="edge"/>
          <c:yMode val="edge"/>
          <c:x val="0.27086675429625351"/>
          <c:y val="1.9531207090113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Presentation!$C$9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Presentation!$C$10:$C$11</c:f>
              <c:numCache>
                <c:formatCode>General</c:formatCode>
                <c:ptCount val="2"/>
                <c:pt idx="0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C-4A73-B775-DF406EA4ABC0}"/>
            </c:ext>
          </c:extLst>
        </c:ser>
        <c:ser>
          <c:idx val="1"/>
          <c:order val="1"/>
          <c:tx>
            <c:strRef>
              <c:f>Presentation!$D$9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Presentation!$D$10:$D$11</c:f>
              <c:numCache>
                <c:formatCode>General</c:formatCode>
                <c:ptCount val="2"/>
                <c:pt idx="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C-4A73-B775-DF406EA4ABC0}"/>
            </c:ext>
          </c:extLst>
        </c:ser>
        <c:ser>
          <c:idx val="2"/>
          <c:order val="2"/>
          <c:tx>
            <c:strRef>
              <c:f>Presentation!$E$9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Presentation!$E$10:$E$11</c:f>
              <c:numCache>
                <c:formatCode>General</c:formatCode>
                <c:ptCount val="2"/>
                <c:pt idx="0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C-4A73-B775-DF406EA4ABC0}"/>
            </c:ext>
          </c:extLst>
        </c:ser>
        <c:ser>
          <c:idx val="3"/>
          <c:order val="3"/>
          <c:tx>
            <c:strRef>
              <c:f>Presentation!$F$9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Presentation!$F$10:$F$11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CC-4A73-B775-DF406EA4ABC0}"/>
            </c:ext>
          </c:extLst>
        </c:ser>
        <c:ser>
          <c:idx val="4"/>
          <c:order val="4"/>
          <c:tx>
            <c:strRef>
              <c:f>Presentation!$G$9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Presentation!$G$10:$G$11</c:f>
              <c:numCache>
                <c:formatCode>General</c:formatCode>
                <c:ptCount val="2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C-4A73-B775-DF406EA4ABC0}"/>
            </c:ext>
          </c:extLst>
        </c:ser>
        <c:ser>
          <c:idx val="5"/>
          <c:order val="5"/>
          <c:tx>
            <c:strRef>
              <c:f>Presentation!$H$9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Presentation!$H$10:$H$11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CC-4A73-B775-DF406EA4ABC0}"/>
            </c:ext>
          </c:extLst>
        </c:ser>
        <c:ser>
          <c:idx val="6"/>
          <c:order val="6"/>
          <c:tx>
            <c:strRef>
              <c:f>Presentation!$I$9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Presentation!$I$10:$I$11</c:f>
              <c:numCache>
                <c:formatCode>General</c:formatCode>
                <c:ptCount val="2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CC-4A73-B775-DF406EA4A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1462932623"/>
        <c:axId val="1462934703"/>
      </c:barChart>
      <c:catAx>
        <c:axId val="1462932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2934703"/>
        <c:crosses val="autoZero"/>
        <c:auto val="1"/>
        <c:lblAlgn val="ctr"/>
        <c:lblOffset val="100"/>
        <c:noMultiLvlLbl val="0"/>
      </c:catAx>
      <c:valAx>
        <c:axId val="14629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6293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GWP of S3</a:t>
            </a:r>
            <a:r>
              <a:rPr lang="zh-CN" altLang="en-US"/>
              <a:t> </a:t>
            </a:r>
            <a:r>
              <a:rPr lang="en-US" altLang="zh-CN"/>
              <a:t>under different biogas generation rate (</a:t>
            </a:r>
            <a:r>
              <a:rPr lang="en-US" sz="1400" b="0" i="0" u="none" strike="noStrike" baseline="0">
                <a:effectLst/>
              </a:rPr>
              <a:t>CO2-eq</a:t>
            </a:r>
            <a:r>
              <a:rPr lang="en-US" sz="1400" b="0" i="0" u="none" strike="noStrike" baseline="0"/>
              <a:t> </a:t>
            </a:r>
            <a:r>
              <a:rPr lang="en-US" altLang="zh-CN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250511471835423"/>
          <c:y val="0.22039317327784902"/>
          <c:w val="0.8479363438789741"/>
          <c:h val="0.70231870763246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'Sensitivity analysis'!$C$58</c:f>
              <c:strCache>
                <c:ptCount val="1"/>
                <c:pt idx="0">
                  <c:v>Sum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'Sensitivity analysis'!$D$57:$F$57</c:f>
              <c:numCache>
                <c:formatCode>General</c:formatCode>
                <c:ptCount val="3"/>
                <c:pt idx="0">
                  <c:v>150</c:v>
                </c:pt>
                <c:pt idx="1">
                  <c:v>450</c:v>
                </c:pt>
                <c:pt idx="2">
                  <c:v>600</c:v>
                </c:pt>
              </c:numCache>
            </c:numRef>
          </c:cat>
          <c:val>
            <c:numRef>
              <c:f>'Sensitivity analysis'!$D$58:$F$58</c:f>
              <c:numCache>
                <c:formatCode>General</c:formatCode>
                <c:ptCount val="3"/>
                <c:pt idx="0">
                  <c:v>579.01</c:v>
                </c:pt>
                <c:pt idx="1">
                  <c:v>138.83879679882679</c:v>
                </c:pt>
                <c:pt idx="2">
                  <c:v>-24.577000000000005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C-C644-8A4C-01E93BE28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7955936"/>
        <c:axId val="837958432"/>
      </c:barChart>
      <c:catAx>
        <c:axId val="83795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7958432"/>
        <c:crosses val="autoZero"/>
        <c:auto val="1"/>
        <c:lblAlgn val="ctr"/>
        <c:lblOffset val="100"/>
        <c:noMultiLvlLbl val="0"/>
      </c:catAx>
      <c:valAx>
        <c:axId val="83795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795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GWP of S1 under different</a:t>
            </a:r>
            <a:r>
              <a:rPr lang="en-US" altLang="zh-CN" baseline="0"/>
              <a:t> N</a:t>
            </a:r>
            <a:r>
              <a:rPr lang="en-US" altLang="zh-CN" baseline="-25000"/>
              <a:t>2</a:t>
            </a:r>
            <a:r>
              <a:rPr lang="en-US" altLang="zh-CN" baseline="0"/>
              <a:t>O emission rate (</a:t>
            </a:r>
            <a:r>
              <a:rPr lang="en-US" altLang="zh-CN"/>
              <a:t>CO2-eq)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'Sensitivity analysis'!$V$57:$X$57</c:f>
              <c:numCache>
                <c:formatCode>General</c:formatCode>
                <c:ptCount val="3"/>
                <c:pt idx="0">
                  <c:v>1E-4</c:v>
                </c:pt>
                <c:pt idx="1">
                  <c:v>0.95</c:v>
                </c:pt>
                <c:pt idx="2">
                  <c:v>2.4500000000000002</c:v>
                </c:pt>
              </c:numCache>
            </c:numRef>
          </c:cat>
          <c:val>
            <c:numRef>
              <c:f>'Sensitivity analysis'!$V$58:$X$58</c:f>
              <c:numCache>
                <c:formatCode>General</c:formatCode>
                <c:ptCount val="3"/>
                <c:pt idx="0">
                  <c:v>-73.967511864447317</c:v>
                </c:pt>
                <c:pt idx="1">
                  <c:v>210.60628814354763</c:v>
                </c:pt>
                <c:pt idx="2">
                  <c:v>654.66948813555268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7-B34C-BB2C-68BEBDA51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6639424"/>
        <c:axId val="886636928"/>
      </c:barChart>
      <c:catAx>
        <c:axId val="8866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6636928"/>
        <c:crosses val="autoZero"/>
        <c:auto val="1"/>
        <c:lblAlgn val="ctr"/>
        <c:lblOffset val="400"/>
        <c:noMultiLvlLbl val="0"/>
      </c:catAx>
      <c:valAx>
        <c:axId val="88663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663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altLang="zh-CN" sz="1600" b="0" i="0" baseline="0">
                <a:effectLst/>
              </a:rPr>
              <a:t>Contribution to Global Warming Potential (%)</a:t>
            </a:r>
            <a:endParaRPr lang="zh-CN" altLang="zh-CN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Presentation!$C$9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Presentation!$C$10:$C$11</c:f>
              <c:numCache>
                <c:formatCode>General</c:formatCode>
                <c:ptCount val="2"/>
                <c:pt idx="0">
                  <c:v>-26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C-4A73-B775-DF406EA4ABC0}"/>
            </c:ext>
          </c:extLst>
        </c:ser>
        <c:ser>
          <c:idx val="1"/>
          <c:order val="1"/>
          <c:tx>
            <c:strRef>
              <c:f>Presentation!$D$9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Presentation!$D$10:$D$11</c:f>
              <c:numCache>
                <c:formatCode>General</c:formatCode>
                <c:ptCount val="2"/>
                <c:pt idx="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C-4A73-B775-DF406EA4ABC0}"/>
            </c:ext>
          </c:extLst>
        </c:ser>
        <c:ser>
          <c:idx val="2"/>
          <c:order val="2"/>
          <c:tx>
            <c:strRef>
              <c:f>Presentation!$E$9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Presentation!$E$10:$E$11</c:f>
              <c:numCache>
                <c:formatCode>General</c:formatCode>
                <c:ptCount val="2"/>
                <c:pt idx="0">
                  <c:v>-21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C-4A73-B775-DF406EA4ABC0}"/>
            </c:ext>
          </c:extLst>
        </c:ser>
        <c:ser>
          <c:idx val="3"/>
          <c:order val="3"/>
          <c:tx>
            <c:strRef>
              <c:f>Presentation!$F$9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Presentation!$F$10:$F$11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CC-4A73-B775-DF406EA4ABC0}"/>
            </c:ext>
          </c:extLst>
        </c:ser>
        <c:ser>
          <c:idx val="4"/>
          <c:order val="4"/>
          <c:tx>
            <c:strRef>
              <c:f>Presentation!$G$9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Presentation!$G$10:$G$11</c:f>
              <c:numCache>
                <c:formatCode>General</c:formatCode>
                <c:ptCount val="2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C-4A73-B775-DF406EA4ABC0}"/>
            </c:ext>
          </c:extLst>
        </c:ser>
        <c:ser>
          <c:idx val="5"/>
          <c:order val="5"/>
          <c:tx>
            <c:strRef>
              <c:f>Presentation!$H$9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Presentation!$H$10:$H$11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CC-4A73-B775-DF406EA4ABC0}"/>
            </c:ext>
          </c:extLst>
        </c:ser>
        <c:ser>
          <c:idx val="6"/>
          <c:order val="6"/>
          <c:tx>
            <c:strRef>
              <c:f>Presentation!$I$9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Presentation!$I$10:$I$11</c:f>
              <c:numCache>
                <c:formatCode>General</c:formatCode>
                <c:ptCount val="2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CC-4A73-B775-DF406EA4A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9"/>
        <c:overlap val="100"/>
        <c:axId val="1462932623"/>
        <c:axId val="1462934703"/>
      </c:barChart>
      <c:catAx>
        <c:axId val="14629326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2934703"/>
        <c:crosses val="autoZero"/>
        <c:auto val="1"/>
        <c:lblAlgn val="ctr"/>
        <c:lblOffset val="100"/>
        <c:noMultiLvlLbl val="0"/>
      </c:catAx>
      <c:valAx>
        <c:axId val="14629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6293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GWP (kgCO</a:t>
            </a:r>
            <a:r>
              <a:rPr lang="en-US" baseline="-25000"/>
              <a:t>2</a:t>
            </a:r>
            <a:r>
              <a:rPr lang="en-US"/>
              <a:t>-eq)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Results!$N$39</c:f>
              <c:strCache>
                <c:ptCount val="1"/>
                <c:pt idx="0">
                  <c:v>GWP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Results!$M$40:$M$42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Results!$N$40:$N$42</c:f>
              <c:numCache>
                <c:formatCode>General</c:formatCode>
                <c:ptCount val="3"/>
                <c:pt idx="0">
                  <c:v>210.60628814354763</c:v>
                </c:pt>
                <c:pt idx="1">
                  <c:v>277.74108377923579</c:v>
                </c:pt>
                <c:pt idx="2">
                  <c:v>138.83879679882679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C-424F-8DB6-444F653E2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453744"/>
        <c:axId val="824448752"/>
      </c:barChart>
      <c:catAx>
        <c:axId val="82445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4448752"/>
        <c:crosses val="autoZero"/>
        <c:auto val="1"/>
        <c:lblAlgn val="ctr"/>
        <c:lblOffset val="100"/>
        <c:noMultiLvlLbl val="0"/>
      </c:catAx>
      <c:valAx>
        <c:axId val="82444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2445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HT-cancer (</a:t>
            </a:r>
            <a:r>
              <a:rPr lang="en-US" err="1"/>
              <a:t>CTUh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Results!$O$39</c:f>
              <c:strCache>
                <c:ptCount val="1"/>
                <c:pt idx="0">
                  <c:v>HT-cancaer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Results!$M$40:$M$42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Results!$O$40:$O$42</c:f>
              <c:numCache>
                <c:formatCode>General</c:formatCode>
                <c:ptCount val="3"/>
                <c:pt idx="0">
                  <c:v>-1.6983376584533402E-4</c:v>
                </c:pt>
                <c:pt idx="1">
                  <c:v>4.9025701258662007E-6</c:v>
                </c:pt>
                <c:pt idx="2">
                  <c:v>-1.8455919679461011E-4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0-4565-913E-5BCB5523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5899840"/>
        <c:axId val="745901504"/>
      </c:barChart>
      <c:catAx>
        <c:axId val="7458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5901504"/>
        <c:crosses val="autoZero"/>
        <c:auto val="1"/>
        <c:lblAlgn val="ctr"/>
        <c:lblOffset val="100"/>
        <c:noMultiLvlLbl val="0"/>
      </c:catAx>
      <c:valAx>
        <c:axId val="74590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58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HT-non-cancer (</a:t>
            </a:r>
            <a:r>
              <a:rPr lang="en-US" sz="1800" b="0" i="0" u="none" strike="noStrike" baseline="0" err="1">
                <a:effectLst/>
              </a:rPr>
              <a:t>CTUh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Results!$P$39</c:f>
              <c:strCache>
                <c:ptCount val="1"/>
                <c:pt idx="0">
                  <c:v>HT-noncancer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Results!$M$40:$M$42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Results!$P$40:$P$42</c:f>
              <c:numCache>
                <c:formatCode>General</c:formatCode>
                <c:ptCount val="3"/>
                <c:pt idx="0">
                  <c:v>3.0804907161865836E-2</c:v>
                </c:pt>
                <c:pt idx="1">
                  <c:v>1.6450959790057212E-4</c:v>
                </c:pt>
                <c:pt idx="2">
                  <c:v>2.4989930129946551E-2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9-42A7-AB1A-0B55B5A88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417664"/>
        <c:axId val="746416832"/>
      </c:barChart>
      <c:catAx>
        <c:axId val="7464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6416832"/>
        <c:crosses val="autoZero"/>
        <c:auto val="1"/>
        <c:lblAlgn val="ctr"/>
        <c:lblOffset val="100"/>
        <c:noMultiLvlLbl val="0"/>
      </c:catAx>
      <c:valAx>
        <c:axId val="74641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4641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/>
              <a:t>Global Warming</a:t>
            </a:r>
            <a:r>
              <a:rPr lang="en-US" altLang="zh-CN" sz="1800" baseline="0"/>
              <a:t> Potential (CO2-eq)</a:t>
            </a:r>
            <a:endParaRPr lang="zh-CN" altLang="en-US" sz="1800"/>
          </a:p>
        </c:rich>
      </c:tx>
      <c:layout>
        <c:manualLayout>
          <c:xMode val="edge"/>
          <c:yMode val="edge"/>
          <c:x val="0.349571589627959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5264937993235629E-2"/>
          <c:y val="9.8101243687777423E-2"/>
          <c:w val="0.95233370913190529"/>
          <c:h val="0.63893368949663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Results!$H$7</c:f>
              <c:strCache>
                <c:ptCount val="1"/>
                <c:pt idx="0">
                  <c:v>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Results!$H$8:$H$10</c:f>
              <c:numCache>
                <c:formatCode>General</c:formatCode>
                <c:ptCount val="3"/>
                <c:pt idx="0">
                  <c:v>127.240501849293</c:v>
                </c:pt>
                <c:pt idx="1">
                  <c:v>127.240481509139</c:v>
                </c:pt>
                <c:pt idx="2">
                  <c:v>127.240480381322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3-4C3B-AD1E-E3EC30599B1A}"/>
            </c:ext>
          </c:extLst>
        </c:ser>
        <c:ser>
          <c:idx val="1"/>
          <c:order val="1"/>
          <c:tx>
            <c:strRef>
              <c:f>Results!$I$7</c:f>
              <c:strCache>
                <c:ptCount val="1"/>
                <c:pt idx="0">
                  <c:v>Biogas leak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Results!$I$8:$I$10</c:f>
              <c:numCache>
                <c:formatCode>General</c:formatCode>
                <c:ptCount val="3"/>
                <c:pt idx="0">
                  <c:v>131.456118868689</c:v>
                </c:pt>
                <c:pt idx="1">
                  <c:v>131.45609785464299</c:v>
                </c:pt>
                <c:pt idx="2">
                  <c:v>131.45609785464299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3-4C3B-AD1E-E3EC30599B1A}"/>
            </c:ext>
          </c:extLst>
        </c:ser>
        <c:ser>
          <c:idx val="2"/>
          <c:order val="2"/>
          <c:tx>
            <c:strRef>
              <c:f>Results!$J$7</c:f>
              <c:strCache>
                <c:ptCount val="1"/>
                <c:pt idx="0">
                  <c:v>Biogas utilisation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Results!$J$8:$J$10</c:f>
              <c:numCache>
                <c:formatCode>General</c:formatCode>
                <c:ptCount val="3"/>
                <c:pt idx="0">
                  <c:v>-350.31981059274801</c:v>
                </c:pt>
                <c:pt idx="1">
                  <c:v>-350.31975459203301</c:v>
                </c:pt>
                <c:pt idx="2">
                  <c:v>-350.31975110717201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3-4C3B-AD1E-E3EC30599B1A}"/>
            </c:ext>
          </c:extLst>
        </c:ser>
        <c:ser>
          <c:idx val="3"/>
          <c:order val="3"/>
          <c:tx>
            <c:strRef>
              <c:f>Results!$K$7</c:f>
              <c:strCache>
                <c:ptCount val="1"/>
                <c:pt idx="0">
                  <c:v>Dewatering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Results!$K$8:$K$10</c:f>
              <c:numCache>
                <c:formatCode>General</c:formatCode>
                <c:ptCount val="3"/>
                <c:pt idx="0">
                  <c:v>51.186284619937702</c:v>
                </c:pt>
                <c:pt idx="1">
                  <c:v>51.186276437504297</c:v>
                </c:pt>
                <c:pt idx="2">
                  <c:v>51.186267123742397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A3-4C3B-AD1E-E3EC30599B1A}"/>
            </c:ext>
          </c:extLst>
        </c:ser>
        <c:ser>
          <c:idx val="4"/>
          <c:order val="4"/>
          <c:tx>
            <c:strRef>
              <c:f>Results!$L$7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Results!$L$8:$L$10</c:f>
              <c:numCache>
                <c:formatCode>General</c:formatCode>
                <c:ptCount val="3"/>
                <c:pt idx="0">
                  <c:v>125.618432450821</c:v>
                </c:pt>
                <c:pt idx="1">
                  <c:v>2.5569246348030301</c:v>
                </c:pt>
                <c:pt idx="2">
                  <c:v>13.034613559874099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A3-4C3B-AD1E-E3EC30599B1A}"/>
            </c:ext>
          </c:extLst>
        </c:ser>
        <c:ser>
          <c:idx val="5"/>
          <c:order val="5"/>
          <c:tx>
            <c:strRef>
              <c:f>Results!$M$7</c:f>
              <c:strCache>
                <c:ptCount val="1"/>
                <c:pt idx="0">
                  <c:v>Land application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Results!$M$8:$M$10</c:f>
              <c:numCache>
                <c:formatCode>General</c:formatCode>
                <c:ptCount val="3"/>
                <c:pt idx="0">
                  <c:v>288.93680000799498</c:v>
                </c:pt>
                <c:pt idx="2">
                  <c:v>-51.611047969618397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A3-4C3B-AD1E-E3EC30599B1A}"/>
            </c:ext>
          </c:extLst>
        </c:ser>
        <c:ser>
          <c:idx val="6"/>
          <c:order val="6"/>
          <c:tx>
            <c:strRef>
              <c:f>Results!$N$7</c:f>
              <c:strCache>
                <c:ptCount val="1"/>
                <c:pt idx="0">
                  <c:v>Fertiliser substitution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Results!$N$8:$N$10</c:f>
              <c:numCache>
                <c:formatCode>General</c:formatCode>
                <c:ptCount val="3"/>
                <c:pt idx="0">
                  <c:v>-163.51203906044</c:v>
                </c:pt>
                <c:pt idx="2">
                  <c:v>-46.666795948530499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A3-4C3B-AD1E-E3EC30599B1A}"/>
            </c:ext>
          </c:extLst>
        </c:ser>
        <c:ser>
          <c:idx val="7"/>
          <c:order val="7"/>
          <c:tx>
            <c:strRef>
              <c:f>Results!$O$7</c:f>
              <c:strCache>
                <c:ptCount val="1"/>
                <c:pt idx="0">
                  <c:v>Pyrolysis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Results!$O$8:$O$10</c:f>
              <c:numCache>
                <c:formatCode>General</c:formatCode>
                <c:ptCount val="3"/>
                <c:pt idx="2">
                  <c:v>109.91518317595801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A3-4C3B-AD1E-E3EC30599B1A}"/>
            </c:ext>
          </c:extLst>
        </c:ser>
        <c:ser>
          <c:idx val="8"/>
          <c:order val="8"/>
          <c:tx>
            <c:strRef>
              <c:f>Results!$P$7</c:f>
              <c:strCache>
                <c:ptCount val="1"/>
                <c:pt idx="0">
                  <c:v>Py-oil and gas utilisation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Results!$P$8:$P$10</c:f>
              <c:numCache>
                <c:formatCode>General</c:formatCode>
                <c:ptCount val="3"/>
                <c:pt idx="2">
                  <c:v>-60.970099025368796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A3-4C3B-AD1E-E3EC30599B1A}"/>
            </c:ext>
          </c:extLst>
        </c:ser>
        <c:ser>
          <c:idx val="9"/>
          <c:order val="9"/>
          <c:tx>
            <c:strRef>
              <c:f>Results!$Q$7</c:f>
              <c:strCache>
                <c:ptCount val="1"/>
                <c:pt idx="0">
                  <c:v>Dryer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Results!$Q$8:$Q$10</c:f>
              <c:numCache>
                <c:formatCode>General</c:formatCode>
                <c:ptCount val="3"/>
                <c:pt idx="2">
                  <c:v>215.57384875397699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AA3-4C3B-AD1E-E3EC30599B1A}"/>
            </c:ext>
          </c:extLst>
        </c:ser>
        <c:ser>
          <c:idx val="10"/>
          <c:order val="10"/>
          <c:tx>
            <c:strRef>
              <c:f>Results!$R$7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Results!$R$8:$R$10</c:f>
              <c:numCache>
                <c:formatCode>General</c:formatCode>
                <c:ptCount val="3"/>
                <c:pt idx="1">
                  <c:v>315.334125825233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A3-4C3B-AD1E-E3EC30599B1A}"/>
            </c:ext>
          </c:extLst>
        </c:ser>
        <c:ser>
          <c:idx val="11"/>
          <c:order val="11"/>
          <c:tx>
            <c:strRef>
              <c:f>Results!$S$7</c:f>
              <c:strCache>
                <c:ptCount val="1"/>
                <c:pt idx="0">
                  <c:v>Ash landfill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Results!$G$8:$G$10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Results!$S$8:$S$10</c:f>
              <c:numCache>
                <c:formatCode>General</c:formatCode>
                <c:ptCount val="3"/>
                <c:pt idx="1">
                  <c:v>0.28693210994646901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AA3-4C3B-AD1E-E3EC30599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5"/>
        <c:overlap val="100"/>
        <c:axId val="768735616"/>
        <c:axId val="768736032"/>
      </c:barChart>
      <c:catAx>
        <c:axId val="7687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8736032"/>
        <c:crosses val="autoZero"/>
        <c:auto val="1"/>
        <c:lblAlgn val="ctr"/>
        <c:lblOffset val="100"/>
        <c:noMultiLvlLbl val="0"/>
      </c:catAx>
      <c:valAx>
        <c:axId val="76873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87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660787046489538E-2"/>
          <c:y val="0.80292793878121416"/>
          <c:w val="0.92046196592956886"/>
          <c:h val="0.18238417872184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/>
              <a:t>Human</a:t>
            </a:r>
            <a:r>
              <a:rPr lang="en-US" altLang="zh-CN" sz="1800" baseline="0"/>
              <a:t> Toxicity potential, cancer effect</a:t>
            </a:r>
            <a:endParaRPr lang="zh-CN" alt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276714985593293"/>
          <c:y val="0.11970790985916119"/>
          <c:w val="0.84259344990239793"/>
          <c:h val="0.724895001092110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Results!$S$28</c:f>
              <c:strCache>
                <c:ptCount val="1"/>
                <c:pt idx="0">
                  <c:v>land application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Results!$R$29:$R$31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Results!$S$29:$S$31</c:f>
              <c:numCache>
                <c:formatCode>General</c:formatCode>
                <c:ptCount val="3"/>
                <c:pt idx="0">
                  <c:v>8.0510869170636695E-5</c:v>
                </c:pt>
                <c:pt idx="1">
                  <c:v>0</c:v>
                </c:pt>
                <c:pt idx="2">
                  <c:v>6.1232202563134004E-5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C-4E76-A46C-2449BAC229D8}"/>
            </c:ext>
          </c:extLst>
        </c:ser>
        <c:ser>
          <c:idx val="1"/>
          <c:order val="1"/>
          <c:tx>
            <c:strRef>
              <c:f>Results!$T$28</c:f>
              <c:strCache>
                <c:ptCount val="1"/>
                <c:pt idx="0">
                  <c:v>Fertiliser substitution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Results!$R$29:$R$31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Results!$T$29:$T$31</c:f>
              <c:numCache>
                <c:formatCode>General</c:formatCode>
                <c:ptCount val="3"/>
                <c:pt idx="0">
                  <c:v>-2.5052470136123099E-4</c:v>
                </c:pt>
                <c:pt idx="1">
                  <c:v>0</c:v>
                </c:pt>
                <c:pt idx="2">
                  <c:v>-2.4601940573523099E-4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C-4E76-A46C-2449BAC229D8}"/>
            </c:ext>
          </c:extLst>
        </c:ser>
        <c:ser>
          <c:idx val="2"/>
          <c:order val="2"/>
          <c:tx>
            <c:strRef>
              <c:f>Results!$U$28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Results!$R$29:$R$31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Results!$U$29:$U$31</c:f>
              <c:numCache>
                <c:formatCode>General</c:formatCode>
                <c:ptCount val="3"/>
                <c:pt idx="0">
                  <c:v>0</c:v>
                </c:pt>
                <c:pt idx="1">
                  <c:v>4.8911135052576901E-6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C-4E76-A46C-2449BAC229D8}"/>
            </c:ext>
          </c:extLst>
        </c:ser>
        <c:ser>
          <c:idx val="3"/>
          <c:order val="3"/>
          <c:tx>
            <c:strRef>
              <c:f>Results!$V$28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Results!$R$29:$R$31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Results!$V$29:$V$31</c:f>
              <c:numCache>
                <c:formatCode>General</c:formatCode>
                <c:ptCount val="3"/>
                <c:pt idx="0">
                  <c:v>1.8006634526030125E-7</c:v>
                </c:pt>
                <c:pt idx="1">
                  <c:v>1.145662060851058E-8</c:v>
                </c:pt>
                <c:pt idx="2">
                  <c:v>7.8979477662749487E-8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C-4E76-A46C-2449BAC22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0749088"/>
        <c:axId val="900745760"/>
      </c:barChart>
      <c:catAx>
        <c:axId val="9007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0745760"/>
        <c:crosses val="autoZero"/>
        <c:auto val="1"/>
        <c:lblAlgn val="ctr"/>
        <c:lblOffset val="100"/>
        <c:noMultiLvlLbl val="0"/>
      </c:catAx>
      <c:valAx>
        <c:axId val="90074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074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958732984558426E-2"/>
          <c:y val="0.88053206585642863"/>
          <c:w val="0.88673989109351126"/>
          <c:h val="0.10279086341981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0" i="0" baseline="0">
                <a:effectLst/>
              </a:rPr>
              <a:t>Human Toxicity potential, non-cancer effect</a:t>
            </a:r>
            <a:endParaRPr lang="zh-CN" altLang="zh-CN" sz="1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Results!$S$33</c:f>
              <c:strCache>
                <c:ptCount val="1"/>
                <c:pt idx="0">
                  <c:v>land application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Results!$R$34:$R$36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Results!$S$34:$S$36</c:f>
              <c:numCache>
                <c:formatCode>General</c:formatCode>
                <c:ptCount val="3"/>
                <c:pt idx="0">
                  <c:v>2.58674329029514E-2</c:v>
                </c:pt>
                <c:pt idx="1">
                  <c:v>0</c:v>
                </c:pt>
                <c:pt idx="2">
                  <c:v>3.1734491306295999E-2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4-46B8-BEB5-0102A58F384F}"/>
            </c:ext>
          </c:extLst>
        </c:ser>
        <c:ser>
          <c:idx val="1"/>
          <c:order val="1"/>
          <c:tx>
            <c:strRef>
              <c:f>Results!$T$33</c:f>
              <c:strCache>
                <c:ptCount val="1"/>
                <c:pt idx="0">
                  <c:v>Fertiliser substitution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Results!$R$34:$R$36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Results!$T$34:$T$36</c:f>
              <c:numCache>
                <c:formatCode>General</c:formatCode>
                <c:ptCount val="3"/>
                <c:pt idx="0">
                  <c:v>-8.81228734410645E-4</c:v>
                </c:pt>
                <c:pt idx="1">
                  <c:v>0</c:v>
                </c:pt>
                <c:pt idx="2">
                  <c:v>-9.5026015359593401E-4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4-46B8-BEB5-0102A58F384F}"/>
            </c:ext>
          </c:extLst>
        </c:ser>
        <c:ser>
          <c:idx val="2"/>
          <c:order val="2"/>
          <c:tx>
            <c:strRef>
              <c:f>Results!$U$33</c:f>
              <c:strCache>
                <c:ptCount val="1"/>
                <c:pt idx="0">
                  <c:v>Incineration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Results!$R$34:$R$36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Results!$U$34:$U$36</c:f>
              <c:numCache>
                <c:formatCode>General</c:formatCode>
                <c:ptCount val="3"/>
                <c:pt idx="0">
                  <c:v>0</c:v>
                </c:pt>
                <c:pt idx="1">
                  <c:v>1.6857204104717374E-4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4-46B8-BEB5-0102A58F384F}"/>
            </c:ext>
          </c:extLst>
        </c:ser>
        <c:ser>
          <c:idx val="3"/>
          <c:order val="3"/>
          <c:tx>
            <c:strRef>
              <c:f>Results!$V$33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Results!$R$34:$R$36</c:f>
              <c:strCache>
                <c:ptCount val="3"/>
                <c:pt idx="0">
                  <c:v>S1</c:v>
                </c:pt>
                <c:pt idx="1">
                  <c:v>S2</c:v>
                </c:pt>
                <c:pt idx="2">
                  <c:v>S3</c:v>
                </c:pt>
              </c:strCache>
            </c:strRef>
          </c:cat>
          <c:val>
            <c:numRef>
              <c:f>Results!$V$34:$V$36</c:f>
              <c:numCache>
                <c:formatCode>General</c:formatCode>
                <c:ptCount val="3"/>
                <c:pt idx="0">
                  <c:v>3.7259614058020784E-6</c:v>
                </c:pt>
                <c:pt idx="1">
                  <c:v>-4.0624431466016245E-6</c:v>
                </c:pt>
                <c:pt idx="2">
                  <c:v>2.0676009165771078E-5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4-46B8-BEB5-0102A58F3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9414768"/>
        <c:axId val="899401456"/>
      </c:barChart>
      <c:catAx>
        <c:axId val="89941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99401456"/>
        <c:crosses val="autoZero"/>
        <c:auto val="1"/>
        <c:lblAlgn val="ctr"/>
        <c:lblOffset val="100"/>
        <c:noMultiLvlLbl val="0"/>
      </c:catAx>
      <c:valAx>
        <c:axId val="89940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9941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/>
              <a:t>Sensitivity Ratio</a:t>
            </a:r>
            <a:endParaRPr lang="zh-CN" alt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'Sensitivity analysis'!$AH$7:$AV$7</c:f>
              <c:numCache>
                <c:formatCode>General</c:formatCode>
                <c:ptCount val="15"/>
                <c:pt idx="0">
                  <c:v>0.5</c:v>
                </c:pt>
                <c:pt idx="1">
                  <c:v>1.2</c:v>
                </c:pt>
                <c:pt idx="2">
                  <c:v>1.9</c:v>
                </c:pt>
                <c:pt idx="3">
                  <c:v>2.9</c:v>
                </c:pt>
                <c:pt idx="4">
                  <c:v>3.5999999999999996</c:v>
                </c:pt>
                <c:pt idx="5">
                  <c:v>4.3</c:v>
                </c:pt>
                <c:pt idx="6">
                  <c:v>5.3</c:v>
                </c:pt>
                <c:pt idx="7">
                  <c:v>6</c:v>
                </c:pt>
                <c:pt idx="8">
                  <c:v>6.7</c:v>
                </c:pt>
                <c:pt idx="9">
                  <c:v>7.7</c:v>
                </c:pt>
                <c:pt idx="10">
                  <c:v>8.4</c:v>
                </c:pt>
                <c:pt idx="11">
                  <c:v>9.1</c:v>
                </c:pt>
                <c:pt idx="12">
                  <c:v>10.1</c:v>
                </c:pt>
                <c:pt idx="13">
                  <c:v>10.799999999999999</c:v>
                </c:pt>
                <c:pt idx="14">
                  <c:v>11.499999999999998</c:v>
                </c:pt>
              </c:numCache>
            </c:numRef>
          </c:xVal>
          <c:yVal>
            <c:numRef>
              <c:f>'Sensitivity analysis'!$AH$8:$AV$8</c:f>
              <c:numCache>
                <c:formatCode>General</c:formatCode>
                <c:ptCount val="15"/>
                <c:pt idx="0">
                  <c:v>2.3941704843071276</c:v>
                </c:pt>
                <c:pt idx="1">
                  <c:v>2.5664089762356599</c:v>
                </c:pt>
                <c:pt idx="2">
                  <c:v>4.7555641508363973</c:v>
                </c:pt>
                <c:pt idx="3">
                  <c:v>1.0419922378165254</c:v>
                </c:pt>
                <c:pt idx="4">
                  <c:v>1.352114269479086E-2</c:v>
                </c:pt>
                <c:pt idx="5">
                  <c:v>4.3786284288886881E-2</c:v>
                </c:pt>
                <c:pt idx="6">
                  <c:v>0.59633624124509654</c:v>
                </c:pt>
                <c:pt idx="7">
                  <c:v>1.352114269479086E-2</c:v>
                </c:pt>
                <c:pt idx="8">
                  <c:v>4.3786284288886881E-2</c:v>
                </c:pt>
                <c:pt idx="9">
                  <c:v>1.3513545146589279</c:v>
                </c:pt>
                <c:pt idx="10">
                  <c:v>0</c:v>
                </c:pt>
                <c:pt idx="11">
                  <c:v>0.61724802321504446</c:v>
                </c:pt>
                <c:pt idx="12">
                  <c:v>0.95913198109311171</c:v>
                </c:pt>
                <c:pt idx="13">
                  <c:v>6.8753436203916897E-5</c:v>
                </c:pt>
                <c:pt idx="14">
                  <c:v>0.99321330473778868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2D-4E47-BBD9-33053E9FC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906208"/>
        <c:axId val="886903712"/>
      </c:scatterChart>
      <c:valAx>
        <c:axId val="886906208"/>
        <c:scaling>
          <c:orientation val="minMax"/>
          <c:max val="12"/>
        </c:scaling>
        <c:delete val="1"/>
        <c:axPos val="b"/>
        <c:numFmt formatCode="General" sourceLinked="1"/>
        <c:majorTickMark val="none"/>
        <c:minorTickMark val="none"/>
        <c:tickLblPos val="nextTo"/>
        <c:crossAx val="886903712"/>
        <c:crosses val="autoZero"/>
        <c:crossBetween val="midCat"/>
      </c:valAx>
      <c:valAx>
        <c:axId val="8869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6906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0.04886</cdr:x>
      <cdr:y>0.65259</cdr:y>
    </cdr:from>
    <cdr:to>
      <cdr:x>0.08332</cdr:x>
      <cdr:y>0.8258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CD5E068E-392C-23BF-E4AF-B2C47F9B2AA4}"/>
            </a:ext>
          </a:extLst>
        </cdr:cNvPr>
        <cdr:cNvSpPr txBox="1"/>
      </cdr:nvSpPr>
      <cdr:spPr>
        <a:xfrm xmlns:a="http://schemas.openxmlformats.org/drawingml/2006/main">
          <a:off x="532337" y="1355795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CN" sz="1100" dirty="0"/>
            <a:t>S1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0.10175</cdr:x>
      <cdr:y>0.61191</cdr:y>
    </cdr:from>
    <cdr:to>
      <cdr:x>0.13621</cdr:x>
      <cdr:y>0.78512</cdr:y>
    </cdr:to>
    <cdr:sp macro="" textlink="">
      <cdr:nvSpPr>
        <cdr:cNvPr id="3" name="文本框 1">
          <a:extLst xmlns:a="http://schemas.openxmlformats.org/drawingml/2006/main">
            <a:ext uri="{FF2B5EF4-FFF2-40B4-BE49-F238E27FC236}">
              <a16:creationId xmlns:a16="http://schemas.microsoft.com/office/drawing/2014/main" id="{4F4CC488-8512-AA35-6C14-A2E1A2C7BB8C}"/>
            </a:ext>
          </a:extLst>
        </cdr:cNvPr>
        <cdr:cNvSpPr txBox="1"/>
      </cdr:nvSpPr>
      <cdr:spPr>
        <a:xfrm xmlns:a="http://schemas.openxmlformats.org/drawingml/2006/main">
          <a:off x="1108521" y="1271283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S2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0.16088</cdr:x>
      <cdr:y>0.27367</cdr:y>
    </cdr:from>
    <cdr:to>
      <cdr:x>0.19534</cdr:x>
      <cdr:y>0.44688</cdr:y>
    </cdr:to>
    <cdr:sp macro="" textlink="">
      <cdr:nvSpPr>
        <cdr:cNvPr id="4" name="文本框 1">
          <a:extLst xmlns:a="http://schemas.openxmlformats.org/drawingml/2006/main">
            <a:ext uri="{FF2B5EF4-FFF2-40B4-BE49-F238E27FC236}">
              <a16:creationId xmlns:a16="http://schemas.microsoft.com/office/drawing/2014/main" id="{A9F952D0-6118-0F4B-081A-F4D4500FC95B}"/>
            </a:ext>
          </a:extLst>
        </cdr:cNvPr>
        <cdr:cNvSpPr txBox="1"/>
      </cdr:nvSpPr>
      <cdr:spPr>
        <a:xfrm xmlns:a="http://schemas.openxmlformats.org/drawingml/2006/main">
          <a:off x="1752773" y="568560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S3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0.23986</cdr:x>
      <cdr:y>0.64026</cdr:y>
    </cdr:from>
    <cdr:to>
      <cdr:x>0.27432</cdr:x>
      <cdr:y>0.81347</cdr:y>
    </cdr:to>
    <cdr:sp macro="" textlink="">
      <cdr:nvSpPr>
        <cdr:cNvPr id="8" name="文本框 1">
          <a:extLst xmlns:a="http://schemas.openxmlformats.org/drawingml/2006/main">
            <a:ext uri="{FF2B5EF4-FFF2-40B4-BE49-F238E27FC236}">
              <a16:creationId xmlns:a16="http://schemas.microsoft.com/office/drawing/2014/main" id="{680382DF-21B5-A528-4EC9-BF07E7D24A59}"/>
            </a:ext>
          </a:extLst>
        </cdr:cNvPr>
        <cdr:cNvSpPr txBox="1"/>
      </cdr:nvSpPr>
      <cdr:spPr>
        <a:xfrm xmlns:a="http://schemas.openxmlformats.org/drawingml/2006/main">
          <a:off x="2613199" y="1330179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S1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0.29723</cdr:x>
      <cdr:y>0.74573</cdr:y>
    </cdr:from>
    <cdr:to>
      <cdr:x>0.33169</cdr:x>
      <cdr:y>0.91894</cdr:y>
    </cdr:to>
    <cdr:sp macro="" textlink="">
      <cdr:nvSpPr>
        <cdr:cNvPr id="9" name="文本框 1">
          <a:extLst xmlns:a="http://schemas.openxmlformats.org/drawingml/2006/main">
            <a:ext uri="{FF2B5EF4-FFF2-40B4-BE49-F238E27FC236}">
              <a16:creationId xmlns:a16="http://schemas.microsoft.com/office/drawing/2014/main" id="{EB533132-8395-F69C-2D13-032EFD8FEB65}"/>
            </a:ext>
          </a:extLst>
        </cdr:cNvPr>
        <cdr:cNvSpPr txBox="1"/>
      </cdr:nvSpPr>
      <cdr:spPr>
        <a:xfrm xmlns:a="http://schemas.openxmlformats.org/drawingml/2006/main">
          <a:off x="3238233" y="1549297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S2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0.35175</cdr:x>
      <cdr:y>0.77803</cdr:y>
    </cdr:from>
    <cdr:to>
      <cdr:x>0.38621</cdr:x>
      <cdr:y>0.95124</cdr:y>
    </cdr:to>
    <cdr:sp macro="" textlink="">
      <cdr:nvSpPr>
        <cdr:cNvPr id="10" name="文本框 1">
          <a:extLst xmlns:a="http://schemas.openxmlformats.org/drawingml/2006/main">
            <a:ext uri="{FF2B5EF4-FFF2-40B4-BE49-F238E27FC236}">
              <a16:creationId xmlns:a16="http://schemas.microsoft.com/office/drawing/2014/main" id="{8637EF18-A83D-1665-EC66-88137112CD64}"/>
            </a:ext>
          </a:extLst>
        </cdr:cNvPr>
        <cdr:cNvSpPr txBox="1"/>
      </cdr:nvSpPr>
      <cdr:spPr>
        <a:xfrm xmlns:a="http://schemas.openxmlformats.org/drawingml/2006/main">
          <a:off x="3832219" y="1616403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S3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0.43451</cdr:x>
      <cdr:y>0.66621</cdr:y>
    </cdr:from>
    <cdr:to>
      <cdr:x>0.46897</cdr:x>
      <cdr:y>0.83942</cdr:y>
    </cdr:to>
    <cdr:sp macro="" textlink="">
      <cdr:nvSpPr>
        <cdr:cNvPr id="11" name="文本框 1">
          <a:extLst xmlns:a="http://schemas.openxmlformats.org/drawingml/2006/main">
            <a:ext uri="{FF2B5EF4-FFF2-40B4-BE49-F238E27FC236}">
              <a16:creationId xmlns:a16="http://schemas.microsoft.com/office/drawing/2014/main" id="{11DC587C-29DC-B31E-FF97-2A3E8690F8B5}"/>
            </a:ext>
          </a:extLst>
        </cdr:cNvPr>
        <cdr:cNvSpPr txBox="1"/>
      </cdr:nvSpPr>
      <cdr:spPr>
        <a:xfrm xmlns:a="http://schemas.openxmlformats.org/drawingml/2006/main">
          <a:off x="4733909" y="1384105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S1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0.49188</cdr:x>
      <cdr:y>0.77168</cdr:y>
    </cdr:from>
    <cdr:to>
      <cdr:x>0.52634</cdr:x>
      <cdr:y>0.94489</cdr:y>
    </cdr:to>
    <cdr:sp macro="" textlink="">
      <cdr:nvSpPr>
        <cdr:cNvPr id="12" name="文本框 1">
          <a:extLst xmlns:a="http://schemas.openxmlformats.org/drawingml/2006/main">
            <a:ext uri="{FF2B5EF4-FFF2-40B4-BE49-F238E27FC236}">
              <a16:creationId xmlns:a16="http://schemas.microsoft.com/office/drawing/2014/main" id="{89EB5CFB-8DEE-8C09-B34E-3031ABE8E20D}"/>
            </a:ext>
          </a:extLst>
        </cdr:cNvPr>
        <cdr:cNvSpPr txBox="1"/>
      </cdr:nvSpPr>
      <cdr:spPr>
        <a:xfrm xmlns:a="http://schemas.openxmlformats.org/drawingml/2006/main">
          <a:off x="5358943" y="1603223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S2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0.5464</cdr:x>
      <cdr:y>0.80398</cdr:y>
    </cdr:from>
    <cdr:to>
      <cdr:x>0.58086</cdr:x>
      <cdr:y>0.97719</cdr:y>
    </cdr:to>
    <cdr:sp macro="" textlink="">
      <cdr:nvSpPr>
        <cdr:cNvPr id="13" name="文本框 1">
          <a:extLst xmlns:a="http://schemas.openxmlformats.org/drawingml/2006/main">
            <a:ext uri="{FF2B5EF4-FFF2-40B4-BE49-F238E27FC236}">
              <a16:creationId xmlns:a16="http://schemas.microsoft.com/office/drawing/2014/main" id="{0004B1F1-2388-73A7-8CB3-31ED69007446}"/>
            </a:ext>
          </a:extLst>
        </cdr:cNvPr>
        <cdr:cNvSpPr txBox="1"/>
      </cdr:nvSpPr>
      <cdr:spPr>
        <a:xfrm xmlns:a="http://schemas.openxmlformats.org/drawingml/2006/main">
          <a:off x="5952929" y="1670329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S3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0.62727</cdr:x>
      <cdr:y>0.5625</cdr:y>
    </cdr:from>
    <cdr:to>
      <cdr:x>0.66174</cdr:x>
      <cdr:y>0.73571</cdr:y>
    </cdr:to>
    <cdr:sp macro="" textlink="">
      <cdr:nvSpPr>
        <cdr:cNvPr id="17" name="文本框 1">
          <a:extLst xmlns:a="http://schemas.openxmlformats.org/drawingml/2006/main">
            <a:ext uri="{FF2B5EF4-FFF2-40B4-BE49-F238E27FC236}">
              <a16:creationId xmlns:a16="http://schemas.microsoft.com/office/drawing/2014/main" id="{A78B1673-D632-E0A5-44C7-0FC554D56846}"/>
            </a:ext>
          </a:extLst>
        </cdr:cNvPr>
        <cdr:cNvSpPr txBox="1"/>
      </cdr:nvSpPr>
      <cdr:spPr>
        <a:xfrm xmlns:a="http://schemas.openxmlformats.org/drawingml/2006/main">
          <a:off x="6833999" y="1168630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S1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0.68327</cdr:x>
      <cdr:y>0.77485</cdr:y>
    </cdr:from>
    <cdr:to>
      <cdr:x>0.71773</cdr:x>
      <cdr:y>0.94806</cdr:y>
    </cdr:to>
    <cdr:sp macro="" textlink="">
      <cdr:nvSpPr>
        <cdr:cNvPr id="18" name="文本框 1">
          <a:extLst xmlns:a="http://schemas.openxmlformats.org/drawingml/2006/main">
            <a:ext uri="{FF2B5EF4-FFF2-40B4-BE49-F238E27FC236}">
              <a16:creationId xmlns:a16="http://schemas.microsoft.com/office/drawing/2014/main" id="{22A8384B-783A-32C4-1B2E-F2BAB8F82580}"/>
            </a:ext>
          </a:extLst>
        </cdr:cNvPr>
        <cdr:cNvSpPr txBox="1"/>
      </cdr:nvSpPr>
      <cdr:spPr>
        <a:xfrm xmlns:a="http://schemas.openxmlformats.org/drawingml/2006/main">
          <a:off x="7444049" y="1609806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S2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0.73917</cdr:x>
      <cdr:y>0.69862</cdr:y>
    </cdr:from>
    <cdr:to>
      <cdr:x>0.77363</cdr:x>
      <cdr:y>0.87183</cdr:y>
    </cdr:to>
    <cdr:sp macro="" textlink="">
      <cdr:nvSpPr>
        <cdr:cNvPr id="19" name="文本框 1">
          <a:extLst xmlns:a="http://schemas.openxmlformats.org/drawingml/2006/main">
            <a:ext uri="{FF2B5EF4-FFF2-40B4-BE49-F238E27FC236}">
              <a16:creationId xmlns:a16="http://schemas.microsoft.com/office/drawing/2014/main" id="{51B695A0-2EDA-EC06-C283-727F093632AB}"/>
            </a:ext>
          </a:extLst>
        </cdr:cNvPr>
        <cdr:cNvSpPr txBox="1"/>
      </cdr:nvSpPr>
      <cdr:spPr>
        <a:xfrm xmlns:a="http://schemas.openxmlformats.org/drawingml/2006/main">
          <a:off x="8053019" y="1451439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S3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0.82126</cdr:x>
      <cdr:y>0.64014</cdr:y>
    </cdr:from>
    <cdr:to>
      <cdr:x>0.85572</cdr:x>
      <cdr:y>0.81336</cdr:y>
    </cdr:to>
    <cdr:sp macro="" textlink="">
      <cdr:nvSpPr>
        <cdr:cNvPr id="20" name="文本框 1">
          <a:extLst xmlns:a="http://schemas.openxmlformats.org/drawingml/2006/main">
            <a:ext uri="{FF2B5EF4-FFF2-40B4-BE49-F238E27FC236}">
              <a16:creationId xmlns:a16="http://schemas.microsoft.com/office/drawing/2014/main" id="{17952FB5-0806-C378-E75D-ABAFD1806A15}"/>
            </a:ext>
          </a:extLst>
        </cdr:cNvPr>
        <cdr:cNvSpPr txBox="1"/>
      </cdr:nvSpPr>
      <cdr:spPr>
        <a:xfrm xmlns:a="http://schemas.openxmlformats.org/drawingml/2006/main">
          <a:off x="8947413" y="1329946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S1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0.87422</cdr:x>
      <cdr:y>0.7777</cdr:y>
    </cdr:from>
    <cdr:to>
      <cdr:x>0.90868</cdr:x>
      <cdr:y>0.95091</cdr:y>
    </cdr:to>
    <cdr:sp macro="" textlink="">
      <cdr:nvSpPr>
        <cdr:cNvPr id="21" name="文本框 1">
          <a:extLst xmlns:a="http://schemas.openxmlformats.org/drawingml/2006/main">
            <a:ext uri="{FF2B5EF4-FFF2-40B4-BE49-F238E27FC236}">
              <a16:creationId xmlns:a16="http://schemas.microsoft.com/office/drawing/2014/main" id="{9A9B47BA-A6B9-DE78-2E89-C1AC5C76B013}"/>
            </a:ext>
          </a:extLst>
        </cdr:cNvPr>
        <cdr:cNvSpPr txBox="1"/>
      </cdr:nvSpPr>
      <cdr:spPr>
        <a:xfrm xmlns:a="http://schemas.openxmlformats.org/drawingml/2006/main">
          <a:off x="9524353" y="1615729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S2</a:t>
          </a:r>
          <a:endParaRPr lang="zh-CN" altLang="en-US" sz="1100" dirty="0"/>
        </a:p>
      </cdr:txBody>
    </cdr:sp>
  </cdr:relSizeAnchor>
  <cdr:relSizeAnchor xmlns:cdr="http://schemas.openxmlformats.org/drawingml/2006/chartDrawing">
    <cdr:from>
      <cdr:x>0.92836</cdr:x>
      <cdr:y>0.63928</cdr:y>
    </cdr:from>
    <cdr:to>
      <cdr:x>0.96283</cdr:x>
      <cdr:y>0.81249</cdr:y>
    </cdr:to>
    <cdr:sp macro="" textlink="">
      <cdr:nvSpPr>
        <cdr:cNvPr id="22" name="文本框 1">
          <a:extLst xmlns:a="http://schemas.openxmlformats.org/drawingml/2006/main">
            <a:ext uri="{FF2B5EF4-FFF2-40B4-BE49-F238E27FC236}">
              <a16:creationId xmlns:a16="http://schemas.microsoft.com/office/drawing/2014/main" id="{8A927E47-7C8C-B539-ECC4-E3E780CB4312}"/>
            </a:ext>
          </a:extLst>
        </cdr:cNvPr>
        <cdr:cNvSpPr txBox="1"/>
      </cdr:nvSpPr>
      <cdr:spPr>
        <a:xfrm xmlns:a="http://schemas.openxmlformats.org/drawingml/2006/main">
          <a:off x="10114288" y="1328141"/>
          <a:ext cx="375447" cy="359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/>
            <a:t>S3</a:t>
          </a:r>
          <a:endParaRPr lang="zh-CN" alt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0.46169</cdr:x>
      <cdr:y>0.90813</cdr:y>
    </cdr:from>
    <cdr:to>
      <cdr:x>0.80702</cdr:x>
      <cdr:y>1</cdr:y>
    </cdr:to>
    <cdr:sp macro="" textlink="">
      <cdr:nvSpPr>
        <cdr:cNvPr id="3" name="文本框 1">
          <a:extLst xmlns:a="http://schemas.openxmlformats.org/drawingml/2006/main">
            <a:ext uri="{FF2B5EF4-FFF2-40B4-BE49-F238E27FC236}">
              <a16:creationId xmlns:a16="http://schemas.microsoft.com/office/drawing/2014/main" id="{99EA6643-EA6B-91F4-475C-B56709EB0D84}"/>
            </a:ext>
          </a:extLst>
        </cdr:cNvPr>
        <cdr:cNvSpPr txBox="1"/>
      </cdr:nvSpPr>
      <cdr:spPr>
        <a:xfrm xmlns:a="http://schemas.openxmlformats.org/drawingml/2006/main">
          <a:off x="935662" y="2670556"/>
          <a:ext cx="699851" cy="265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dirty="0">
              <a:solidFill>
                <a:schemeClr val="bg2">
                  <a:lumMod val="25000"/>
                </a:schemeClr>
              </a:solidFill>
            </a:rPr>
            <a:t>m</a:t>
          </a:r>
          <a:r>
            <a:rPr lang="en-US" altLang="zh-CN" baseline="30000" dirty="0">
              <a:solidFill>
                <a:schemeClr val="bg2">
                  <a:lumMod val="25000"/>
                </a:schemeClr>
              </a:solidFill>
            </a:rPr>
            <a:t>3</a:t>
          </a:r>
          <a:r>
            <a:rPr lang="en-US" altLang="zh-CN" dirty="0">
              <a:solidFill>
                <a:schemeClr val="bg2">
                  <a:lumMod val="25000"/>
                </a:schemeClr>
              </a:solidFill>
            </a:rPr>
            <a:t> per FU</a:t>
          </a:r>
          <a:endParaRPr lang="zh-CN" altLang="en-US" sz="1100" dirty="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0.38411</cdr:x>
      <cdr:y>0.92988</cdr:y>
    </cdr:from>
    <cdr:to>
      <cdr:x>0.86966</cdr:x>
      <cdr:y>0.98722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3A6A48C1-03B3-2CFC-2437-0169FB0B2029}"/>
            </a:ext>
          </a:extLst>
        </cdr:cNvPr>
        <cdr:cNvSpPr txBox="1"/>
      </cdr:nvSpPr>
      <cdr:spPr>
        <a:xfrm xmlns:a="http://schemas.openxmlformats.org/drawingml/2006/main">
          <a:off x="1330866" y="2662546"/>
          <a:ext cx="1682338" cy="16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100" dirty="0">
              <a:solidFill>
                <a:schemeClr val="bg2">
                  <a:lumMod val="25000"/>
                </a:schemeClr>
              </a:solidFill>
            </a:rPr>
            <a:t>Kg N2O per FU</a:t>
          </a:r>
          <a:endParaRPr lang="zh-CN" altLang="en-US" sz="1100" dirty="0">
            <a:solidFill>
              <a:schemeClr val="bg2">
                <a:lumMod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72AFE6-49F3-97ED-8B4C-CF77545213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F387F-978E-3A9D-B0DB-B330F19460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1BDD-0229-4947-B693-7E8D9E1DE3A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C7BF0-70F3-E820-2A8E-769199B802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0A060-C87E-F4E2-9F6F-AC687C41B9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7965-265D-DF47-8ECF-38CCC4452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2B983-B9CC-7F45-B29C-AFD030FEAE30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718EA-0D90-0443-8AB5-8CF02905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1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4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graph is based on results from a LCA study by Yoshida et al., (2018), an outstanding researcher in the area of applying LCA in biosolids processing. This study is based on data from a large scale WWTP in Greater Copenhagen area, Denmark. 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8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zh-CN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1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The graph is based on results from a LCA study by Yoshida et al., (2018), an outstanding researcher in the area of applying LCA in biosolids processing. This study is based on data from a large scale WWTP in Greater Copenhagen area, Denmark. 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7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718EA-0D90-0443-8AB5-8CF029051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1F00FBC-132B-504F-8E8C-43D614198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434" y="2599821"/>
            <a:ext cx="4381500" cy="394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3272E-B370-7B49-BE31-6715BF718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047" y="2907323"/>
            <a:ext cx="3798276" cy="1235686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rgbClr val="00A64F"/>
                </a:solidFill>
              </a:defRPr>
            </a:lvl1pPr>
          </a:lstStyle>
          <a:p>
            <a:r>
              <a:rPr lang="en-US"/>
              <a:t>Presentation title goes here (up to three lines)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6AAC-31E1-6E49-906F-CC6D1503D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046" y="4293700"/>
            <a:ext cx="3798277" cy="606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goes here over two lines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16EFB3-D7AA-764A-B3F5-D923247185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5032" y="0"/>
            <a:ext cx="2520000" cy="1323317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1739DCEC-C12B-7946-9869-C620083B27E5}"/>
              </a:ext>
            </a:extLst>
          </p:cNvPr>
          <p:cNvSpPr txBox="1">
            <a:spLocks/>
          </p:cNvSpPr>
          <p:nvPr userDrawn="1"/>
        </p:nvSpPr>
        <p:spPr>
          <a:xfrm>
            <a:off x="633046" y="5723916"/>
            <a:ext cx="3036277" cy="243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200" b="1"/>
              <a:t>Presented by:</a:t>
            </a:r>
            <a:endParaRPr lang="en-US" sz="120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8B37E4F-D012-D74E-BA5C-83050B71D4C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7476" y="5967587"/>
            <a:ext cx="3020696" cy="240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First Last</a:t>
            </a:r>
          </a:p>
        </p:txBody>
      </p:sp>
    </p:spTree>
    <p:extLst>
      <p:ext uri="{BB962C8B-B14F-4D97-AF65-F5344CB8AC3E}">
        <p14:creationId xmlns:p14="http://schemas.microsoft.com/office/powerpoint/2010/main" val="118925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C2C67-9A75-E443-98E7-F6745D91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28438"/>
            <a:ext cx="6170612" cy="409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DAEF1-E55B-E040-824A-F7161AEE6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628" y="1728438"/>
            <a:ext cx="4123398" cy="409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C95F6-121A-5047-BC03-E019F50C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A750-14CE-5A4E-9DC8-6148EFC2E4A9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28767-B6CE-F540-BF99-E30F40D9B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7FB01-76AE-F047-98E6-066DE7F1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1A4-4900-9B40-B3C0-10E053E2DC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1005A5-4145-8349-B629-008D01B4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547533"/>
            <a:ext cx="8428466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86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1F00FBC-132B-504F-8E8C-43D6141984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434" y="2599821"/>
            <a:ext cx="4381500" cy="394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F3272E-B370-7B49-BE31-6715BF718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047" y="2907323"/>
            <a:ext cx="3798276" cy="1235686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rgbClr val="00A64F"/>
                </a:solidFill>
              </a:defRPr>
            </a:lvl1pPr>
          </a:lstStyle>
          <a:p>
            <a:r>
              <a:rPr lang="en-US"/>
              <a:t>Presentation title goes here (up to three lines)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06AAC-31E1-6E49-906F-CC6D1503DC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046" y="4293700"/>
            <a:ext cx="3798277" cy="606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goes here over two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2CC0E4D-1632-994A-BBCF-709B15C0C06E}"/>
              </a:ext>
            </a:extLst>
          </p:cNvPr>
          <p:cNvSpPr txBox="1">
            <a:spLocks/>
          </p:cNvSpPr>
          <p:nvPr userDrawn="1"/>
        </p:nvSpPr>
        <p:spPr>
          <a:xfrm>
            <a:off x="633046" y="5723916"/>
            <a:ext cx="3036277" cy="243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1200" b="1"/>
              <a:t>Presented by:</a:t>
            </a:r>
            <a:endParaRPr lang="en-US" sz="1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16EFB3-D7AA-764A-B3F5-D923247185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5032" y="0"/>
            <a:ext cx="2520000" cy="132331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6BF9F0-7FD2-A34C-B515-2337FA2484B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7476" y="5967587"/>
            <a:ext cx="3020696" cy="2405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First Last</a:t>
            </a:r>
          </a:p>
        </p:txBody>
      </p:sp>
    </p:spTree>
    <p:extLst>
      <p:ext uri="{BB962C8B-B14F-4D97-AF65-F5344CB8AC3E}">
        <p14:creationId xmlns:p14="http://schemas.microsoft.com/office/powerpoint/2010/main" val="204602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20DB1-E9DE-464E-A62B-E02AB012D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626" y="1728439"/>
            <a:ext cx="10705173" cy="4098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83843-BF6B-8841-8EBB-67643788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4EC4-841C-FF45-A289-23BBD2E95357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EB3EB-8B9E-BD41-9300-327DC507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8F1F8-C25D-C24E-8734-DB9D5E9B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1A4-4900-9B40-B3C0-10E053E2D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EEF10C1-166E-A245-A9C4-897D984C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547533"/>
            <a:ext cx="8428466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94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A2EADE60-8475-CA48-9864-4BE05C5408B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3046" y="4706295"/>
            <a:ext cx="6715607" cy="13599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subheading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5D0D58-86DA-0A41-B42A-C1FCAC086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5032" y="0"/>
            <a:ext cx="2520000" cy="132331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32B71D5-C04E-1D44-A973-078D4E6F76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046" y="2676293"/>
            <a:ext cx="6715607" cy="1879311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6415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B900-C77E-2441-8F70-FD1C2337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6AAB1-B869-2D44-B241-4A9FE864C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627" y="1728439"/>
            <a:ext cx="5181600" cy="4098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85535-07C1-A345-A4D6-6C2A21663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28439"/>
            <a:ext cx="5181600" cy="4098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35294-4DD3-A249-8818-566B43FBF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1D01-3493-D949-8473-5B773C6C1C6E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899A-94F2-1F43-957C-48AE2EE1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BE70F-B47E-F746-9802-34AFC3C7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1A4-4900-9B40-B3C0-10E053E2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9A2B1-8F5C-5845-9590-E00A9E400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039" y="1728439"/>
            <a:ext cx="5183188" cy="7766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5DC41-C630-E04B-AA70-93FDC00C2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28439"/>
            <a:ext cx="5181600" cy="7766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109D49-299D-6D44-BA5E-645986CD24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8627" y="2732049"/>
            <a:ext cx="5181600" cy="3095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B744C1D-FEBD-914A-A3CE-C2405EDA0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32049"/>
            <a:ext cx="5181600" cy="3095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FFAD2E23-F72D-4243-BFA2-712D697925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48627" y="6009695"/>
            <a:ext cx="2743200" cy="365125"/>
          </a:xfrm>
        </p:spPr>
        <p:txBody>
          <a:bodyPr/>
          <a:lstStyle/>
          <a:p>
            <a:fld id="{63A505B2-BC11-2143-B74B-8B9D065A9162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47B541D2-152F-C948-BDC9-E77C31FF67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43813" y="600969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65B1B3F4-A29D-5549-ADC2-A9BBDE3615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009695"/>
            <a:ext cx="2743200" cy="365125"/>
          </a:xfrm>
        </p:spPr>
        <p:txBody>
          <a:bodyPr/>
          <a:lstStyle/>
          <a:p>
            <a:fld id="{68ACD1A4-4900-9B40-B3C0-10E053E2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7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AB2D-254C-D74B-A31A-90BC7C55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A67AA-C65E-9D42-BB69-DC60D5F8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83A0-8989-1D43-97AF-056BB6EC0D91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FD6D4-16FE-7A40-9BEE-B9229A53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F9A46-4C77-8446-B869-3B95455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1A4-4900-9B40-B3C0-10E053E2D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4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D040B2-7474-A943-9511-588E006C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A45EA-9AC2-574F-901E-48930F665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0406C-8D3A-F84F-A575-E272D335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E2A5610-7BE7-5F48-95CB-B63CBAD70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547533"/>
            <a:ext cx="8428466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681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5382-5EAD-CC4B-AEF7-2384F802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8438"/>
            <a:ext cx="6172200" cy="409884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B47C5-5CCE-5D4B-892A-3C9055D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1974-C51A-F64E-B1A1-B5E3AD56922D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CF4B3-480F-6047-A8AB-6AF2F0E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742D1-86FB-104A-8C7E-8EA2156D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1A4-4900-9B40-B3C0-10E053E2DC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2BC2C17-029F-324B-82FF-F474C98B3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628" y="1728438"/>
            <a:ext cx="4123398" cy="4098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A7837E0-A140-7741-AEFF-9B085AFF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547533"/>
            <a:ext cx="8428466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30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7F23D-A039-1C4A-8E75-69E56039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547533"/>
            <a:ext cx="8428466" cy="92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8635B-7A87-AC44-AC2C-1C6CF406E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627" y="60096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F9B69-49D4-3D47-8A7A-26882C7D5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43813" y="600969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EE036-FA1C-E945-82BC-7110AB4E1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0096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6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3868CF-ACB8-5B44-BB90-01B9D06E6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DA7139-8108-CC40-ACE5-38E095431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626" y="1728439"/>
            <a:ext cx="10705173" cy="409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46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00A64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8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6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01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hart" Target="../charts/chart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26.svg"/><Relationship Id="rId11" Type="http://schemas.openxmlformats.org/officeDocument/2006/relationships/image" Target="../media/image7.png"/><Relationship Id="rId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chart" Target="../charts/char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C2CF4B14-7F73-FA43-E289-8405374EDAED}"/>
              </a:ext>
            </a:extLst>
          </p:cNvPr>
          <p:cNvSpPr/>
          <p:nvPr/>
        </p:nvSpPr>
        <p:spPr>
          <a:xfrm flipV="1">
            <a:off x="7960424" y="0"/>
            <a:ext cx="1652821" cy="13248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F477E-F436-41C6-B4D3-1F136409D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730" y="2881061"/>
            <a:ext cx="4219290" cy="761708"/>
          </a:xfrm>
        </p:spPr>
        <p:txBody>
          <a:bodyPr/>
          <a:lstStyle/>
          <a:p>
            <a:r>
              <a:rPr lang="en-AU" altLang="zh-CN" sz="280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Screening-level Waste Life Cycle Assessment</a:t>
            </a:r>
            <a:endParaRPr lang="en-AU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70228-AEEA-4AF6-BD18-82B53368855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Jingwen Luo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7F6E6-1A45-9CD7-44F6-497A247C8775}"/>
              </a:ext>
            </a:extLst>
          </p:cNvPr>
          <p:cNvSpPr txBox="1"/>
          <p:nvPr/>
        </p:nvSpPr>
        <p:spPr>
          <a:xfrm>
            <a:off x="489870" y="3908359"/>
            <a:ext cx="4310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0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for the </a:t>
            </a:r>
            <a:r>
              <a:rPr lang="en-AU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en-AU" altLang="zh-CN" sz="20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dentification of environmental </a:t>
            </a:r>
            <a:r>
              <a:rPr lang="en-AU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en-AU" altLang="zh-CN" sz="20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otspots in biosolids </a:t>
            </a:r>
            <a:r>
              <a:rPr lang="en-AU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AU" altLang="zh-CN" sz="2000" dirty="0"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rocessing</a:t>
            </a:r>
            <a:endParaRPr lang="en-AU" sz="2000" dirty="0"/>
          </a:p>
        </p:txBody>
      </p:sp>
      <p:sp>
        <p:nvSpPr>
          <p:cNvPr id="6" name="矩形: 圆顶角 5">
            <a:extLst>
              <a:ext uri="{FF2B5EF4-FFF2-40B4-BE49-F238E27FC236}">
                <a16:creationId xmlns:a16="http://schemas.microsoft.com/office/drawing/2014/main" id="{488896D7-5410-C8E5-B434-BBF0764D26B8}"/>
              </a:ext>
            </a:extLst>
          </p:cNvPr>
          <p:cNvSpPr/>
          <p:nvPr/>
        </p:nvSpPr>
        <p:spPr>
          <a:xfrm rot="10800000">
            <a:off x="7960424" y="1037136"/>
            <a:ext cx="3902228" cy="1448311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88833D0-2779-A56E-836A-CA4F7306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359" y="178113"/>
            <a:ext cx="1405530" cy="10541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86C38C-CC81-06D8-0AF7-252BBF413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1759" y="1491269"/>
            <a:ext cx="1434849" cy="7232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5933B6-5DCE-45A8-A28B-2EA9069DE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868" y="1232261"/>
            <a:ext cx="1234512" cy="1234512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B2B634F-60EE-A4AB-1698-2ED7985ED53D}"/>
              </a:ext>
            </a:extLst>
          </p:cNvPr>
          <p:cNvSpPr txBox="1">
            <a:spLocks/>
          </p:cNvSpPr>
          <p:nvPr/>
        </p:nvSpPr>
        <p:spPr>
          <a:xfrm>
            <a:off x="637476" y="6208113"/>
            <a:ext cx="3020696" cy="2405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Ruth Fisher  </a:t>
            </a:r>
            <a:r>
              <a:rPr lang="en-US" altLang="zh-CN" dirty="0"/>
              <a:t>Tommy </a:t>
            </a:r>
            <a:r>
              <a:rPr lang="en-US" altLang="zh-CN" dirty="0" err="1"/>
              <a:t>Wiedmann</a:t>
            </a:r>
            <a:r>
              <a:rPr lang="en-AU" dirty="0"/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845EF00-7A62-FFBC-7528-2C727E19F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ea typeface="inherit"/>
                <a:cs typeface="Segoe UI" panose="020B0502040204020203" pitchFamily="34" charset="0"/>
              </a:rPr>
              <a:t>To:</a:t>
            </a:r>
            <a:endParaRPr kumimoji="0" lang="zh-CN" altLang="zh-CN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1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Methodology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6BEDCE-3D3D-EB7E-7948-DB74E2776E13}"/>
              </a:ext>
            </a:extLst>
          </p:cNvPr>
          <p:cNvCxnSpPr>
            <a:cxnSpLocks/>
          </p:cNvCxnSpPr>
          <p:nvPr/>
        </p:nvCxnSpPr>
        <p:spPr>
          <a:xfrm>
            <a:off x="1818292" y="2149638"/>
            <a:ext cx="41538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8BC1A9-C2FF-4751-1039-EE83469B688F}"/>
              </a:ext>
            </a:extLst>
          </p:cNvPr>
          <p:cNvSpPr/>
          <p:nvPr/>
        </p:nvSpPr>
        <p:spPr>
          <a:xfrm>
            <a:off x="2246621" y="1839083"/>
            <a:ext cx="1228533" cy="5717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032BB11-417B-3153-5487-9C2A02EFE960}"/>
              </a:ext>
            </a:extLst>
          </p:cNvPr>
          <p:cNvSpPr txBox="1"/>
          <p:nvPr/>
        </p:nvSpPr>
        <p:spPr>
          <a:xfrm>
            <a:off x="2328160" y="1833951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Anaerobic digestion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205C9EB-33FB-34C8-F3A5-78097BFAA8AC}"/>
              </a:ext>
            </a:extLst>
          </p:cNvPr>
          <p:cNvSpPr txBox="1"/>
          <p:nvPr/>
        </p:nvSpPr>
        <p:spPr>
          <a:xfrm>
            <a:off x="1942205" y="1288178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B13A4CC6-F234-2272-1F38-9FEDAA767A4C}"/>
              </a:ext>
            </a:extLst>
          </p:cNvPr>
          <p:cNvSpPr txBox="1"/>
          <p:nvPr/>
        </p:nvSpPr>
        <p:spPr>
          <a:xfrm>
            <a:off x="2031062" y="2595132"/>
            <a:ext cx="168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Electricity recovery</a:t>
            </a: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EBA561D3-3DDF-A4D3-8C89-E2F4BBFC8200}"/>
              </a:ext>
            </a:extLst>
          </p:cNvPr>
          <p:cNvSpPr/>
          <p:nvPr/>
        </p:nvSpPr>
        <p:spPr>
          <a:xfrm>
            <a:off x="3974139" y="1846984"/>
            <a:ext cx="1228533" cy="5717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22">
            <a:extLst>
              <a:ext uri="{FF2B5EF4-FFF2-40B4-BE49-F238E27FC236}">
                <a16:creationId xmlns:a16="http://schemas.microsoft.com/office/drawing/2014/main" id="{3AA6AFB1-FAD3-1908-8927-0F5EDB333938}"/>
              </a:ext>
            </a:extLst>
          </p:cNvPr>
          <p:cNvCxnSpPr>
            <a:cxnSpLocks/>
          </p:cNvCxnSpPr>
          <p:nvPr/>
        </p:nvCxnSpPr>
        <p:spPr>
          <a:xfrm>
            <a:off x="3475154" y="2136308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id="{39DE64F9-98AF-27F3-AA82-67E57EB25871}"/>
              </a:ext>
            </a:extLst>
          </p:cNvPr>
          <p:cNvSpPr txBox="1"/>
          <p:nvPr/>
        </p:nvSpPr>
        <p:spPr>
          <a:xfrm>
            <a:off x="3985065" y="1963578"/>
            <a:ext cx="117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Dewatering</a:t>
            </a:r>
            <a:endParaRPr lang="en-AU" sz="2000" b="1"/>
          </a:p>
        </p:txBody>
      </p:sp>
      <p:cxnSp>
        <p:nvCxnSpPr>
          <p:cNvPr id="14" name="Straight Arrow Connector 27">
            <a:extLst>
              <a:ext uri="{FF2B5EF4-FFF2-40B4-BE49-F238E27FC236}">
                <a16:creationId xmlns:a16="http://schemas.microsoft.com/office/drawing/2014/main" id="{0FA8C6A3-8E49-42ED-5719-89F4261D5B2D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5202672" y="2132855"/>
            <a:ext cx="4005378" cy="195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541A0999-88E5-1F1E-5086-29B0091D2521}"/>
              </a:ext>
            </a:extLst>
          </p:cNvPr>
          <p:cNvSpPr/>
          <p:nvPr/>
        </p:nvSpPr>
        <p:spPr>
          <a:xfrm>
            <a:off x="9189144" y="1870776"/>
            <a:ext cx="1228533" cy="571742"/>
          </a:xfrm>
          <a:prstGeom prst="round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CB71C65E-E3C5-1CEB-103E-3218F01C3DD3}"/>
              </a:ext>
            </a:extLst>
          </p:cNvPr>
          <p:cNvSpPr txBox="1"/>
          <p:nvPr/>
        </p:nvSpPr>
        <p:spPr>
          <a:xfrm>
            <a:off x="9208050" y="1860055"/>
            <a:ext cx="122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Land application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14AED62C-AA25-90D3-92AC-AE21AC4DE312}"/>
              </a:ext>
            </a:extLst>
          </p:cNvPr>
          <p:cNvSpPr txBox="1"/>
          <p:nvPr/>
        </p:nvSpPr>
        <p:spPr>
          <a:xfrm>
            <a:off x="6799214" y="1832372"/>
            <a:ext cx="4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T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985D44F2-0D71-739F-CF78-6D8F82C9DF1E}"/>
              </a:ext>
            </a:extLst>
          </p:cNvPr>
          <p:cNvSpPr txBox="1"/>
          <p:nvPr/>
        </p:nvSpPr>
        <p:spPr>
          <a:xfrm>
            <a:off x="6472451" y="1339546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BF83FA5E-8505-7685-01FE-BCE9DE157E29}"/>
              </a:ext>
            </a:extLst>
          </p:cNvPr>
          <p:cNvSpPr txBox="1"/>
          <p:nvPr/>
        </p:nvSpPr>
        <p:spPr>
          <a:xfrm>
            <a:off x="9076616" y="1322470"/>
            <a:ext cx="156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GHG/Heavy metal</a:t>
            </a:r>
          </a:p>
        </p:txBody>
      </p:sp>
      <p:sp>
        <p:nvSpPr>
          <p:cNvPr id="63" name="TextBox 196">
            <a:extLst>
              <a:ext uri="{FF2B5EF4-FFF2-40B4-BE49-F238E27FC236}">
                <a16:creationId xmlns:a16="http://schemas.microsoft.com/office/drawing/2014/main" id="{4F4EAC31-ADFE-2BEE-281D-C7CF29E69959}"/>
              </a:ext>
            </a:extLst>
          </p:cNvPr>
          <p:cNvSpPr txBox="1"/>
          <p:nvPr/>
        </p:nvSpPr>
        <p:spPr>
          <a:xfrm>
            <a:off x="4036597" y="1302155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D74EC160-B480-1C0B-1813-CF8706FAA817}"/>
              </a:ext>
            </a:extLst>
          </p:cNvPr>
          <p:cNvCxnSpPr>
            <a:cxnSpLocks/>
          </p:cNvCxnSpPr>
          <p:nvPr/>
        </p:nvCxnSpPr>
        <p:spPr>
          <a:xfrm flipV="1">
            <a:off x="2740715" y="1554376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D0DCF6A4-EE68-CBA7-5863-3FDC9F112EF4}"/>
              </a:ext>
            </a:extLst>
          </p:cNvPr>
          <p:cNvCxnSpPr>
            <a:cxnSpLocks/>
          </p:cNvCxnSpPr>
          <p:nvPr/>
        </p:nvCxnSpPr>
        <p:spPr>
          <a:xfrm>
            <a:off x="2888882" y="2415905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AF926F03-885F-03D2-476D-2A78E599F2BD}"/>
              </a:ext>
            </a:extLst>
          </p:cNvPr>
          <p:cNvCxnSpPr>
            <a:cxnSpLocks/>
          </p:cNvCxnSpPr>
          <p:nvPr/>
        </p:nvCxnSpPr>
        <p:spPr>
          <a:xfrm flipV="1">
            <a:off x="3020115" y="1554376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TextBox 11">
            <a:extLst>
              <a:ext uri="{FF2B5EF4-FFF2-40B4-BE49-F238E27FC236}">
                <a16:creationId xmlns:a16="http://schemas.microsoft.com/office/drawing/2014/main" id="{F134CC0A-F132-96DF-ADCC-D76A03D6C7C9}"/>
              </a:ext>
            </a:extLst>
          </p:cNvPr>
          <p:cNvSpPr txBox="1"/>
          <p:nvPr/>
        </p:nvSpPr>
        <p:spPr>
          <a:xfrm>
            <a:off x="2860887" y="1294786"/>
            <a:ext cx="5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FCDA31D1-C8BE-FF13-0D53-78ECF08CBBAC}"/>
              </a:ext>
            </a:extLst>
          </p:cNvPr>
          <p:cNvCxnSpPr>
            <a:cxnSpLocks/>
          </p:cNvCxnSpPr>
          <p:nvPr/>
        </p:nvCxnSpPr>
        <p:spPr>
          <a:xfrm flipV="1">
            <a:off x="4603344" y="1563080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89C9877B-A8E3-7FA4-BBDD-1C2BED23D3BA}"/>
              </a:ext>
            </a:extLst>
          </p:cNvPr>
          <p:cNvCxnSpPr>
            <a:cxnSpLocks/>
          </p:cNvCxnSpPr>
          <p:nvPr/>
        </p:nvCxnSpPr>
        <p:spPr>
          <a:xfrm flipV="1">
            <a:off x="7020473" y="1610349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11C809C0-A0ED-76C6-7414-DDC50A5A20ED}"/>
              </a:ext>
            </a:extLst>
          </p:cNvPr>
          <p:cNvCxnSpPr>
            <a:cxnSpLocks/>
          </p:cNvCxnSpPr>
          <p:nvPr/>
        </p:nvCxnSpPr>
        <p:spPr>
          <a:xfrm flipV="1">
            <a:off x="9788126" y="1589183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7B14BFF7-E150-C685-E7B2-BB7A9FD067AD}"/>
              </a:ext>
            </a:extLst>
          </p:cNvPr>
          <p:cNvCxnSpPr>
            <a:cxnSpLocks/>
          </p:cNvCxnSpPr>
          <p:nvPr/>
        </p:nvCxnSpPr>
        <p:spPr>
          <a:xfrm>
            <a:off x="9803410" y="2444830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5DA54546-D3BA-2D2C-C9A1-AA1BAEF7CE01}"/>
              </a:ext>
            </a:extLst>
          </p:cNvPr>
          <p:cNvCxnSpPr>
            <a:cxnSpLocks/>
          </p:cNvCxnSpPr>
          <p:nvPr/>
        </p:nvCxnSpPr>
        <p:spPr>
          <a:xfrm flipV="1">
            <a:off x="7026356" y="2203590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7" name="TextBox 34">
            <a:extLst>
              <a:ext uri="{FF2B5EF4-FFF2-40B4-BE49-F238E27FC236}">
                <a16:creationId xmlns:a16="http://schemas.microsoft.com/office/drawing/2014/main" id="{8D4B2134-5621-65E9-CEE2-06FA7E6E4D88}"/>
              </a:ext>
            </a:extLst>
          </p:cNvPr>
          <p:cNvSpPr txBox="1"/>
          <p:nvPr/>
        </p:nvSpPr>
        <p:spPr>
          <a:xfrm>
            <a:off x="6478334" y="2383584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TextBox 10">
            <a:extLst>
              <a:ext uri="{FF2B5EF4-FFF2-40B4-BE49-F238E27FC236}">
                <a16:creationId xmlns:a16="http://schemas.microsoft.com/office/drawing/2014/main" id="{280B02FB-65D4-E808-CE25-64DAA99BE0C7}"/>
              </a:ext>
            </a:extLst>
          </p:cNvPr>
          <p:cNvSpPr txBox="1"/>
          <p:nvPr/>
        </p:nvSpPr>
        <p:spPr>
          <a:xfrm>
            <a:off x="748224" y="1859584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Thickened</a:t>
            </a:r>
          </a:p>
          <a:p>
            <a:pPr algn="ctr"/>
            <a:r>
              <a:rPr lang="en-AU" sz="1600" b="1"/>
              <a:t>Biosolids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B3274-782F-4B20-2D8E-3F544517BC02}"/>
              </a:ext>
            </a:extLst>
          </p:cNvPr>
          <p:cNvSpPr txBox="1"/>
          <p:nvPr/>
        </p:nvSpPr>
        <p:spPr>
          <a:xfrm>
            <a:off x="748224" y="3591430"/>
            <a:ext cx="1083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/>
              <a:t>Biosolids composition</a:t>
            </a:r>
            <a:r>
              <a:rPr lang="en-US" altLang="zh-CN" sz="2000" dirty="0"/>
              <a:t> data and </a:t>
            </a:r>
            <a:r>
              <a:rPr lang="en-US" altLang="zh-CN" sz="2000" b="1" dirty="0"/>
              <a:t>the processing flow diagram </a:t>
            </a:r>
            <a:r>
              <a:rPr lang="en-US" altLang="zh-CN" sz="2000" dirty="0"/>
              <a:t>were taken from an operational study at a secondary WWTP in Sydney</a:t>
            </a:r>
            <a:endParaRPr lang="en-AU" altLang="zh-CN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2490E15-FCDF-9D34-AC49-4B424B138658}"/>
              </a:ext>
            </a:extLst>
          </p:cNvPr>
          <p:cNvSpPr txBox="1"/>
          <p:nvPr/>
        </p:nvSpPr>
        <p:spPr>
          <a:xfrm>
            <a:off x="748224" y="4548657"/>
            <a:ext cx="1083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/>
              <a:t>Process data for AD and dewatering</a:t>
            </a:r>
            <a:r>
              <a:rPr lang="en-US" altLang="zh-CN" sz="2000" dirty="0"/>
              <a:t> were sourced from Alvarez-Gaitan et al. (2016), which used the same case study location.</a:t>
            </a:r>
            <a:endParaRPr lang="en-AU" altLang="zh-CN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89009E4-4088-518B-6A71-1D4890E181BA}"/>
              </a:ext>
            </a:extLst>
          </p:cNvPr>
          <p:cNvSpPr txBox="1"/>
          <p:nvPr/>
        </p:nvSpPr>
        <p:spPr>
          <a:xfrm>
            <a:off x="748224" y="2946487"/>
            <a:ext cx="108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Mesophilic AD </a:t>
            </a:r>
            <a:r>
              <a:rPr lang="en-US" altLang="zh-CN" sz="2000"/>
              <a:t>with SRT of </a:t>
            </a:r>
            <a:r>
              <a:rPr lang="en-US" altLang="zh-CN" sz="2000" b="1"/>
              <a:t>13 days; centrifuge dewatering</a:t>
            </a:r>
            <a:endParaRPr lang="en-AU" altLang="zh-CN" sz="200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44D596-6FD0-631C-8E27-384BBB3FDAC1}"/>
              </a:ext>
            </a:extLst>
          </p:cNvPr>
          <p:cNvSpPr txBox="1"/>
          <p:nvPr/>
        </p:nvSpPr>
        <p:spPr>
          <a:xfrm>
            <a:off x="748224" y="5453256"/>
            <a:ext cx="1083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 dirty="0"/>
              <a:t>C, N, P distribution </a:t>
            </a:r>
            <a:r>
              <a:rPr lang="en-US" altLang="zh-CN" sz="2000" dirty="0"/>
              <a:t>in the land application stage were sourced from </a:t>
            </a:r>
            <a:r>
              <a:rPr lang="en-US" altLang="zh-CN" sz="2000" dirty="0" err="1"/>
              <a:t>Bruun</a:t>
            </a:r>
            <a:r>
              <a:rPr lang="en-US" altLang="zh-CN" sz="2000" dirty="0"/>
              <a:t> et al. (2016) based on </a:t>
            </a:r>
            <a:r>
              <a:rPr lang="en-US" altLang="zh-CN" sz="2000" b="1" dirty="0"/>
              <a:t>Danish conditions; urea and monoammonium phosphorus (MAP) </a:t>
            </a:r>
            <a:r>
              <a:rPr lang="en-US" altLang="zh-CN" sz="2000" dirty="0"/>
              <a:t>were assumed to be displaced</a:t>
            </a:r>
            <a:endParaRPr lang="en-AU" altLang="zh-CN" sz="2000" dirty="0"/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4E9333CD-1A75-E098-C160-D221B891FCBB}"/>
              </a:ext>
            </a:extLst>
          </p:cNvPr>
          <p:cNvSpPr txBox="1"/>
          <p:nvPr/>
        </p:nvSpPr>
        <p:spPr>
          <a:xfrm>
            <a:off x="8677259" y="2648054"/>
            <a:ext cx="225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Fertiliser substitution; carbon sequestration</a:t>
            </a:r>
          </a:p>
        </p:txBody>
      </p:sp>
      <p:pic>
        <p:nvPicPr>
          <p:cNvPr id="23" name="Picture 22" descr="A picture containing dark&#10;&#10;Description automatically generated">
            <a:extLst>
              <a:ext uri="{FF2B5EF4-FFF2-40B4-BE49-F238E27FC236}">
                <a16:creationId xmlns:a16="http://schemas.microsoft.com/office/drawing/2014/main" id="{7BDA8750-1888-CDB5-3E7D-9334D27FF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198" y="1762757"/>
            <a:ext cx="785904" cy="589428"/>
          </a:xfrm>
          <a:prstGeom prst="rect">
            <a:avLst/>
          </a:prstGeom>
        </p:spPr>
      </p:pic>
      <p:sp>
        <p:nvSpPr>
          <p:cNvPr id="24" name="TextBox 231">
            <a:extLst>
              <a:ext uri="{FF2B5EF4-FFF2-40B4-BE49-F238E27FC236}">
                <a16:creationId xmlns:a16="http://schemas.microsoft.com/office/drawing/2014/main" id="{394B2D19-CB51-C3AC-5406-AAA5443D6EAD}"/>
              </a:ext>
            </a:extLst>
          </p:cNvPr>
          <p:cNvSpPr txBox="1"/>
          <p:nvPr/>
        </p:nvSpPr>
        <p:spPr>
          <a:xfrm>
            <a:off x="10167760" y="1908241"/>
            <a:ext cx="11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S1</a:t>
            </a:r>
            <a:endParaRPr lang="en-AU" sz="3600" b="1"/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23BC6BB2-798F-8DB6-8433-859EE6D7D84F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3A2DAB16-9F09-3CF0-6D83-0B4DE9633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70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10" grpId="0"/>
      <p:bldP spid="10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Data source</a:t>
            </a:r>
          </a:p>
        </p:txBody>
      </p:sp>
      <p:cxnSp>
        <p:nvCxnSpPr>
          <p:cNvPr id="2" name="Straight Arrow Connector 73">
            <a:extLst>
              <a:ext uri="{FF2B5EF4-FFF2-40B4-BE49-F238E27FC236}">
                <a16:creationId xmlns:a16="http://schemas.microsoft.com/office/drawing/2014/main" id="{76CC20FF-76E0-FE8E-2EE1-B51FF8C0AE36}"/>
              </a:ext>
            </a:extLst>
          </p:cNvPr>
          <p:cNvCxnSpPr>
            <a:cxnSpLocks/>
          </p:cNvCxnSpPr>
          <p:nvPr/>
        </p:nvCxnSpPr>
        <p:spPr>
          <a:xfrm>
            <a:off x="1841823" y="2264275"/>
            <a:ext cx="41538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74">
            <a:extLst>
              <a:ext uri="{FF2B5EF4-FFF2-40B4-BE49-F238E27FC236}">
                <a16:creationId xmlns:a16="http://schemas.microsoft.com/office/drawing/2014/main" id="{C0DE5CC2-C5B0-8AF7-F6C9-2699257A595D}"/>
              </a:ext>
            </a:extLst>
          </p:cNvPr>
          <p:cNvSpPr/>
          <p:nvPr/>
        </p:nvSpPr>
        <p:spPr>
          <a:xfrm>
            <a:off x="2258259" y="1967304"/>
            <a:ext cx="1228533" cy="5717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75">
            <a:extLst>
              <a:ext uri="{FF2B5EF4-FFF2-40B4-BE49-F238E27FC236}">
                <a16:creationId xmlns:a16="http://schemas.microsoft.com/office/drawing/2014/main" id="{41FF1EA0-A55E-4A43-1B65-F8B1F31FC28B}"/>
              </a:ext>
            </a:extLst>
          </p:cNvPr>
          <p:cNvSpPr txBox="1"/>
          <p:nvPr/>
        </p:nvSpPr>
        <p:spPr>
          <a:xfrm>
            <a:off x="2320709" y="1969035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Anaerobic digestion</a:t>
            </a:r>
          </a:p>
        </p:txBody>
      </p:sp>
      <p:sp>
        <p:nvSpPr>
          <p:cNvPr id="19" name="Rounded Rectangle 80">
            <a:extLst>
              <a:ext uri="{FF2B5EF4-FFF2-40B4-BE49-F238E27FC236}">
                <a16:creationId xmlns:a16="http://schemas.microsoft.com/office/drawing/2014/main" id="{0417B150-1E61-C72D-3371-5630615DA9B8}"/>
              </a:ext>
            </a:extLst>
          </p:cNvPr>
          <p:cNvSpPr/>
          <p:nvPr/>
        </p:nvSpPr>
        <p:spPr>
          <a:xfrm>
            <a:off x="3974104" y="1965649"/>
            <a:ext cx="1228533" cy="5717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Arrow Connector 81">
            <a:extLst>
              <a:ext uri="{FF2B5EF4-FFF2-40B4-BE49-F238E27FC236}">
                <a16:creationId xmlns:a16="http://schemas.microsoft.com/office/drawing/2014/main" id="{35813551-94F3-DD4D-4560-435CAE409099}"/>
              </a:ext>
            </a:extLst>
          </p:cNvPr>
          <p:cNvCxnSpPr>
            <a:cxnSpLocks/>
            <a:stCxn id="7" idx="3"/>
            <a:endCxn id="19" idx="1"/>
          </p:cNvCxnSpPr>
          <p:nvPr/>
        </p:nvCxnSpPr>
        <p:spPr>
          <a:xfrm flipV="1">
            <a:off x="3486792" y="2251520"/>
            <a:ext cx="487312" cy="165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82">
            <a:extLst>
              <a:ext uri="{FF2B5EF4-FFF2-40B4-BE49-F238E27FC236}">
                <a16:creationId xmlns:a16="http://schemas.microsoft.com/office/drawing/2014/main" id="{A23116B9-C024-93C6-C2C9-020386196BFC}"/>
              </a:ext>
            </a:extLst>
          </p:cNvPr>
          <p:cNvSpPr txBox="1"/>
          <p:nvPr/>
        </p:nvSpPr>
        <p:spPr>
          <a:xfrm>
            <a:off x="3992980" y="2059189"/>
            <a:ext cx="115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Dewatering</a:t>
            </a:r>
            <a:endParaRPr lang="en-AU" sz="2000" b="1"/>
          </a:p>
        </p:txBody>
      </p:sp>
      <p:sp>
        <p:nvSpPr>
          <p:cNvPr id="37" name="Rounded Rectangle 87">
            <a:extLst>
              <a:ext uri="{FF2B5EF4-FFF2-40B4-BE49-F238E27FC236}">
                <a16:creationId xmlns:a16="http://schemas.microsoft.com/office/drawing/2014/main" id="{8B9A0D71-6787-C3D8-6475-7E7A398190D3}"/>
              </a:ext>
            </a:extLst>
          </p:cNvPr>
          <p:cNvSpPr/>
          <p:nvPr/>
        </p:nvSpPr>
        <p:spPr>
          <a:xfrm>
            <a:off x="5705063" y="1956345"/>
            <a:ext cx="1228533" cy="57174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Box 88">
            <a:extLst>
              <a:ext uri="{FF2B5EF4-FFF2-40B4-BE49-F238E27FC236}">
                <a16:creationId xmlns:a16="http://schemas.microsoft.com/office/drawing/2014/main" id="{81FE2909-BDBA-A556-013F-7F92F6A76263}"/>
              </a:ext>
            </a:extLst>
          </p:cNvPr>
          <p:cNvSpPr txBox="1"/>
          <p:nvPr/>
        </p:nvSpPr>
        <p:spPr>
          <a:xfrm>
            <a:off x="5711256" y="2059189"/>
            <a:ext cx="122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Incineration</a:t>
            </a:r>
            <a:endParaRPr lang="en-AU" sz="2000" b="1"/>
          </a:p>
        </p:txBody>
      </p:sp>
      <p:cxnSp>
        <p:nvCxnSpPr>
          <p:cNvPr id="39" name="Straight Arrow Connector 89">
            <a:extLst>
              <a:ext uri="{FF2B5EF4-FFF2-40B4-BE49-F238E27FC236}">
                <a16:creationId xmlns:a16="http://schemas.microsoft.com/office/drawing/2014/main" id="{723448DB-E0AF-12BC-D274-558A8D872FAC}"/>
              </a:ext>
            </a:extLst>
          </p:cNvPr>
          <p:cNvCxnSpPr>
            <a:cxnSpLocks/>
          </p:cNvCxnSpPr>
          <p:nvPr/>
        </p:nvCxnSpPr>
        <p:spPr>
          <a:xfrm>
            <a:off x="5205389" y="2243468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ounded Rectangle 92">
            <a:extLst>
              <a:ext uri="{FF2B5EF4-FFF2-40B4-BE49-F238E27FC236}">
                <a16:creationId xmlns:a16="http://schemas.microsoft.com/office/drawing/2014/main" id="{138CB736-0CF8-D84D-3B43-C6BD56A0457F}"/>
              </a:ext>
            </a:extLst>
          </p:cNvPr>
          <p:cNvSpPr/>
          <p:nvPr/>
        </p:nvSpPr>
        <p:spPr>
          <a:xfrm>
            <a:off x="9169419" y="1949370"/>
            <a:ext cx="1228533" cy="571742"/>
          </a:xfrm>
          <a:prstGeom prst="round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TextBox 93">
            <a:extLst>
              <a:ext uri="{FF2B5EF4-FFF2-40B4-BE49-F238E27FC236}">
                <a16:creationId xmlns:a16="http://schemas.microsoft.com/office/drawing/2014/main" id="{8E4F572C-250D-0FF3-A2FF-DC003CF02A33}"/>
              </a:ext>
            </a:extLst>
          </p:cNvPr>
          <p:cNvSpPr txBox="1"/>
          <p:nvPr/>
        </p:nvSpPr>
        <p:spPr>
          <a:xfrm>
            <a:off x="9242855" y="2059189"/>
            <a:ext cx="115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Landfill</a:t>
            </a:r>
          </a:p>
        </p:txBody>
      </p:sp>
      <p:cxnSp>
        <p:nvCxnSpPr>
          <p:cNvPr id="56" name="Straight Arrow Connector 97">
            <a:extLst>
              <a:ext uri="{FF2B5EF4-FFF2-40B4-BE49-F238E27FC236}">
                <a16:creationId xmlns:a16="http://schemas.microsoft.com/office/drawing/2014/main" id="{9A9261F3-3ACA-DEDF-C968-4CF59F63DAE6}"/>
              </a:ext>
            </a:extLst>
          </p:cNvPr>
          <p:cNvCxnSpPr>
            <a:cxnSpLocks/>
            <a:stCxn id="38" idx="3"/>
            <a:endCxn id="54" idx="1"/>
          </p:cNvCxnSpPr>
          <p:nvPr/>
        </p:nvCxnSpPr>
        <p:spPr>
          <a:xfrm>
            <a:off x="6933596" y="2228466"/>
            <a:ext cx="2235823" cy="67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99">
            <a:extLst>
              <a:ext uri="{FF2B5EF4-FFF2-40B4-BE49-F238E27FC236}">
                <a16:creationId xmlns:a16="http://schemas.microsoft.com/office/drawing/2014/main" id="{BBF84A29-C578-0991-F860-13860DC66DEB}"/>
              </a:ext>
            </a:extLst>
          </p:cNvPr>
          <p:cNvSpPr txBox="1"/>
          <p:nvPr/>
        </p:nvSpPr>
        <p:spPr>
          <a:xfrm>
            <a:off x="7656683" y="1907257"/>
            <a:ext cx="4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T</a:t>
            </a:r>
          </a:p>
        </p:txBody>
      </p:sp>
      <p:sp>
        <p:nvSpPr>
          <p:cNvPr id="59" name="TextBox 11">
            <a:extLst>
              <a:ext uri="{FF2B5EF4-FFF2-40B4-BE49-F238E27FC236}">
                <a16:creationId xmlns:a16="http://schemas.microsoft.com/office/drawing/2014/main" id="{7F1891EA-9D1B-2B27-30E4-3DD5567510A8}"/>
              </a:ext>
            </a:extLst>
          </p:cNvPr>
          <p:cNvSpPr txBox="1"/>
          <p:nvPr/>
        </p:nvSpPr>
        <p:spPr>
          <a:xfrm>
            <a:off x="1954602" y="1423329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TextBox 19">
            <a:extLst>
              <a:ext uri="{FF2B5EF4-FFF2-40B4-BE49-F238E27FC236}">
                <a16:creationId xmlns:a16="http://schemas.microsoft.com/office/drawing/2014/main" id="{B11A13D2-6FCD-19E8-08BB-4564D1CB9099}"/>
              </a:ext>
            </a:extLst>
          </p:cNvPr>
          <p:cNvSpPr txBox="1"/>
          <p:nvPr/>
        </p:nvSpPr>
        <p:spPr>
          <a:xfrm>
            <a:off x="2043459" y="2730283"/>
            <a:ext cx="168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Electricity recovery</a:t>
            </a:r>
          </a:p>
        </p:txBody>
      </p:sp>
      <p:sp>
        <p:nvSpPr>
          <p:cNvPr id="61" name="TextBox 196">
            <a:extLst>
              <a:ext uri="{FF2B5EF4-FFF2-40B4-BE49-F238E27FC236}">
                <a16:creationId xmlns:a16="http://schemas.microsoft.com/office/drawing/2014/main" id="{46940F8A-96DC-E724-520B-A4B97FBA7978}"/>
              </a:ext>
            </a:extLst>
          </p:cNvPr>
          <p:cNvSpPr txBox="1"/>
          <p:nvPr/>
        </p:nvSpPr>
        <p:spPr>
          <a:xfrm>
            <a:off x="4048994" y="1437306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188C9640-1E07-8BF3-D14B-C60920200F87}"/>
              </a:ext>
            </a:extLst>
          </p:cNvPr>
          <p:cNvCxnSpPr>
            <a:cxnSpLocks/>
          </p:cNvCxnSpPr>
          <p:nvPr/>
        </p:nvCxnSpPr>
        <p:spPr>
          <a:xfrm flipV="1">
            <a:off x="2753112" y="1689527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93BDA095-B4D5-7D18-346A-1B25A1EDE0E6}"/>
              </a:ext>
            </a:extLst>
          </p:cNvPr>
          <p:cNvCxnSpPr>
            <a:cxnSpLocks/>
          </p:cNvCxnSpPr>
          <p:nvPr/>
        </p:nvCxnSpPr>
        <p:spPr>
          <a:xfrm>
            <a:off x="2901279" y="2551056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E93EA2F5-1F76-6A6C-327E-3C4F952E0C73}"/>
              </a:ext>
            </a:extLst>
          </p:cNvPr>
          <p:cNvCxnSpPr>
            <a:cxnSpLocks/>
          </p:cNvCxnSpPr>
          <p:nvPr/>
        </p:nvCxnSpPr>
        <p:spPr>
          <a:xfrm flipV="1">
            <a:off x="3032512" y="1689527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6" name="TextBox 11">
            <a:extLst>
              <a:ext uri="{FF2B5EF4-FFF2-40B4-BE49-F238E27FC236}">
                <a16:creationId xmlns:a16="http://schemas.microsoft.com/office/drawing/2014/main" id="{071B32CE-F833-C2BA-B69A-8C064D7CF3E5}"/>
              </a:ext>
            </a:extLst>
          </p:cNvPr>
          <p:cNvSpPr txBox="1"/>
          <p:nvPr/>
        </p:nvSpPr>
        <p:spPr>
          <a:xfrm>
            <a:off x="2873284" y="1429937"/>
            <a:ext cx="5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F67D4201-35EE-A99A-B4EC-D86ECD4F41F2}"/>
              </a:ext>
            </a:extLst>
          </p:cNvPr>
          <p:cNvCxnSpPr>
            <a:cxnSpLocks/>
          </p:cNvCxnSpPr>
          <p:nvPr/>
        </p:nvCxnSpPr>
        <p:spPr>
          <a:xfrm flipV="1">
            <a:off x="4615741" y="1698231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8" name="TextBox 34">
            <a:extLst>
              <a:ext uri="{FF2B5EF4-FFF2-40B4-BE49-F238E27FC236}">
                <a16:creationId xmlns:a16="http://schemas.microsoft.com/office/drawing/2014/main" id="{35C8F71F-4DFE-1950-E6BA-F4F2E14E49A1}"/>
              </a:ext>
            </a:extLst>
          </p:cNvPr>
          <p:cNvSpPr txBox="1"/>
          <p:nvPr/>
        </p:nvSpPr>
        <p:spPr>
          <a:xfrm>
            <a:off x="5755462" y="1411813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9" name="直接箭头连接符 68">
            <a:extLst>
              <a:ext uri="{FF2B5EF4-FFF2-40B4-BE49-F238E27FC236}">
                <a16:creationId xmlns:a16="http://schemas.microsoft.com/office/drawing/2014/main" id="{538CADF6-2F10-C8C1-BB45-E8675D587637}"/>
              </a:ext>
            </a:extLst>
          </p:cNvPr>
          <p:cNvCxnSpPr>
            <a:cxnSpLocks/>
          </p:cNvCxnSpPr>
          <p:nvPr/>
        </p:nvCxnSpPr>
        <p:spPr>
          <a:xfrm flipV="1">
            <a:off x="6303484" y="1682616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356AC88E-7BD9-CBF0-DAB4-FB4256DC3E4D}"/>
              </a:ext>
            </a:extLst>
          </p:cNvPr>
          <p:cNvCxnSpPr>
            <a:cxnSpLocks/>
          </p:cNvCxnSpPr>
          <p:nvPr/>
        </p:nvCxnSpPr>
        <p:spPr>
          <a:xfrm flipV="1">
            <a:off x="6309367" y="2533547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1" name="TextBox 34">
            <a:extLst>
              <a:ext uri="{FF2B5EF4-FFF2-40B4-BE49-F238E27FC236}">
                <a16:creationId xmlns:a16="http://schemas.microsoft.com/office/drawing/2014/main" id="{C8F371AD-14E1-47F1-4902-0DF76C3ACA9A}"/>
              </a:ext>
            </a:extLst>
          </p:cNvPr>
          <p:cNvSpPr txBox="1"/>
          <p:nvPr/>
        </p:nvSpPr>
        <p:spPr>
          <a:xfrm>
            <a:off x="5591258" y="2731943"/>
            <a:ext cx="143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Fuel, 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TextBox 34">
            <a:extLst>
              <a:ext uri="{FF2B5EF4-FFF2-40B4-BE49-F238E27FC236}">
                <a16:creationId xmlns:a16="http://schemas.microsoft.com/office/drawing/2014/main" id="{6FF17243-845B-6192-BD88-464C127C918A}"/>
              </a:ext>
            </a:extLst>
          </p:cNvPr>
          <p:cNvSpPr txBox="1"/>
          <p:nvPr/>
        </p:nvSpPr>
        <p:spPr>
          <a:xfrm>
            <a:off x="7330972" y="1418724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E6ADEF68-2189-CB5E-04B6-EFF52ADFE727}"/>
              </a:ext>
            </a:extLst>
          </p:cNvPr>
          <p:cNvCxnSpPr>
            <a:cxnSpLocks/>
          </p:cNvCxnSpPr>
          <p:nvPr/>
        </p:nvCxnSpPr>
        <p:spPr>
          <a:xfrm flipV="1">
            <a:off x="7878994" y="1689527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79EF9C6C-BED8-CC31-5F70-961692E805BA}"/>
              </a:ext>
            </a:extLst>
          </p:cNvPr>
          <p:cNvCxnSpPr>
            <a:cxnSpLocks/>
          </p:cNvCxnSpPr>
          <p:nvPr/>
        </p:nvCxnSpPr>
        <p:spPr>
          <a:xfrm flipV="1">
            <a:off x="7884877" y="2282768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TextBox 34">
            <a:extLst>
              <a:ext uri="{FF2B5EF4-FFF2-40B4-BE49-F238E27FC236}">
                <a16:creationId xmlns:a16="http://schemas.microsoft.com/office/drawing/2014/main" id="{4253D4B8-EA0D-6631-EE88-03BD5676FE73}"/>
              </a:ext>
            </a:extLst>
          </p:cNvPr>
          <p:cNvSpPr txBox="1"/>
          <p:nvPr/>
        </p:nvSpPr>
        <p:spPr>
          <a:xfrm>
            <a:off x="7336855" y="2462762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extBox 34">
            <a:extLst>
              <a:ext uri="{FF2B5EF4-FFF2-40B4-BE49-F238E27FC236}">
                <a16:creationId xmlns:a16="http://schemas.microsoft.com/office/drawing/2014/main" id="{EE10850B-E8CF-9C72-CEFB-F13839D73C33}"/>
              </a:ext>
            </a:extLst>
          </p:cNvPr>
          <p:cNvSpPr txBox="1"/>
          <p:nvPr/>
        </p:nvSpPr>
        <p:spPr>
          <a:xfrm>
            <a:off x="9244049" y="1418610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82E60C9C-12B7-D1C5-0B41-E9A2B88612C8}"/>
              </a:ext>
            </a:extLst>
          </p:cNvPr>
          <p:cNvCxnSpPr>
            <a:cxnSpLocks/>
          </p:cNvCxnSpPr>
          <p:nvPr/>
        </p:nvCxnSpPr>
        <p:spPr>
          <a:xfrm flipV="1">
            <a:off x="9792071" y="1689413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8" name="TextBox 10">
            <a:extLst>
              <a:ext uri="{FF2B5EF4-FFF2-40B4-BE49-F238E27FC236}">
                <a16:creationId xmlns:a16="http://schemas.microsoft.com/office/drawing/2014/main" id="{9B5EFAB1-DC05-9C24-8D18-F51A742D3ECD}"/>
              </a:ext>
            </a:extLst>
          </p:cNvPr>
          <p:cNvSpPr txBox="1"/>
          <p:nvPr/>
        </p:nvSpPr>
        <p:spPr>
          <a:xfrm>
            <a:off x="818354" y="1965649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Thickened</a:t>
            </a:r>
          </a:p>
          <a:p>
            <a:pPr algn="ctr"/>
            <a:r>
              <a:rPr lang="en-AU" sz="1600" b="1"/>
              <a:t>Biosolids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8234BA6-1736-BEB7-6B69-13216A12167D}"/>
              </a:ext>
            </a:extLst>
          </p:cNvPr>
          <p:cNvSpPr txBox="1"/>
          <p:nvPr/>
        </p:nvSpPr>
        <p:spPr>
          <a:xfrm>
            <a:off x="749717" y="3243023"/>
            <a:ext cx="1083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Process data for incineration was based on a </a:t>
            </a:r>
            <a:r>
              <a:rPr lang="en-US" altLang="zh-CN" sz="2000" b="1"/>
              <a:t>full-scale </a:t>
            </a:r>
            <a:r>
              <a:rPr lang="en-US" altLang="zh-CN" sz="2000" b="1" err="1"/>
              <a:t>fluidised</a:t>
            </a:r>
            <a:r>
              <a:rPr lang="en-US" altLang="zh-CN" sz="2000" b="1"/>
              <a:t> bed incinerator </a:t>
            </a:r>
            <a:r>
              <a:rPr lang="en-US" altLang="zh-CN" sz="2000"/>
              <a:t>reported by Yoshida et al. (2018)</a:t>
            </a:r>
            <a:r>
              <a:rPr lang="en-US" altLang="zh-CN" sz="2000" b="1"/>
              <a:t> </a:t>
            </a:r>
            <a:r>
              <a:rPr lang="en-US" altLang="zh-CN" sz="2000"/>
              <a:t>equipped with electrostatic precipitation, wet scrubbers, and a sludge dryer </a:t>
            </a:r>
            <a:endParaRPr lang="en-AU" altLang="zh-CN" sz="200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9B49AEA1-70D1-C9BC-14ED-1D961E896F89}"/>
              </a:ext>
            </a:extLst>
          </p:cNvPr>
          <p:cNvSpPr txBox="1"/>
          <p:nvPr/>
        </p:nvSpPr>
        <p:spPr>
          <a:xfrm>
            <a:off x="748224" y="4187978"/>
            <a:ext cx="108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The landfill process from EASETECH were used to model the associated environmental impacts</a:t>
            </a:r>
            <a:endParaRPr lang="en-AU" altLang="zh-CN" sz="2000"/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EE4AF2A-98F4-4FC0-43E3-4E0F78DE0E86}"/>
              </a:ext>
            </a:extLst>
          </p:cNvPr>
          <p:cNvSpPr txBox="1"/>
          <p:nvPr/>
        </p:nvSpPr>
        <p:spPr>
          <a:xfrm>
            <a:off x="748224" y="5011013"/>
            <a:ext cx="1083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Mass balance </a:t>
            </a:r>
            <a:r>
              <a:rPr lang="en-US" altLang="zh-CN" sz="2000"/>
              <a:t>and the </a:t>
            </a:r>
            <a:r>
              <a:rPr lang="en-US" altLang="zh-CN" sz="2000" b="1"/>
              <a:t>distribution of heavy metals </a:t>
            </a:r>
            <a:r>
              <a:rPr lang="en-US" altLang="zh-CN" sz="2000"/>
              <a:t>through incineration were modelled based on data from literature</a:t>
            </a:r>
            <a:endParaRPr lang="en-AU" altLang="zh-CN" sz="2000"/>
          </a:p>
        </p:txBody>
      </p:sp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7514CB03-A3BF-A14A-68D6-E959E9D5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045" y="1626780"/>
            <a:ext cx="1075184" cy="806388"/>
          </a:xfrm>
          <a:prstGeom prst="rect">
            <a:avLst/>
          </a:prstGeom>
        </p:spPr>
      </p:pic>
      <p:sp>
        <p:nvSpPr>
          <p:cNvPr id="4" name="TextBox 232">
            <a:extLst>
              <a:ext uri="{FF2B5EF4-FFF2-40B4-BE49-F238E27FC236}">
                <a16:creationId xmlns:a16="http://schemas.microsoft.com/office/drawing/2014/main" id="{029F7704-4433-B012-4D07-329FC7651FD1}"/>
              </a:ext>
            </a:extLst>
          </p:cNvPr>
          <p:cNvSpPr txBox="1"/>
          <p:nvPr/>
        </p:nvSpPr>
        <p:spPr>
          <a:xfrm>
            <a:off x="10255162" y="2004867"/>
            <a:ext cx="11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S2</a:t>
            </a:r>
            <a:endParaRPr lang="en-AU" sz="3600" b="1"/>
          </a:p>
        </p:txBody>
      </p:sp>
      <p:sp>
        <p:nvSpPr>
          <p:cNvPr id="8" name="Round Same-side Corner of Rectangle 7">
            <a:extLst>
              <a:ext uri="{FF2B5EF4-FFF2-40B4-BE49-F238E27FC236}">
                <a16:creationId xmlns:a16="http://schemas.microsoft.com/office/drawing/2014/main" id="{2A250313-8A7E-D037-993E-2AE513EC0139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873611C8-0A0C-CBCE-0D4F-B791B0A8B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286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Data source</a:t>
            </a:r>
          </a:p>
        </p:txBody>
      </p:sp>
      <p:sp>
        <p:nvSpPr>
          <p:cNvPr id="3" name="Rounded Rectangle 107">
            <a:extLst>
              <a:ext uri="{FF2B5EF4-FFF2-40B4-BE49-F238E27FC236}">
                <a16:creationId xmlns:a16="http://schemas.microsoft.com/office/drawing/2014/main" id="{FC37F37E-9CC8-E089-3883-E6AAADBE378B}"/>
              </a:ext>
            </a:extLst>
          </p:cNvPr>
          <p:cNvSpPr/>
          <p:nvPr/>
        </p:nvSpPr>
        <p:spPr>
          <a:xfrm>
            <a:off x="2328234" y="1942200"/>
            <a:ext cx="1228533" cy="5717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108">
            <a:extLst>
              <a:ext uri="{FF2B5EF4-FFF2-40B4-BE49-F238E27FC236}">
                <a16:creationId xmlns:a16="http://schemas.microsoft.com/office/drawing/2014/main" id="{C2255F3D-64EF-5AE7-558D-C26DBC2C23EE}"/>
              </a:ext>
            </a:extLst>
          </p:cNvPr>
          <p:cNvSpPr txBox="1"/>
          <p:nvPr/>
        </p:nvSpPr>
        <p:spPr>
          <a:xfrm>
            <a:off x="2395461" y="1948910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Anaerobic digestion</a:t>
            </a:r>
          </a:p>
        </p:txBody>
      </p:sp>
      <p:sp>
        <p:nvSpPr>
          <p:cNvPr id="5" name="Rounded Rectangle 113">
            <a:extLst>
              <a:ext uri="{FF2B5EF4-FFF2-40B4-BE49-F238E27FC236}">
                <a16:creationId xmlns:a16="http://schemas.microsoft.com/office/drawing/2014/main" id="{B1F6C00B-DFCB-24A0-1B5F-8F69FAFDAABE}"/>
              </a:ext>
            </a:extLst>
          </p:cNvPr>
          <p:cNvSpPr/>
          <p:nvPr/>
        </p:nvSpPr>
        <p:spPr>
          <a:xfrm>
            <a:off x="4041394" y="1959114"/>
            <a:ext cx="1228533" cy="5717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114">
            <a:extLst>
              <a:ext uri="{FF2B5EF4-FFF2-40B4-BE49-F238E27FC236}">
                <a16:creationId xmlns:a16="http://schemas.microsoft.com/office/drawing/2014/main" id="{3CAC8684-B89C-856C-F6F5-D2D5D6651D92}"/>
              </a:ext>
            </a:extLst>
          </p:cNvPr>
          <p:cNvCxnSpPr>
            <a:cxnSpLocks/>
          </p:cNvCxnSpPr>
          <p:nvPr/>
        </p:nvCxnSpPr>
        <p:spPr>
          <a:xfrm>
            <a:off x="3545695" y="2257784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115">
            <a:extLst>
              <a:ext uri="{FF2B5EF4-FFF2-40B4-BE49-F238E27FC236}">
                <a16:creationId xmlns:a16="http://schemas.microsoft.com/office/drawing/2014/main" id="{38F0720A-7A2A-6E7E-A453-A1B6537275B9}"/>
              </a:ext>
            </a:extLst>
          </p:cNvPr>
          <p:cNvSpPr txBox="1"/>
          <p:nvPr/>
        </p:nvSpPr>
        <p:spPr>
          <a:xfrm>
            <a:off x="3991762" y="2085054"/>
            <a:ext cx="132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Dewatering</a:t>
            </a:r>
            <a:endParaRPr lang="en-AU" sz="2000" b="1"/>
          </a:p>
        </p:txBody>
      </p:sp>
      <p:sp>
        <p:nvSpPr>
          <p:cNvPr id="11" name="Rounded Rectangle 118">
            <a:extLst>
              <a:ext uri="{FF2B5EF4-FFF2-40B4-BE49-F238E27FC236}">
                <a16:creationId xmlns:a16="http://schemas.microsoft.com/office/drawing/2014/main" id="{752E86C8-1F06-7EF8-617F-CD5E8CC7B064}"/>
              </a:ext>
            </a:extLst>
          </p:cNvPr>
          <p:cNvSpPr/>
          <p:nvPr/>
        </p:nvSpPr>
        <p:spPr>
          <a:xfrm>
            <a:off x="5777731" y="1959968"/>
            <a:ext cx="1228533" cy="57174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9">
            <a:extLst>
              <a:ext uri="{FF2B5EF4-FFF2-40B4-BE49-F238E27FC236}">
                <a16:creationId xmlns:a16="http://schemas.microsoft.com/office/drawing/2014/main" id="{99920A5B-8B10-7760-0285-31D0B160DC2C}"/>
              </a:ext>
            </a:extLst>
          </p:cNvPr>
          <p:cNvSpPr txBox="1"/>
          <p:nvPr/>
        </p:nvSpPr>
        <p:spPr>
          <a:xfrm>
            <a:off x="5711521" y="2058794"/>
            <a:ext cx="132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Drying</a:t>
            </a:r>
            <a:endParaRPr lang="en-AU" sz="2000" b="1"/>
          </a:p>
        </p:txBody>
      </p:sp>
      <p:cxnSp>
        <p:nvCxnSpPr>
          <p:cNvPr id="13" name="Straight Arrow Connector 120">
            <a:extLst>
              <a:ext uri="{FF2B5EF4-FFF2-40B4-BE49-F238E27FC236}">
                <a16:creationId xmlns:a16="http://schemas.microsoft.com/office/drawing/2014/main" id="{88597F9C-1C57-6F22-68F8-7685EC0497E3}"/>
              </a:ext>
            </a:extLst>
          </p:cNvPr>
          <p:cNvCxnSpPr>
            <a:cxnSpLocks/>
          </p:cNvCxnSpPr>
          <p:nvPr/>
        </p:nvCxnSpPr>
        <p:spPr>
          <a:xfrm>
            <a:off x="5269927" y="2244985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23">
            <a:extLst>
              <a:ext uri="{FF2B5EF4-FFF2-40B4-BE49-F238E27FC236}">
                <a16:creationId xmlns:a16="http://schemas.microsoft.com/office/drawing/2014/main" id="{745FD9B2-E7C8-16FB-FAE6-002AF907D851}"/>
              </a:ext>
            </a:extLst>
          </p:cNvPr>
          <p:cNvSpPr/>
          <p:nvPr/>
        </p:nvSpPr>
        <p:spPr>
          <a:xfrm>
            <a:off x="9245644" y="1968460"/>
            <a:ext cx="1228533" cy="571742"/>
          </a:xfrm>
          <a:prstGeom prst="round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ounded Rectangle 129">
            <a:extLst>
              <a:ext uri="{FF2B5EF4-FFF2-40B4-BE49-F238E27FC236}">
                <a16:creationId xmlns:a16="http://schemas.microsoft.com/office/drawing/2014/main" id="{E509422F-AADF-5A5B-5B85-962B947DCC49}"/>
              </a:ext>
            </a:extLst>
          </p:cNvPr>
          <p:cNvSpPr/>
          <p:nvPr/>
        </p:nvSpPr>
        <p:spPr>
          <a:xfrm>
            <a:off x="7522405" y="1955677"/>
            <a:ext cx="1228533" cy="571742"/>
          </a:xfrm>
          <a:prstGeom prst="roundRect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30">
            <a:extLst>
              <a:ext uri="{FF2B5EF4-FFF2-40B4-BE49-F238E27FC236}">
                <a16:creationId xmlns:a16="http://schemas.microsoft.com/office/drawing/2014/main" id="{4A1CCC68-50B9-F025-B1C5-70CAE151CCFD}"/>
              </a:ext>
            </a:extLst>
          </p:cNvPr>
          <p:cNvSpPr txBox="1"/>
          <p:nvPr/>
        </p:nvSpPr>
        <p:spPr>
          <a:xfrm>
            <a:off x="7486268" y="2052640"/>
            <a:ext cx="132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Pyrolysis</a:t>
            </a:r>
          </a:p>
        </p:txBody>
      </p:sp>
      <p:cxnSp>
        <p:nvCxnSpPr>
          <p:cNvPr id="17" name="Straight Arrow Connector 133">
            <a:extLst>
              <a:ext uri="{FF2B5EF4-FFF2-40B4-BE49-F238E27FC236}">
                <a16:creationId xmlns:a16="http://schemas.microsoft.com/office/drawing/2014/main" id="{AEC67B7E-C42E-5CDC-FB65-B06725BD34CA}"/>
              </a:ext>
            </a:extLst>
          </p:cNvPr>
          <p:cNvCxnSpPr>
            <a:cxnSpLocks/>
          </p:cNvCxnSpPr>
          <p:nvPr/>
        </p:nvCxnSpPr>
        <p:spPr>
          <a:xfrm>
            <a:off x="7006264" y="2244985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38">
            <a:extLst>
              <a:ext uri="{FF2B5EF4-FFF2-40B4-BE49-F238E27FC236}">
                <a16:creationId xmlns:a16="http://schemas.microsoft.com/office/drawing/2014/main" id="{2C07526C-F9FC-FA9E-E97F-712EF3B93915}"/>
              </a:ext>
            </a:extLst>
          </p:cNvPr>
          <p:cNvCxnSpPr>
            <a:cxnSpLocks/>
          </p:cNvCxnSpPr>
          <p:nvPr/>
        </p:nvCxnSpPr>
        <p:spPr>
          <a:xfrm>
            <a:off x="8750938" y="2234706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49">
            <a:extLst>
              <a:ext uri="{FF2B5EF4-FFF2-40B4-BE49-F238E27FC236}">
                <a16:creationId xmlns:a16="http://schemas.microsoft.com/office/drawing/2014/main" id="{E7AE78B6-90FF-15D3-D3D1-D9F1D99369B2}"/>
              </a:ext>
            </a:extLst>
          </p:cNvPr>
          <p:cNvSpPr txBox="1"/>
          <p:nvPr/>
        </p:nvSpPr>
        <p:spPr>
          <a:xfrm>
            <a:off x="9269341" y="1955426"/>
            <a:ext cx="122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Land application</a:t>
            </a:r>
          </a:p>
        </p:txBody>
      </p:sp>
      <p:cxnSp>
        <p:nvCxnSpPr>
          <p:cNvPr id="23" name="Straight Arrow Connector 73">
            <a:extLst>
              <a:ext uri="{FF2B5EF4-FFF2-40B4-BE49-F238E27FC236}">
                <a16:creationId xmlns:a16="http://schemas.microsoft.com/office/drawing/2014/main" id="{7955A427-5B5C-3B08-FF3B-21A2FD857D20}"/>
              </a:ext>
            </a:extLst>
          </p:cNvPr>
          <p:cNvCxnSpPr>
            <a:cxnSpLocks/>
          </p:cNvCxnSpPr>
          <p:nvPr/>
        </p:nvCxnSpPr>
        <p:spPr>
          <a:xfrm>
            <a:off x="1906390" y="2234706"/>
            <a:ext cx="41538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11">
            <a:extLst>
              <a:ext uri="{FF2B5EF4-FFF2-40B4-BE49-F238E27FC236}">
                <a16:creationId xmlns:a16="http://schemas.microsoft.com/office/drawing/2014/main" id="{40FE9F08-287E-EE7A-30DB-C4ECCA476C31}"/>
              </a:ext>
            </a:extLst>
          </p:cNvPr>
          <p:cNvSpPr txBox="1"/>
          <p:nvPr/>
        </p:nvSpPr>
        <p:spPr>
          <a:xfrm>
            <a:off x="1993718" y="1390976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6864209F-69BB-1023-E877-323FB01200E0}"/>
              </a:ext>
            </a:extLst>
          </p:cNvPr>
          <p:cNvSpPr txBox="1"/>
          <p:nvPr/>
        </p:nvSpPr>
        <p:spPr>
          <a:xfrm>
            <a:off x="2082575" y="2697930"/>
            <a:ext cx="168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Electricity recovery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C20F6C5-9047-5C12-A19E-79078E8BAE45}"/>
              </a:ext>
            </a:extLst>
          </p:cNvPr>
          <p:cNvCxnSpPr>
            <a:cxnSpLocks/>
          </p:cNvCxnSpPr>
          <p:nvPr/>
        </p:nvCxnSpPr>
        <p:spPr>
          <a:xfrm flipV="1">
            <a:off x="2792228" y="1657174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56A95D8-5572-9F18-9E24-CE4488F6267C}"/>
              </a:ext>
            </a:extLst>
          </p:cNvPr>
          <p:cNvCxnSpPr>
            <a:cxnSpLocks/>
          </p:cNvCxnSpPr>
          <p:nvPr/>
        </p:nvCxnSpPr>
        <p:spPr>
          <a:xfrm>
            <a:off x="2940395" y="2518703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BBFA7C0-8393-A179-C91D-6AA81E0D1C69}"/>
              </a:ext>
            </a:extLst>
          </p:cNvPr>
          <p:cNvCxnSpPr>
            <a:cxnSpLocks/>
          </p:cNvCxnSpPr>
          <p:nvPr/>
        </p:nvCxnSpPr>
        <p:spPr>
          <a:xfrm flipV="1">
            <a:off x="3071628" y="1657174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11">
            <a:extLst>
              <a:ext uri="{FF2B5EF4-FFF2-40B4-BE49-F238E27FC236}">
                <a16:creationId xmlns:a16="http://schemas.microsoft.com/office/drawing/2014/main" id="{597FBA27-9BE6-D660-E0A0-6DBCDADEC938}"/>
              </a:ext>
            </a:extLst>
          </p:cNvPr>
          <p:cNvSpPr txBox="1"/>
          <p:nvPr/>
        </p:nvSpPr>
        <p:spPr>
          <a:xfrm>
            <a:off x="2912400" y="1397584"/>
            <a:ext cx="5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196">
            <a:extLst>
              <a:ext uri="{FF2B5EF4-FFF2-40B4-BE49-F238E27FC236}">
                <a16:creationId xmlns:a16="http://schemas.microsoft.com/office/drawing/2014/main" id="{8D4320DA-373C-0E3C-33FE-D9104B7DB809}"/>
              </a:ext>
            </a:extLst>
          </p:cNvPr>
          <p:cNvSpPr txBox="1"/>
          <p:nvPr/>
        </p:nvSpPr>
        <p:spPr>
          <a:xfrm>
            <a:off x="4094594" y="1421719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48AE5D55-4AEA-E584-09E5-0B95F2A9027D}"/>
              </a:ext>
            </a:extLst>
          </p:cNvPr>
          <p:cNvCxnSpPr>
            <a:cxnSpLocks/>
          </p:cNvCxnSpPr>
          <p:nvPr/>
        </p:nvCxnSpPr>
        <p:spPr>
          <a:xfrm flipV="1">
            <a:off x="4661341" y="1682644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TextBox 99">
            <a:extLst>
              <a:ext uri="{FF2B5EF4-FFF2-40B4-BE49-F238E27FC236}">
                <a16:creationId xmlns:a16="http://schemas.microsoft.com/office/drawing/2014/main" id="{9D6C9F64-3A2E-5639-9E2C-1AF620FA5B48}"/>
              </a:ext>
            </a:extLst>
          </p:cNvPr>
          <p:cNvSpPr txBox="1"/>
          <p:nvPr/>
        </p:nvSpPr>
        <p:spPr>
          <a:xfrm>
            <a:off x="8755307" y="1889152"/>
            <a:ext cx="4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T</a:t>
            </a:r>
          </a:p>
        </p:txBody>
      </p:sp>
      <p:sp>
        <p:nvSpPr>
          <p:cNvPr id="33" name="TextBox 34">
            <a:extLst>
              <a:ext uri="{FF2B5EF4-FFF2-40B4-BE49-F238E27FC236}">
                <a16:creationId xmlns:a16="http://schemas.microsoft.com/office/drawing/2014/main" id="{EB66DAFB-CC86-30F7-FC1D-B373AC6E6246}"/>
              </a:ext>
            </a:extLst>
          </p:cNvPr>
          <p:cNvSpPr txBox="1"/>
          <p:nvPr/>
        </p:nvSpPr>
        <p:spPr>
          <a:xfrm>
            <a:off x="8259269" y="1409199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061D34A-9224-A9B8-F2F4-E290CD6AD9AA}"/>
              </a:ext>
            </a:extLst>
          </p:cNvPr>
          <p:cNvCxnSpPr>
            <a:cxnSpLocks/>
          </p:cNvCxnSpPr>
          <p:nvPr/>
        </p:nvCxnSpPr>
        <p:spPr>
          <a:xfrm flipV="1">
            <a:off x="8977618" y="1671422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D0EF0EEB-5700-A4F1-22E2-FE17DF1941D7}"/>
              </a:ext>
            </a:extLst>
          </p:cNvPr>
          <p:cNvCxnSpPr>
            <a:cxnSpLocks/>
          </p:cNvCxnSpPr>
          <p:nvPr/>
        </p:nvCxnSpPr>
        <p:spPr>
          <a:xfrm flipV="1">
            <a:off x="8983501" y="2264663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0" name="TextBox 34">
            <a:extLst>
              <a:ext uri="{FF2B5EF4-FFF2-40B4-BE49-F238E27FC236}">
                <a16:creationId xmlns:a16="http://schemas.microsoft.com/office/drawing/2014/main" id="{09640930-0937-F237-7358-435018A58DB8}"/>
              </a:ext>
            </a:extLst>
          </p:cNvPr>
          <p:cNvSpPr txBox="1"/>
          <p:nvPr/>
        </p:nvSpPr>
        <p:spPr>
          <a:xfrm>
            <a:off x="8429596" y="2471845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36">
            <a:extLst>
              <a:ext uri="{FF2B5EF4-FFF2-40B4-BE49-F238E27FC236}">
                <a16:creationId xmlns:a16="http://schemas.microsoft.com/office/drawing/2014/main" id="{42A89A4F-6B77-4085-2617-C0724EFD5764}"/>
              </a:ext>
            </a:extLst>
          </p:cNvPr>
          <p:cNvSpPr txBox="1"/>
          <p:nvPr/>
        </p:nvSpPr>
        <p:spPr>
          <a:xfrm>
            <a:off x="9149284" y="1419477"/>
            <a:ext cx="156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GHG/Heavy metal</a:t>
            </a: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693597DE-F49D-BA5E-607F-12D21B22C096}"/>
              </a:ext>
            </a:extLst>
          </p:cNvPr>
          <p:cNvSpPr txBox="1"/>
          <p:nvPr/>
        </p:nvSpPr>
        <p:spPr>
          <a:xfrm>
            <a:off x="8730781" y="2759066"/>
            <a:ext cx="2346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Fertiliser substitution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44C548E3-C7B3-3AD2-ADC8-33712663927D}"/>
              </a:ext>
            </a:extLst>
          </p:cNvPr>
          <p:cNvCxnSpPr>
            <a:cxnSpLocks/>
          </p:cNvCxnSpPr>
          <p:nvPr/>
        </p:nvCxnSpPr>
        <p:spPr>
          <a:xfrm flipV="1">
            <a:off x="9860794" y="1686190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2B267C14-FC6D-688B-120F-06EBF0E1BA65}"/>
              </a:ext>
            </a:extLst>
          </p:cNvPr>
          <p:cNvCxnSpPr>
            <a:cxnSpLocks/>
          </p:cNvCxnSpPr>
          <p:nvPr/>
        </p:nvCxnSpPr>
        <p:spPr>
          <a:xfrm>
            <a:off x="9876078" y="2541837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269FB915-BD85-5B4B-0240-23AFCA222ABC}"/>
              </a:ext>
            </a:extLst>
          </p:cNvPr>
          <p:cNvCxnSpPr>
            <a:cxnSpLocks/>
          </p:cNvCxnSpPr>
          <p:nvPr/>
        </p:nvCxnSpPr>
        <p:spPr>
          <a:xfrm flipV="1">
            <a:off x="6382035" y="2535063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" name="TextBox 34">
            <a:extLst>
              <a:ext uri="{FF2B5EF4-FFF2-40B4-BE49-F238E27FC236}">
                <a16:creationId xmlns:a16="http://schemas.microsoft.com/office/drawing/2014/main" id="{6D02BF86-49F4-BD4E-721B-C631E4014E35}"/>
              </a:ext>
            </a:extLst>
          </p:cNvPr>
          <p:cNvSpPr txBox="1"/>
          <p:nvPr/>
        </p:nvSpPr>
        <p:spPr>
          <a:xfrm>
            <a:off x="5663926" y="2733459"/>
            <a:ext cx="143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Fuel, 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9E052FC3-FE20-CB30-6F82-0BFAF724769B}"/>
              </a:ext>
            </a:extLst>
          </p:cNvPr>
          <p:cNvCxnSpPr>
            <a:cxnSpLocks/>
          </p:cNvCxnSpPr>
          <p:nvPr/>
        </p:nvCxnSpPr>
        <p:spPr>
          <a:xfrm flipV="1">
            <a:off x="8083991" y="1678039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8" name="TextBox 34">
            <a:extLst>
              <a:ext uri="{FF2B5EF4-FFF2-40B4-BE49-F238E27FC236}">
                <a16:creationId xmlns:a16="http://schemas.microsoft.com/office/drawing/2014/main" id="{EAD7B1C2-858A-E578-0D20-B8D4DC11696E}"/>
              </a:ext>
            </a:extLst>
          </p:cNvPr>
          <p:cNvSpPr txBox="1"/>
          <p:nvPr/>
        </p:nvSpPr>
        <p:spPr>
          <a:xfrm>
            <a:off x="7048620" y="1403934"/>
            <a:ext cx="143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Fuel, 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24331251-53F3-3E1B-AE37-575864B7159F}"/>
              </a:ext>
            </a:extLst>
          </p:cNvPr>
          <p:cNvSpPr txBox="1"/>
          <p:nvPr/>
        </p:nvSpPr>
        <p:spPr>
          <a:xfrm>
            <a:off x="7234733" y="2697930"/>
            <a:ext cx="168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Heat recovery from products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5D33C1A3-8093-A556-1392-F5474FB071AC}"/>
              </a:ext>
            </a:extLst>
          </p:cNvPr>
          <p:cNvCxnSpPr>
            <a:cxnSpLocks/>
          </p:cNvCxnSpPr>
          <p:nvPr/>
        </p:nvCxnSpPr>
        <p:spPr>
          <a:xfrm>
            <a:off x="8092553" y="2518703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1" name="TextBox 10">
            <a:extLst>
              <a:ext uri="{FF2B5EF4-FFF2-40B4-BE49-F238E27FC236}">
                <a16:creationId xmlns:a16="http://schemas.microsoft.com/office/drawing/2014/main" id="{ED19A5D0-EC26-FA42-BEC7-6A5DD19D95BD}"/>
              </a:ext>
            </a:extLst>
          </p:cNvPr>
          <p:cNvSpPr txBox="1"/>
          <p:nvPr/>
        </p:nvSpPr>
        <p:spPr>
          <a:xfrm>
            <a:off x="896531" y="1972275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Thickened</a:t>
            </a:r>
          </a:p>
          <a:p>
            <a:pPr algn="ctr"/>
            <a:r>
              <a:rPr lang="en-AU" sz="1600" b="1"/>
              <a:t>Biosolids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2E88A12-61CE-13BE-7111-5F15EF4EB057}"/>
              </a:ext>
            </a:extLst>
          </p:cNvPr>
          <p:cNvSpPr txBox="1"/>
          <p:nvPr/>
        </p:nvSpPr>
        <p:spPr>
          <a:xfrm>
            <a:off x="749717" y="3243023"/>
            <a:ext cx="10833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The material balance data for pyrolysis was based on a </a:t>
            </a:r>
            <a:r>
              <a:rPr lang="en-US" altLang="zh-CN" sz="2000" b="1"/>
              <a:t>pyrolysis experiment</a:t>
            </a:r>
            <a:r>
              <a:rPr lang="en-US" altLang="zh-CN" sz="2000"/>
              <a:t> by Chen et al. (2021) in a tube furnace under </a:t>
            </a:r>
            <a:r>
              <a:rPr lang="en-US" altLang="zh-CN" sz="2000" b="1"/>
              <a:t>500 °C with a heating rate of 10 ◦C/min </a:t>
            </a:r>
            <a:r>
              <a:rPr lang="en-US" altLang="zh-CN" sz="2000"/>
              <a:t>and a residence time of 30 min under the final temperature. </a:t>
            </a:r>
            <a:endParaRPr lang="en-AU" altLang="zh-CN" sz="200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27EEF3A-3CEE-703F-7A1E-3B60D3C330AB}"/>
              </a:ext>
            </a:extLst>
          </p:cNvPr>
          <p:cNvSpPr txBox="1"/>
          <p:nvPr/>
        </p:nvSpPr>
        <p:spPr>
          <a:xfrm>
            <a:off x="749717" y="4324073"/>
            <a:ext cx="10833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The </a:t>
            </a:r>
            <a:r>
              <a:rPr lang="en-US" altLang="zh-CN" sz="2000" b="1"/>
              <a:t>thermal energy </a:t>
            </a:r>
            <a:r>
              <a:rPr lang="en-US" altLang="zh-CN" sz="2000"/>
              <a:t>consumption during pyrolysis and prior drying was calculated based on empirical equations; the </a:t>
            </a:r>
            <a:r>
              <a:rPr lang="en-US" altLang="zh-CN" sz="2000" b="1"/>
              <a:t>electricity consumption </a:t>
            </a:r>
            <a:r>
              <a:rPr lang="en-US" altLang="zh-CN" sz="2000"/>
              <a:t>data from an industrial pyrolysis furnace reported in the literature was used</a:t>
            </a:r>
            <a:endParaRPr lang="en-AU" altLang="zh-CN" sz="200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050B92D0-A7D9-2D79-3BC3-E7638D31F3F7}"/>
              </a:ext>
            </a:extLst>
          </p:cNvPr>
          <p:cNvSpPr txBox="1"/>
          <p:nvPr/>
        </p:nvSpPr>
        <p:spPr>
          <a:xfrm>
            <a:off x="722311" y="5460416"/>
            <a:ext cx="10833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 The gaseous and liquid </a:t>
            </a:r>
            <a:r>
              <a:rPr lang="en-US" altLang="zh-CN" sz="2000" b="1"/>
              <a:t>pyrolysis products </a:t>
            </a:r>
            <a:r>
              <a:rPr lang="en-US" altLang="zh-CN" sz="2000"/>
              <a:t>were assumed to be utilized to offsite heat from natural gas</a:t>
            </a:r>
            <a:endParaRPr lang="en-AU" altLang="zh-CN" sz="2000"/>
          </a:p>
        </p:txBody>
      </p:sp>
      <p:sp>
        <p:nvSpPr>
          <p:cNvPr id="2" name="TextBox 233">
            <a:extLst>
              <a:ext uri="{FF2B5EF4-FFF2-40B4-BE49-F238E27FC236}">
                <a16:creationId xmlns:a16="http://schemas.microsoft.com/office/drawing/2014/main" id="{6C53CD97-8EBD-F10C-4392-C1AB9768EE1D}"/>
              </a:ext>
            </a:extLst>
          </p:cNvPr>
          <p:cNvSpPr txBox="1"/>
          <p:nvPr/>
        </p:nvSpPr>
        <p:spPr>
          <a:xfrm>
            <a:off x="10171361" y="1978068"/>
            <a:ext cx="11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S3</a:t>
            </a:r>
            <a:endParaRPr lang="en-AU" sz="3600" b="1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37EB8351-30E7-EDFC-AEAA-CEBB4EB5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0282" y="1705361"/>
            <a:ext cx="1139207" cy="854405"/>
          </a:xfrm>
          <a:prstGeom prst="rect">
            <a:avLst/>
          </a:prstGeom>
        </p:spPr>
      </p:pic>
      <p:sp>
        <p:nvSpPr>
          <p:cNvPr id="22" name="Round Same-side Corner of Rectangle 21">
            <a:extLst>
              <a:ext uri="{FF2B5EF4-FFF2-40B4-BE49-F238E27FC236}">
                <a16:creationId xmlns:a16="http://schemas.microsoft.com/office/drawing/2014/main" id="{CFFE63D0-014F-FC14-E471-1D4235E11A58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4" name="Picture 33" descr="A picture containing chart&#10;&#10;Description automatically generated">
            <a:extLst>
              <a:ext uri="{FF2B5EF4-FFF2-40B4-BE49-F238E27FC236}">
                <a16:creationId xmlns:a16="http://schemas.microsoft.com/office/drawing/2014/main" id="{C0AFCF9A-1FCC-711A-7BF7-736A634D4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071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Results</a:t>
            </a: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A23F35C3-8BB7-2774-F944-592183991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964062"/>
              </p:ext>
            </p:extLst>
          </p:nvPr>
        </p:nvGraphicFramePr>
        <p:xfrm>
          <a:off x="542670" y="1217052"/>
          <a:ext cx="3608480" cy="520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D4DEC44D-DCF4-7CAB-BAF9-A67A77A690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318667"/>
              </p:ext>
            </p:extLst>
          </p:nvPr>
        </p:nvGraphicFramePr>
        <p:xfrm>
          <a:off x="4151150" y="1217052"/>
          <a:ext cx="3554472" cy="5204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BA33D4EB-D849-3FA7-E4F3-EC9345F30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916741"/>
              </p:ext>
            </p:extLst>
          </p:nvPr>
        </p:nvGraphicFramePr>
        <p:xfrm>
          <a:off x="8040852" y="1217053"/>
          <a:ext cx="3337661" cy="514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652D3D29-EB6B-29B6-1AAE-EF7E12E37CF3}"/>
              </a:ext>
            </a:extLst>
          </p:cNvPr>
          <p:cNvSpPr/>
          <p:nvPr/>
        </p:nvSpPr>
        <p:spPr>
          <a:xfrm>
            <a:off x="3332746" y="4010806"/>
            <a:ext cx="314893" cy="1954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3FA917-C58F-47FE-FE5C-A92061D6A3E7}"/>
              </a:ext>
            </a:extLst>
          </p:cNvPr>
          <p:cNvSpPr/>
          <p:nvPr/>
        </p:nvSpPr>
        <p:spPr>
          <a:xfrm>
            <a:off x="6959589" y="2612432"/>
            <a:ext cx="288125" cy="30886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89BB54B-D84A-909E-BEEB-2503601C8AC3}"/>
              </a:ext>
            </a:extLst>
          </p:cNvPr>
          <p:cNvSpPr/>
          <p:nvPr/>
        </p:nvSpPr>
        <p:spPr>
          <a:xfrm>
            <a:off x="9709682" y="5850935"/>
            <a:ext cx="288125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82ECA904-96BE-5B26-07E0-A4E485746C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29966" y="2645983"/>
            <a:ext cx="451940" cy="338955"/>
          </a:xfrm>
          <a:prstGeom prst="rect">
            <a:avLst/>
          </a:prstGeom>
        </p:spPr>
      </p:pic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43E692D8-D767-5668-F4E2-72E52AC2DC3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2831" y="1671146"/>
            <a:ext cx="482187" cy="36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1573484F-F74B-5CD5-F492-61F02DBB460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27625" y="3575460"/>
            <a:ext cx="650749" cy="488061"/>
          </a:xfrm>
          <a:prstGeom prst="rect">
            <a:avLst/>
          </a:prstGeom>
        </p:spPr>
      </p:pic>
      <p:pic>
        <p:nvPicPr>
          <p:cNvPr id="6" name="Picture 5" descr="A picture containing dark&#10;&#10;Description automatically generated">
            <a:extLst>
              <a:ext uri="{FF2B5EF4-FFF2-40B4-BE49-F238E27FC236}">
                <a16:creationId xmlns:a16="http://schemas.microsoft.com/office/drawing/2014/main" id="{EE9BDEFA-847D-C5FF-CBAB-59211C829B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6442" y="5511980"/>
            <a:ext cx="451940" cy="338955"/>
          </a:xfrm>
          <a:prstGeom prst="rect">
            <a:avLst/>
          </a:prstGeom>
        </p:spPr>
      </p:pic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1477FC61-8280-C90E-829A-DE7EE47D6B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85319" y="2128615"/>
            <a:ext cx="482187" cy="36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6FBD317-BF93-309B-2554-0DDC0B26155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4787" y="5640946"/>
            <a:ext cx="650749" cy="488061"/>
          </a:xfrm>
          <a:prstGeom prst="rect">
            <a:avLst/>
          </a:prstGeom>
        </p:spPr>
      </p:pic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165FD9ED-D928-2B40-1241-7E11682A764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52610" y="1863309"/>
            <a:ext cx="451940" cy="338955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9C1EC112-452D-5B9C-47AB-6C6E992C947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05434" y="2433325"/>
            <a:ext cx="650749" cy="488061"/>
          </a:xfrm>
          <a:prstGeom prst="rect">
            <a:avLst/>
          </a:prstGeom>
        </p:spPr>
      </p:pic>
      <p:pic>
        <p:nvPicPr>
          <p:cNvPr id="18" name="Picture 1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F639AD19-B160-6D5B-C853-210BB82F797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3901" y="5460126"/>
            <a:ext cx="482187" cy="361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82D78D74-A244-F0D6-5D32-867D7BC039DA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7F81BFBE-EF9F-6A33-11F0-1FFCEDEFE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9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Results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54CB0B86-0B60-AA4D-A4D2-DCBC71B97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143391"/>
              </p:ext>
            </p:extLst>
          </p:nvPr>
        </p:nvGraphicFramePr>
        <p:xfrm>
          <a:off x="495300" y="1136650"/>
          <a:ext cx="11264900" cy="543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2FC1970E-1401-2F39-0F83-4FEBB3CE4152}"/>
              </a:ext>
            </a:extLst>
          </p:cNvPr>
          <p:cNvSpPr/>
          <p:nvPr/>
        </p:nvSpPr>
        <p:spPr>
          <a:xfrm>
            <a:off x="2217207" y="3650480"/>
            <a:ext cx="915459" cy="88611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9A25DB-BE3F-1959-161E-A27DBBD095EA}"/>
              </a:ext>
            </a:extLst>
          </p:cNvPr>
          <p:cNvSpPr/>
          <p:nvPr/>
        </p:nvSpPr>
        <p:spPr>
          <a:xfrm>
            <a:off x="5799666" y="3650480"/>
            <a:ext cx="915459" cy="84801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08B7FA0-19D9-65FD-0666-606465993EFC}"/>
              </a:ext>
            </a:extLst>
          </p:cNvPr>
          <p:cNvSpPr/>
          <p:nvPr/>
        </p:nvSpPr>
        <p:spPr>
          <a:xfrm>
            <a:off x="9364272" y="3642536"/>
            <a:ext cx="915459" cy="88609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F055C0-1EB8-6FD0-448E-38CA9C920BBF}"/>
              </a:ext>
            </a:extLst>
          </p:cNvPr>
          <p:cNvSpPr/>
          <p:nvPr/>
        </p:nvSpPr>
        <p:spPr>
          <a:xfrm>
            <a:off x="2217208" y="3043344"/>
            <a:ext cx="915459" cy="60713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C0E8AAD-3492-DAF8-314B-8E0D990DDD52}"/>
              </a:ext>
            </a:extLst>
          </p:cNvPr>
          <p:cNvSpPr/>
          <p:nvPr/>
        </p:nvSpPr>
        <p:spPr>
          <a:xfrm>
            <a:off x="5799666" y="3022809"/>
            <a:ext cx="915459" cy="62767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767C99-E087-60B1-0DA7-7821F4B7A986}"/>
              </a:ext>
            </a:extLst>
          </p:cNvPr>
          <p:cNvSpPr/>
          <p:nvPr/>
        </p:nvSpPr>
        <p:spPr>
          <a:xfrm>
            <a:off x="9369212" y="3020689"/>
            <a:ext cx="915459" cy="62767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94CB603-C4AC-C77F-AB7D-F1C1D78C087C}"/>
              </a:ext>
            </a:extLst>
          </p:cNvPr>
          <p:cNvSpPr/>
          <p:nvPr/>
        </p:nvSpPr>
        <p:spPr>
          <a:xfrm>
            <a:off x="5799666" y="2081925"/>
            <a:ext cx="915459" cy="81367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FD5B1F2-08E6-67DB-9EF0-F377323E5CBB}"/>
              </a:ext>
            </a:extLst>
          </p:cNvPr>
          <p:cNvSpPr/>
          <p:nvPr/>
        </p:nvSpPr>
        <p:spPr>
          <a:xfrm>
            <a:off x="9371116" y="2046905"/>
            <a:ext cx="915460" cy="81367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CBC3946-044B-DDCE-8185-9B42D8D4170F}"/>
              </a:ext>
            </a:extLst>
          </p:cNvPr>
          <p:cNvSpPr/>
          <p:nvPr/>
        </p:nvSpPr>
        <p:spPr>
          <a:xfrm>
            <a:off x="2217208" y="1864783"/>
            <a:ext cx="915460" cy="73236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F9C378-C20B-C616-8EE6-6C98A25EC55E}"/>
              </a:ext>
            </a:extLst>
          </p:cNvPr>
          <p:cNvSpPr/>
          <p:nvPr/>
        </p:nvSpPr>
        <p:spPr>
          <a:xfrm>
            <a:off x="9382124" y="4517002"/>
            <a:ext cx="902547" cy="13880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C85BDD3E-E5F0-9F32-EE4D-722B6097F071}"/>
              </a:ext>
            </a:extLst>
          </p:cNvPr>
          <p:cNvSpPr/>
          <p:nvPr/>
        </p:nvSpPr>
        <p:spPr>
          <a:xfrm>
            <a:off x="3273287" y="2332383"/>
            <a:ext cx="251791" cy="159026"/>
          </a:xfrm>
          <a:prstGeom prst="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CC811B-E9B1-CD4D-98A0-86A58C9D5551}"/>
              </a:ext>
            </a:extLst>
          </p:cNvPr>
          <p:cNvCxnSpPr/>
          <p:nvPr/>
        </p:nvCxnSpPr>
        <p:spPr>
          <a:xfrm>
            <a:off x="3790122" y="3896139"/>
            <a:ext cx="8083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0A58C6D-B443-D175-6DF8-4ECD61C4932A}"/>
              </a:ext>
            </a:extLst>
          </p:cNvPr>
          <p:cNvSpPr/>
          <p:nvPr/>
        </p:nvSpPr>
        <p:spPr>
          <a:xfrm>
            <a:off x="4015409" y="2478157"/>
            <a:ext cx="318052" cy="14179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31F11A-3CC8-DD80-7F09-0CCABADDA7A9}"/>
              </a:ext>
            </a:extLst>
          </p:cNvPr>
          <p:cNvSpPr txBox="1"/>
          <p:nvPr/>
        </p:nvSpPr>
        <p:spPr>
          <a:xfrm>
            <a:off x="4376161" y="3177635"/>
            <a:ext cx="80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N</a:t>
            </a:r>
            <a:r>
              <a:rPr lang="en-AU" sz="1600" baseline="-25000"/>
              <a:t>2</a:t>
            </a:r>
            <a:r>
              <a:rPr lang="en-AU" sz="160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CA0946-6262-3A05-D89E-65092D780B81}"/>
              </a:ext>
            </a:extLst>
          </p:cNvPr>
          <p:cNvSpPr txBox="1"/>
          <p:nvPr/>
        </p:nvSpPr>
        <p:spPr>
          <a:xfrm>
            <a:off x="4407819" y="2282703"/>
            <a:ext cx="80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CO</a:t>
            </a:r>
            <a:r>
              <a:rPr lang="en-AU" sz="1600" baseline="-25000"/>
              <a:t>2</a:t>
            </a:r>
            <a:endParaRPr lang="en-AU" sz="160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0CC48604-4A5E-AFA4-FE5A-B0F850E85842}"/>
              </a:ext>
            </a:extLst>
          </p:cNvPr>
          <p:cNvSpPr/>
          <p:nvPr/>
        </p:nvSpPr>
        <p:spPr>
          <a:xfrm>
            <a:off x="10422835" y="4534474"/>
            <a:ext cx="251791" cy="159026"/>
          </a:xfrm>
          <a:prstGeom prst="rightArrow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558C53-7B3F-3B8D-578B-2CA1A205391D}"/>
              </a:ext>
            </a:extLst>
          </p:cNvPr>
          <p:cNvCxnSpPr/>
          <p:nvPr/>
        </p:nvCxnSpPr>
        <p:spPr>
          <a:xfrm>
            <a:off x="10833653" y="4091417"/>
            <a:ext cx="8083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6FB7924-EBE8-61D5-391E-7142E1D5B962}"/>
              </a:ext>
            </a:extLst>
          </p:cNvPr>
          <p:cNvSpPr/>
          <p:nvPr/>
        </p:nvSpPr>
        <p:spPr>
          <a:xfrm>
            <a:off x="11078818" y="3429000"/>
            <a:ext cx="304799" cy="662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949E1C-1281-BDA3-B618-69472679B5CA}"/>
              </a:ext>
            </a:extLst>
          </p:cNvPr>
          <p:cNvSpPr txBox="1"/>
          <p:nvPr/>
        </p:nvSpPr>
        <p:spPr>
          <a:xfrm>
            <a:off x="11345717" y="3568070"/>
            <a:ext cx="80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N</a:t>
            </a:r>
            <a:r>
              <a:rPr lang="en-AU" sz="1600" baseline="-25000"/>
              <a:t>2</a:t>
            </a:r>
            <a:r>
              <a:rPr lang="en-AU" sz="160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A8C6D5-3677-AA42-18D9-2D87D075E00E}"/>
              </a:ext>
            </a:extLst>
          </p:cNvPr>
          <p:cNvSpPr txBox="1"/>
          <p:nvPr/>
        </p:nvSpPr>
        <p:spPr>
          <a:xfrm>
            <a:off x="11362572" y="4365197"/>
            <a:ext cx="808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/>
              <a:t>CO</a:t>
            </a:r>
            <a:r>
              <a:rPr lang="en-AU" sz="1600" baseline="-25000"/>
              <a:t>2</a:t>
            </a:r>
            <a:endParaRPr lang="en-AU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B3C499-6DA5-DA39-A79F-A2E1BA81F76A}"/>
              </a:ext>
            </a:extLst>
          </p:cNvPr>
          <p:cNvSpPr/>
          <p:nvPr/>
        </p:nvSpPr>
        <p:spPr>
          <a:xfrm>
            <a:off x="4015409" y="2411896"/>
            <a:ext cx="318052" cy="66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E706A5-F968-0179-DD62-EC3E91F933BA}"/>
              </a:ext>
            </a:extLst>
          </p:cNvPr>
          <p:cNvSpPr/>
          <p:nvPr/>
        </p:nvSpPr>
        <p:spPr>
          <a:xfrm>
            <a:off x="11079437" y="4098320"/>
            <a:ext cx="304799" cy="886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 descr="A picture containing dark&#10;&#10;Description automatically generated">
            <a:extLst>
              <a:ext uri="{FF2B5EF4-FFF2-40B4-BE49-F238E27FC236}">
                <a16:creationId xmlns:a16="http://schemas.microsoft.com/office/drawing/2014/main" id="{22C94449-8212-6D7E-6365-806670D1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9658" y="1199541"/>
            <a:ext cx="766901" cy="575176"/>
          </a:xfrm>
          <a:prstGeom prst="rect">
            <a:avLst/>
          </a:prstGeom>
        </p:spPr>
      </p:pic>
      <p:pic>
        <p:nvPicPr>
          <p:cNvPr id="30" name="Picture 2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97C0B965-8CD6-80FD-B94A-AE6EA6E8E6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9666" y="1463614"/>
            <a:ext cx="766898" cy="5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84319AA8-C43B-F58C-443C-CF4035CCFB0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4025" y="1448298"/>
            <a:ext cx="783103" cy="587326"/>
          </a:xfrm>
          <a:prstGeom prst="rect">
            <a:avLst/>
          </a:prstGeom>
        </p:spPr>
      </p:pic>
      <p:sp>
        <p:nvSpPr>
          <p:cNvPr id="32" name="矩形 15">
            <a:extLst>
              <a:ext uri="{FF2B5EF4-FFF2-40B4-BE49-F238E27FC236}">
                <a16:creationId xmlns:a16="http://schemas.microsoft.com/office/drawing/2014/main" id="{E231C26F-2F6C-9EF1-A9D6-6C65640724ED}"/>
              </a:ext>
            </a:extLst>
          </p:cNvPr>
          <p:cNvSpPr/>
          <p:nvPr/>
        </p:nvSpPr>
        <p:spPr>
          <a:xfrm>
            <a:off x="9384029" y="4778211"/>
            <a:ext cx="902547" cy="13880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ound Same-side Corner of Rectangle 34">
            <a:extLst>
              <a:ext uri="{FF2B5EF4-FFF2-40B4-BE49-F238E27FC236}">
                <a16:creationId xmlns:a16="http://schemas.microsoft.com/office/drawing/2014/main" id="{200F9C5D-9136-4471-E507-5958EEC4358D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6" name="Picture 35" descr="A picture containing chart&#10;&#10;Description automatically generated">
            <a:extLst>
              <a:ext uri="{FF2B5EF4-FFF2-40B4-BE49-F238E27FC236}">
                <a16:creationId xmlns:a16="http://schemas.microsoft.com/office/drawing/2014/main" id="{722782C4-44B5-072F-043F-D5D6CE1F1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068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5" grpId="0" animBg="1"/>
      <p:bldP spid="18" grpId="0" animBg="1"/>
      <p:bldP spid="19" grpId="0"/>
      <p:bldP spid="20" grpId="0"/>
      <p:bldP spid="21" grpId="0" animBg="1"/>
      <p:bldP spid="24" grpId="0" animBg="1"/>
      <p:bldP spid="25" grpId="0"/>
      <p:bldP spid="26" grpId="0"/>
      <p:bldP spid="27" grpId="0" animBg="1"/>
      <p:bldP spid="28" grpId="0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Results</a:t>
            </a: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EED5401-8940-9136-D103-B7E323F59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3474"/>
              </p:ext>
            </p:extLst>
          </p:nvPr>
        </p:nvGraphicFramePr>
        <p:xfrm>
          <a:off x="815317" y="1232653"/>
          <a:ext cx="4698159" cy="540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4B8A4D4B-A242-7C3C-ADB2-23D06DB15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785092"/>
              </p:ext>
            </p:extLst>
          </p:nvPr>
        </p:nvGraphicFramePr>
        <p:xfrm>
          <a:off x="6578435" y="1221075"/>
          <a:ext cx="4572000" cy="540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6FE912CF-8B38-5C38-62CB-40D5CB2DEE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7146" y="1614927"/>
            <a:ext cx="614606" cy="460955"/>
          </a:xfrm>
          <a:prstGeom prst="rect">
            <a:avLst/>
          </a:prstGeom>
        </p:spPr>
      </p:pic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A7206D7-B8F0-EF0E-26EC-AB6B00335D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6031" y="2161069"/>
            <a:ext cx="766898" cy="5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6648035-545D-2CE0-E1E0-2682EE5E678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76192" y="1715409"/>
            <a:ext cx="783103" cy="587326"/>
          </a:xfrm>
          <a:prstGeom prst="rect">
            <a:avLst/>
          </a:prstGeom>
        </p:spPr>
      </p:pic>
      <p:pic>
        <p:nvPicPr>
          <p:cNvPr id="7" name="Picture 6" descr="A picture containing dark&#10;&#10;Description automatically generated">
            <a:extLst>
              <a:ext uri="{FF2B5EF4-FFF2-40B4-BE49-F238E27FC236}">
                <a16:creationId xmlns:a16="http://schemas.microsoft.com/office/drawing/2014/main" id="{E52AF119-F080-7CEF-BC3E-5C5DCD69AB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5946" y="2365121"/>
            <a:ext cx="614606" cy="460955"/>
          </a:xfrm>
          <a:prstGeom prst="rect">
            <a:avLst/>
          </a:prstGeom>
        </p:spPr>
      </p:pic>
      <p:pic>
        <p:nvPicPr>
          <p:cNvPr id="8" name="Picture 7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A8CA4A5F-D8DD-DFFA-FA7F-E99DEC664A4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0447" y="4679103"/>
            <a:ext cx="766898" cy="5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EE6600A2-6B54-CAD1-2DCC-608DE1A65E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73302" y="1823193"/>
            <a:ext cx="783103" cy="587326"/>
          </a:xfrm>
          <a:prstGeom prst="rect">
            <a:avLst/>
          </a:prstGeom>
        </p:spPr>
      </p:pic>
      <p:sp>
        <p:nvSpPr>
          <p:cNvPr id="14" name="Round Same-side Corner of Rectangle 13">
            <a:extLst>
              <a:ext uri="{FF2B5EF4-FFF2-40B4-BE49-F238E27FC236}">
                <a16:creationId xmlns:a16="http://schemas.microsoft.com/office/drawing/2014/main" id="{9A3227C1-8540-D293-83F3-47FB6AC4FC2A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4461F3C6-5BF7-0FC3-E6BE-B423F9AE4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49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Results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300B5B82-054C-3361-8350-0E6405EEAF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621116"/>
              </p:ext>
            </p:extLst>
          </p:nvPr>
        </p:nvGraphicFramePr>
        <p:xfrm>
          <a:off x="648627" y="834060"/>
          <a:ext cx="10894746" cy="22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ADA2A09-597B-6526-B512-13E33728F31E}"/>
              </a:ext>
            </a:extLst>
          </p:cNvPr>
          <p:cNvCxnSpPr/>
          <p:nvPr/>
        </p:nvCxnSpPr>
        <p:spPr>
          <a:xfrm>
            <a:off x="2954283" y="1408307"/>
            <a:ext cx="0" cy="1473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465EC3F-05F0-B174-4DB6-811D3BC491D7}"/>
              </a:ext>
            </a:extLst>
          </p:cNvPr>
          <p:cNvCxnSpPr/>
          <p:nvPr/>
        </p:nvCxnSpPr>
        <p:spPr>
          <a:xfrm>
            <a:off x="5111823" y="1408307"/>
            <a:ext cx="0" cy="1473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C352BFF-530F-9D2D-E6B0-40B8F460EFEC}"/>
              </a:ext>
            </a:extLst>
          </p:cNvPr>
          <p:cNvCxnSpPr/>
          <p:nvPr/>
        </p:nvCxnSpPr>
        <p:spPr>
          <a:xfrm>
            <a:off x="7207323" y="1408307"/>
            <a:ext cx="0" cy="1473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14D1213-2CC7-80C2-0418-65610AB52196}"/>
              </a:ext>
            </a:extLst>
          </p:cNvPr>
          <p:cNvCxnSpPr/>
          <p:nvPr/>
        </p:nvCxnSpPr>
        <p:spPr>
          <a:xfrm>
            <a:off x="9332456" y="1408307"/>
            <a:ext cx="0" cy="1473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11BBA33B-F9F0-0DDB-27BF-13D616FB1BE3}"/>
              </a:ext>
            </a:extLst>
          </p:cNvPr>
          <p:cNvSpPr txBox="1"/>
          <p:nvPr/>
        </p:nvSpPr>
        <p:spPr>
          <a:xfrm>
            <a:off x="984304" y="2995102"/>
            <a:ext cx="182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altLang="zh-CN" sz="1400"/>
              <a:t>Biogas generation rate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35A1B5-19CA-034D-433E-4C48EE5A5959}"/>
              </a:ext>
            </a:extLst>
          </p:cNvPr>
          <p:cNvSpPr txBox="1"/>
          <p:nvPr/>
        </p:nvSpPr>
        <p:spPr>
          <a:xfrm>
            <a:off x="3055085" y="3008671"/>
            <a:ext cx="182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altLang="zh-CN" sz="1400"/>
              <a:t>Dewatered biosolids solids content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4BC0734-D6D4-A062-D1FE-F3296ED2E976}"/>
              </a:ext>
            </a:extLst>
          </p:cNvPr>
          <p:cNvSpPr txBox="1"/>
          <p:nvPr/>
        </p:nvSpPr>
        <p:spPr>
          <a:xfrm>
            <a:off x="5278161" y="3012379"/>
            <a:ext cx="182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altLang="zh-CN" sz="1400"/>
              <a:t>Transportation distance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91F784-31FC-AC0A-321E-1F480AC3ECF5}"/>
              </a:ext>
            </a:extLst>
          </p:cNvPr>
          <p:cNvSpPr txBox="1"/>
          <p:nvPr/>
        </p:nvSpPr>
        <p:spPr>
          <a:xfrm>
            <a:off x="7320249" y="3019031"/>
            <a:ext cx="182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altLang="zh-CN" sz="1400"/>
              <a:t>N2O emission rate for land application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D7D5D2-5B39-F107-DC43-BC0311BC8D71}"/>
              </a:ext>
            </a:extLst>
          </p:cNvPr>
          <p:cNvSpPr txBox="1"/>
          <p:nvPr/>
        </p:nvSpPr>
        <p:spPr>
          <a:xfrm>
            <a:off x="9511794" y="3035924"/>
            <a:ext cx="1827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AU" altLang="zh-CN" sz="1400"/>
              <a:t>Zn content in biosolids</a:t>
            </a:r>
          </a:p>
        </p:txBody>
      </p:sp>
      <p:sp>
        <p:nvSpPr>
          <p:cNvPr id="2" name="文本框 51">
            <a:extLst>
              <a:ext uri="{FF2B5EF4-FFF2-40B4-BE49-F238E27FC236}">
                <a16:creationId xmlns:a16="http://schemas.microsoft.com/office/drawing/2014/main" id="{C67DD536-0CFC-0F31-70C9-A12D838C567D}"/>
              </a:ext>
            </a:extLst>
          </p:cNvPr>
          <p:cNvSpPr txBox="1"/>
          <p:nvPr/>
        </p:nvSpPr>
        <p:spPr>
          <a:xfrm>
            <a:off x="648628" y="3948268"/>
            <a:ext cx="385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/>
              <a:t>Some operational parameters can bring large impacts to the assessment results </a:t>
            </a:r>
            <a:endParaRPr lang="en-AU" altLang="zh-CN"/>
          </a:p>
        </p:txBody>
      </p:sp>
      <p:sp>
        <p:nvSpPr>
          <p:cNvPr id="4" name="文本框 51">
            <a:extLst>
              <a:ext uri="{FF2B5EF4-FFF2-40B4-BE49-F238E27FC236}">
                <a16:creationId xmlns:a16="http://schemas.microsoft.com/office/drawing/2014/main" id="{D8FF2597-1C31-4BAD-317A-08F413E09E1E}"/>
              </a:ext>
            </a:extLst>
          </p:cNvPr>
          <p:cNvSpPr txBox="1"/>
          <p:nvPr/>
        </p:nvSpPr>
        <p:spPr>
          <a:xfrm>
            <a:off x="648628" y="5100610"/>
            <a:ext cx="3858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/>
              <a:t>The importance of some locally relevant parameters cannot be over looked</a:t>
            </a:r>
            <a:endParaRPr lang="en-AU" altLang="zh-CN"/>
          </a:p>
        </p:txBody>
      </p:sp>
      <p:graphicFrame>
        <p:nvGraphicFramePr>
          <p:cNvPr id="5" name="图表 15">
            <a:extLst>
              <a:ext uri="{FF2B5EF4-FFF2-40B4-BE49-F238E27FC236}">
                <a16:creationId xmlns:a16="http://schemas.microsoft.com/office/drawing/2014/main" id="{867EF777-436F-6586-13B1-FDF1CDB78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323902"/>
              </p:ext>
            </p:extLst>
          </p:nvPr>
        </p:nvGraphicFramePr>
        <p:xfrm>
          <a:off x="4750468" y="3530081"/>
          <a:ext cx="3531475" cy="2954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图表 18">
            <a:extLst>
              <a:ext uri="{FF2B5EF4-FFF2-40B4-BE49-F238E27FC236}">
                <a16:creationId xmlns:a16="http://schemas.microsoft.com/office/drawing/2014/main" id="{65D550B2-A2D2-4F31-E019-AC81F1AFF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51777"/>
              </p:ext>
            </p:extLst>
          </p:nvPr>
        </p:nvGraphicFramePr>
        <p:xfrm>
          <a:off x="8436587" y="3530081"/>
          <a:ext cx="3464809" cy="286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C0CF2AB6-98EB-F2B4-B066-486F3EADA0D1}"/>
              </a:ext>
            </a:extLst>
          </p:cNvPr>
          <p:cNvSpPr/>
          <p:nvPr/>
        </p:nvSpPr>
        <p:spPr>
          <a:xfrm>
            <a:off x="2520278" y="1395781"/>
            <a:ext cx="68893" cy="760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59F4B7B-582B-2AA8-F89D-9C8890138F2F}"/>
              </a:ext>
            </a:extLst>
          </p:cNvPr>
          <p:cNvSpPr/>
          <p:nvPr/>
        </p:nvSpPr>
        <p:spPr>
          <a:xfrm>
            <a:off x="7600026" y="2449889"/>
            <a:ext cx="68893" cy="760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A5CE7B41-FC95-75E2-C5F8-B4FA166ACDAF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AED8789A-D01F-4B5C-2BF8-9745065DC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29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5" grpId="0">
        <p:bldAsOne/>
      </p:bldGraphic>
      <p:bldGraphic spid="17" grpId="0">
        <p:bldAsOne/>
      </p:bldGraphic>
      <p:bldP spid="18" grpId="0" animBg="1"/>
      <p:bldP spid="18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Conclusion and Future Perspective</a:t>
            </a:r>
          </a:p>
        </p:txBody>
      </p:sp>
      <p:sp>
        <p:nvSpPr>
          <p:cNvPr id="2" name="TextBox 30">
            <a:extLst>
              <a:ext uri="{FF2B5EF4-FFF2-40B4-BE49-F238E27FC236}">
                <a16:creationId xmlns:a16="http://schemas.microsoft.com/office/drawing/2014/main" id="{D185DAA1-1CD2-75DF-CF7A-50CCA9D80046}"/>
              </a:ext>
            </a:extLst>
          </p:cNvPr>
          <p:cNvSpPr txBox="1"/>
          <p:nvPr/>
        </p:nvSpPr>
        <p:spPr>
          <a:xfrm>
            <a:off x="648627" y="1609463"/>
            <a:ext cx="109653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/>
              <a:t>S3 (AD-Pyrolysis-land application) has the best performance compared to other two scenarios in terms of global warming potential and human toxicity cancer effect</a:t>
            </a:r>
            <a:endParaRPr lang="en-AU" sz="2100"/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4D1CB10E-12AC-EF96-F67F-65E12E47EC80}"/>
              </a:ext>
            </a:extLst>
          </p:cNvPr>
          <p:cNvSpPr txBox="1"/>
          <p:nvPr/>
        </p:nvSpPr>
        <p:spPr>
          <a:xfrm>
            <a:off x="648626" y="2602690"/>
            <a:ext cx="110493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>
                <a:solidFill>
                  <a:schemeClr val="bg1">
                    <a:lumMod val="65000"/>
                  </a:schemeClr>
                </a:solidFill>
              </a:rPr>
              <a:t>Some key operational and locally relevant parameters (e.g. biogas generation rate and N and C balance after land application) can bring large influence to the assessment results </a:t>
            </a:r>
            <a:endParaRPr lang="en-AU" sz="21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921B2FEB-B41D-4490-C104-51499C41B2FB}"/>
              </a:ext>
            </a:extLst>
          </p:cNvPr>
          <p:cNvSpPr txBox="1"/>
          <p:nvPr/>
        </p:nvSpPr>
        <p:spPr>
          <a:xfrm>
            <a:off x="648627" y="3595917"/>
            <a:ext cx="110493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>
                <a:solidFill>
                  <a:schemeClr val="bg1">
                    <a:lumMod val="65000"/>
                  </a:schemeClr>
                </a:solidFill>
              </a:rPr>
              <a:t>There is a need for collaboration with the industry to refine biosolids processing and composition data </a:t>
            </a:r>
            <a:r>
              <a:rPr lang="en-AU" sz="2100">
                <a:solidFill>
                  <a:schemeClr val="bg1">
                    <a:lumMod val="65000"/>
                  </a:schemeClr>
                </a:solidFill>
              </a:rPr>
              <a:t>as well as studies into land application of biosolids, specifically carbon and nitrogen balance and fertiliser offsets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1B3B10CB-16E4-3DF7-2992-403967193A48}"/>
              </a:ext>
            </a:extLst>
          </p:cNvPr>
          <p:cNvSpPr txBox="1"/>
          <p:nvPr/>
        </p:nvSpPr>
        <p:spPr>
          <a:xfrm>
            <a:off x="648626" y="4912309"/>
            <a:ext cx="1104938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bg1">
                    <a:lumMod val="65000"/>
                  </a:schemeClr>
                </a:solidFill>
              </a:rPr>
              <a:t>In future studies, the scope of the assessment will be expanded to include more biosolids processing scenarios, impact indicator, operating conditions; expand system boundary and use Australian specific data</a:t>
            </a:r>
            <a:endParaRPr lang="en-AU" sz="21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0A0EF831-F23D-12BF-970A-4A3AD236A2E8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BFDF9FED-66DB-4A4B-6F0F-EF928C847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61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7" grpId="1"/>
      <p:bldP spid="18" grpId="0"/>
      <p:bldP spid="18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1052CA3-3C69-EE9D-4E96-D421D53C58A8}"/>
              </a:ext>
            </a:extLst>
          </p:cNvPr>
          <p:cNvSpPr txBox="1">
            <a:spLocks/>
          </p:cNvSpPr>
          <p:nvPr/>
        </p:nvSpPr>
        <p:spPr>
          <a:xfrm>
            <a:off x="648626" y="1375548"/>
            <a:ext cx="10705173" cy="40988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stem Font Regular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8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6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01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System Font Regular"/>
              <a:buNone/>
            </a:pPr>
            <a:r>
              <a:rPr lang="en-AU" b="1" dirty="0"/>
              <a:t>This research is funded by: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/>
              <a:t>ITTC for Transformation of Australia’s Biosolids Resource Project IC190100033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/>
              <a:t>UNSW University International Postgraduate Award (UIPA) scholarship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Petre</a:t>
            </a:r>
            <a:r>
              <a:rPr lang="en-GB" dirty="0"/>
              <a:t> Foundation scholarship</a:t>
            </a:r>
            <a:endParaRPr lang="en-AU" dirty="0"/>
          </a:p>
          <a:p>
            <a:pPr>
              <a:lnSpc>
                <a:spcPct val="150000"/>
              </a:lnSpc>
              <a:spcBef>
                <a:spcPts val="1200"/>
              </a:spcBef>
              <a:buNone/>
            </a:pPr>
            <a:r>
              <a:rPr lang="en-AU" b="1" dirty="0"/>
              <a:t>Thank you for support and advice: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dirty="0"/>
              <a:t>   My industry mentor: </a:t>
            </a:r>
            <a:r>
              <a:rPr lang="en-GB" dirty="0"/>
              <a:t>Joel Edwards - </a:t>
            </a:r>
            <a:r>
              <a:rPr lang="en-GB" dirty="0" err="1"/>
              <a:t>thinkstep-anz</a:t>
            </a:r>
            <a:endParaRPr lang="en-AU" dirty="0"/>
          </a:p>
          <a:p>
            <a:pPr>
              <a:lnSpc>
                <a:spcPct val="150000"/>
              </a:lnSpc>
              <a:spcBef>
                <a:spcPts val="0"/>
              </a:spcBef>
              <a:buFont typeface="System Font Regular"/>
              <a:buNone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F543B27-1D19-203D-E152-CA6A6493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6" y="447132"/>
            <a:ext cx="8428466" cy="928416"/>
          </a:xfrm>
        </p:spPr>
        <p:txBody>
          <a:bodyPr/>
          <a:lstStyle/>
          <a:p>
            <a:r>
              <a:rPr lang="en-US" sz="3200" b="1">
                <a:latin typeface="Clancy"/>
              </a:rPr>
              <a:t>Acknowledgment</a:t>
            </a:r>
            <a:endParaRPr lang="en-AU"/>
          </a:p>
        </p:txBody>
      </p:sp>
      <p:sp>
        <p:nvSpPr>
          <p:cNvPr id="11" name="Round Same-side Corner of Rectangle 10">
            <a:extLst>
              <a:ext uri="{FF2B5EF4-FFF2-40B4-BE49-F238E27FC236}">
                <a16:creationId xmlns:a16="http://schemas.microsoft.com/office/drawing/2014/main" id="{94EEEFF1-26DA-7C92-F21B-B4A9C0D19FD4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EB32D9B2-CB51-4BB3-263C-888CB69A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5315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C183EDA-D494-067E-997F-F5F6A912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02" y="3064999"/>
            <a:ext cx="3486366" cy="928416"/>
          </a:xfrm>
        </p:spPr>
        <p:txBody>
          <a:bodyPr>
            <a:normAutofit/>
          </a:bodyPr>
          <a:lstStyle/>
          <a:p>
            <a:r>
              <a:rPr lang="en-US" altLang="zh-CN" sz="4000" b="1">
                <a:latin typeface="Clancy"/>
              </a:rPr>
              <a:t>Thank You !!!</a:t>
            </a:r>
            <a:endParaRPr lang="en-AU" sz="40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A744A-6915-D09E-20EF-D0A56364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2"/>
          <a:stretch/>
        </p:blipFill>
        <p:spPr>
          <a:xfrm>
            <a:off x="5180444" y="1377501"/>
            <a:ext cx="5512566" cy="5034932"/>
          </a:xfrm>
          <a:prstGeom prst="rect">
            <a:avLst/>
          </a:prstGeom>
        </p:spPr>
      </p:pic>
      <p:sp>
        <p:nvSpPr>
          <p:cNvPr id="9" name="Round Same-side Corner of Rectangle 8">
            <a:extLst>
              <a:ext uri="{FF2B5EF4-FFF2-40B4-BE49-F238E27FC236}">
                <a16:creationId xmlns:a16="http://schemas.microsoft.com/office/drawing/2014/main" id="{4FFDB484-7C75-972F-F88E-64B69C6155F2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37B2D545-DC9A-23A5-DE71-B66D36A15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817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5FA88C2-37A8-E99F-E416-79CA280285A9}"/>
              </a:ext>
            </a:extLst>
          </p:cNvPr>
          <p:cNvCxnSpPr>
            <a:cxnSpLocks/>
          </p:cNvCxnSpPr>
          <p:nvPr/>
        </p:nvCxnSpPr>
        <p:spPr>
          <a:xfrm>
            <a:off x="896352" y="3790645"/>
            <a:ext cx="260122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40CE8A-CBF6-0A0D-0A31-27ECA0DEF679}"/>
              </a:ext>
            </a:extLst>
          </p:cNvPr>
          <p:cNvSpPr/>
          <p:nvPr/>
        </p:nvSpPr>
        <p:spPr>
          <a:xfrm>
            <a:off x="4665768" y="3389642"/>
            <a:ext cx="1083044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Mix sludge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101C5B-1943-0142-C629-4A8D2B74DD67}"/>
              </a:ext>
            </a:extLst>
          </p:cNvPr>
          <p:cNvSpPr/>
          <p:nvPr/>
        </p:nvSpPr>
        <p:spPr>
          <a:xfrm>
            <a:off x="6409051" y="3385797"/>
            <a:ext cx="1149400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Anaerobic digestion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95A37-4A50-D16D-63F8-C5DB9CD8D0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5748812" y="3638046"/>
            <a:ext cx="660239" cy="3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941FD30-57AB-38D9-FB41-091F1CB6EB6F}"/>
              </a:ext>
            </a:extLst>
          </p:cNvPr>
          <p:cNvSpPr/>
          <p:nvPr/>
        </p:nvSpPr>
        <p:spPr>
          <a:xfrm>
            <a:off x="8138053" y="3383960"/>
            <a:ext cx="1083047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Dewatering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C4372D-49AD-9986-6C39-D9068153B85D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 flipV="1">
            <a:off x="7558451" y="3636209"/>
            <a:ext cx="579602" cy="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ECB7239-AB61-8215-8479-ECC48FA74BAE}"/>
              </a:ext>
            </a:extLst>
          </p:cNvPr>
          <p:cNvSpPr/>
          <p:nvPr/>
        </p:nvSpPr>
        <p:spPr>
          <a:xfrm>
            <a:off x="9979194" y="3392647"/>
            <a:ext cx="1083047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Land</a:t>
            </a:r>
          </a:p>
          <a:p>
            <a:pPr algn="ctr"/>
            <a:r>
              <a:rPr lang="en-AU" sz="1400"/>
              <a:t>application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92189-A8D1-1FC2-EB3B-EB625AE7FB6A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9221100" y="3636209"/>
            <a:ext cx="758094" cy="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2004D6B-964B-B1E5-9EE1-595971E29A7B}"/>
              </a:ext>
            </a:extLst>
          </p:cNvPr>
          <p:cNvSpPr txBox="1"/>
          <p:nvPr/>
        </p:nvSpPr>
        <p:spPr>
          <a:xfrm>
            <a:off x="9849357" y="5562888"/>
            <a:ext cx="206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</a:t>
            </a:r>
            <a:r>
              <a:rPr lang="en-GB" sz="120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alcium ammonium nitrate, triple superphosphate, potassium chloride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F23683BD-33EF-DE2F-AB97-9740A8FD6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108010"/>
              </p:ext>
            </p:extLst>
          </p:nvPr>
        </p:nvGraphicFramePr>
        <p:xfrm>
          <a:off x="578950" y="1216354"/>
          <a:ext cx="3043873" cy="455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EA65B02-CAA0-97B6-C96C-B3537C109B97}"/>
              </a:ext>
            </a:extLst>
          </p:cNvPr>
          <p:cNvSpPr txBox="1"/>
          <p:nvPr/>
        </p:nvSpPr>
        <p:spPr>
          <a:xfrm>
            <a:off x="4167925" y="400238"/>
            <a:ext cx="366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Fill in the Blanks</a:t>
            </a:r>
            <a:endParaRPr lang="zh-CN" altLang="en-US" sz="360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83B079C-6547-C366-0B78-60A4C4588BE1}"/>
              </a:ext>
            </a:extLst>
          </p:cNvPr>
          <p:cNvCxnSpPr/>
          <p:nvPr/>
        </p:nvCxnSpPr>
        <p:spPr>
          <a:xfrm>
            <a:off x="7124845" y="3045321"/>
            <a:ext cx="0" cy="34432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62508F8-F48C-A62E-4C26-111DD4AB3FAE}"/>
              </a:ext>
            </a:extLst>
          </p:cNvPr>
          <p:cNvSpPr txBox="1"/>
          <p:nvPr/>
        </p:nvSpPr>
        <p:spPr>
          <a:xfrm>
            <a:off x="6827158" y="2689980"/>
            <a:ext cx="124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Emission to air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5186D05-EBD4-451D-F9D3-69A460898596}"/>
              </a:ext>
            </a:extLst>
          </p:cNvPr>
          <p:cNvCxnSpPr>
            <a:cxnSpLocks/>
          </p:cNvCxnSpPr>
          <p:nvPr/>
        </p:nvCxnSpPr>
        <p:spPr>
          <a:xfrm flipV="1">
            <a:off x="6993386" y="3897641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2A3453B-BF34-5C31-3C44-C7D64F6E2184}"/>
              </a:ext>
            </a:extLst>
          </p:cNvPr>
          <p:cNvSpPr txBox="1"/>
          <p:nvPr/>
        </p:nvSpPr>
        <p:spPr>
          <a:xfrm>
            <a:off x="6474231" y="4262759"/>
            <a:ext cx="103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accent6"/>
                </a:solidFill>
              </a:rPr>
              <a:t>Electricity to grid</a:t>
            </a:r>
            <a:endParaRPr lang="zh-CN" altLang="en-US" sz="1400">
              <a:solidFill>
                <a:schemeClr val="accent6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3CDC822-7D7B-7CA0-AF3E-4988D88A90DC}"/>
              </a:ext>
            </a:extLst>
          </p:cNvPr>
          <p:cNvCxnSpPr>
            <a:cxnSpLocks/>
          </p:cNvCxnSpPr>
          <p:nvPr/>
        </p:nvCxnSpPr>
        <p:spPr>
          <a:xfrm flipV="1">
            <a:off x="6784838" y="3019003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5CDC93B-F726-4742-5584-06B11C407847}"/>
              </a:ext>
            </a:extLst>
          </p:cNvPr>
          <p:cNvSpPr txBox="1"/>
          <p:nvPr/>
        </p:nvSpPr>
        <p:spPr>
          <a:xfrm>
            <a:off x="6066265" y="2687831"/>
            <a:ext cx="10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Energy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6DDED5F-4CB5-CB8A-1F85-FA5263AB00B5}"/>
              </a:ext>
            </a:extLst>
          </p:cNvPr>
          <p:cNvCxnSpPr>
            <a:cxnSpLocks/>
          </p:cNvCxnSpPr>
          <p:nvPr/>
        </p:nvCxnSpPr>
        <p:spPr>
          <a:xfrm flipV="1">
            <a:off x="8686116" y="3888457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3AB158D-1990-1ADB-040D-A5F979A19CE9}"/>
              </a:ext>
            </a:extLst>
          </p:cNvPr>
          <p:cNvSpPr txBox="1"/>
          <p:nvPr/>
        </p:nvSpPr>
        <p:spPr>
          <a:xfrm>
            <a:off x="8166961" y="4253575"/>
            <a:ext cx="103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2">
                    <a:lumMod val="50000"/>
                  </a:schemeClr>
                </a:solidFill>
              </a:rPr>
              <a:t>Reject water</a:t>
            </a:r>
            <a:endParaRPr lang="zh-CN" altLang="en-US" sz="140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E085A7E-62DF-5AA7-CF07-7559D499442C}"/>
              </a:ext>
            </a:extLst>
          </p:cNvPr>
          <p:cNvCxnSpPr>
            <a:cxnSpLocks/>
          </p:cNvCxnSpPr>
          <p:nvPr/>
        </p:nvCxnSpPr>
        <p:spPr>
          <a:xfrm flipV="1">
            <a:off x="8686116" y="3013321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FF9BE71-A935-356D-A5DE-D72A305D3F94}"/>
              </a:ext>
            </a:extLst>
          </p:cNvPr>
          <p:cNvSpPr txBox="1"/>
          <p:nvPr/>
        </p:nvSpPr>
        <p:spPr>
          <a:xfrm>
            <a:off x="8145492" y="2555988"/>
            <a:ext cx="103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Energy</a:t>
            </a:r>
          </a:p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Polymer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EC38BA0-594E-24C5-2575-94D8319560DD}"/>
              </a:ext>
            </a:extLst>
          </p:cNvPr>
          <p:cNvCxnSpPr/>
          <p:nvPr/>
        </p:nvCxnSpPr>
        <p:spPr>
          <a:xfrm>
            <a:off x="10682646" y="3041322"/>
            <a:ext cx="0" cy="34432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641ADE0-CB6C-C5DD-C773-3015E9F66A46}"/>
              </a:ext>
            </a:extLst>
          </p:cNvPr>
          <p:cNvSpPr txBox="1"/>
          <p:nvPr/>
        </p:nvSpPr>
        <p:spPr>
          <a:xfrm>
            <a:off x="10491265" y="2503248"/>
            <a:ext cx="124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Emission to air, soil, water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8F27D69-D667-CC5F-0E77-38542E5D19DF}"/>
              </a:ext>
            </a:extLst>
          </p:cNvPr>
          <p:cNvCxnSpPr>
            <a:cxnSpLocks/>
          </p:cNvCxnSpPr>
          <p:nvPr/>
        </p:nvCxnSpPr>
        <p:spPr>
          <a:xfrm flipV="1">
            <a:off x="10551187" y="3893642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0A7E4B0-4224-DDF8-5836-30F9DF80C610}"/>
              </a:ext>
            </a:extLst>
          </p:cNvPr>
          <p:cNvSpPr txBox="1"/>
          <p:nvPr/>
        </p:nvSpPr>
        <p:spPr>
          <a:xfrm>
            <a:off x="9986387" y="4245339"/>
            <a:ext cx="11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err="1">
                <a:solidFill>
                  <a:schemeClr val="accent6"/>
                </a:solidFill>
              </a:rPr>
              <a:t>Fertiliser</a:t>
            </a:r>
            <a:r>
              <a:rPr lang="en-US" altLang="zh-CN" sz="1400">
                <a:solidFill>
                  <a:schemeClr val="accent6"/>
                </a:solidFill>
              </a:rPr>
              <a:t> substitution</a:t>
            </a:r>
            <a:endParaRPr lang="zh-CN" altLang="en-US" sz="1400">
              <a:solidFill>
                <a:schemeClr val="accent6"/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0DAA81E-424A-A4DE-C496-4FB1A2CDE3CC}"/>
              </a:ext>
            </a:extLst>
          </p:cNvPr>
          <p:cNvCxnSpPr>
            <a:cxnSpLocks/>
          </p:cNvCxnSpPr>
          <p:nvPr/>
        </p:nvCxnSpPr>
        <p:spPr>
          <a:xfrm flipV="1">
            <a:off x="10342639" y="3015004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F67A2365-1EF1-1CB6-59FD-7EFB8DEF7BC1}"/>
              </a:ext>
            </a:extLst>
          </p:cNvPr>
          <p:cNvSpPr txBox="1"/>
          <p:nvPr/>
        </p:nvSpPr>
        <p:spPr>
          <a:xfrm>
            <a:off x="9662819" y="2711226"/>
            <a:ext cx="10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Energy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B792403-29D3-9A16-9748-D2B705E36F27}"/>
              </a:ext>
            </a:extLst>
          </p:cNvPr>
          <p:cNvSpPr txBox="1"/>
          <p:nvPr/>
        </p:nvSpPr>
        <p:spPr>
          <a:xfrm>
            <a:off x="9214137" y="3398946"/>
            <a:ext cx="68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2">
                    <a:lumMod val="50000"/>
                  </a:schemeClr>
                </a:solidFill>
              </a:rPr>
              <a:t>Transportation</a:t>
            </a:r>
            <a:endParaRPr lang="zh-CN" altLang="en-US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A04DA8C-991A-7A4A-DBA1-33BE52B92F45}"/>
              </a:ext>
            </a:extLst>
          </p:cNvPr>
          <p:cNvSpPr/>
          <p:nvPr/>
        </p:nvSpPr>
        <p:spPr>
          <a:xfrm>
            <a:off x="2095069" y="5003715"/>
            <a:ext cx="1851095" cy="317779"/>
          </a:xfrm>
          <a:prstGeom prst="rect">
            <a:avLst/>
          </a:prstGeom>
          <a:ln>
            <a:solidFill>
              <a:srgbClr val="A5A5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CA7E8E0-1ED2-A2D3-182F-1D9C53F85744}"/>
              </a:ext>
            </a:extLst>
          </p:cNvPr>
          <p:cNvSpPr/>
          <p:nvPr/>
        </p:nvSpPr>
        <p:spPr>
          <a:xfrm>
            <a:off x="2095069" y="4581575"/>
            <a:ext cx="1851095" cy="31777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4DAD275-AE39-8041-3349-1AF50F7B0E84}"/>
              </a:ext>
            </a:extLst>
          </p:cNvPr>
          <p:cNvSpPr/>
          <p:nvPr/>
        </p:nvSpPr>
        <p:spPr>
          <a:xfrm>
            <a:off x="2086443" y="4133740"/>
            <a:ext cx="1851095" cy="317779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AE4CB48-5936-130C-2F7C-9ADA9FC96208}"/>
              </a:ext>
            </a:extLst>
          </p:cNvPr>
          <p:cNvSpPr/>
          <p:nvPr/>
        </p:nvSpPr>
        <p:spPr>
          <a:xfrm>
            <a:off x="2086443" y="3711600"/>
            <a:ext cx="1851097" cy="3177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3D37071-0773-746F-9B77-0582FE11B113}"/>
              </a:ext>
            </a:extLst>
          </p:cNvPr>
          <p:cNvSpPr/>
          <p:nvPr/>
        </p:nvSpPr>
        <p:spPr>
          <a:xfrm>
            <a:off x="2099261" y="3302935"/>
            <a:ext cx="1851095" cy="317779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B3B550B-7D5A-5D0C-AED0-B73E3F28C0CF}"/>
              </a:ext>
            </a:extLst>
          </p:cNvPr>
          <p:cNvSpPr/>
          <p:nvPr/>
        </p:nvSpPr>
        <p:spPr>
          <a:xfrm>
            <a:off x="2095069" y="2372329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B5A8DD9-D238-69B8-93FA-A7F130C9DF5C}"/>
              </a:ext>
            </a:extLst>
          </p:cNvPr>
          <p:cNvSpPr/>
          <p:nvPr/>
        </p:nvSpPr>
        <p:spPr>
          <a:xfrm>
            <a:off x="2095068" y="2848341"/>
            <a:ext cx="1851095" cy="317779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40">
            <a:extLst>
              <a:ext uri="{FF2B5EF4-FFF2-40B4-BE49-F238E27FC236}">
                <a16:creationId xmlns:a16="http://schemas.microsoft.com/office/drawing/2014/main" id="{150F3497-38DE-CA49-848B-15053F06859E}"/>
              </a:ext>
            </a:extLst>
          </p:cNvPr>
          <p:cNvSpPr txBox="1"/>
          <p:nvPr/>
        </p:nvSpPr>
        <p:spPr>
          <a:xfrm>
            <a:off x="9837784" y="4633626"/>
            <a:ext cx="1501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Agricultural land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FC237336-9F88-053D-78C6-178D59405D42}"/>
              </a:ext>
            </a:extLst>
          </p:cNvPr>
          <p:cNvSpPr txBox="1"/>
          <p:nvPr/>
        </p:nvSpPr>
        <p:spPr>
          <a:xfrm>
            <a:off x="9837784" y="4936436"/>
            <a:ext cx="217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Sandy loam soil under an average Danish precipitation regime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0249D610-C78E-9D19-4F51-1F7DE046AB91}"/>
              </a:ext>
            </a:extLst>
          </p:cNvPr>
          <p:cNvCxnSpPr>
            <a:cxnSpLocks/>
          </p:cNvCxnSpPr>
          <p:nvPr/>
        </p:nvCxnSpPr>
        <p:spPr>
          <a:xfrm>
            <a:off x="10558077" y="4128828"/>
            <a:ext cx="0" cy="423535"/>
          </a:xfrm>
          <a:prstGeom prst="line">
            <a:avLst/>
          </a:prstGeom>
          <a:ln>
            <a:solidFill>
              <a:srgbClr val="8CA1D7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TextBox 40">
            <a:extLst>
              <a:ext uri="{FF2B5EF4-FFF2-40B4-BE49-F238E27FC236}">
                <a16:creationId xmlns:a16="http://schemas.microsoft.com/office/drawing/2014/main" id="{1AE499DF-6CCB-6CC1-A3CB-E46ADD9253DD}"/>
              </a:ext>
            </a:extLst>
          </p:cNvPr>
          <p:cNvSpPr txBox="1"/>
          <p:nvPr/>
        </p:nvSpPr>
        <p:spPr>
          <a:xfrm>
            <a:off x="7950686" y="4643871"/>
            <a:ext cx="17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Mechanical dewatering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TextBox 40">
            <a:extLst>
              <a:ext uri="{FF2B5EF4-FFF2-40B4-BE49-F238E27FC236}">
                <a16:creationId xmlns:a16="http://schemas.microsoft.com/office/drawing/2014/main" id="{D00466B3-76FD-78A1-2C76-42642A93F7BF}"/>
              </a:ext>
            </a:extLst>
          </p:cNvPr>
          <p:cNvSpPr txBox="1"/>
          <p:nvPr/>
        </p:nvSpPr>
        <p:spPr>
          <a:xfrm>
            <a:off x="7950687" y="4928780"/>
            <a:ext cx="188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Treatment of reject water were considered to be the same as for the treatment of wastewater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TextBox 40">
            <a:extLst>
              <a:ext uri="{FF2B5EF4-FFF2-40B4-BE49-F238E27FC236}">
                <a16:creationId xmlns:a16="http://schemas.microsoft.com/office/drawing/2014/main" id="{DFE046A4-5B8B-3D85-FE5F-1343842B7A7B}"/>
              </a:ext>
            </a:extLst>
          </p:cNvPr>
          <p:cNvSpPr txBox="1"/>
          <p:nvPr/>
        </p:nvSpPr>
        <p:spPr>
          <a:xfrm>
            <a:off x="6107132" y="4660854"/>
            <a:ext cx="1910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Mesophilic AD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TextBox 40">
            <a:extLst>
              <a:ext uri="{FF2B5EF4-FFF2-40B4-BE49-F238E27FC236}">
                <a16:creationId xmlns:a16="http://schemas.microsoft.com/office/drawing/2014/main" id="{6EB6155D-1367-FB8F-6EFB-F64DDAACE789}"/>
              </a:ext>
            </a:extLst>
          </p:cNvPr>
          <p:cNvSpPr txBox="1"/>
          <p:nvPr/>
        </p:nvSpPr>
        <p:spPr>
          <a:xfrm>
            <a:off x="6107133" y="4928780"/>
            <a:ext cx="199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Process heat is provided by the </a:t>
            </a:r>
            <a:r>
              <a:rPr lang="en-US" sz="120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utilisation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of biogas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E4644C0-F706-53E0-C060-3F803AF9C4B0}"/>
              </a:ext>
            </a:extLst>
          </p:cNvPr>
          <p:cNvCxnSpPr>
            <a:cxnSpLocks/>
          </p:cNvCxnSpPr>
          <p:nvPr/>
        </p:nvCxnSpPr>
        <p:spPr>
          <a:xfrm>
            <a:off x="8675095" y="4155899"/>
            <a:ext cx="0" cy="423535"/>
          </a:xfrm>
          <a:prstGeom prst="line">
            <a:avLst/>
          </a:prstGeom>
          <a:ln>
            <a:solidFill>
              <a:srgbClr val="8CA1D7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720E99F-0782-E680-5D6E-04A3BF24E94A}"/>
              </a:ext>
            </a:extLst>
          </p:cNvPr>
          <p:cNvCxnSpPr>
            <a:cxnSpLocks/>
          </p:cNvCxnSpPr>
          <p:nvPr/>
        </p:nvCxnSpPr>
        <p:spPr>
          <a:xfrm>
            <a:off x="6993386" y="4155899"/>
            <a:ext cx="0" cy="423535"/>
          </a:xfrm>
          <a:prstGeom prst="line">
            <a:avLst/>
          </a:prstGeom>
          <a:ln>
            <a:solidFill>
              <a:srgbClr val="8CA1D7"/>
            </a:solidFill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40">
            <a:extLst>
              <a:ext uri="{FF2B5EF4-FFF2-40B4-BE49-F238E27FC236}">
                <a16:creationId xmlns:a16="http://schemas.microsoft.com/office/drawing/2014/main" id="{8A27A1B1-3DCB-34F5-8EE2-165D0FFAEDDF}"/>
              </a:ext>
            </a:extLst>
          </p:cNvPr>
          <p:cNvSpPr txBox="1"/>
          <p:nvPr/>
        </p:nvSpPr>
        <p:spPr>
          <a:xfrm>
            <a:off x="6107132" y="5323049"/>
            <a:ext cx="19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97 % of biogas is used for electricity production at efficiency of 37.5%</a:t>
            </a:r>
            <a:endParaRPr lang="en-AU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文本框 14">
            <a:extLst>
              <a:ext uri="{FF2B5EF4-FFF2-40B4-BE49-F238E27FC236}">
                <a16:creationId xmlns:a16="http://schemas.microsoft.com/office/drawing/2014/main" id="{6FED6909-A3B6-39A4-2C0E-2341495A6A39}"/>
              </a:ext>
            </a:extLst>
          </p:cNvPr>
          <p:cNvSpPr txBox="1"/>
          <p:nvPr/>
        </p:nvSpPr>
        <p:spPr>
          <a:xfrm>
            <a:off x="4665767" y="1491366"/>
            <a:ext cx="7286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Yoshida et al., (2018) </a:t>
            </a:r>
            <a:r>
              <a:rPr lang="en-US" altLang="zh-CN" sz="2000"/>
              <a:t>Life cycle assessment of sewage sludge management options including long-term impacts after land application</a:t>
            </a:r>
          </a:p>
        </p:txBody>
      </p:sp>
      <p:sp>
        <p:nvSpPr>
          <p:cNvPr id="25" name="矩形 54">
            <a:extLst>
              <a:ext uri="{FF2B5EF4-FFF2-40B4-BE49-F238E27FC236}">
                <a16:creationId xmlns:a16="http://schemas.microsoft.com/office/drawing/2014/main" id="{EB1B75AF-FF23-29DB-503B-65E9710BB66F}"/>
              </a:ext>
            </a:extLst>
          </p:cNvPr>
          <p:cNvSpPr/>
          <p:nvPr/>
        </p:nvSpPr>
        <p:spPr>
          <a:xfrm>
            <a:off x="4809532" y="4560924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Land application</a:t>
            </a:r>
            <a:endParaRPr lang="zh-CN" altLang="en-US" sz="1300"/>
          </a:p>
        </p:txBody>
      </p:sp>
      <p:sp>
        <p:nvSpPr>
          <p:cNvPr id="26" name="矩形 54">
            <a:extLst>
              <a:ext uri="{FF2B5EF4-FFF2-40B4-BE49-F238E27FC236}">
                <a16:creationId xmlns:a16="http://schemas.microsoft.com/office/drawing/2014/main" id="{E6876AD0-959B-A979-7F7B-E504C6909CF2}"/>
              </a:ext>
            </a:extLst>
          </p:cNvPr>
          <p:cNvSpPr/>
          <p:nvPr/>
        </p:nvSpPr>
        <p:spPr>
          <a:xfrm>
            <a:off x="7024309" y="4560924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Electricity substitution</a:t>
            </a:r>
            <a:endParaRPr lang="zh-CN" altLang="en-US" sz="1300"/>
          </a:p>
        </p:txBody>
      </p:sp>
      <p:sp>
        <p:nvSpPr>
          <p:cNvPr id="29" name="矩形 54">
            <a:extLst>
              <a:ext uri="{FF2B5EF4-FFF2-40B4-BE49-F238E27FC236}">
                <a16:creationId xmlns:a16="http://schemas.microsoft.com/office/drawing/2014/main" id="{FF013B46-86BF-4754-72A4-253418AF73A1}"/>
              </a:ext>
            </a:extLst>
          </p:cNvPr>
          <p:cNvSpPr/>
          <p:nvPr/>
        </p:nvSpPr>
        <p:spPr>
          <a:xfrm>
            <a:off x="9260430" y="4561561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 err="1"/>
              <a:t>Fertiliser</a:t>
            </a:r>
            <a:r>
              <a:rPr lang="en-US" altLang="zh-CN" sz="1300"/>
              <a:t> substitution</a:t>
            </a:r>
            <a:endParaRPr lang="zh-CN" altLang="en-US" sz="1300"/>
          </a:p>
        </p:txBody>
      </p:sp>
      <p:sp>
        <p:nvSpPr>
          <p:cNvPr id="30" name="矩形 54">
            <a:extLst>
              <a:ext uri="{FF2B5EF4-FFF2-40B4-BE49-F238E27FC236}">
                <a16:creationId xmlns:a16="http://schemas.microsoft.com/office/drawing/2014/main" id="{FE311DDC-92B7-D790-C9DF-799FDE4AF56C}"/>
              </a:ext>
            </a:extLst>
          </p:cNvPr>
          <p:cNvSpPr/>
          <p:nvPr/>
        </p:nvSpPr>
        <p:spPr>
          <a:xfrm>
            <a:off x="4809532" y="5177551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Reject water treatment</a:t>
            </a:r>
            <a:endParaRPr lang="zh-CN" altLang="en-US" sz="1300"/>
          </a:p>
        </p:txBody>
      </p:sp>
      <p:sp>
        <p:nvSpPr>
          <p:cNvPr id="32" name="矩形 54">
            <a:extLst>
              <a:ext uri="{FF2B5EF4-FFF2-40B4-BE49-F238E27FC236}">
                <a16:creationId xmlns:a16="http://schemas.microsoft.com/office/drawing/2014/main" id="{5A2C0DCE-FA46-FFBB-694E-2E4061BE2921}"/>
              </a:ext>
            </a:extLst>
          </p:cNvPr>
          <p:cNvSpPr/>
          <p:nvPr/>
        </p:nvSpPr>
        <p:spPr>
          <a:xfrm>
            <a:off x="6993386" y="5186042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Transportation</a:t>
            </a:r>
            <a:endParaRPr lang="zh-CN" altLang="en-US" sz="1300"/>
          </a:p>
        </p:txBody>
      </p:sp>
      <p:sp>
        <p:nvSpPr>
          <p:cNvPr id="33" name="矩形 54">
            <a:extLst>
              <a:ext uri="{FF2B5EF4-FFF2-40B4-BE49-F238E27FC236}">
                <a16:creationId xmlns:a16="http://schemas.microsoft.com/office/drawing/2014/main" id="{F38AAF23-5E25-ED58-663A-FF9D4579C4D7}"/>
              </a:ext>
            </a:extLst>
          </p:cNvPr>
          <p:cNvSpPr/>
          <p:nvPr/>
        </p:nvSpPr>
        <p:spPr>
          <a:xfrm>
            <a:off x="9260430" y="5178188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Biosolids processing</a:t>
            </a:r>
            <a:endParaRPr lang="zh-CN" altLang="en-US" sz="1300"/>
          </a:p>
        </p:txBody>
      </p:sp>
      <p:sp>
        <p:nvSpPr>
          <p:cNvPr id="59" name="Round Same-side Corner of Rectangle 58">
            <a:extLst>
              <a:ext uri="{FF2B5EF4-FFF2-40B4-BE49-F238E27FC236}">
                <a16:creationId xmlns:a16="http://schemas.microsoft.com/office/drawing/2014/main" id="{9FCEFE5E-D9E6-1082-269E-004FC96477D6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0" name="Picture 59" descr="A picture containing chart&#10;&#10;Description automatically generated">
            <a:extLst>
              <a:ext uri="{FF2B5EF4-FFF2-40B4-BE49-F238E27FC236}">
                <a16:creationId xmlns:a16="http://schemas.microsoft.com/office/drawing/2014/main" id="{CF8CA1E6-5F18-2631-2046-CBB76F1FE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900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1273 " pathEditMode="relative" ptsTypes="AA">
                                      <p:cBhvr>
                                        <p:cTn id="1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7" grpId="0" animBg="1"/>
      <p:bldP spid="17" grpId="1" animBg="1"/>
      <p:bldP spid="19" grpId="0" animBg="1"/>
      <p:bldP spid="19" grpId="1" animBg="1"/>
      <p:bldP spid="41" grpId="0"/>
      <p:bldP spid="41" grpId="1"/>
      <p:bldGraphic spid="4" grpId="0">
        <p:bldAsOne/>
      </p:bldGraphic>
      <p:bldP spid="6" grpId="0"/>
      <p:bldP spid="6" grpId="1"/>
      <p:bldP spid="13" grpId="0"/>
      <p:bldP spid="13" grpId="1"/>
      <p:bldP spid="16" grpId="0"/>
      <p:bldP spid="16" grpId="1"/>
      <p:bldP spid="22" grpId="0"/>
      <p:bldP spid="22" grpId="1"/>
      <p:bldP spid="28" grpId="0"/>
      <p:bldP spid="28" grpId="1"/>
      <p:bldP spid="37" grpId="0"/>
      <p:bldP spid="37" grpId="1"/>
      <p:bldP spid="43" grpId="0"/>
      <p:bldP spid="43" grpId="1"/>
      <p:bldP spid="45" grpId="0"/>
      <p:bldP spid="45" grpId="1"/>
      <p:bldP spid="46" grpId="0"/>
      <p:bldP spid="46" grpId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39" grpId="0"/>
      <p:bldP spid="39" grpId="1"/>
      <p:bldP spid="47" grpId="0"/>
      <p:bldP spid="47" grpId="1"/>
      <p:bldP spid="61" grpId="0"/>
      <p:bldP spid="61" grpId="1"/>
      <p:bldP spid="64" grpId="0"/>
      <p:bldP spid="64" grpId="1"/>
      <p:bldP spid="65" grpId="0"/>
      <p:bldP spid="65" grpId="1"/>
      <p:bldP spid="69" grpId="0"/>
      <p:bldP spid="69" grpId="1"/>
      <p:bldP spid="23" grpId="0"/>
      <p:bldP spid="23" grpId="1"/>
      <p:bldP spid="24" grpId="0"/>
      <p:bldP spid="24" grpId="1"/>
      <p:bldP spid="25" grpId="0" animBg="1"/>
      <p:bldP spid="26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09EEA-FD40-492D-8CA0-E61802E2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C37F-6C14-6940-9E83-6E380949459B}" type="datetime3">
              <a:rPr lang="en-AU" smtClean="0"/>
              <a:t>31 January,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19AB5-2548-4523-B297-53EB5942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BE31-E0E6-447B-9A7B-3A6672E3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CD1A4-4900-9B40-B3C0-10E053E2DCB4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E4B4D0-07C9-4B38-9E69-3221A26A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84" y="240728"/>
            <a:ext cx="8428466" cy="928416"/>
          </a:xfrm>
        </p:spPr>
        <p:txBody>
          <a:bodyPr/>
          <a:lstStyle/>
          <a:p>
            <a:r>
              <a:rPr lang="en-AU"/>
              <a:t>Background</a:t>
            </a:r>
          </a:p>
        </p:txBody>
      </p:sp>
      <p:cxnSp>
        <p:nvCxnSpPr>
          <p:cNvPr id="6" name="Straight Arrow Connector 10">
            <a:extLst>
              <a:ext uri="{FF2B5EF4-FFF2-40B4-BE49-F238E27FC236}">
                <a16:creationId xmlns:a16="http://schemas.microsoft.com/office/drawing/2014/main" id="{5CA9508A-3940-B908-3A64-0D1D55D20037}"/>
              </a:ext>
            </a:extLst>
          </p:cNvPr>
          <p:cNvCxnSpPr>
            <a:cxnSpLocks/>
          </p:cNvCxnSpPr>
          <p:nvPr/>
        </p:nvCxnSpPr>
        <p:spPr>
          <a:xfrm>
            <a:off x="1767524" y="2101487"/>
            <a:ext cx="56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8CDE49E7-3356-08E8-59C2-D819F518F817}"/>
              </a:ext>
            </a:extLst>
          </p:cNvPr>
          <p:cNvSpPr/>
          <p:nvPr/>
        </p:nvSpPr>
        <p:spPr>
          <a:xfrm>
            <a:off x="2333132" y="1823396"/>
            <a:ext cx="1253765" cy="55618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Preliminary Treatment</a:t>
            </a:r>
            <a:endParaRPr lang="en-AU" sz="1600" b="1"/>
          </a:p>
        </p:txBody>
      </p:sp>
      <p:cxnSp>
        <p:nvCxnSpPr>
          <p:cNvPr id="8" name="Straight Arrow Connector 16">
            <a:extLst>
              <a:ext uri="{FF2B5EF4-FFF2-40B4-BE49-F238E27FC236}">
                <a16:creationId xmlns:a16="http://schemas.microsoft.com/office/drawing/2014/main" id="{2AA654C1-D14D-A8CD-1D0E-DDDAEC615225}"/>
              </a:ext>
            </a:extLst>
          </p:cNvPr>
          <p:cNvCxnSpPr>
            <a:cxnSpLocks/>
          </p:cNvCxnSpPr>
          <p:nvPr/>
        </p:nvCxnSpPr>
        <p:spPr>
          <a:xfrm>
            <a:off x="3586897" y="2101487"/>
            <a:ext cx="56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DCDF30D6-53C1-8662-D06A-056966E5AB16}"/>
              </a:ext>
            </a:extLst>
          </p:cNvPr>
          <p:cNvSpPr/>
          <p:nvPr/>
        </p:nvSpPr>
        <p:spPr>
          <a:xfrm>
            <a:off x="4152505" y="1829679"/>
            <a:ext cx="1326040" cy="5561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Stabilisation</a:t>
            </a:r>
            <a:endParaRPr lang="en-AU" sz="1600" b="1"/>
          </a:p>
        </p:txBody>
      </p:sp>
      <p:cxnSp>
        <p:nvCxnSpPr>
          <p:cNvPr id="10" name="Straight Arrow Connector 20">
            <a:extLst>
              <a:ext uri="{FF2B5EF4-FFF2-40B4-BE49-F238E27FC236}">
                <a16:creationId xmlns:a16="http://schemas.microsoft.com/office/drawing/2014/main" id="{70191BDB-C5F4-F23B-BA3C-5C4B5EA687F6}"/>
              </a:ext>
            </a:extLst>
          </p:cNvPr>
          <p:cNvCxnSpPr>
            <a:cxnSpLocks/>
          </p:cNvCxnSpPr>
          <p:nvPr/>
        </p:nvCxnSpPr>
        <p:spPr>
          <a:xfrm>
            <a:off x="5485300" y="2101486"/>
            <a:ext cx="56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id="{BCBC68A9-B949-F43D-F63B-324B3B0440A1}"/>
              </a:ext>
            </a:extLst>
          </p:cNvPr>
          <p:cNvSpPr/>
          <p:nvPr/>
        </p:nvSpPr>
        <p:spPr>
          <a:xfrm>
            <a:off x="6066148" y="1823395"/>
            <a:ext cx="1357460" cy="5561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Moisture Removal</a:t>
            </a:r>
            <a:endParaRPr lang="en-AU" sz="1600" b="1"/>
          </a:p>
        </p:txBody>
      </p:sp>
      <p:cxnSp>
        <p:nvCxnSpPr>
          <p:cNvPr id="12" name="Straight Arrow Connector 24">
            <a:extLst>
              <a:ext uri="{FF2B5EF4-FFF2-40B4-BE49-F238E27FC236}">
                <a16:creationId xmlns:a16="http://schemas.microsoft.com/office/drawing/2014/main" id="{35056222-6138-08B3-F6BE-A129C558612B}"/>
              </a:ext>
            </a:extLst>
          </p:cNvPr>
          <p:cNvCxnSpPr>
            <a:cxnSpLocks/>
          </p:cNvCxnSpPr>
          <p:nvPr/>
        </p:nvCxnSpPr>
        <p:spPr>
          <a:xfrm>
            <a:off x="7418500" y="2101486"/>
            <a:ext cx="56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36">
            <a:extLst>
              <a:ext uri="{FF2B5EF4-FFF2-40B4-BE49-F238E27FC236}">
                <a16:creationId xmlns:a16="http://schemas.microsoft.com/office/drawing/2014/main" id="{5D0C06AC-A752-6C73-689C-C2D52D1768B3}"/>
              </a:ext>
            </a:extLst>
          </p:cNvPr>
          <p:cNvSpPr/>
          <p:nvPr/>
        </p:nvSpPr>
        <p:spPr>
          <a:xfrm>
            <a:off x="7984108" y="1823395"/>
            <a:ext cx="1357460" cy="5561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/>
              <a:t>Post-treatment</a:t>
            </a:r>
            <a:endParaRPr lang="en-AU" sz="1600" b="1"/>
          </a:p>
        </p:txBody>
      </p:sp>
      <p:cxnSp>
        <p:nvCxnSpPr>
          <p:cNvPr id="14" name="Straight Arrow Connector 37">
            <a:extLst>
              <a:ext uri="{FF2B5EF4-FFF2-40B4-BE49-F238E27FC236}">
                <a16:creationId xmlns:a16="http://schemas.microsoft.com/office/drawing/2014/main" id="{5C112FB5-80D8-17E9-EA4D-10FE8B538C6B}"/>
              </a:ext>
            </a:extLst>
          </p:cNvPr>
          <p:cNvCxnSpPr>
            <a:cxnSpLocks/>
          </p:cNvCxnSpPr>
          <p:nvPr/>
        </p:nvCxnSpPr>
        <p:spPr>
          <a:xfrm>
            <a:off x="9363563" y="2101486"/>
            <a:ext cx="565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4B4F0205-5DEF-6894-CB89-649F6B6F8E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64" t="25086" r="25430" b="51232"/>
          <a:stretch/>
        </p:blipFill>
        <p:spPr>
          <a:xfrm>
            <a:off x="603315" y="1735181"/>
            <a:ext cx="1357458" cy="480220"/>
          </a:xfrm>
          <a:prstGeom prst="rect">
            <a:avLst/>
          </a:prstGeom>
        </p:spPr>
      </p:pic>
      <p:sp>
        <p:nvSpPr>
          <p:cNvPr id="16" name="Rectangle: Rounded Corners 50">
            <a:extLst>
              <a:ext uri="{FF2B5EF4-FFF2-40B4-BE49-F238E27FC236}">
                <a16:creationId xmlns:a16="http://schemas.microsoft.com/office/drawing/2014/main" id="{535098EB-771E-1150-4D80-9149275DB691}"/>
              </a:ext>
            </a:extLst>
          </p:cNvPr>
          <p:cNvSpPr/>
          <p:nvPr/>
        </p:nvSpPr>
        <p:spPr>
          <a:xfrm>
            <a:off x="2333132" y="2660183"/>
            <a:ext cx="1253765" cy="5561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Thickening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: Rounded Corners 54">
            <a:extLst>
              <a:ext uri="{FF2B5EF4-FFF2-40B4-BE49-F238E27FC236}">
                <a16:creationId xmlns:a16="http://schemas.microsoft.com/office/drawing/2014/main" id="{9E130A3F-CBA8-08E9-AAE8-F790456C9A00}"/>
              </a:ext>
            </a:extLst>
          </p:cNvPr>
          <p:cNvSpPr/>
          <p:nvPr/>
        </p:nvSpPr>
        <p:spPr>
          <a:xfrm>
            <a:off x="2333132" y="3496970"/>
            <a:ext cx="1253765" cy="5561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Chemical treatment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ctangle: Rounded Corners 62">
            <a:extLst>
              <a:ext uri="{FF2B5EF4-FFF2-40B4-BE49-F238E27FC236}">
                <a16:creationId xmlns:a16="http://schemas.microsoft.com/office/drawing/2014/main" id="{2A43B2D3-5279-792C-2CFE-1F118DF429EA}"/>
              </a:ext>
            </a:extLst>
          </p:cNvPr>
          <p:cNvSpPr/>
          <p:nvPr/>
        </p:nvSpPr>
        <p:spPr>
          <a:xfrm>
            <a:off x="4152505" y="2671532"/>
            <a:ext cx="1326040" cy="5561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AD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: Rounded Corners 63">
            <a:extLst>
              <a:ext uri="{FF2B5EF4-FFF2-40B4-BE49-F238E27FC236}">
                <a16:creationId xmlns:a16="http://schemas.microsoft.com/office/drawing/2014/main" id="{310FE95B-FEE7-94E7-D088-C04D176F70A8}"/>
              </a:ext>
            </a:extLst>
          </p:cNvPr>
          <p:cNvSpPr/>
          <p:nvPr/>
        </p:nvSpPr>
        <p:spPr>
          <a:xfrm>
            <a:off x="4154567" y="3506934"/>
            <a:ext cx="1326040" cy="5561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Aerobic digestion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7198C8BD-1731-B90F-2C61-39E162CC5F08}"/>
              </a:ext>
            </a:extLst>
          </p:cNvPr>
          <p:cNvSpPr/>
          <p:nvPr/>
        </p:nvSpPr>
        <p:spPr>
          <a:xfrm>
            <a:off x="4170842" y="4336908"/>
            <a:ext cx="1326040" cy="5561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Lime Stabilisation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: Rounded Corners 23">
            <a:extLst>
              <a:ext uri="{FF2B5EF4-FFF2-40B4-BE49-F238E27FC236}">
                <a16:creationId xmlns:a16="http://schemas.microsoft.com/office/drawing/2014/main" id="{F67F1C7F-9056-6975-65A9-2911D7796C93}"/>
              </a:ext>
            </a:extLst>
          </p:cNvPr>
          <p:cNvSpPr/>
          <p:nvPr/>
        </p:nvSpPr>
        <p:spPr>
          <a:xfrm>
            <a:off x="6066148" y="2675853"/>
            <a:ext cx="1326040" cy="556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Dewatering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: Rounded Corners 25">
            <a:extLst>
              <a:ext uri="{FF2B5EF4-FFF2-40B4-BE49-F238E27FC236}">
                <a16:creationId xmlns:a16="http://schemas.microsoft.com/office/drawing/2014/main" id="{D16D199F-A2AE-F540-C5E4-079B164FAEC5}"/>
              </a:ext>
            </a:extLst>
          </p:cNvPr>
          <p:cNvSpPr/>
          <p:nvPr/>
        </p:nvSpPr>
        <p:spPr>
          <a:xfrm>
            <a:off x="6066148" y="3506933"/>
            <a:ext cx="1326040" cy="5561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Thermal drying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: Rounded Corners 30">
            <a:extLst>
              <a:ext uri="{FF2B5EF4-FFF2-40B4-BE49-F238E27FC236}">
                <a16:creationId xmlns:a16="http://schemas.microsoft.com/office/drawing/2014/main" id="{0FEE6D8F-582B-D8A1-338D-B5144B801EC8}"/>
              </a:ext>
            </a:extLst>
          </p:cNvPr>
          <p:cNvSpPr/>
          <p:nvPr/>
        </p:nvSpPr>
        <p:spPr>
          <a:xfrm>
            <a:off x="8042631" y="2664676"/>
            <a:ext cx="1326040" cy="556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Composting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: Rounded Corners 31">
            <a:extLst>
              <a:ext uri="{FF2B5EF4-FFF2-40B4-BE49-F238E27FC236}">
                <a16:creationId xmlns:a16="http://schemas.microsoft.com/office/drawing/2014/main" id="{C4469881-17A8-DB9B-1E95-2EFCAC6E04D9}"/>
              </a:ext>
            </a:extLst>
          </p:cNvPr>
          <p:cNvSpPr/>
          <p:nvPr/>
        </p:nvSpPr>
        <p:spPr>
          <a:xfrm>
            <a:off x="8049261" y="3552400"/>
            <a:ext cx="1326040" cy="556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Thermal technologies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ectangle: Rounded Corners 34">
            <a:extLst>
              <a:ext uri="{FF2B5EF4-FFF2-40B4-BE49-F238E27FC236}">
                <a16:creationId xmlns:a16="http://schemas.microsoft.com/office/drawing/2014/main" id="{4B3E4EE6-2D8E-FBCD-D71E-C2C87188B15E}"/>
              </a:ext>
            </a:extLst>
          </p:cNvPr>
          <p:cNvSpPr/>
          <p:nvPr/>
        </p:nvSpPr>
        <p:spPr>
          <a:xfrm>
            <a:off x="8060386" y="4353703"/>
            <a:ext cx="1326040" cy="5561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Hydrothermal technologies</a:t>
            </a:r>
            <a:endParaRPr lang="en-AU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: Rounded Corners 41">
            <a:extLst>
              <a:ext uri="{FF2B5EF4-FFF2-40B4-BE49-F238E27FC236}">
                <a16:creationId xmlns:a16="http://schemas.microsoft.com/office/drawing/2014/main" id="{24D6EF43-17DC-C74B-169E-0F63BF9DBEBF}"/>
              </a:ext>
            </a:extLst>
          </p:cNvPr>
          <p:cNvSpPr/>
          <p:nvPr/>
        </p:nvSpPr>
        <p:spPr>
          <a:xfrm>
            <a:off x="9934279" y="2664676"/>
            <a:ext cx="1326040" cy="5561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</a:rPr>
              <a:t>Land application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: Rounded Corners 42">
            <a:extLst>
              <a:ext uri="{FF2B5EF4-FFF2-40B4-BE49-F238E27FC236}">
                <a16:creationId xmlns:a16="http://schemas.microsoft.com/office/drawing/2014/main" id="{7D051B2D-9AF1-4EEF-89F2-1632C181687D}"/>
              </a:ext>
            </a:extLst>
          </p:cNvPr>
          <p:cNvSpPr/>
          <p:nvPr/>
        </p:nvSpPr>
        <p:spPr>
          <a:xfrm>
            <a:off x="9951481" y="3597024"/>
            <a:ext cx="1326040" cy="5561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Construction material</a:t>
            </a:r>
            <a:endParaRPr lang="en-AU" sz="1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: Rounded Corners 45">
            <a:extLst>
              <a:ext uri="{FF2B5EF4-FFF2-40B4-BE49-F238E27FC236}">
                <a16:creationId xmlns:a16="http://schemas.microsoft.com/office/drawing/2014/main" id="{77F5605A-60BF-91F3-8630-53767376CB4A}"/>
              </a:ext>
            </a:extLst>
          </p:cNvPr>
          <p:cNvSpPr/>
          <p:nvPr/>
        </p:nvSpPr>
        <p:spPr>
          <a:xfrm>
            <a:off x="9934279" y="4366402"/>
            <a:ext cx="1326040" cy="5561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>
                <a:solidFill>
                  <a:schemeClr val="tx1">
                    <a:lumMod val="50000"/>
                    <a:lumOff val="50000"/>
                  </a:schemeClr>
                </a:solidFill>
              </a:rPr>
              <a:t>Activated carbon</a:t>
            </a:r>
            <a:endParaRPr lang="en-AU" sz="15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Arrow Connector 58">
            <a:extLst>
              <a:ext uri="{FF2B5EF4-FFF2-40B4-BE49-F238E27FC236}">
                <a16:creationId xmlns:a16="http://schemas.microsoft.com/office/drawing/2014/main" id="{42A253E8-1E7E-64B6-038A-391C9B0891B8}"/>
              </a:ext>
            </a:extLst>
          </p:cNvPr>
          <p:cNvCxnSpPr>
            <a:cxnSpLocks/>
          </p:cNvCxnSpPr>
          <p:nvPr/>
        </p:nvCxnSpPr>
        <p:spPr>
          <a:xfrm>
            <a:off x="2149694" y="3789901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71">
            <a:extLst>
              <a:ext uri="{FF2B5EF4-FFF2-40B4-BE49-F238E27FC236}">
                <a16:creationId xmlns:a16="http://schemas.microsoft.com/office/drawing/2014/main" id="{436C7730-EE3B-0291-B47A-EED5E2BE91D5}"/>
              </a:ext>
            </a:extLst>
          </p:cNvPr>
          <p:cNvCxnSpPr>
            <a:cxnSpLocks/>
          </p:cNvCxnSpPr>
          <p:nvPr/>
        </p:nvCxnSpPr>
        <p:spPr>
          <a:xfrm>
            <a:off x="2153132" y="2923985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80">
            <a:extLst>
              <a:ext uri="{FF2B5EF4-FFF2-40B4-BE49-F238E27FC236}">
                <a16:creationId xmlns:a16="http://schemas.microsoft.com/office/drawing/2014/main" id="{8AD7390E-873D-D51F-772E-41C761BC278C}"/>
              </a:ext>
            </a:extLst>
          </p:cNvPr>
          <p:cNvCxnSpPr/>
          <p:nvPr/>
        </p:nvCxnSpPr>
        <p:spPr>
          <a:xfrm flipV="1">
            <a:off x="2153132" y="2101485"/>
            <a:ext cx="0" cy="8225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81">
            <a:extLst>
              <a:ext uri="{FF2B5EF4-FFF2-40B4-BE49-F238E27FC236}">
                <a16:creationId xmlns:a16="http://schemas.microsoft.com/office/drawing/2014/main" id="{9FD62F9B-D20A-5C39-A5C7-E31E59B2CFFA}"/>
              </a:ext>
            </a:extLst>
          </p:cNvPr>
          <p:cNvCxnSpPr>
            <a:cxnSpLocks/>
          </p:cNvCxnSpPr>
          <p:nvPr/>
        </p:nvCxnSpPr>
        <p:spPr>
          <a:xfrm flipV="1">
            <a:off x="2153132" y="2923985"/>
            <a:ext cx="0" cy="8695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83">
            <a:extLst>
              <a:ext uri="{FF2B5EF4-FFF2-40B4-BE49-F238E27FC236}">
                <a16:creationId xmlns:a16="http://schemas.microsoft.com/office/drawing/2014/main" id="{D14DCC76-D232-0E99-8C82-E2C251B5ED43}"/>
              </a:ext>
            </a:extLst>
          </p:cNvPr>
          <p:cNvCxnSpPr>
            <a:cxnSpLocks/>
          </p:cNvCxnSpPr>
          <p:nvPr/>
        </p:nvCxnSpPr>
        <p:spPr>
          <a:xfrm>
            <a:off x="3583459" y="3837183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84">
            <a:extLst>
              <a:ext uri="{FF2B5EF4-FFF2-40B4-BE49-F238E27FC236}">
                <a16:creationId xmlns:a16="http://schemas.microsoft.com/office/drawing/2014/main" id="{7777873E-2D16-DDE0-6EAB-7D62C6E675C4}"/>
              </a:ext>
            </a:extLst>
          </p:cNvPr>
          <p:cNvCxnSpPr>
            <a:cxnSpLocks/>
          </p:cNvCxnSpPr>
          <p:nvPr/>
        </p:nvCxnSpPr>
        <p:spPr>
          <a:xfrm>
            <a:off x="3586897" y="2971267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85">
            <a:extLst>
              <a:ext uri="{FF2B5EF4-FFF2-40B4-BE49-F238E27FC236}">
                <a16:creationId xmlns:a16="http://schemas.microsoft.com/office/drawing/2014/main" id="{8D8E3F5F-B2C2-FB1D-1E9A-8DBA6567C733}"/>
              </a:ext>
            </a:extLst>
          </p:cNvPr>
          <p:cNvCxnSpPr>
            <a:cxnSpLocks/>
          </p:cNvCxnSpPr>
          <p:nvPr/>
        </p:nvCxnSpPr>
        <p:spPr>
          <a:xfrm flipV="1">
            <a:off x="3763459" y="2101485"/>
            <a:ext cx="0" cy="8697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86">
            <a:extLst>
              <a:ext uri="{FF2B5EF4-FFF2-40B4-BE49-F238E27FC236}">
                <a16:creationId xmlns:a16="http://schemas.microsoft.com/office/drawing/2014/main" id="{6565F293-B546-1DDC-22C0-EF02B6AD2A1C}"/>
              </a:ext>
            </a:extLst>
          </p:cNvPr>
          <p:cNvCxnSpPr>
            <a:cxnSpLocks/>
          </p:cNvCxnSpPr>
          <p:nvPr/>
        </p:nvCxnSpPr>
        <p:spPr>
          <a:xfrm flipV="1">
            <a:off x="3763459" y="2971267"/>
            <a:ext cx="0" cy="8695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88">
            <a:extLst>
              <a:ext uri="{FF2B5EF4-FFF2-40B4-BE49-F238E27FC236}">
                <a16:creationId xmlns:a16="http://schemas.microsoft.com/office/drawing/2014/main" id="{642DFF43-0B54-84A2-0A6A-3100436AB8B5}"/>
              </a:ext>
            </a:extLst>
          </p:cNvPr>
          <p:cNvCxnSpPr>
            <a:cxnSpLocks/>
          </p:cNvCxnSpPr>
          <p:nvPr/>
        </p:nvCxnSpPr>
        <p:spPr>
          <a:xfrm>
            <a:off x="3973731" y="3837183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89">
            <a:extLst>
              <a:ext uri="{FF2B5EF4-FFF2-40B4-BE49-F238E27FC236}">
                <a16:creationId xmlns:a16="http://schemas.microsoft.com/office/drawing/2014/main" id="{A181F84C-DA06-A841-D843-F29082965C3F}"/>
              </a:ext>
            </a:extLst>
          </p:cNvPr>
          <p:cNvCxnSpPr>
            <a:cxnSpLocks/>
          </p:cNvCxnSpPr>
          <p:nvPr/>
        </p:nvCxnSpPr>
        <p:spPr>
          <a:xfrm>
            <a:off x="3977169" y="2971267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Connector 90">
            <a:extLst>
              <a:ext uri="{FF2B5EF4-FFF2-40B4-BE49-F238E27FC236}">
                <a16:creationId xmlns:a16="http://schemas.microsoft.com/office/drawing/2014/main" id="{ACC20010-364F-23C3-ECB3-27F7DD3D7B74}"/>
              </a:ext>
            </a:extLst>
          </p:cNvPr>
          <p:cNvCxnSpPr>
            <a:cxnSpLocks/>
          </p:cNvCxnSpPr>
          <p:nvPr/>
        </p:nvCxnSpPr>
        <p:spPr>
          <a:xfrm flipV="1">
            <a:off x="3977169" y="2101485"/>
            <a:ext cx="0" cy="8697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Connector 91">
            <a:extLst>
              <a:ext uri="{FF2B5EF4-FFF2-40B4-BE49-F238E27FC236}">
                <a16:creationId xmlns:a16="http://schemas.microsoft.com/office/drawing/2014/main" id="{F609BAB2-22E3-C79E-3554-54D4BE8B7FAA}"/>
              </a:ext>
            </a:extLst>
          </p:cNvPr>
          <p:cNvCxnSpPr>
            <a:cxnSpLocks/>
          </p:cNvCxnSpPr>
          <p:nvPr/>
        </p:nvCxnSpPr>
        <p:spPr>
          <a:xfrm flipV="1">
            <a:off x="3977169" y="2971267"/>
            <a:ext cx="0" cy="8695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95">
            <a:extLst>
              <a:ext uri="{FF2B5EF4-FFF2-40B4-BE49-F238E27FC236}">
                <a16:creationId xmlns:a16="http://schemas.microsoft.com/office/drawing/2014/main" id="{E90F26AF-372D-2C38-4352-955E89539AA1}"/>
              </a:ext>
            </a:extLst>
          </p:cNvPr>
          <p:cNvCxnSpPr>
            <a:cxnSpLocks/>
          </p:cNvCxnSpPr>
          <p:nvPr/>
        </p:nvCxnSpPr>
        <p:spPr>
          <a:xfrm>
            <a:off x="5478545" y="3830491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96">
            <a:extLst>
              <a:ext uri="{FF2B5EF4-FFF2-40B4-BE49-F238E27FC236}">
                <a16:creationId xmlns:a16="http://schemas.microsoft.com/office/drawing/2014/main" id="{C71395EE-9DA3-A84B-3457-99221508C7CF}"/>
              </a:ext>
            </a:extLst>
          </p:cNvPr>
          <p:cNvCxnSpPr>
            <a:cxnSpLocks/>
          </p:cNvCxnSpPr>
          <p:nvPr/>
        </p:nvCxnSpPr>
        <p:spPr>
          <a:xfrm>
            <a:off x="5481983" y="2955049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97">
            <a:extLst>
              <a:ext uri="{FF2B5EF4-FFF2-40B4-BE49-F238E27FC236}">
                <a16:creationId xmlns:a16="http://schemas.microsoft.com/office/drawing/2014/main" id="{DE426E30-5026-56C5-097D-77B614597396}"/>
              </a:ext>
            </a:extLst>
          </p:cNvPr>
          <p:cNvCxnSpPr>
            <a:cxnSpLocks/>
          </p:cNvCxnSpPr>
          <p:nvPr/>
        </p:nvCxnSpPr>
        <p:spPr>
          <a:xfrm flipV="1">
            <a:off x="5658545" y="2101485"/>
            <a:ext cx="2052" cy="8535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98">
            <a:extLst>
              <a:ext uri="{FF2B5EF4-FFF2-40B4-BE49-F238E27FC236}">
                <a16:creationId xmlns:a16="http://schemas.microsoft.com/office/drawing/2014/main" id="{2704B03A-C558-F3AC-AA44-B389538CE8AF}"/>
              </a:ext>
            </a:extLst>
          </p:cNvPr>
          <p:cNvCxnSpPr>
            <a:cxnSpLocks/>
          </p:cNvCxnSpPr>
          <p:nvPr/>
        </p:nvCxnSpPr>
        <p:spPr>
          <a:xfrm flipV="1">
            <a:off x="5660597" y="2971267"/>
            <a:ext cx="0" cy="8659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102">
            <a:extLst>
              <a:ext uri="{FF2B5EF4-FFF2-40B4-BE49-F238E27FC236}">
                <a16:creationId xmlns:a16="http://schemas.microsoft.com/office/drawing/2014/main" id="{66D1E62F-72E1-A2B7-12BC-3777E42ED13A}"/>
              </a:ext>
            </a:extLst>
          </p:cNvPr>
          <p:cNvCxnSpPr>
            <a:cxnSpLocks/>
          </p:cNvCxnSpPr>
          <p:nvPr/>
        </p:nvCxnSpPr>
        <p:spPr>
          <a:xfrm>
            <a:off x="3983699" y="461499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103">
            <a:extLst>
              <a:ext uri="{FF2B5EF4-FFF2-40B4-BE49-F238E27FC236}">
                <a16:creationId xmlns:a16="http://schemas.microsoft.com/office/drawing/2014/main" id="{4ECFC21C-EF5E-6868-A6D8-94753EAF38FC}"/>
              </a:ext>
            </a:extLst>
          </p:cNvPr>
          <p:cNvCxnSpPr>
            <a:cxnSpLocks/>
          </p:cNvCxnSpPr>
          <p:nvPr/>
        </p:nvCxnSpPr>
        <p:spPr>
          <a:xfrm flipV="1">
            <a:off x="3978493" y="3835253"/>
            <a:ext cx="0" cy="7797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105">
            <a:extLst>
              <a:ext uri="{FF2B5EF4-FFF2-40B4-BE49-F238E27FC236}">
                <a16:creationId xmlns:a16="http://schemas.microsoft.com/office/drawing/2014/main" id="{A042B015-48AC-DE69-EC42-F060C85BF942}"/>
              </a:ext>
            </a:extLst>
          </p:cNvPr>
          <p:cNvCxnSpPr>
            <a:cxnSpLocks/>
          </p:cNvCxnSpPr>
          <p:nvPr/>
        </p:nvCxnSpPr>
        <p:spPr>
          <a:xfrm>
            <a:off x="5496882" y="461499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106">
            <a:extLst>
              <a:ext uri="{FF2B5EF4-FFF2-40B4-BE49-F238E27FC236}">
                <a16:creationId xmlns:a16="http://schemas.microsoft.com/office/drawing/2014/main" id="{749A796C-D9E4-2D51-E2B7-73C72F211DDA}"/>
              </a:ext>
            </a:extLst>
          </p:cNvPr>
          <p:cNvCxnSpPr>
            <a:cxnSpLocks/>
          </p:cNvCxnSpPr>
          <p:nvPr/>
        </p:nvCxnSpPr>
        <p:spPr>
          <a:xfrm flipV="1">
            <a:off x="5660215" y="3835253"/>
            <a:ext cx="0" cy="7797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107">
            <a:extLst>
              <a:ext uri="{FF2B5EF4-FFF2-40B4-BE49-F238E27FC236}">
                <a16:creationId xmlns:a16="http://schemas.microsoft.com/office/drawing/2014/main" id="{36E0700F-EE9D-1E06-CE40-5499A98425AD}"/>
              </a:ext>
            </a:extLst>
          </p:cNvPr>
          <p:cNvCxnSpPr>
            <a:cxnSpLocks/>
          </p:cNvCxnSpPr>
          <p:nvPr/>
        </p:nvCxnSpPr>
        <p:spPr>
          <a:xfrm>
            <a:off x="5893971" y="3837183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108">
            <a:extLst>
              <a:ext uri="{FF2B5EF4-FFF2-40B4-BE49-F238E27FC236}">
                <a16:creationId xmlns:a16="http://schemas.microsoft.com/office/drawing/2014/main" id="{3EA85904-8E12-6991-D08F-9E36EDFBE7ED}"/>
              </a:ext>
            </a:extLst>
          </p:cNvPr>
          <p:cNvCxnSpPr>
            <a:cxnSpLocks/>
          </p:cNvCxnSpPr>
          <p:nvPr/>
        </p:nvCxnSpPr>
        <p:spPr>
          <a:xfrm>
            <a:off x="5897409" y="2971267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Straight Connector 109">
            <a:extLst>
              <a:ext uri="{FF2B5EF4-FFF2-40B4-BE49-F238E27FC236}">
                <a16:creationId xmlns:a16="http://schemas.microsoft.com/office/drawing/2014/main" id="{072A417B-6104-557C-3B30-BCCD54ED82C9}"/>
              </a:ext>
            </a:extLst>
          </p:cNvPr>
          <p:cNvCxnSpPr>
            <a:cxnSpLocks/>
          </p:cNvCxnSpPr>
          <p:nvPr/>
        </p:nvCxnSpPr>
        <p:spPr>
          <a:xfrm flipV="1">
            <a:off x="5897409" y="2101485"/>
            <a:ext cx="0" cy="8697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110">
            <a:extLst>
              <a:ext uri="{FF2B5EF4-FFF2-40B4-BE49-F238E27FC236}">
                <a16:creationId xmlns:a16="http://schemas.microsoft.com/office/drawing/2014/main" id="{8D03E458-2EA5-8352-F512-5FE4399017D3}"/>
              </a:ext>
            </a:extLst>
          </p:cNvPr>
          <p:cNvCxnSpPr>
            <a:cxnSpLocks/>
          </p:cNvCxnSpPr>
          <p:nvPr/>
        </p:nvCxnSpPr>
        <p:spPr>
          <a:xfrm flipV="1">
            <a:off x="5897409" y="2971267"/>
            <a:ext cx="0" cy="8695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112">
            <a:extLst>
              <a:ext uri="{FF2B5EF4-FFF2-40B4-BE49-F238E27FC236}">
                <a16:creationId xmlns:a16="http://schemas.microsoft.com/office/drawing/2014/main" id="{BD482C86-A557-470E-604E-B44FD036B73B}"/>
              </a:ext>
            </a:extLst>
          </p:cNvPr>
          <p:cNvCxnSpPr>
            <a:cxnSpLocks/>
          </p:cNvCxnSpPr>
          <p:nvPr/>
        </p:nvCxnSpPr>
        <p:spPr>
          <a:xfrm>
            <a:off x="7391165" y="3856965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113">
            <a:extLst>
              <a:ext uri="{FF2B5EF4-FFF2-40B4-BE49-F238E27FC236}">
                <a16:creationId xmlns:a16="http://schemas.microsoft.com/office/drawing/2014/main" id="{DAFA2959-74D4-7E76-D391-818C625E7432}"/>
              </a:ext>
            </a:extLst>
          </p:cNvPr>
          <p:cNvCxnSpPr>
            <a:cxnSpLocks/>
          </p:cNvCxnSpPr>
          <p:nvPr/>
        </p:nvCxnSpPr>
        <p:spPr>
          <a:xfrm>
            <a:off x="7394603" y="2981523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114">
            <a:extLst>
              <a:ext uri="{FF2B5EF4-FFF2-40B4-BE49-F238E27FC236}">
                <a16:creationId xmlns:a16="http://schemas.microsoft.com/office/drawing/2014/main" id="{A5F45782-C9F5-0DF6-F7D8-A1EFE9499FC5}"/>
              </a:ext>
            </a:extLst>
          </p:cNvPr>
          <p:cNvCxnSpPr>
            <a:cxnSpLocks/>
          </p:cNvCxnSpPr>
          <p:nvPr/>
        </p:nvCxnSpPr>
        <p:spPr>
          <a:xfrm flipV="1">
            <a:off x="7573217" y="2127959"/>
            <a:ext cx="0" cy="8697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115">
            <a:extLst>
              <a:ext uri="{FF2B5EF4-FFF2-40B4-BE49-F238E27FC236}">
                <a16:creationId xmlns:a16="http://schemas.microsoft.com/office/drawing/2014/main" id="{0B3A88FA-52D7-311F-086E-A8B452C4E161}"/>
              </a:ext>
            </a:extLst>
          </p:cNvPr>
          <p:cNvCxnSpPr>
            <a:cxnSpLocks/>
          </p:cNvCxnSpPr>
          <p:nvPr/>
        </p:nvCxnSpPr>
        <p:spPr>
          <a:xfrm flipV="1">
            <a:off x="7573217" y="2997741"/>
            <a:ext cx="0" cy="86591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116">
            <a:extLst>
              <a:ext uri="{FF2B5EF4-FFF2-40B4-BE49-F238E27FC236}">
                <a16:creationId xmlns:a16="http://schemas.microsoft.com/office/drawing/2014/main" id="{E404906B-3BB5-117E-E7DF-2B3C5D715911}"/>
              </a:ext>
            </a:extLst>
          </p:cNvPr>
          <p:cNvCxnSpPr>
            <a:cxnSpLocks/>
          </p:cNvCxnSpPr>
          <p:nvPr/>
        </p:nvCxnSpPr>
        <p:spPr>
          <a:xfrm>
            <a:off x="7859931" y="3863657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117">
            <a:extLst>
              <a:ext uri="{FF2B5EF4-FFF2-40B4-BE49-F238E27FC236}">
                <a16:creationId xmlns:a16="http://schemas.microsoft.com/office/drawing/2014/main" id="{96DB0FA9-164F-76EC-1ACF-F9256D4D5506}"/>
              </a:ext>
            </a:extLst>
          </p:cNvPr>
          <p:cNvCxnSpPr>
            <a:cxnSpLocks/>
          </p:cNvCxnSpPr>
          <p:nvPr/>
        </p:nvCxnSpPr>
        <p:spPr>
          <a:xfrm>
            <a:off x="7863369" y="2997741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118">
            <a:extLst>
              <a:ext uri="{FF2B5EF4-FFF2-40B4-BE49-F238E27FC236}">
                <a16:creationId xmlns:a16="http://schemas.microsoft.com/office/drawing/2014/main" id="{5F2842D6-A128-58AA-A082-9504C8B95DEA}"/>
              </a:ext>
            </a:extLst>
          </p:cNvPr>
          <p:cNvCxnSpPr>
            <a:cxnSpLocks/>
          </p:cNvCxnSpPr>
          <p:nvPr/>
        </p:nvCxnSpPr>
        <p:spPr>
          <a:xfrm flipV="1">
            <a:off x="7863369" y="2127959"/>
            <a:ext cx="0" cy="8697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119">
            <a:extLst>
              <a:ext uri="{FF2B5EF4-FFF2-40B4-BE49-F238E27FC236}">
                <a16:creationId xmlns:a16="http://schemas.microsoft.com/office/drawing/2014/main" id="{E1D764C8-01CF-1799-44D1-EAF5BDA0EE18}"/>
              </a:ext>
            </a:extLst>
          </p:cNvPr>
          <p:cNvCxnSpPr>
            <a:cxnSpLocks/>
          </p:cNvCxnSpPr>
          <p:nvPr/>
        </p:nvCxnSpPr>
        <p:spPr>
          <a:xfrm flipV="1">
            <a:off x="7863369" y="2997741"/>
            <a:ext cx="0" cy="86956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120">
            <a:extLst>
              <a:ext uri="{FF2B5EF4-FFF2-40B4-BE49-F238E27FC236}">
                <a16:creationId xmlns:a16="http://schemas.microsoft.com/office/drawing/2014/main" id="{7C106257-CD1A-2865-99B0-CB1E0833ACCB}"/>
              </a:ext>
            </a:extLst>
          </p:cNvPr>
          <p:cNvCxnSpPr>
            <a:cxnSpLocks/>
          </p:cNvCxnSpPr>
          <p:nvPr/>
        </p:nvCxnSpPr>
        <p:spPr>
          <a:xfrm>
            <a:off x="7875181" y="462327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121">
            <a:extLst>
              <a:ext uri="{FF2B5EF4-FFF2-40B4-BE49-F238E27FC236}">
                <a16:creationId xmlns:a16="http://schemas.microsoft.com/office/drawing/2014/main" id="{B5BC81A1-9CB5-E175-D71E-740DDEC16479}"/>
              </a:ext>
            </a:extLst>
          </p:cNvPr>
          <p:cNvCxnSpPr>
            <a:cxnSpLocks/>
          </p:cNvCxnSpPr>
          <p:nvPr/>
        </p:nvCxnSpPr>
        <p:spPr>
          <a:xfrm flipV="1">
            <a:off x="7863625" y="3843533"/>
            <a:ext cx="0" cy="7797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122">
            <a:extLst>
              <a:ext uri="{FF2B5EF4-FFF2-40B4-BE49-F238E27FC236}">
                <a16:creationId xmlns:a16="http://schemas.microsoft.com/office/drawing/2014/main" id="{6DF16D9A-1BA8-04A7-C97E-C6D6433D387F}"/>
              </a:ext>
            </a:extLst>
          </p:cNvPr>
          <p:cNvCxnSpPr>
            <a:cxnSpLocks/>
          </p:cNvCxnSpPr>
          <p:nvPr/>
        </p:nvCxnSpPr>
        <p:spPr>
          <a:xfrm>
            <a:off x="9378715" y="3856965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123">
            <a:extLst>
              <a:ext uri="{FF2B5EF4-FFF2-40B4-BE49-F238E27FC236}">
                <a16:creationId xmlns:a16="http://schemas.microsoft.com/office/drawing/2014/main" id="{A0B59334-38AE-8B92-C3EE-783C76467BA1}"/>
              </a:ext>
            </a:extLst>
          </p:cNvPr>
          <p:cNvCxnSpPr>
            <a:cxnSpLocks/>
          </p:cNvCxnSpPr>
          <p:nvPr/>
        </p:nvCxnSpPr>
        <p:spPr>
          <a:xfrm>
            <a:off x="9382153" y="2981523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Connector 124">
            <a:extLst>
              <a:ext uri="{FF2B5EF4-FFF2-40B4-BE49-F238E27FC236}">
                <a16:creationId xmlns:a16="http://schemas.microsoft.com/office/drawing/2014/main" id="{310DF4A3-9D64-DA92-7A46-B201365E4E93}"/>
              </a:ext>
            </a:extLst>
          </p:cNvPr>
          <p:cNvCxnSpPr>
            <a:cxnSpLocks/>
          </p:cNvCxnSpPr>
          <p:nvPr/>
        </p:nvCxnSpPr>
        <p:spPr>
          <a:xfrm flipV="1">
            <a:off x="9560767" y="2100527"/>
            <a:ext cx="0" cy="86978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125">
            <a:extLst>
              <a:ext uri="{FF2B5EF4-FFF2-40B4-BE49-F238E27FC236}">
                <a16:creationId xmlns:a16="http://schemas.microsoft.com/office/drawing/2014/main" id="{938FCB9B-E542-544F-E6FB-89546CDBC060}"/>
              </a:ext>
            </a:extLst>
          </p:cNvPr>
          <p:cNvCxnSpPr>
            <a:cxnSpLocks/>
          </p:cNvCxnSpPr>
          <p:nvPr/>
        </p:nvCxnSpPr>
        <p:spPr>
          <a:xfrm flipV="1">
            <a:off x="9560767" y="2955049"/>
            <a:ext cx="0" cy="9086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126">
            <a:extLst>
              <a:ext uri="{FF2B5EF4-FFF2-40B4-BE49-F238E27FC236}">
                <a16:creationId xmlns:a16="http://schemas.microsoft.com/office/drawing/2014/main" id="{66B281E4-288F-B797-5949-81881331A39A}"/>
              </a:ext>
            </a:extLst>
          </p:cNvPr>
          <p:cNvCxnSpPr>
            <a:cxnSpLocks/>
          </p:cNvCxnSpPr>
          <p:nvPr/>
        </p:nvCxnSpPr>
        <p:spPr>
          <a:xfrm>
            <a:off x="9387501" y="4644882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Straight Connector 127">
            <a:extLst>
              <a:ext uri="{FF2B5EF4-FFF2-40B4-BE49-F238E27FC236}">
                <a16:creationId xmlns:a16="http://schemas.microsoft.com/office/drawing/2014/main" id="{BA813CC1-ED92-B000-663C-E03013895BDB}"/>
              </a:ext>
            </a:extLst>
          </p:cNvPr>
          <p:cNvCxnSpPr>
            <a:cxnSpLocks/>
          </p:cNvCxnSpPr>
          <p:nvPr/>
        </p:nvCxnSpPr>
        <p:spPr>
          <a:xfrm flipV="1">
            <a:off x="9558715" y="3863657"/>
            <a:ext cx="0" cy="78083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128">
            <a:extLst>
              <a:ext uri="{FF2B5EF4-FFF2-40B4-BE49-F238E27FC236}">
                <a16:creationId xmlns:a16="http://schemas.microsoft.com/office/drawing/2014/main" id="{944BAD94-748C-54C1-872C-4E6F4A021DEC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9749319" y="3875115"/>
            <a:ext cx="2021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129">
            <a:extLst>
              <a:ext uri="{FF2B5EF4-FFF2-40B4-BE49-F238E27FC236}">
                <a16:creationId xmlns:a16="http://schemas.microsoft.com/office/drawing/2014/main" id="{34A37503-58A9-CA61-CDB2-549EC1730B4B}"/>
              </a:ext>
            </a:extLst>
          </p:cNvPr>
          <p:cNvCxnSpPr>
            <a:cxnSpLocks/>
          </p:cNvCxnSpPr>
          <p:nvPr/>
        </p:nvCxnSpPr>
        <p:spPr>
          <a:xfrm>
            <a:off x="9749319" y="2981035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1" name="Straight Connector 130">
            <a:extLst>
              <a:ext uri="{FF2B5EF4-FFF2-40B4-BE49-F238E27FC236}">
                <a16:creationId xmlns:a16="http://schemas.microsoft.com/office/drawing/2014/main" id="{442A2132-DCC7-5036-FD60-0C87D1229883}"/>
              </a:ext>
            </a:extLst>
          </p:cNvPr>
          <p:cNvCxnSpPr>
            <a:cxnSpLocks/>
          </p:cNvCxnSpPr>
          <p:nvPr/>
        </p:nvCxnSpPr>
        <p:spPr>
          <a:xfrm flipV="1">
            <a:off x="9749319" y="2097283"/>
            <a:ext cx="0" cy="90045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131">
            <a:extLst>
              <a:ext uri="{FF2B5EF4-FFF2-40B4-BE49-F238E27FC236}">
                <a16:creationId xmlns:a16="http://schemas.microsoft.com/office/drawing/2014/main" id="{077B2143-86D6-EE81-221F-B3FB724377FD}"/>
              </a:ext>
            </a:extLst>
          </p:cNvPr>
          <p:cNvCxnSpPr>
            <a:cxnSpLocks/>
          </p:cNvCxnSpPr>
          <p:nvPr/>
        </p:nvCxnSpPr>
        <p:spPr>
          <a:xfrm flipV="1">
            <a:off x="9749319" y="2981035"/>
            <a:ext cx="0" cy="9002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3" name="Straight Arrow Connector 132">
            <a:extLst>
              <a:ext uri="{FF2B5EF4-FFF2-40B4-BE49-F238E27FC236}">
                <a16:creationId xmlns:a16="http://schemas.microsoft.com/office/drawing/2014/main" id="{A81C4E19-0CD8-6FE4-14E4-CC5A585D1B89}"/>
              </a:ext>
            </a:extLst>
          </p:cNvPr>
          <p:cNvCxnSpPr>
            <a:cxnSpLocks/>
          </p:cNvCxnSpPr>
          <p:nvPr/>
        </p:nvCxnSpPr>
        <p:spPr>
          <a:xfrm>
            <a:off x="9761131" y="4638322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4" name="Straight Connector 133">
            <a:extLst>
              <a:ext uri="{FF2B5EF4-FFF2-40B4-BE49-F238E27FC236}">
                <a16:creationId xmlns:a16="http://schemas.microsoft.com/office/drawing/2014/main" id="{19E68C5C-ABCD-9F59-4FE8-4AE67F80E681}"/>
              </a:ext>
            </a:extLst>
          </p:cNvPr>
          <p:cNvCxnSpPr>
            <a:cxnSpLocks/>
          </p:cNvCxnSpPr>
          <p:nvPr/>
        </p:nvCxnSpPr>
        <p:spPr>
          <a:xfrm flipV="1">
            <a:off x="9749575" y="3875115"/>
            <a:ext cx="0" cy="7632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5" name="Picture 135" descr="A picture containing text&#10;&#10;Description automatically generated">
            <a:extLst>
              <a:ext uri="{FF2B5EF4-FFF2-40B4-BE49-F238E27FC236}">
                <a16:creationId xmlns:a16="http://schemas.microsoft.com/office/drawing/2014/main" id="{FC3CB05F-FF45-D967-0732-125C86447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535" t="17161" r="20390" b="60064"/>
          <a:stretch/>
        </p:blipFill>
        <p:spPr>
          <a:xfrm>
            <a:off x="10002785" y="1710208"/>
            <a:ext cx="1628890" cy="505194"/>
          </a:xfrm>
          <a:prstGeom prst="rect">
            <a:avLst/>
          </a:prstGeom>
        </p:spPr>
      </p:pic>
      <p:sp>
        <p:nvSpPr>
          <p:cNvPr id="76" name="文本框 75">
            <a:extLst>
              <a:ext uri="{FF2B5EF4-FFF2-40B4-BE49-F238E27FC236}">
                <a16:creationId xmlns:a16="http://schemas.microsoft.com/office/drawing/2014/main" id="{A0724798-6CE0-34ED-804C-6BDC48E4EDC9}"/>
              </a:ext>
            </a:extLst>
          </p:cNvPr>
          <p:cNvSpPr txBox="1"/>
          <p:nvPr/>
        </p:nvSpPr>
        <p:spPr>
          <a:xfrm>
            <a:off x="664526" y="2152908"/>
            <a:ext cx="266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Ink Free" panose="03080402000500000000" pitchFamily="66" charset="0"/>
              </a:rPr>
              <a:t>“</a:t>
            </a:r>
            <a:r>
              <a:rPr lang="en-US" altLang="zh-CN" sz="2400" b="1">
                <a:latin typeface="Ink Free" panose="03080402000500000000" pitchFamily="66" charset="0"/>
              </a:rPr>
              <a:t>Waste</a:t>
            </a:r>
            <a:r>
              <a:rPr lang="zh-CN" altLang="en-US" sz="2400" b="1">
                <a:latin typeface="Ink Free" panose="03080402000500000000" pitchFamily="66" charset="0"/>
              </a:rPr>
              <a:t>”</a:t>
            </a:r>
            <a:endParaRPr lang="zh-CN" altLang="en-US" b="1">
              <a:latin typeface="Ink Free" panose="03080402000500000000" pitchFamily="66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E06DB2E-5882-DA21-A73A-E498D68BB8F7}"/>
              </a:ext>
            </a:extLst>
          </p:cNvPr>
          <p:cNvSpPr txBox="1"/>
          <p:nvPr/>
        </p:nvSpPr>
        <p:spPr>
          <a:xfrm>
            <a:off x="10002785" y="2156367"/>
            <a:ext cx="165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Ink Free" panose="03080402000500000000" pitchFamily="66" charset="0"/>
              </a:rPr>
              <a:t>“</a:t>
            </a:r>
            <a:r>
              <a:rPr lang="en-US" altLang="zh-CN" sz="2400" b="1">
                <a:latin typeface="Ink Free" panose="03080402000500000000" pitchFamily="66" charset="0"/>
              </a:rPr>
              <a:t>Resource</a:t>
            </a:r>
            <a:r>
              <a:rPr lang="zh-CN" altLang="en-US" sz="2400" b="1">
                <a:latin typeface="Ink Free" panose="03080402000500000000" pitchFamily="66" charset="0"/>
              </a:rPr>
              <a:t>”</a:t>
            </a:r>
          </a:p>
        </p:txBody>
      </p:sp>
      <p:pic>
        <p:nvPicPr>
          <p:cNvPr id="78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00341DA6-F8FD-C48F-82F8-28A24DE251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64" t="25086" r="25430" b="51232"/>
          <a:stretch/>
        </p:blipFill>
        <p:spPr>
          <a:xfrm>
            <a:off x="2460290" y="1337199"/>
            <a:ext cx="999448" cy="353569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6CCA3674-76AF-9D9D-4181-E4AD2C6DB303}"/>
              </a:ext>
            </a:extLst>
          </p:cNvPr>
          <p:cNvSpPr txBox="1"/>
          <p:nvPr/>
        </p:nvSpPr>
        <p:spPr>
          <a:xfrm>
            <a:off x="3869701" y="5225317"/>
            <a:ext cx="392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Sustainability Implication ???</a:t>
            </a:r>
            <a:endParaRPr lang="zh-CN" altLang="en-US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8D5C943C-4B1C-6B0A-BBB2-A62D6B0CCD76}"/>
              </a:ext>
            </a:extLst>
          </p:cNvPr>
          <p:cNvSpPr txBox="1"/>
          <p:nvPr/>
        </p:nvSpPr>
        <p:spPr>
          <a:xfrm>
            <a:off x="648627" y="5223600"/>
            <a:ext cx="392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2">
                    <a:lumMod val="75000"/>
                  </a:schemeClr>
                </a:solidFill>
              </a:rPr>
              <a:t>Emerging pollutants???</a:t>
            </a:r>
            <a:endParaRPr lang="zh-CN" altLang="en-US" sz="2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FA0FDF6E-9ECC-8F56-1808-B035DF96A55B}"/>
              </a:ext>
            </a:extLst>
          </p:cNvPr>
          <p:cNvSpPr txBox="1"/>
          <p:nvPr/>
        </p:nvSpPr>
        <p:spPr>
          <a:xfrm>
            <a:off x="7735918" y="5225316"/>
            <a:ext cx="392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4">
                    <a:lumMod val="75000"/>
                  </a:schemeClr>
                </a:solidFill>
              </a:rPr>
              <a:t>Energy/resource recovery???</a:t>
            </a:r>
            <a:endParaRPr lang="zh-CN" alt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4" name="Round Same-side Corner of Rectangle 83">
            <a:extLst>
              <a:ext uri="{FF2B5EF4-FFF2-40B4-BE49-F238E27FC236}">
                <a16:creationId xmlns:a16="http://schemas.microsoft.com/office/drawing/2014/main" id="{37EE691D-C5DA-97E1-7CF9-CFD9AC0420A5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5" name="Picture 84" descr="A picture containing chart&#10;&#10;Description automatically generated">
            <a:extLst>
              <a:ext uri="{FF2B5EF4-FFF2-40B4-BE49-F238E27FC236}">
                <a16:creationId xmlns:a16="http://schemas.microsoft.com/office/drawing/2014/main" id="{447256FA-DCF0-37E7-2B2C-89846802D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899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46628 -0.000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7" y="-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5" grpId="4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7" grpId="3" animBg="1"/>
      <p:bldP spid="27" grpId="4" animBg="1"/>
      <p:bldP spid="28" grpId="0" animBg="1"/>
      <p:bldP spid="28" grpId="1" animBg="1"/>
      <p:bldP spid="28" grpId="2" animBg="1"/>
      <p:bldP spid="77" grpId="0"/>
      <p:bldP spid="82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39999-959A-5302-C630-874D2786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5DC19-B594-B2E8-4D72-E70EE805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DEF8C-AF20-C1CE-CC45-A1B12AAB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BF840F-B085-46E3-FCEF-028F494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396864"/>
            <a:ext cx="8428466" cy="928416"/>
          </a:xfrm>
        </p:spPr>
        <p:txBody>
          <a:bodyPr/>
          <a:lstStyle/>
          <a:p>
            <a:r>
              <a:rPr lang="en-AU"/>
              <a:t>Life cycle assessment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C936860-815B-35A4-841D-388A4FB81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29" y="2379184"/>
            <a:ext cx="1993900" cy="188808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05C5FD2-E2FE-2E7B-0AD1-D8F1D970D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674" y="1733621"/>
            <a:ext cx="965456" cy="88391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47C0668-4D45-1644-3015-1B6652162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878" y="3214432"/>
            <a:ext cx="1016002" cy="995749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DEA6A3F4-23A0-B3E3-961E-C9848B3C2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724" y="4315953"/>
            <a:ext cx="1041656" cy="931325"/>
          </a:xfrm>
          <a:prstGeom prst="rect">
            <a:avLst/>
          </a:prstGeom>
        </p:spPr>
      </p:pic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41BD081F-D096-0173-6ADA-34C5EC736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27" y="3360701"/>
            <a:ext cx="1175297" cy="68642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29D58A0-B63F-101F-3746-F2734CAE81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293" y="1790772"/>
            <a:ext cx="1083610" cy="730115"/>
          </a:xfrm>
          <a:prstGeom prst="rect">
            <a:avLst/>
          </a:prstGeom>
        </p:spPr>
      </p:pic>
      <p:pic>
        <p:nvPicPr>
          <p:cNvPr id="22" name="Picture 21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8C35C6F6-E1C2-3C59-FF61-AFD2C48D4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5003" y="1918574"/>
            <a:ext cx="681171" cy="292390"/>
          </a:xfrm>
          <a:prstGeom prst="rect">
            <a:avLst/>
          </a:prstGeom>
        </p:spPr>
      </p:pic>
      <p:pic>
        <p:nvPicPr>
          <p:cNvPr id="23" name="Picture 22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1A9E7473-2D8A-315C-0B98-CB1DDAC9C6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548175">
            <a:off x="3491029" y="2802839"/>
            <a:ext cx="681171" cy="292390"/>
          </a:xfrm>
          <a:prstGeom prst="rect">
            <a:avLst/>
          </a:prstGeom>
        </p:spPr>
      </p:pic>
      <p:pic>
        <p:nvPicPr>
          <p:cNvPr id="24" name="Picture 23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DEB84957-62AD-7CBB-34EA-27519B7C5E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449757">
            <a:off x="3159981" y="4381023"/>
            <a:ext cx="681171" cy="292390"/>
          </a:xfrm>
          <a:prstGeom prst="rect">
            <a:avLst/>
          </a:prstGeom>
        </p:spPr>
      </p:pic>
      <p:pic>
        <p:nvPicPr>
          <p:cNvPr id="25" name="Picture 24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0655E39B-C8E6-50EB-B3D3-BDB3D9DEB1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22767">
            <a:off x="1433514" y="4320778"/>
            <a:ext cx="681171" cy="292390"/>
          </a:xfrm>
          <a:prstGeom prst="rect">
            <a:avLst/>
          </a:prstGeom>
        </p:spPr>
      </p:pic>
      <p:pic>
        <p:nvPicPr>
          <p:cNvPr id="26" name="Picture 25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61839B1B-A735-5A90-54CB-285D4B484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74687">
            <a:off x="1098943" y="2736691"/>
            <a:ext cx="681171" cy="292390"/>
          </a:xfrm>
          <a:prstGeom prst="rect">
            <a:avLst/>
          </a:prstGeom>
        </p:spPr>
      </p:pic>
      <p:pic>
        <p:nvPicPr>
          <p:cNvPr id="6" name="Graphic 27" descr="Badge Question Mark with solid fill">
            <a:extLst>
              <a:ext uri="{FF2B5EF4-FFF2-40B4-BE49-F238E27FC236}">
                <a16:creationId xmlns:a16="http://schemas.microsoft.com/office/drawing/2014/main" id="{C624270C-0EAF-9E2F-7D32-81D41CC34B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6396" y="1384797"/>
            <a:ext cx="457200" cy="457200"/>
          </a:xfrm>
          <a:prstGeom prst="rect">
            <a:avLst/>
          </a:prstGeom>
        </p:spPr>
      </p:pic>
      <p:sp>
        <p:nvSpPr>
          <p:cNvPr id="7" name="TextBox 28">
            <a:extLst>
              <a:ext uri="{FF2B5EF4-FFF2-40B4-BE49-F238E27FC236}">
                <a16:creationId xmlns:a16="http://schemas.microsoft.com/office/drawing/2014/main" id="{0AC7CFA1-010A-850D-E445-62132C36BEF7}"/>
              </a:ext>
            </a:extLst>
          </p:cNvPr>
          <p:cNvSpPr txBox="1"/>
          <p:nvPr/>
        </p:nvSpPr>
        <p:spPr>
          <a:xfrm>
            <a:off x="5483130" y="1365703"/>
            <a:ext cx="496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/>
              <a:t>What is LCA ?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74D4BB54-5DA3-CA8E-01E7-2CFF5BCC1FB5}"/>
              </a:ext>
            </a:extLst>
          </p:cNvPr>
          <p:cNvSpPr txBox="1"/>
          <p:nvPr/>
        </p:nvSpPr>
        <p:spPr>
          <a:xfrm>
            <a:off x="5490881" y="1819671"/>
            <a:ext cx="60655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Life Cycle Assessment (LCA) quantifies ecological and human health impacts of a product or system over its </a:t>
            </a:r>
            <a:r>
              <a:rPr lang="en-GB" b="1"/>
              <a:t>complete life cycle</a:t>
            </a:r>
            <a:r>
              <a:rPr lang="en-GB"/>
              <a:t>. </a:t>
            </a:r>
            <a:endParaRPr lang="en-AU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3E81870-DD63-D90B-EEEE-EA1CEC6EE9CD}"/>
              </a:ext>
            </a:extLst>
          </p:cNvPr>
          <p:cNvSpPr txBox="1"/>
          <p:nvPr/>
        </p:nvSpPr>
        <p:spPr>
          <a:xfrm>
            <a:off x="5512184" y="3227553"/>
            <a:ext cx="6236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LCA considers </a:t>
            </a:r>
            <a:r>
              <a:rPr lang="en-US" altLang="zh-CN" b="1"/>
              <a:t>diverse environmental impacts</a:t>
            </a:r>
            <a:r>
              <a:rPr lang="en-US" altLang="zh-CN"/>
              <a:t> from </a:t>
            </a:r>
            <a:r>
              <a:rPr lang="en-US" altLang="zh-CN" b="1"/>
              <a:t>different stages </a:t>
            </a:r>
            <a:r>
              <a:rPr lang="en-US" altLang="zh-CN"/>
              <a:t>and prevents against “burden shifting”</a:t>
            </a:r>
          </a:p>
          <a:p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9C8C1E2-A62E-E8B3-B8C3-DA1D74020730}"/>
              </a:ext>
            </a:extLst>
          </p:cNvPr>
          <p:cNvSpPr txBox="1"/>
          <p:nvPr/>
        </p:nvSpPr>
        <p:spPr>
          <a:xfrm>
            <a:off x="5575603" y="4648757"/>
            <a:ext cx="603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An updated comprehensive LCA of different biosolids processing options in an Australian context is still lacking</a:t>
            </a:r>
            <a:endParaRPr lang="en-AU" altLang="zh-CN"/>
          </a:p>
          <a:p>
            <a:endParaRPr lang="zh-CN" altLang="en-US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2AA55304-00DF-18EE-4229-22FD27FC47C0}"/>
              </a:ext>
            </a:extLst>
          </p:cNvPr>
          <p:cNvSpPr txBox="1"/>
          <p:nvPr/>
        </p:nvSpPr>
        <p:spPr>
          <a:xfrm>
            <a:off x="5525541" y="2863409"/>
            <a:ext cx="3990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/>
              <a:t>A powerful tool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ED97464B-630B-9091-4068-970ACA80266E}"/>
              </a:ext>
            </a:extLst>
          </p:cNvPr>
          <p:cNvSpPr txBox="1"/>
          <p:nvPr/>
        </p:nvSpPr>
        <p:spPr>
          <a:xfrm>
            <a:off x="5626131" y="4276994"/>
            <a:ext cx="3990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b="1"/>
              <a:t>Research gap</a:t>
            </a:r>
          </a:p>
        </p:txBody>
      </p:sp>
      <p:pic>
        <p:nvPicPr>
          <p:cNvPr id="11" name="图形 10" descr="工具 纯色填充">
            <a:extLst>
              <a:ext uri="{FF2B5EF4-FFF2-40B4-BE49-F238E27FC236}">
                <a16:creationId xmlns:a16="http://schemas.microsoft.com/office/drawing/2014/main" id="{5886B9B4-CBC6-56C9-4C63-6F8D115CEB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62860" y="2844464"/>
            <a:ext cx="530249" cy="530249"/>
          </a:xfrm>
          <a:prstGeom prst="rect">
            <a:avLst/>
          </a:prstGeom>
        </p:spPr>
      </p:pic>
      <p:pic>
        <p:nvPicPr>
          <p:cNvPr id="14" name="图形 13" descr="拼图 纯色填充">
            <a:extLst>
              <a:ext uri="{FF2B5EF4-FFF2-40B4-BE49-F238E27FC236}">
                <a16:creationId xmlns:a16="http://schemas.microsoft.com/office/drawing/2014/main" id="{1C2838A7-E949-6206-185F-879B622501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62830" y="4272704"/>
            <a:ext cx="712773" cy="71277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E82E45-4F55-C0D0-7132-C876C8E44E0A}"/>
              </a:ext>
            </a:extLst>
          </p:cNvPr>
          <p:cNvGrpSpPr/>
          <p:nvPr/>
        </p:nvGrpSpPr>
        <p:grpSpPr>
          <a:xfrm>
            <a:off x="651153" y="1727136"/>
            <a:ext cx="4032253" cy="3513657"/>
            <a:chOff x="801027" y="1886021"/>
            <a:chExt cx="4032253" cy="3513657"/>
          </a:xfrm>
        </p:grpSpPr>
        <p:pic>
          <p:nvPicPr>
            <p:cNvPr id="9" name="Picture 16" descr="Icon&#10;&#10;Description automatically generated">
              <a:extLst>
                <a:ext uri="{FF2B5EF4-FFF2-40B4-BE49-F238E27FC236}">
                  <a16:creationId xmlns:a16="http://schemas.microsoft.com/office/drawing/2014/main" id="{7C605775-3C74-B436-572D-54C233DA1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1074" y="1886021"/>
              <a:ext cx="965456" cy="883915"/>
            </a:xfrm>
            <a:prstGeom prst="rect">
              <a:avLst/>
            </a:prstGeom>
          </p:spPr>
        </p:pic>
        <p:pic>
          <p:nvPicPr>
            <p:cNvPr id="10" name="Picture 17" descr="Icon&#10;&#10;Description automatically generated">
              <a:extLst>
                <a:ext uri="{FF2B5EF4-FFF2-40B4-BE49-F238E27FC236}">
                  <a16:creationId xmlns:a16="http://schemas.microsoft.com/office/drawing/2014/main" id="{1D693380-40DD-2C05-5727-B2D3CBA3B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7278" y="3366832"/>
              <a:ext cx="1016002" cy="995749"/>
            </a:xfrm>
            <a:prstGeom prst="rect">
              <a:avLst/>
            </a:prstGeom>
          </p:spPr>
        </p:pic>
        <p:pic>
          <p:nvPicPr>
            <p:cNvPr id="12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266C1AC-2446-C748-0328-2A1971BF1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1124" y="4468353"/>
              <a:ext cx="1041656" cy="931325"/>
            </a:xfrm>
            <a:prstGeom prst="rect">
              <a:avLst/>
            </a:prstGeom>
          </p:spPr>
        </p:pic>
        <p:pic>
          <p:nvPicPr>
            <p:cNvPr id="13" name="Picture 1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6BD296F-2A36-B09E-A5DD-78EFC6998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027" y="3513101"/>
              <a:ext cx="1175297" cy="686427"/>
            </a:xfrm>
            <a:prstGeom prst="rect">
              <a:avLst/>
            </a:prstGeom>
          </p:spPr>
        </p:pic>
        <p:pic>
          <p:nvPicPr>
            <p:cNvPr id="28" name="Picture 20" descr="Icon&#10;&#10;Description automatically generated">
              <a:extLst>
                <a:ext uri="{FF2B5EF4-FFF2-40B4-BE49-F238E27FC236}">
                  <a16:creationId xmlns:a16="http://schemas.microsoft.com/office/drawing/2014/main" id="{C2279FA0-ED5E-097C-14E1-4432DFD11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85693" y="1943172"/>
              <a:ext cx="1083610" cy="730115"/>
            </a:xfrm>
            <a:prstGeom prst="rect">
              <a:avLst/>
            </a:prstGeom>
          </p:spPr>
        </p:pic>
        <p:pic>
          <p:nvPicPr>
            <p:cNvPr id="29" name="Picture 21" descr="A picture containing text, case, accessory&#10;&#10;Description automatically generated">
              <a:extLst>
                <a:ext uri="{FF2B5EF4-FFF2-40B4-BE49-F238E27FC236}">
                  <a16:creationId xmlns:a16="http://schemas.microsoft.com/office/drawing/2014/main" id="{BE63FC29-4451-E8B1-0349-84857AAA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7403" y="2070974"/>
              <a:ext cx="681171" cy="292390"/>
            </a:xfrm>
            <a:prstGeom prst="rect">
              <a:avLst/>
            </a:prstGeom>
          </p:spPr>
        </p:pic>
        <p:pic>
          <p:nvPicPr>
            <p:cNvPr id="31" name="Picture 22" descr="A picture containing text, case, accessory&#10;&#10;Description automatically generated">
              <a:extLst>
                <a:ext uri="{FF2B5EF4-FFF2-40B4-BE49-F238E27FC236}">
                  <a16:creationId xmlns:a16="http://schemas.microsoft.com/office/drawing/2014/main" id="{3B3A70B2-68A9-5E02-C8B0-443DC9BFA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3548175">
              <a:off x="3643429" y="2955239"/>
              <a:ext cx="681171" cy="292390"/>
            </a:xfrm>
            <a:prstGeom prst="rect">
              <a:avLst/>
            </a:prstGeom>
          </p:spPr>
        </p:pic>
        <p:pic>
          <p:nvPicPr>
            <p:cNvPr id="33" name="Picture 23" descr="A picture containing text, case, accessory&#10;&#10;Description automatically generated">
              <a:extLst>
                <a:ext uri="{FF2B5EF4-FFF2-40B4-BE49-F238E27FC236}">
                  <a16:creationId xmlns:a16="http://schemas.microsoft.com/office/drawing/2014/main" id="{664DF798-22A7-28B4-7983-9E39E47D4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8449757">
              <a:off x="3312381" y="4533423"/>
              <a:ext cx="681171" cy="292390"/>
            </a:xfrm>
            <a:prstGeom prst="rect">
              <a:avLst/>
            </a:prstGeom>
          </p:spPr>
        </p:pic>
        <p:pic>
          <p:nvPicPr>
            <p:cNvPr id="34" name="Picture 24" descr="A picture containing text, case, accessory&#10;&#10;Description automatically generated">
              <a:extLst>
                <a:ext uri="{FF2B5EF4-FFF2-40B4-BE49-F238E27FC236}">
                  <a16:creationId xmlns:a16="http://schemas.microsoft.com/office/drawing/2014/main" id="{D680EB6B-A2FD-E8F6-E13A-AADE531D8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3222767">
              <a:off x="1585914" y="4473178"/>
              <a:ext cx="681171" cy="292390"/>
            </a:xfrm>
            <a:prstGeom prst="rect">
              <a:avLst/>
            </a:prstGeom>
          </p:spPr>
        </p:pic>
        <p:pic>
          <p:nvPicPr>
            <p:cNvPr id="35" name="Picture 25" descr="A picture containing text, case, accessory&#10;&#10;Description automatically generated">
              <a:extLst>
                <a:ext uri="{FF2B5EF4-FFF2-40B4-BE49-F238E27FC236}">
                  <a16:creationId xmlns:a16="http://schemas.microsoft.com/office/drawing/2014/main" id="{26A7204D-22E7-2892-C5F1-0E687B14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7674687">
              <a:off x="1251343" y="2889091"/>
              <a:ext cx="681171" cy="292390"/>
            </a:xfrm>
            <a:prstGeom prst="rect">
              <a:avLst/>
            </a:prstGeom>
          </p:spPr>
        </p:pic>
      </p:grpSp>
      <p:sp>
        <p:nvSpPr>
          <p:cNvPr id="39" name="Round Same-side Corner of Rectangle 38">
            <a:extLst>
              <a:ext uri="{FF2B5EF4-FFF2-40B4-BE49-F238E27FC236}">
                <a16:creationId xmlns:a16="http://schemas.microsoft.com/office/drawing/2014/main" id="{A3343AB7-61AA-616B-9005-CC4263C840A7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" name="Picture 39" descr="A picture containing chart&#10;&#10;Description automatically generated">
            <a:extLst>
              <a:ext uri="{FF2B5EF4-FFF2-40B4-BE49-F238E27FC236}">
                <a16:creationId xmlns:a16="http://schemas.microsoft.com/office/drawing/2014/main" id="{731E207D-9C2E-A52C-B566-009A061260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997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8" presetClass="emph" presetSubtype="0" repeatCount="indefinite" accel="18000" decel="18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27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5FA88C2-37A8-E99F-E416-79CA280285A9}"/>
              </a:ext>
            </a:extLst>
          </p:cNvPr>
          <p:cNvCxnSpPr>
            <a:cxnSpLocks/>
          </p:cNvCxnSpPr>
          <p:nvPr/>
        </p:nvCxnSpPr>
        <p:spPr>
          <a:xfrm>
            <a:off x="896352" y="3790645"/>
            <a:ext cx="36936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816D5-028D-F828-456C-2CD79E40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20CFE-A785-69D2-091A-A3523ADCF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40CE8A-CBF6-0A0D-0A31-27ECA0DEF679}"/>
              </a:ext>
            </a:extLst>
          </p:cNvPr>
          <p:cNvSpPr/>
          <p:nvPr/>
        </p:nvSpPr>
        <p:spPr>
          <a:xfrm>
            <a:off x="4679226" y="2380648"/>
            <a:ext cx="1083044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Mix sludge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101C5B-1943-0142-C629-4A8D2B74DD67}"/>
              </a:ext>
            </a:extLst>
          </p:cNvPr>
          <p:cNvSpPr/>
          <p:nvPr/>
        </p:nvSpPr>
        <p:spPr>
          <a:xfrm>
            <a:off x="6422509" y="2376803"/>
            <a:ext cx="1149400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Anaerobic digestion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295A37-4A50-D16D-63F8-C5DB9CD8D0DE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5762270" y="2629052"/>
            <a:ext cx="660239" cy="3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941FD30-57AB-38D9-FB41-091F1CB6EB6F}"/>
              </a:ext>
            </a:extLst>
          </p:cNvPr>
          <p:cNvSpPr/>
          <p:nvPr/>
        </p:nvSpPr>
        <p:spPr>
          <a:xfrm>
            <a:off x="8151511" y="2374966"/>
            <a:ext cx="1083047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Dewatering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C4372D-49AD-9986-6C39-D9068153B85D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 flipV="1">
            <a:off x="7571909" y="2627215"/>
            <a:ext cx="579602" cy="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ECB7239-AB61-8215-8479-ECC48FA74BAE}"/>
              </a:ext>
            </a:extLst>
          </p:cNvPr>
          <p:cNvSpPr/>
          <p:nvPr/>
        </p:nvSpPr>
        <p:spPr>
          <a:xfrm>
            <a:off x="9992652" y="2383653"/>
            <a:ext cx="1083047" cy="5044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/>
              <a:t>Land</a:t>
            </a:r>
          </a:p>
          <a:p>
            <a:pPr algn="ctr"/>
            <a:r>
              <a:rPr lang="en-AU" sz="1400"/>
              <a:t>application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92189-A8D1-1FC2-EB3B-EB625AE7FB6A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9234558" y="2627215"/>
            <a:ext cx="758094" cy="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F23683BD-33EF-DE2F-AB97-9740A8FD6BA7}"/>
              </a:ext>
            </a:extLst>
          </p:cNvPr>
          <p:cNvGraphicFramePr>
            <a:graphicFrameLocks/>
          </p:cNvGraphicFramePr>
          <p:nvPr/>
        </p:nvGraphicFramePr>
        <p:xfrm>
          <a:off x="572410" y="1209174"/>
          <a:ext cx="4140200" cy="455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EA65B02-CAA0-97B6-C96C-B3537C109B97}"/>
              </a:ext>
            </a:extLst>
          </p:cNvPr>
          <p:cNvSpPr txBox="1"/>
          <p:nvPr/>
        </p:nvSpPr>
        <p:spPr>
          <a:xfrm>
            <a:off x="4167925" y="400238"/>
            <a:ext cx="3666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Fill in the Blanks</a:t>
            </a:r>
            <a:endParaRPr lang="zh-CN" altLang="en-US" sz="360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683B079C-6547-C366-0B78-60A4C4588BE1}"/>
              </a:ext>
            </a:extLst>
          </p:cNvPr>
          <p:cNvCxnSpPr/>
          <p:nvPr/>
        </p:nvCxnSpPr>
        <p:spPr>
          <a:xfrm>
            <a:off x="7138303" y="2036327"/>
            <a:ext cx="0" cy="34432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62508F8-F48C-A62E-4C26-111DD4AB3FAE}"/>
              </a:ext>
            </a:extLst>
          </p:cNvPr>
          <p:cNvSpPr txBox="1"/>
          <p:nvPr/>
        </p:nvSpPr>
        <p:spPr>
          <a:xfrm>
            <a:off x="6840616" y="1680986"/>
            <a:ext cx="1246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Emission to air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5186D05-EBD4-451D-F9D3-69A460898596}"/>
              </a:ext>
            </a:extLst>
          </p:cNvPr>
          <p:cNvCxnSpPr>
            <a:cxnSpLocks/>
          </p:cNvCxnSpPr>
          <p:nvPr/>
        </p:nvCxnSpPr>
        <p:spPr>
          <a:xfrm flipV="1">
            <a:off x="7006844" y="2888647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2A3453B-BF34-5C31-3C44-C7D64F6E2184}"/>
              </a:ext>
            </a:extLst>
          </p:cNvPr>
          <p:cNvSpPr txBox="1"/>
          <p:nvPr/>
        </p:nvSpPr>
        <p:spPr>
          <a:xfrm>
            <a:off x="6487689" y="3253765"/>
            <a:ext cx="103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accent6"/>
                </a:solidFill>
              </a:rPr>
              <a:t>Electricity to grid</a:t>
            </a:r>
            <a:endParaRPr lang="zh-CN" altLang="en-US" sz="1400">
              <a:solidFill>
                <a:schemeClr val="accent6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3CDC822-7D7B-7CA0-AF3E-4988D88A90DC}"/>
              </a:ext>
            </a:extLst>
          </p:cNvPr>
          <p:cNvCxnSpPr>
            <a:cxnSpLocks/>
          </p:cNvCxnSpPr>
          <p:nvPr/>
        </p:nvCxnSpPr>
        <p:spPr>
          <a:xfrm flipV="1">
            <a:off x="6798296" y="2010009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5CDC93B-F726-4742-5584-06B11C407847}"/>
              </a:ext>
            </a:extLst>
          </p:cNvPr>
          <p:cNvSpPr txBox="1"/>
          <p:nvPr/>
        </p:nvSpPr>
        <p:spPr>
          <a:xfrm>
            <a:off x="6079723" y="1678837"/>
            <a:ext cx="10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Energy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6DDED5F-4CB5-CB8A-1F85-FA5263AB00B5}"/>
              </a:ext>
            </a:extLst>
          </p:cNvPr>
          <p:cNvCxnSpPr>
            <a:cxnSpLocks/>
          </p:cNvCxnSpPr>
          <p:nvPr/>
        </p:nvCxnSpPr>
        <p:spPr>
          <a:xfrm flipV="1">
            <a:off x="8699574" y="2879463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3AB158D-1990-1ADB-040D-A5F979A19CE9}"/>
              </a:ext>
            </a:extLst>
          </p:cNvPr>
          <p:cNvSpPr txBox="1"/>
          <p:nvPr/>
        </p:nvSpPr>
        <p:spPr>
          <a:xfrm>
            <a:off x="8180419" y="3244581"/>
            <a:ext cx="103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2">
                    <a:lumMod val="50000"/>
                  </a:schemeClr>
                </a:solidFill>
              </a:rPr>
              <a:t>Reject water</a:t>
            </a:r>
            <a:endParaRPr lang="zh-CN" altLang="en-US" sz="140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E085A7E-62DF-5AA7-CF07-7559D499442C}"/>
              </a:ext>
            </a:extLst>
          </p:cNvPr>
          <p:cNvCxnSpPr>
            <a:cxnSpLocks/>
          </p:cNvCxnSpPr>
          <p:nvPr/>
        </p:nvCxnSpPr>
        <p:spPr>
          <a:xfrm flipV="1">
            <a:off x="8699574" y="2004327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FF9BE71-A935-356D-A5DE-D72A305D3F94}"/>
              </a:ext>
            </a:extLst>
          </p:cNvPr>
          <p:cNvSpPr txBox="1"/>
          <p:nvPr/>
        </p:nvSpPr>
        <p:spPr>
          <a:xfrm>
            <a:off x="8158950" y="1546994"/>
            <a:ext cx="103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Energy</a:t>
            </a:r>
          </a:p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Polymer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EC38BA0-594E-24C5-2575-94D8319560DD}"/>
              </a:ext>
            </a:extLst>
          </p:cNvPr>
          <p:cNvCxnSpPr/>
          <p:nvPr/>
        </p:nvCxnSpPr>
        <p:spPr>
          <a:xfrm>
            <a:off x="10696104" y="2032328"/>
            <a:ext cx="0" cy="34432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641ADE0-CB6C-C5DD-C773-3015E9F66A46}"/>
              </a:ext>
            </a:extLst>
          </p:cNvPr>
          <p:cNvSpPr txBox="1"/>
          <p:nvPr/>
        </p:nvSpPr>
        <p:spPr>
          <a:xfrm>
            <a:off x="10504723" y="1494254"/>
            <a:ext cx="124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Emission to air, soil, water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08F27D69-D667-CC5F-0E77-38542E5D19DF}"/>
              </a:ext>
            </a:extLst>
          </p:cNvPr>
          <p:cNvCxnSpPr>
            <a:cxnSpLocks/>
          </p:cNvCxnSpPr>
          <p:nvPr/>
        </p:nvCxnSpPr>
        <p:spPr>
          <a:xfrm flipV="1">
            <a:off x="10564645" y="2884648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0A7E4B0-4224-DDF8-5836-30F9DF80C610}"/>
              </a:ext>
            </a:extLst>
          </p:cNvPr>
          <p:cNvSpPr txBox="1"/>
          <p:nvPr/>
        </p:nvSpPr>
        <p:spPr>
          <a:xfrm>
            <a:off x="9999845" y="3236345"/>
            <a:ext cx="11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err="1">
                <a:solidFill>
                  <a:schemeClr val="accent6"/>
                </a:solidFill>
              </a:rPr>
              <a:t>Fertiliser</a:t>
            </a:r>
            <a:r>
              <a:rPr lang="en-US" altLang="zh-CN" sz="1400">
                <a:solidFill>
                  <a:schemeClr val="accent6"/>
                </a:solidFill>
              </a:rPr>
              <a:t> substitution</a:t>
            </a:r>
            <a:endParaRPr lang="zh-CN" altLang="en-US" sz="1400">
              <a:solidFill>
                <a:schemeClr val="accent6"/>
              </a:solidFill>
            </a:endParaRP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0DAA81E-424A-A4DE-C496-4FB1A2CDE3CC}"/>
              </a:ext>
            </a:extLst>
          </p:cNvPr>
          <p:cNvCxnSpPr>
            <a:cxnSpLocks/>
          </p:cNvCxnSpPr>
          <p:nvPr/>
        </p:nvCxnSpPr>
        <p:spPr>
          <a:xfrm flipV="1">
            <a:off x="10356097" y="2006010"/>
            <a:ext cx="0" cy="365118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F67A2365-1EF1-1CB6-59FD-7EFB8DEF7BC1}"/>
              </a:ext>
            </a:extLst>
          </p:cNvPr>
          <p:cNvSpPr txBox="1"/>
          <p:nvPr/>
        </p:nvSpPr>
        <p:spPr>
          <a:xfrm>
            <a:off x="9676277" y="1702232"/>
            <a:ext cx="10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>
                    <a:lumMod val="50000"/>
                  </a:schemeClr>
                </a:solidFill>
              </a:rPr>
              <a:t>Energy</a:t>
            </a:r>
            <a:endParaRPr lang="zh-CN" altLang="en-US" sz="14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B792403-29D3-9A16-9748-D2B705E36F27}"/>
              </a:ext>
            </a:extLst>
          </p:cNvPr>
          <p:cNvSpPr txBox="1"/>
          <p:nvPr/>
        </p:nvSpPr>
        <p:spPr>
          <a:xfrm>
            <a:off x="9227595" y="2389952"/>
            <a:ext cx="68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2">
                    <a:lumMod val="50000"/>
                  </a:schemeClr>
                </a:solidFill>
              </a:rPr>
              <a:t>Transportation</a:t>
            </a:r>
            <a:endParaRPr lang="zh-CN" altLang="en-US" sz="12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A04DA8C-991A-7A4A-DBA1-33BE52B92F45}"/>
              </a:ext>
            </a:extLst>
          </p:cNvPr>
          <p:cNvSpPr/>
          <p:nvPr/>
        </p:nvSpPr>
        <p:spPr>
          <a:xfrm>
            <a:off x="2368334" y="5003715"/>
            <a:ext cx="1851095" cy="317779"/>
          </a:xfrm>
          <a:prstGeom prst="rect">
            <a:avLst/>
          </a:prstGeom>
          <a:ln>
            <a:solidFill>
              <a:srgbClr val="A5A5A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DCA7E8E0-1ED2-A2D3-182F-1D9C53F85744}"/>
              </a:ext>
            </a:extLst>
          </p:cNvPr>
          <p:cNvSpPr/>
          <p:nvPr/>
        </p:nvSpPr>
        <p:spPr>
          <a:xfrm>
            <a:off x="2368334" y="4581575"/>
            <a:ext cx="1851095" cy="317779"/>
          </a:xfrm>
          <a:prstGeom prst="rect">
            <a:avLst/>
          </a:prstGeom>
          <a:ln>
            <a:solidFill>
              <a:srgbClr val="ED7D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4DAD275-AE39-8041-3349-1AF50F7B0E84}"/>
              </a:ext>
            </a:extLst>
          </p:cNvPr>
          <p:cNvSpPr/>
          <p:nvPr/>
        </p:nvSpPr>
        <p:spPr>
          <a:xfrm>
            <a:off x="2370221" y="4133740"/>
            <a:ext cx="1851095" cy="317779"/>
          </a:xfrm>
          <a:prstGeom prst="rect">
            <a:avLst/>
          </a:prstGeom>
          <a:ln>
            <a:solidFill>
              <a:srgbClr val="4472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AE4CB48-5936-130C-2F7C-9ADA9FC96208}"/>
              </a:ext>
            </a:extLst>
          </p:cNvPr>
          <p:cNvSpPr/>
          <p:nvPr/>
        </p:nvSpPr>
        <p:spPr>
          <a:xfrm>
            <a:off x="2370219" y="3702366"/>
            <a:ext cx="1851097" cy="3177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3D37071-0773-746F-9B77-0582FE11B113}"/>
              </a:ext>
            </a:extLst>
          </p:cNvPr>
          <p:cNvSpPr/>
          <p:nvPr/>
        </p:nvSpPr>
        <p:spPr>
          <a:xfrm>
            <a:off x="2372526" y="3302935"/>
            <a:ext cx="1851095" cy="317779"/>
          </a:xfrm>
          <a:prstGeom prst="rect">
            <a:avLst/>
          </a:prstGeom>
          <a:ln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BB3B550B-7D5A-5D0C-AED0-B73E3F28C0CF}"/>
              </a:ext>
            </a:extLst>
          </p:cNvPr>
          <p:cNvSpPr/>
          <p:nvPr/>
        </p:nvSpPr>
        <p:spPr>
          <a:xfrm>
            <a:off x="2368334" y="2372329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6B5A8DD9-D238-69B8-93FA-A7F130C9DF5C}"/>
              </a:ext>
            </a:extLst>
          </p:cNvPr>
          <p:cNvSpPr/>
          <p:nvPr/>
        </p:nvSpPr>
        <p:spPr>
          <a:xfrm>
            <a:off x="2368333" y="2848341"/>
            <a:ext cx="1851095" cy="317779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54">
            <a:extLst>
              <a:ext uri="{FF2B5EF4-FFF2-40B4-BE49-F238E27FC236}">
                <a16:creationId xmlns:a16="http://schemas.microsoft.com/office/drawing/2014/main" id="{99ED9D6F-DC73-CD1A-B54E-FD9292B3A70B}"/>
              </a:ext>
            </a:extLst>
          </p:cNvPr>
          <p:cNvSpPr/>
          <p:nvPr/>
        </p:nvSpPr>
        <p:spPr>
          <a:xfrm>
            <a:off x="4827453" y="4149284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Land application</a:t>
            </a:r>
            <a:endParaRPr lang="zh-CN" altLang="en-US" sz="1300"/>
          </a:p>
        </p:txBody>
      </p:sp>
      <p:sp>
        <p:nvSpPr>
          <p:cNvPr id="32" name="矩形 54">
            <a:extLst>
              <a:ext uri="{FF2B5EF4-FFF2-40B4-BE49-F238E27FC236}">
                <a16:creationId xmlns:a16="http://schemas.microsoft.com/office/drawing/2014/main" id="{CB5D02B8-F7D4-31E6-6747-9F9AEF8126A5}"/>
              </a:ext>
            </a:extLst>
          </p:cNvPr>
          <p:cNvSpPr/>
          <p:nvPr/>
        </p:nvSpPr>
        <p:spPr>
          <a:xfrm>
            <a:off x="7052902" y="4139211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Electricity substitution</a:t>
            </a:r>
            <a:endParaRPr lang="zh-CN" altLang="en-US" sz="1300"/>
          </a:p>
        </p:txBody>
      </p:sp>
      <p:sp>
        <p:nvSpPr>
          <p:cNvPr id="35" name="矩形 54">
            <a:extLst>
              <a:ext uri="{FF2B5EF4-FFF2-40B4-BE49-F238E27FC236}">
                <a16:creationId xmlns:a16="http://schemas.microsoft.com/office/drawing/2014/main" id="{C3DB17CD-13A1-E361-61F0-88E7738B7C3F}"/>
              </a:ext>
            </a:extLst>
          </p:cNvPr>
          <p:cNvSpPr/>
          <p:nvPr/>
        </p:nvSpPr>
        <p:spPr>
          <a:xfrm>
            <a:off x="7042230" y="4765911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Transportation</a:t>
            </a:r>
            <a:endParaRPr lang="zh-CN" altLang="en-US" sz="1300"/>
          </a:p>
        </p:txBody>
      </p:sp>
      <p:sp>
        <p:nvSpPr>
          <p:cNvPr id="38" name="矩形 54">
            <a:extLst>
              <a:ext uri="{FF2B5EF4-FFF2-40B4-BE49-F238E27FC236}">
                <a16:creationId xmlns:a16="http://schemas.microsoft.com/office/drawing/2014/main" id="{75B1EBC9-4629-05A9-3289-C8ED497198EB}"/>
              </a:ext>
            </a:extLst>
          </p:cNvPr>
          <p:cNvSpPr/>
          <p:nvPr/>
        </p:nvSpPr>
        <p:spPr>
          <a:xfrm>
            <a:off x="9278351" y="4766548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Biosolids processing</a:t>
            </a:r>
            <a:endParaRPr lang="zh-CN" altLang="en-US" sz="13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1AF50B-AA9F-59A1-3A0C-1792729B4040}"/>
              </a:ext>
            </a:extLst>
          </p:cNvPr>
          <p:cNvSpPr txBox="1"/>
          <p:nvPr/>
        </p:nvSpPr>
        <p:spPr>
          <a:xfrm>
            <a:off x="6060872" y="4296584"/>
            <a:ext cx="1850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cs typeface="Al Nile" pitchFamily="2" charset="-78"/>
              </a:rPr>
              <a:t>LCA</a:t>
            </a:r>
          </a:p>
        </p:txBody>
      </p:sp>
      <p:pic>
        <p:nvPicPr>
          <p:cNvPr id="59" name="Graphic 58" descr="Torch with solid fill">
            <a:extLst>
              <a:ext uri="{FF2B5EF4-FFF2-40B4-BE49-F238E27FC236}">
                <a16:creationId xmlns:a16="http://schemas.microsoft.com/office/drawing/2014/main" id="{9C44E696-74FD-B21D-1E4E-EEA6D1296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85019">
            <a:off x="8049201" y="4497990"/>
            <a:ext cx="685075" cy="685075"/>
          </a:xfrm>
          <a:prstGeom prst="rect">
            <a:avLst/>
          </a:prstGeom>
        </p:spPr>
      </p:pic>
      <p:sp>
        <p:nvSpPr>
          <p:cNvPr id="63" name="Trapezium 62">
            <a:extLst>
              <a:ext uri="{FF2B5EF4-FFF2-40B4-BE49-F238E27FC236}">
                <a16:creationId xmlns:a16="http://schemas.microsoft.com/office/drawing/2014/main" id="{29DEA9DF-730E-1A8A-4E58-D0485808FAF6}"/>
              </a:ext>
            </a:extLst>
          </p:cNvPr>
          <p:cNvSpPr/>
          <p:nvPr/>
        </p:nvSpPr>
        <p:spPr>
          <a:xfrm rot="16200000">
            <a:off x="9375813" y="3418306"/>
            <a:ext cx="1552865" cy="2844442"/>
          </a:xfrm>
          <a:prstGeom prst="trapezoid">
            <a:avLst>
              <a:gd name="adj" fmla="val 4128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E594A5D-07AC-F530-4354-F92D9063D55A}"/>
              </a:ext>
            </a:extLst>
          </p:cNvPr>
          <p:cNvSpPr txBox="1"/>
          <p:nvPr/>
        </p:nvSpPr>
        <p:spPr>
          <a:xfrm>
            <a:off x="9238225" y="4626318"/>
            <a:ext cx="1312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>
                <a:solidFill>
                  <a:schemeClr val="bg1"/>
                </a:solidFill>
                <a:latin typeface="Kefa" panose="02000506000000020004" pitchFamily="2" charset="77"/>
              </a:rPr>
              <a:t>Hidden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0C15237-62AB-6981-3F0F-A310EBFE4328}"/>
              </a:ext>
            </a:extLst>
          </p:cNvPr>
          <p:cNvSpPr txBox="1"/>
          <p:nvPr/>
        </p:nvSpPr>
        <p:spPr>
          <a:xfrm>
            <a:off x="10308550" y="4466905"/>
            <a:ext cx="1112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solidFill>
                  <a:schemeClr val="bg1"/>
                </a:solidFill>
                <a:latin typeface="Kefa" panose="02000506000000020004" pitchFamily="2" charset="77"/>
              </a:rPr>
              <a:t>Impact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D9A2CE0-5EEE-5D6D-4A6A-97CF864C4146}"/>
              </a:ext>
            </a:extLst>
          </p:cNvPr>
          <p:cNvSpPr txBox="1"/>
          <p:nvPr/>
        </p:nvSpPr>
        <p:spPr>
          <a:xfrm>
            <a:off x="10308550" y="4867015"/>
            <a:ext cx="114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>
                <a:solidFill>
                  <a:schemeClr val="bg1"/>
                </a:solidFill>
                <a:latin typeface="Kefa" panose="02000506000000020004" pitchFamily="2" charset="77"/>
              </a:rPr>
              <a:t>Benefit</a:t>
            </a:r>
          </a:p>
        </p:txBody>
      </p:sp>
      <p:pic>
        <p:nvPicPr>
          <p:cNvPr id="73" name="Picture 16" descr="Icon&#10;&#10;Description automatically generated">
            <a:extLst>
              <a:ext uri="{FF2B5EF4-FFF2-40B4-BE49-F238E27FC236}">
                <a16:creationId xmlns:a16="http://schemas.microsoft.com/office/drawing/2014/main" id="{FCCD86B5-048E-E781-4E1C-BCD920B4C2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288" y="3870398"/>
            <a:ext cx="599828" cy="549168"/>
          </a:xfrm>
          <a:prstGeom prst="rect">
            <a:avLst/>
          </a:prstGeom>
        </p:spPr>
      </p:pic>
      <p:pic>
        <p:nvPicPr>
          <p:cNvPr id="74" name="Picture 17" descr="Icon&#10;&#10;Description automatically generated">
            <a:extLst>
              <a:ext uri="{FF2B5EF4-FFF2-40B4-BE49-F238E27FC236}">
                <a16:creationId xmlns:a16="http://schemas.microsoft.com/office/drawing/2014/main" id="{74C81A28-2B43-4D6E-7241-5AE319C59A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613" y="4504076"/>
            <a:ext cx="584951" cy="573291"/>
          </a:xfrm>
          <a:prstGeom prst="rect">
            <a:avLst/>
          </a:prstGeom>
        </p:spPr>
      </p:pic>
      <p:pic>
        <p:nvPicPr>
          <p:cNvPr id="75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CBDE512-2AAB-A8E1-E875-5A9B41F80F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432" y="4556650"/>
            <a:ext cx="572510" cy="511870"/>
          </a:xfrm>
          <a:prstGeom prst="rect">
            <a:avLst/>
          </a:prstGeom>
        </p:spPr>
      </p:pic>
      <p:pic>
        <p:nvPicPr>
          <p:cNvPr id="76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1828AA82-C568-96F9-DD7B-C0EE06500C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894" y="5165644"/>
            <a:ext cx="801499" cy="468112"/>
          </a:xfrm>
          <a:prstGeom prst="rect">
            <a:avLst/>
          </a:prstGeom>
        </p:spPr>
      </p:pic>
      <p:sp>
        <p:nvSpPr>
          <p:cNvPr id="78" name="Bent Arrow 77">
            <a:extLst>
              <a:ext uri="{FF2B5EF4-FFF2-40B4-BE49-F238E27FC236}">
                <a16:creationId xmlns:a16="http://schemas.microsoft.com/office/drawing/2014/main" id="{FAB7FF46-3A13-BD2A-17C4-F570CE0E0539}"/>
              </a:ext>
            </a:extLst>
          </p:cNvPr>
          <p:cNvSpPr/>
          <p:nvPr/>
        </p:nvSpPr>
        <p:spPr>
          <a:xfrm rot="5400000">
            <a:off x="7349962" y="4122032"/>
            <a:ext cx="360033" cy="374259"/>
          </a:xfrm>
          <a:prstGeom prst="bentArrow">
            <a:avLst>
              <a:gd name="adj1" fmla="val 16865"/>
              <a:gd name="adj2" fmla="val 25000"/>
              <a:gd name="adj3" fmla="val 25000"/>
              <a:gd name="adj4" fmla="val 829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1E12666-135C-D204-DAE1-B17E83E02593}"/>
              </a:ext>
            </a:extLst>
          </p:cNvPr>
          <p:cNvSpPr/>
          <p:nvPr/>
        </p:nvSpPr>
        <p:spPr>
          <a:xfrm rot="10800000">
            <a:off x="7307933" y="5143551"/>
            <a:ext cx="360033" cy="374259"/>
          </a:xfrm>
          <a:prstGeom prst="bentArrow">
            <a:avLst>
              <a:gd name="adj1" fmla="val 16865"/>
              <a:gd name="adj2" fmla="val 25000"/>
              <a:gd name="adj3" fmla="val 25000"/>
              <a:gd name="adj4" fmla="val 829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0" name="Bent Arrow 79">
            <a:extLst>
              <a:ext uri="{FF2B5EF4-FFF2-40B4-BE49-F238E27FC236}">
                <a16:creationId xmlns:a16="http://schemas.microsoft.com/office/drawing/2014/main" id="{50583B12-D28A-E7C3-3F01-4D1F69D0CE72}"/>
              </a:ext>
            </a:extLst>
          </p:cNvPr>
          <p:cNvSpPr/>
          <p:nvPr/>
        </p:nvSpPr>
        <p:spPr>
          <a:xfrm rot="16200000">
            <a:off x="5999032" y="5151784"/>
            <a:ext cx="360033" cy="374259"/>
          </a:xfrm>
          <a:prstGeom prst="bentArrow">
            <a:avLst>
              <a:gd name="adj1" fmla="val 16865"/>
              <a:gd name="adj2" fmla="val 25000"/>
              <a:gd name="adj3" fmla="val 25000"/>
              <a:gd name="adj4" fmla="val 829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1" name="Bent Arrow 80">
            <a:extLst>
              <a:ext uri="{FF2B5EF4-FFF2-40B4-BE49-F238E27FC236}">
                <a16:creationId xmlns:a16="http://schemas.microsoft.com/office/drawing/2014/main" id="{523FDD2C-3564-E02E-E10B-EEC486F6037C}"/>
              </a:ext>
            </a:extLst>
          </p:cNvPr>
          <p:cNvSpPr/>
          <p:nvPr/>
        </p:nvSpPr>
        <p:spPr>
          <a:xfrm>
            <a:off x="6030729" y="4109454"/>
            <a:ext cx="360033" cy="374259"/>
          </a:xfrm>
          <a:prstGeom prst="bentArrow">
            <a:avLst>
              <a:gd name="adj1" fmla="val 16865"/>
              <a:gd name="adj2" fmla="val 25000"/>
              <a:gd name="adj3" fmla="val 25000"/>
              <a:gd name="adj4" fmla="val 8299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矩形 54">
            <a:extLst>
              <a:ext uri="{FF2B5EF4-FFF2-40B4-BE49-F238E27FC236}">
                <a16:creationId xmlns:a16="http://schemas.microsoft.com/office/drawing/2014/main" id="{D25AA6C8-27BB-16CD-1507-7EA2926AD55C}"/>
              </a:ext>
            </a:extLst>
          </p:cNvPr>
          <p:cNvSpPr/>
          <p:nvPr/>
        </p:nvSpPr>
        <p:spPr>
          <a:xfrm>
            <a:off x="4836723" y="4765911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Reject water treatment</a:t>
            </a:r>
            <a:endParaRPr lang="zh-CN" altLang="en-US" sz="1300"/>
          </a:p>
        </p:txBody>
      </p:sp>
      <p:sp>
        <p:nvSpPr>
          <p:cNvPr id="82" name="矩形 54">
            <a:extLst>
              <a:ext uri="{FF2B5EF4-FFF2-40B4-BE49-F238E27FC236}">
                <a16:creationId xmlns:a16="http://schemas.microsoft.com/office/drawing/2014/main" id="{C73867B0-A501-2027-7F98-FC4C50A36081}"/>
              </a:ext>
            </a:extLst>
          </p:cNvPr>
          <p:cNvSpPr/>
          <p:nvPr/>
        </p:nvSpPr>
        <p:spPr>
          <a:xfrm>
            <a:off x="2378927" y="2848341"/>
            <a:ext cx="1851094" cy="317779"/>
          </a:xfrm>
          <a:prstGeom prst="rect">
            <a:avLst/>
          </a:prstGeom>
          <a:ln>
            <a:solidFill>
              <a:srgbClr val="70AD4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/>
              <a:t>Reject water treatment</a:t>
            </a:r>
            <a:endParaRPr lang="zh-CN" altLang="en-US" sz="1300"/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65CB7F88-199F-8961-B9EE-A2BE489BA3E0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6" name="Picture 85" descr="A picture containing chart&#10;&#10;Description automatically generated">
            <a:extLst>
              <a:ext uri="{FF2B5EF4-FFF2-40B4-BE49-F238E27FC236}">
                <a16:creationId xmlns:a16="http://schemas.microsoft.com/office/drawing/2014/main" id="{C4431346-8E92-5078-4D25-A757A2FF4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  <p:sp>
        <p:nvSpPr>
          <p:cNvPr id="33" name="矩形 54">
            <a:extLst>
              <a:ext uri="{FF2B5EF4-FFF2-40B4-BE49-F238E27FC236}">
                <a16:creationId xmlns:a16="http://schemas.microsoft.com/office/drawing/2014/main" id="{AB115D93-5DC4-E8A9-46FA-5BF8C30D4C29}"/>
              </a:ext>
            </a:extLst>
          </p:cNvPr>
          <p:cNvSpPr/>
          <p:nvPr/>
        </p:nvSpPr>
        <p:spPr>
          <a:xfrm>
            <a:off x="9278351" y="4149921"/>
            <a:ext cx="1851094" cy="317779"/>
          </a:xfrm>
          <a:prstGeom prst="rect">
            <a:avLst/>
          </a:prstGeom>
          <a:ln>
            <a:solidFill>
              <a:srgbClr val="26447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300" err="1"/>
              <a:t>Fertiliser</a:t>
            </a:r>
            <a:r>
              <a:rPr lang="en-US" altLang="zh-CN" sz="1300"/>
              <a:t> substitution</a:t>
            </a:r>
            <a:endParaRPr lang="zh-CN" altLang="en-US" sz="13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05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38399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372C5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56654 0.1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20144 -0.25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130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64478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38308 -0.212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54" y="-1064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56654 -0.155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7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8C033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0277 L -0.20209 -0.27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-1412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E7D33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0833E-6 2.59259E-6 L -0.00039 0.253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  <p:bldP spid="38" grpId="0" animBg="1"/>
      <p:bldP spid="49" grpId="0"/>
      <p:bldP spid="63" grpId="0" animBg="1"/>
      <p:bldP spid="63" grpId="1" animBg="1"/>
      <p:bldP spid="68" grpId="0"/>
      <p:bldP spid="68" grpId="1"/>
      <p:bldP spid="70" grpId="0"/>
      <p:bldP spid="70" grpId="1"/>
      <p:bldP spid="71" grpId="0"/>
      <p:bldP spid="71" grpId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34" grpId="0" animBg="1"/>
      <p:bldP spid="82" grpId="0" animBg="1"/>
      <p:bldP spid="82" grpId="1" animBg="1"/>
      <p:bldP spid="82" grpId="2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Methodology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139A94-9D28-CD10-04FE-B9DD7D064A86}"/>
              </a:ext>
            </a:extLst>
          </p:cNvPr>
          <p:cNvSpPr/>
          <p:nvPr/>
        </p:nvSpPr>
        <p:spPr>
          <a:xfrm>
            <a:off x="3751799" y="1723766"/>
            <a:ext cx="1981200" cy="10498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Goal and scope definition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834203-7748-5BB3-EAB4-4D2E2809DFC4}"/>
              </a:ext>
            </a:extLst>
          </p:cNvPr>
          <p:cNvSpPr/>
          <p:nvPr/>
        </p:nvSpPr>
        <p:spPr>
          <a:xfrm>
            <a:off x="3751799" y="3264699"/>
            <a:ext cx="1981200" cy="1049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Inventory analysis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561B51-94C1-3B9F-033F-5F729DE18E68}"/>
              </a:ext>
            </a:extLst>
          </p:cNvPr>
          <p:cNvSpPr/>
          <p:nvPr/>
        </p:nvSpPr>
        <p:spPr>
          <a:xfrm>
            <a:off x="3751799" y="4805632"/>
            <a:ext cx="1981200" cy="10498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Impact assessment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8160C42-09A3-05E1-A154-92C8AD478A74}"/>
              </a:ext>
            </a:extLst>
          </p:cNvPr>
          <p:cNvSpPr/>
          <p:nvPr/>
        </p:nvSpPr>
        <p:spPr>
          <a:xfrm>
            <a:off x="6495000" y="1723766"/>
            <a:ext cx="1862666" cy="41317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Results interpretation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7ACC4A-C2EE-DC45-93FC-8C138D95791E}"/>
              </a:ext>
            </a:extLst>
          </p:cNvPr>
          <p:cNvCxnSpPr/>
          <p:nvPr/>
        </p:nvCxnSpPr>
        <p:spPr>
          <a:xfrm>
            <a:off x="4547665" y="2773632"/>
            <a:ext cx="0" cy="49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BBE53D-343F-81F7-5B63-1143044181B8}"/>
              </a:ext>
            </a:extLst>
          </p:cNvPr>
          <p:cNvCxnSpPr>
            <a:cxnSpLocks/>
          </p:cNvCxnSpPr>
          <p:nvPr/>
        </p:nvCxnSpPr>
        <p:spPr>
          <a:xfrm flipV="1">
            <a:off x="4869399" y="2773632"/>
            <a:ext cx="0" cy="49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C37AFF7-D021-292D-B539-23EEBB963CC1}"/>
              </a:ext>
            </a:extLst>
          </p:cNvPr>
          <p:cNvCxnSpPr/>
          <p:nvPr/>
        </p:nvCxnSpPr>
        <p:spPr>
          <a:xfrm>
            <a:off x="4547665" y="4314565"/>
            <a:ext cx="0" cy="49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8DD53C-0BC4-0BB3-7A8F-78DD0B96BED5}"/>
              </a:ext>
            </a:extLst>
          </p:cNvPr>
          <p:cNvCxnSpPr>
            <a:cxnSpLocks/>
          </p:cNvCxnSpPr>
          <p:nvPr/>
        </p:nvCxnSpPr>
        <p:spPr>
          <a:xfrm flipV="1">
            <a:off x="4869399" y="4314565"/>
            <a:ext cx="0" cy="491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BEF77C-D7B2-8718-D8A8-FD816402A0BC}"/>
              </a:ext>
            </a:extLst>
          </p:cNvPr>
          <p:cNvCxnSpPr>
            <a:cxnSpLocks/>
          </p:cNvCxnSpPr>
          <p:nvPr/>
        </p:nvCxnSpPr>
        <p:spPr>
          <a:xfrm>
            <a:off x="5732999" y="2062432"/>
            <a:ext cx="762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749E69-0C70-7FAA-294A-FECB3C454857}"/>
              </a:ext>
            </a:extLst>
          </p:cNvPr>
          <p:cNvCxnSpPr>
            <a:cxnSpLocks/>
          </p:cNvCxnSpPr>
          <p:nvPr/>
        </p:nvCxnSpPr>
        <p:spPr>
          <a:xfrm flipH="1">
            <a:off x="5732999" y="2333365"/>
            <a:ext cx="762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EC2A17-3230-FF58-E31C-217B4A8EB97D}"/>
              </a:ext>
            </a:extLst>
          </p:cNvPr>
          <p:cNvCxnSpPr>
            <a:cxnSpLocks/>
          </p:cNvCxnSpPr>
          <p:nvPr/>
        </p:nvCxnSpPr>
        <p:spPr>
          <a:xfrm>
            <a:off x="5732999" y="3654166"/>
            <a:ext cx="762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189B23-1B4F-94A6-08A0-734758B75B64}"/>
              </a:ext>
            </a:extLst>
          </p:cNvPr>
          <p:cNvCxnSpPr>
            <a:cxnSpLocks/>
          </p:cNvCxnSpPr>
          <p:nvPr/>
        </p:nvCxnSpPr>
        <p:spPr>
          <a:xfrm flipH="1">
            <a:off x="5732999" y="3925099"/>
            <a:ext cx="762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BEF77C-D7B2-8718-D8A8-FD816402A0BC}"/>
              </a:ext>
            </a:extLst>
          </p:cNvPr>
          <p:cNvCxnSpPr>
            <a:cxnSpLocks/>
          </p:cNvCxnSpPr>
          <p:nvPr/>
        </p:nvCxnSpPr>
        <p:spPr>
          <a:xfrm>
            <a:off x="5732999" y="5169699"/>
            <a:ext cx="762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749E69-0C70-7FAA-294A-FECB3C454857}"/>
              </a:ext>
            </a:extLst>
          </p:cNvPr>
          <p:cNvCxnSpPr>
            <a:cxnSpLocks/>
          </p:cNvCxnSpPr>
          <p:nvPr/>
        </p:nvCxnSpPr>
        <p:spPr>
          <a:xfrm flipH="1">
            <a:off x="5732999" y="5440632"/>
            <a:ext cx="762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BA53F14-6E23-5EDC-87DB-D3451462692D}"/>
              </a:ext>
            </a:extLst>
          </p:cNvPr>
          <p:cNvSpPr txBox="1"/>
          <p:nvPr/>
        </p:nvSpPr>
        <p:spPr>
          <a:xfrm>
            <a:off x="4666190" y="1031213"/>
            <a:ext cx="289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/>
              <a:t>LCA methodology</a:t>
            </a:r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0E93EED2-B0F2-A4C3-E69B-D05630345C00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5748484-77D4-B3F9-3FFE-2C68735F7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086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Methodology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3139A94-9D28-CD10-04FE-B9DD7D064A86}"/>
              </a:ext>
            </a:extLst>
          </p:cNvPr>
          <p:cNvSpPr/>
          <p:nvPr/>
        </p:nvSpPr>
        <p:spPr>
          <a:xfrm>
            <a:off x="703799" y="1717280"/>
            <a:ext cx="1981200" cy="10498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Goal and scope definition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834203-7748-5BB3-EAB4-4D2E2809DFC4}"/>
              </a:ext>
            </a:extLst>
          </p:cNvPr>
          <p:cNvSpPr/>
          <p:nvPr/>
        </p:nvSpPr>
        <p:spPr>
          <a:xfrm>
            <a:off x="703799" y="3258213"/>
            <a:ext cx="1981200" cy="1049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Inventory analysis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6561B51-94C1-3B9F-033F-5F729DE18E68}"/>
              </a:ext>
            </a:extLst>
          </p:cNvPr>
          <p:cNvSpPr/>
          <p:nvPr/>
        </p:nvSpPr>
        <p:spPr>
          <a:xfrm>
            <a:off x="703799" y="4799146"/>
            <a:ext cx="1981200" cy="10498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Impact assessment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552E1BF3-97D2-632F-CAD2-0035D86E5A6D}"/>
              </a:ext>
            </a:extLst>
          </p:cNvPr>
          <p:cNvSpPr/>
          <p:nvPr/>
        </p:nvSpPr>
        <p:spPr>
          <a:xfrm>
            <a:off x="538264" y="1556425"/>
            <a:ext cx="11037651" cy="1413753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0CB81DC-111E-0823-84CB-C1D07B01DF6B}"/>
              </a:ext>
            </a:extLst>
          </p:cNvPr>
          <p:cNvSpPr/>
          <p:nvPr/>
        </p:nvSpPr>
        <p:spPr>
          <a:xfrm>
            <a:off x="538264" y="3093395"/>
            <a:ext cx="11037651" cy="1413753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CD10B36-0AFA-925C-094F-6D397A13E504}"/>
              </a:ext>
            </a:extLst>
          </p:cNvPr>
          <p:cNvSpPr/>
          <p:nvPr/>
        </p:nvSpPr>
        <p:spPr>
          <a:xfrm>
            <a:off x="538264" y="4630365"/>
            <a:ext cx="11037651" cy="1413753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A26E60-5559-4CE8-AF97-0711AB0432E9}"/>
              </a:ext>
            </a:extLst>
          </p:cNvPr>
          <p:cNvSpPr txBox="1"/>
          <p:nvPr/>
        </p:nvSpPr>
        <p:spPr>
          <a:xfrm>
            <a:off x="2876094" y="1671884"/>
            <a:ext cx="8612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Functional unit</a:t>
            </a:r>
            <a:r>
              <a:rPr lang="en-US" altLang="zh-CN" sz="2000"/>
              <a:t>: The processing of 1000 kg of biosolids on a dry matter basis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System boundary</a:t>
            </a:r>
            <a:r>
              <a:rPr lang="en-US" altLang="zh-CN" sz="2000"/>
              <a:t>: </a:t>
            </a:r>
            <a:r>
              <a:rPr lang="en-AU" altLang="zh-CN" sz="2000"/>
              <a:t>All processes after the thickening up to the final beneficial utilisation or disposal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2B3C44-2727-AA0D-F795-57C987D7F682}"/>
              </a:ext>
            </a:extLst>
          </p:cNvPr>
          <p:cNvSpPr txBox="1"/>
          <p:nvPr/>
        </p:nvSpPr>
        <p:spPr>
          <a:xfrm>
            <a:off x="2876094" y="3258213"/>
            <a:ext cx="861210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Data source</a:t>
            </a:r>
            <a:r>
              <a:rPr lang="en-US" altLang="zh-CN" sz="2000"/>
              <a:t>: Literature data, </a:t>
            </a:r>
            <a:r>
              <a:rPr lang="en-US" altLang="zh-CN" sz="2000" err="1"/>
              <a:t>Ecoinvent</a:t>
            </a:r>
            <a:r>
              <a:rPr lang="en-US" altLang="zh-CN" sz="2000"/>
              <a:t> database </a:t>
            </a:r>
            <a:r>
              <a:rPr lang="en-US" altLang="zh-CN" sz="2000" err="1"/>
              <a:t>AusLCI</a:t>
            </a:r>
            <a:r>
              <a:rPr lang="en-US" altLang="zh-CN" sz="2000"/>
              <a:t> database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Software: </a:t>
            </a:r>
            <a:r>
              <a:rPr lang="en-US" altLang="zh-CN" sz="2000"/>
              <a:t>EASETECH (</a:t>
            </a:r>
            <a:r>
              <a:rPr lang="fr-FR" altLang="zh-CN" sz="2000"/>
              <a:t>Environmental Assessment System for Environmental Technologies</a:t>
            </a:r>
            <a:r>
              <a:rPr lang="en-US" altLang="zh-CN" sz="2000"/>
              <a:t>)</a:t>
            </a:r>
            <a:endParaRPr lang="en-AU" altLang="zh-CN" sz="200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54146E-DE9F-DBF2-6414-07E08CC5EF82}"/>
              </a:ext>
            </a:extLst>
          </p:cNvPr>
          <p:cNvSpPr txBox="1"/>
          <p:nvPr/>
        </p:nvSpPr>
        <p:spPr>
          <a:xfrm>
            <a:off x="2876094" y="4658996"/>
            <a:ext cx="872538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LCIA method</a:t>
            </a:r>
            <a:r>
              <a:rPr lang="en-US" altLang="zh-CN" sz="2000"/>
              <a:t>: Based on the International Reference Life Cycle Data System (ILCD) handbook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b="1"/>
              <a:t>Impact category: </a:t>
            </a:r>
            <a:r>
              <a:rPr lang="en-US" altLang="zh-CN" sz="2000"/>
              <a:t>Global Warming Potential 100 years (GWP) and Human Toxicity Potential (HT) (cancer effect and non-cancer effect)</a:t>
            </a:r>
            <a:endParaRPr lang="en-AU" altLang="zh-CN" sz="200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F73B217-D758-0261-701D-4041E2EE5ECC}"/>
              </a:ext>
            </a:extLst>
          </p:cNvPr>
          <p:cNvSpPr/>
          <p:nvPr/>
        </p:nvSpPr>
        <p:spPr>
          <a:xfrm>
            <a:off x="814047" y="1645945"/>
            <a:ext cx="1862666" cy="41317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Results interpretation</a:t>
            </a:r>
          </a:p>
        </p:txBody>
      </p:sp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F21A3B03-6DA2-11BA-B4C7-F12FA944CCBC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899E4000-A4AD-C1F0-C3CE-1CCE17FCC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3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Methodology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3D9233B-5DAF-74C5-FA06-1BCF3E79BE12}"/>
              </a:ext>
            </a:extLst>
          </p:cNvPr>
          <p:cNvSpPr/>
          <p:nvPr/>
        </p:nvSpPr>
        <p:spPr>
          <a:xfrm>
            <a:off x="814047" y="1645945"/>
            <a:ext cx="1862666" cy="41317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000" b="1"/>
              <a:t>Results interpretation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1107FEC-A952-175E-F1CA-DC2A25093A45}"/>
              </a:ext>
            </a:extLst>
          </p:cNvPr>
          <p:cNvSpPr/>
          <p:nvPr/>
        </p:nvSpPr>
        <p:spPr>
          <a:xfrm>
            <a:off x="496111" y="1468876"/>
            <a:ext cx="10953344" cy="457200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文本框 5">
            <a:extLst>
              <a:ext uri="{FF2B5EF4-FFF2-40B4-BE49-F238E27FC236}">
                <a16:creationId xmlns:a16="http://schemas.microsoft.com/office/drawing/2014/main" id="{94E5EA74-4E42-8083-8C9C-A008E2A788F0}"/>
              </a:ext>
            </a:extLst>
          </p:cNvPr>
          <p:cNvSpPr txBox="1"/>
          <p:nvPr/>
        </p:nvSpPr>
        <p:spPr>
          <a:xfrm>
            <a:off x="2915857" y="1645945"/>
            <a:ext cx="786643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b="1"/>
              <a:t>Sensitivity analysis:</a:t>
            </a:r>
          </a:p>
          <a:p>
            <a:pPr>
              <a:spcBef>
                <a:spcPts val="600"/>
              </a:spcBef>
            </a:pPr>
            <a:r>
              <a:rPr lang="en-US" altLang="zh-CN" sz="2000" i="1"/>
              <a:t>Parameter tested: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Biogas generation rate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Dewater biosolids moisture content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Transportation distance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N</a:t>
            </a:r>
            <a:r>
              <a:rPr lang="en-US" altLang="zh-CN" sz="2000" baseline="-25000"/>
              <a:t>2</a:t>
            </a:r>
            <a:r>
              <a:rPr lang="en-US" altLang="zh-CN" sz="2000"/>
              <a:t>O emission rate after land application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/>
              <a:t>Biosolids Zn content</a:t>
            </a:r>
            <a:endParaRPr lang="en-US" altLang="zh-CN" sz="2000" i="1"/>
          </a:p>
          <a:p>
            <a:pPr>
              <a:spcBef>
                <a:spcPts val="600"/>
              </a:spcBef>
            </a:pPr>
            <a:r>
              <a:rPr lang="en-US" altLang="zh-CN" sz="2000" i="1"/>
              <a:t>Methodology:</a:t>
            </a:r>
          </a:p>
          <a:p>
            <a:pPr>
              <a:spcBef>
                <a:spcPts val="600"/>
              </a:spcBef>
            </a:pPr>
            <a:r>
              <a:rPr lang="en-US" altLang="zh-CN" sz="2000"/>
              <a:t>The sensitivity ratio is calculated as the ratio of the degree of change in the result to the degree of change in the parameter</a:t>
            </a:r>
          </a:p>
          <a:p>
            <a:pPr>
              <a:spcBef>
                <a:spcPts val="600"/>
              </a:spcBef>
            </a:pPr>
            <a:r>
              <a:rPr lang="en-US" altLang="zh-CN" sz="2000"/>
              <a:t>Maximum and minimum value from literature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altLang="zh-CN" sz="2000"/>
          </a:p>
        </p:txBody>
      </p:sp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98DBB6B6-322C-0CAB-06BD-7A42C6B82D31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 descr="A picture containing chart&#10;&#10;Description automatically generated">
            <a:extLst>
              <a:ext uri="{FF2B5EF4-FFF2-40B4-BE49-F238E27FC236}">
                <a16:creationId xmlns:a16="http://schemas.microsoft.com/office/drawing/2014/main" id="{8069E03D-8D0B-B0D3-05ED-CCB8E439B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CFC7D76A-1BD0-D1B7-6327-8232B0B9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7" y="288636"/>
            <a:ext cx="8428466" cy="928416"/>
          </a:xfrm>
        </p:spPr>
        <p:txBody>
          <a:bodyPr/>
          <a:lstStyle/>
          <a:p>
            <a:r>
              <a:rPr lang="en-AU"/>
              <a:t>Methodology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6BEDCE-3D3D-EB7E-7948-DB74E2776E13}"/>
              </a:ext>
            </a:extLst>
          </p:cNvPr>
          <p:cNvCxnSpPr>
            <a:cxnSpLocks/>
          </p:cNvCxnSpPr>
          <p:nvPr/>
        </p:nvCxnSpPr>
        <p:spPr>
          <a:xfrm>
            <a:off x="1818292" y="2149638"/>
            <a:ext cx="41538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8BC1A9-C2FF-4751-1039-EE83469B688F}"/>
              </a:ext>
            </a:extLst>
          </p:cNvPr>
          <p:cNvSpPr/>
          <p:nvPr/>
        </p:nvSpPr>
        <p:spPr>
          <a:xfrm>
            <a:off x="2246621" y="1839083"/>
            <a:ext cx="1228533" cy="5717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032BB11-417B-3153-5487-9C2A02EFE960}"/>
              </a:ext>
            </a:extLst>
          </p:cNvPr>
          <p:cNvSpPr txBox="1"/>
          <p:nvPr/>
        </p:nvSpPr>
        <p:spPr>
          <a:xfrm>
            <a:off x="2328160" y="1833951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Anaerobic digestion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3205C9EB-33FB-34C8-F3A5-78097BFAA8AC}"/>
              </a:ext>
            </a:extLst>
          </p:cNvPr>
          <p:cNvSpPr txBox="1"/>
          <p:nvPr/>
        </p:nvSpPr>
        <p:spPr>
          <a:xfrm>
            <a:off x="1942205" y="1288178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B13A4CC6-F234-2272-1F38-9FEDAA767A4C}"/>
              </a:ext>
            </a:extLst>
          </p:cNvPr>
          <p:cNvSpPr txBox="1"/>
          <p:nvPr/>
        </p:nvSpPr>
        <p:spPr>
          <a:xfrm>
            <a:off x="2031062" y="2595132"/>
            <a:ext cx="168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Electricity recovery</a:t>
            </a: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EBA561D3-3DDF-A4D3-8C89-E2F4BBFC8200}"/>
              </a:ext>
            </a:extLst>
          </p:cNvPr>
          <p:cNvSpPr/>
          <p:nvPr/>
        </p:nvSpPr>
        <p:spPr>
          <a:xfrm>
            <a:off x="3974139" y="1846984"/>
            <a:ext cx="1228533" cy="5717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22">
            <a:extLst>
              <a:ext uri="{FF2B5EF4-FFF2-40B4-BE49-F238E27FC236}">
                <a16:creationId xmlns:a16="http://schemas.microsoft.com/office/drawing/2014/main" id="{3AA6AFB1-FAD3-1908-8927-0F5EDB333938}"/>
              </a:ext>
            </a:extLst>
          </p:cNvPr>
          <p:cNvCxnSpPr>
            <a:cxnSpLocks/>
          </p:cNvCxnSpPr>
          <p:nvPr/>
        </p:nvCxnSpPr>
        <p:spPr>
          <a:xfrm>
            <a:off x="3475154" y="2136308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id="{39DE64F9-98AF-27F3-AA82-67E57EB25871}"/>
              </a:ext>
            </a:extLst>
          </p:cNvPr>
          <p:cNvSpPr txBox="1"/>
          <p:nvPr/>
        </p:nvSpPr>
        <p:spPr>
          <a:xfrm>
            <a:off x="3985065" y="1963578"/>
            <a:ext cx="1174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Dewatering</a:t>
            </a:r>
            <a:endParaRPr lang="en-AU" sz="2000" b="1"/>
          </a:p>
        </p:txBody>
      </p:sp>
      <p:cxnSp>
        <p:nvCxnSpPr>
          <p:cNvPr id="14" name="Straight Arrow Connector 27">
            <a:extLst>
              <a:ext uri="{FF2B5EF4-FFF2-40B4-BE49-F238E27FC236}">
                <a16:creationId xmlns:a16="http://schemas.microsoft.com/office/drawing/2014/main" id="{0FA8C6A3-8E49-42ED-5719-89F4261D5B2D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5202672" y="2132855"/>
            <a:ext cx="4005378" cy="1958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ounded Rectangle 29">
            <a:extLst>
              <a:ext uri="{FF2B5EF4-FFF2-40B4-BE49-F238E27FC236}">
                <a16:creationId xmlns:a16="http://schemas.microsoft.com/office/drawing/2014/main" id="{541A0999-88E5-1F1E-5086-29B0091D2521}"/>
              </a:ext>
            </a:extLst>
          </p:cNvPr>
          <p:cNvSpPr/>
          <p:nvPr/>
        </p:nvSpPr>
        <p:spPr>
          <a:xfrm>
            <a:off x="9189144" y="1870776"/>
            <a:ext cx="1228533" cy="571742"/>
          </a:xfrm>
          <a:prstGeom prst="round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CB71C65E-E3C5-1CEB-103E-3218F01C3DD3}"/>
              </a:ext>
            </a:extLst>
          </p:cNvPr>
          <p:cNvSpPr txBox="1"/>
          <p:nvPr/>
        </p:nvSpPr>
        <p:spPr>
          <a:xfrm>
            <a:off x="9208050" y="1860055"/>
            <a:ext cx="122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Land application</a:t>
            </a: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14AED62C-AA25-90D3-92AC-AE21AC4DE312}"/>
              </a:ext>
            </a:extLst>
          </p:cNvPr>
          <p:cNvSpPr txBox="1"/>
          <p:nvPr/>
        </p:nvSpPr>
        <p:spPr>
          <a:xfrm>
            <a:off x="6799214" y="1832372"/>
            <a:ext cx="4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T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985D44F2-0D71-739F-CF78-6D8F82C9DF1E}"/>
              </a:ext>
            </a:extLst>
          </p:cNvPr>
          <p:cNvSpPr txBox="1"/>
          <p:nvPr/>
        </p:nvSpPr>
        <p:spPr>
          <a:xfrm>
            <a:off x="6472451" y="1339546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36">
            <a:extLst>
              <a:ext uri="{FF2B5EF4-FFF2-40B4-BE49-F238E27FC236}">
                <a16:creationId xmlns:a16="http://schemas.microsoft.com/office/drawing/2014/main" id="{BF83FA5E-8505-7685-01FE-BCE9DE157E29}"/>
              </a:ext>
            </a:extLst>
          </p:cNvPr>
          <p:cNvSpPr txBox="1"/>
          <p:nvPr/>
        </p:nvSpPr>
        <p:spPr>
          <a:xfrm>
            <a:off x="9076616" y="1322470"/>
            <a:ext cx="156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GHG/Heavy metal</a:t>
            </a:r>
          </a:p>
        </p:txBody>
      </p:sp>
      <p:cxnSp>
        <p:nvCxnSpPr>
          <p:cNvPr id="23" name="Straight Arrow Connector 73">
            <a:extLst>
              <a:ext uri="{FF2B5EF4-FFF2-40B4-BE49-F238E27FC236}">
                <a16:creationId xmlns:a16="http://schemas.microsoft.com/office/drawing/2014/main" id="{5BD34BAF-6610-6242-6158-5EAEA0513855}"/>
              </a:ext>
            </a:extLst>
          </p:cNvPr>
          <p:cNvCxnSpPr>
            <a:cxnSpLocks/>
          </p:cNvCxnSpPr>
          <p:nvPr/>
        </p:nvCxnSpPr>
        <p:spPr>
          <a:xfrm>
            <a:off x="1841823" y="3936213"/>
            <a:ext cx="41538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74">
            <a:extLst>
              <a:ext uri="{FF2B5EF4-FFF2-40B4-BE49-F238E27FC236}">
                <a16:creationId xmlns:a16="http://schemas.microsoft.com/office/drawing/2014/main" id="{5201FC5E-3FE9-EEA8-6A83-949F34A1DE68}"/>
              </a:ext>
            </a:extLst>
          </p:cNvPr>
          <p:cNvSpPr/>
          <p:nvPr/>
        </p:nvSpPr>
        <p:spPr>
          <a:xfrm>
            <a:off x="2258259" y="3639242"/>
            <a:ext cx="1228533" cy="5717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133C4EF7-6667-A6D7-99D0-E0BF2F411074}"/>
              </a:ext>
            </a:extLst>
          </p:cNvPr>
          <p:cNvSpPr txBox="1"/>
          <p:nvPr/>
        </p:nvSpPr>
        <p:spPr>
          <a:xfrm>
            <a:off x="2320709" y="3640973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Anaerobic digestion</a:t>
            </a:r>
          </a:p>
        </p:txBody>
      </p:sp>
      <p:sp>
        <p:nvSpPr>
          <p:cNvPr id="26" name="Rounded Rectangle 80">
            <a:extLst>
              <a:ext uri="{FF2B5EF4-FFF2-40B4-BE49-F238E27FC236}">
                <a16:creationId xmlns:a16="http://schemas.microsoft.com/office/drawing/2014/main" id="{14AF35CC-B955-CEDF-336E-C0F5B50442BE}"/>
              </a:ext>
            </a:extLst>
          </p:cNvPr>
          <p:cNvSpPr/>
          <p:nvPr/>
        </p:nvSpPr>
        <p:spPr>
          <a:xfrm>
            <a:off x="3974104" y="3637587"/>
            <a:ext cx="1228533" cy="5717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81">
            <a:extLst>
              <a:ext uri="{FF2B5EF4-FFF2-40B4-BE49-F238E27FC236}">
                <a16:creationId xmlns:a16="http://schemas.microsoft.com/office/drawing/2014/main" id="{7A315B08-281B-DBE5-8675-26E074A6867E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 flipV="1">
            <a:off x="3486792" y="3923458"/>
            <a:ext cx="487312" cy="165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82">
            <a:extLst>
              <a:ext uri="{FF2B5EF4-FFF2-40B4-BE49-F238E27FC236}">
                <a16:creationId xmlns:a16="http://schemas.microsoft.com/office/drawing/2014/main" id="{6DC8BE37-96C0-88F0-1619-F5C6B86D22B1}"/>
              </a:ext>
            </a:extLst>
          </p:cNvPr>
          <p:cNvSpPr txBox="1"/>
          <p:nvPr/>
        </p:nvSpPr>
        <p:spPr>
          <a:xfrm>
            <a:off x="3992980" y="3731127"/>
            <a:ext cx="115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Dewatering</a:t>
            </a:r>
            <a:endParaRPr lang="en-AU" sz="2000" b="1"/>
          </a:p>
        </p:txBody>
      </p:sp>
      <p:sp>
        <p:nvSpPr>
          <p:cNvPr id="29" name="Rounded Rectangle 87">
            <a:extLst>
              <a:ext uri="{FF2B5EF4-FFF2-40B4-BE49-F238E27FC236}">
                <a16:creationId xmlns:a16="http://schemas.microsoft.com/office/drawing/2014/main" id="{A14A2EB6-7302-E49D-AED9-BAD1A8597160}"/>
              </a:ext>
            </a:extLst>
          </p:cNvPr>
          <p:cNvSpPr/>
          <p:nvPr/>
        </p:nvSpPr>
        <p:spPr>
          <a:xfrm>
            <a:off x="5705063" y="3628283"/>
            <a:ext cx="1228533" cy="57174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extBox 88">
            <a:extLst>
              <a:ext uri="{FF2B5EF4-FFF2-40B4-BE49-F238E27FC236}">
                <a16:creationId xmlns:a16="http://schemas.microsoft.com/office/drawing/2014/main" id="{7641489F-F85F-35B8-0021-FE2A1A3F1E42}"/>
              </a:ext>
            </a:extLst>
          </p:cNvPr>
          <p:cNvSpPr txBox="1"/>
          <p:nvPr/>
        </p:nvSpPr>
        <p:spPr>
          <a:xfrm>
            <a:off x="5711256" y="3731127"/>
            <a:ext cx="1222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Incineration</a:t>
            </a:r>
            <a:endParaRPr lang="en-AU" sz="2000" b="1"/>
          </a:p>
        </p:txBody>
      </p:sp>
      <p:cxnSp>
        <p:nvCxnSpPr>
          <p:cNvPr id="31" name="Straight Arrow Connector 89">
            <a:extLst>
              <a:ext uri="{FF2B5EF4-FFF2-40B4-BE49-F238E27FC236}">
                <a16:creationId xmlns:a16="http://schemas.microsoft.com/office/drawing/2014/main" id="{24B949E5-940A-CEC7-A1F7-6CCDDBB81D71}"/>
              </a:ext>
            </a:extLst>
          </p:cNvPr>
          <p:cNvCxnSpPr>
            <a:cxnSpLocks/>
          </p:cNvCxnSpPr>
          <p:nvPr/>
        </p:nvCxnSpPr>
        <p:spPr>
          <a:xfrm>
            <a:off x="5205389" y="3915406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ounded Rectangle 92">
            <a:extLst>
              <a:ext uri="{FF2B5EF4-FFF2-40B4-BE49-F238E27FC236}">
                <a16:creationId xmlns:a16="http://schemas.microsoft.com/office/drawing/2014/main" id="{D734D827-678A-1714-10C4-D07E2DFC0D60}"/>
              </a:ext>
            </a:extLst>
          </p:cNvPr>
          <p:cNvSpPr/>
          <p:nvPr/>
        </p:nvSpPr>
        <p:spPr>
          <a:xfrm>
            <a:off x="9169419" y="3621308"/>
            <a:ext cx="1228533" cy="571742"/>
          </a:xfrm>
          <a:prstGeom prst="round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93">
            <a:extLst>
              <a:ext uri="{FF2B5EF4-FFF2-40B4-BE49-F238E27FC236}">
                <a16:creationId xmlns:a16="http://schemas.microsoft.com/office/drawing/2014/main" id="{7499CFF4-8138-808A-3606-E3A9B7E0745E}"/>
              </a:ext>
            </a:extLst>
          </p:cNvPr>
          <p:cNvSpPr txBox="1"/>
          <p:nvPr/>
        </p:nvSpPr>
        <p:spPr>
          <a:xfrm>
            <a:off x="9242855" y="3731127"/>
            <a:ext cx="115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Landfill</a:t>
            </a:r>
          </a:p>
        </p:txBody>
      </p:sp>
      <p:cxnSp>
        <p:nvCxnSpPr>
          <p:cNvPr id="35" name="Straight Arrow Connector 97">
            <a:extLst>
              <a:ext uri="{FF2B5EF4-FFF2-40B4-BE49-F238E27FC236}">
                <a16:creationId xmlns:a16="http://schemas.microsoft.com/office/drawing/2014/main" id="{76B6CC09-383F-00F7-6233-E52C4BC94D1B}"/>
              </a:ext>
            </a:extLst>
          </p:cNvPr>
          <p:cNvCxnSpPr>
            <a:cxnSpLocks/>
            <a:stCxn id="30" idx="3"/>
            <a:endCxn id="32" idx="1"/>
          </p:cNvCxnSpPr>
          <p:nvPr/>
        </p:nvCxnSpPr>
        <p:spPr>
          <a:xfrm>
            <a:off x="6933596" y="3900404"/>
            <a:ext cx="2235823" cy="677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99">
            <a:extLst>
              <a:ext uri="{FF2B5EF4-FFF2-40B4-BE49-F238E27FC236}">
                <a16:creationId xmlns:a16="http://schemas.microsoft.com/office/drawing/2014/main" id="{FEA6CC60-A213-1093-50BB-832AC333DE70}"/>
              </a:ext>
            </a:extLst>
          </p:cNvPr>
          <p:cNvSpPr txBox="1"/>
          <p:nvPr/>
        </p:nvSpPr>
        <p:spPr>
          <a:xfrm>
            <a:off x="7656683" y="3579195"/>
            <a:ext cx="4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T</a:t>
            </a:r>
          </a:p>
        </p:txBody>
      </p:sp>
      <p:sp>
        <p:nvSpPr>
          <p:cNvPr id="40" name="Rounded Rectangle 107">
            <a:extLst>
              <a:ext uri="{FF2B5EF4-FFF2-40B4-BE49-F238E27FC236}">
                <a16:creationId xmlns:a16="http://schemas.microsoft.com/office/drawing/2014/main" id="{CF08126F-189B-1FD9-BF21-237344380768}"/>
              </a:ext>
            </a:extLst>
          </p:cNvPr>
          <p:cNvSpPr/>
          <p:nvPr/>
        </p:nvSpPr>
        <p:spPr>
          <a:xfrm>
            <a:off x="2255566" y="5315185"/>
            <a:ext cx="1228533" cy="5717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4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TextBox 108">
            <a:extLst>
              <a:ext uri="{FF2B5EF4-FFF2-40B4-BE49-F238E27FC236}">
                <a16:creationId xmlns:a16="http://schemas.microsoft.com/office/drawing/2014/main" id="{E4153DE2-9FE6-3844-9D0A-D04C9A373353}"/>
              </a:ext>
            </a:extLst>
          </p:cNvPr>
          <p:cNvSpPr txBox="1"/>
          <p:nvPr/>
        </p:nvSpPr>
        <p:spPr>
          <a:xfrm>
            <a:off x="2322793" y="5321895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Anaerobic digestion</a:t>
            </a:r>
          </a:p>
        </p:txBody>
      </p:sp>
      <p:sp>
        <p:nvSpPr>
          <p:cNvPr id="42" name="Rounded Rectangle 113">
            <a:extLst>
              <a:ext uri="{FF2B5EF4-FFF2-40B4-BE49-F238E27FC236}">
                <a16:creationId xmlns:a16="http://schemas.microsoft.com/office/drawing/2014/main" id="{08B4536C-EEFE-E1E2-3EC7-EE06BED7ECAB}"/>
              </a:ext>
            </a:extLst>
          </p:cNvPr>
          <p:cNvSpPr/>
          <p:nvPr/>
        </p:nvSpPr>
        <p:spPr>
          <a:xfrm>
            <a:off x="3968726" y="5332099"/>
            <a:ext cx="1228533" cy="57174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3" name="Straight Arrow Connector 114">
            <a:extLst>
              <a:ext uri="{FF2B5EF4-FFF2-40B4-BE49-F238E27FC236}">
                <a16:creationId xmlns:a16="http://schemas.microsoft.com/office/drawing/2014/main" id="{DDFF5352-40B1-67F2-960F-3A706CA9F8B1}"/>
              </a:ext>
            </a:extLst>
          </p:cNvPr>
          <p:cNvCxnSpPr>
            <a:cxnSpLocks/>
          </p:cNvCxnSpPr>
          <p:nvPr/>
        </p:nvCxnSpPr>
        <p:spPr>
          <a:xfrm>
            <a:off x="3473027" y="5630769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115">
            <a:extLst>
              <a:ext uri="{FF2B5EF4-FFF2-40B4-BE49-F238E27FC236}">
                <a16:creationId xmlns:a16="http://schemas.microsoft.com/office/drawing/2014/main" id="{AB73A7B4-EA10-5018-C42F-B87FDE83D7EB}"/>
              </a:ext>
            </a:extLst>
          </p:cNvPr>
          <p:cNvSpPr txBox="1"/>
          <p:nvPr/>
        </p:nvSpPr>
        <p:spPr>
          <a:xfrm>
            <a:off x="3919094" y="5458039"/>
            <a:ext cx="132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Dewatering</a:t>
            </a:r>
            <a:endParaRPr lang="en-AU" sz="2000" b="1"/>
          </a:p>
        </p:txBody>
      </p:sp>
      <p:sp>
        <p:nvSpPr>
          <p:cNvPr id="45" name="Rounded Rectangle 118">
            <a:extLst>
              <a:ext uri="{FF2B5EF4-FFF2-40B4-BE49-F238E27FC236}">
                <a16:creationId xmlns:a16="http://schemas.microsoft.com/office/drawing/2014/main" id="{15AEFD56-30E3-471F-DCF2-C8605A7A318C}"/>
              </a:ext>
            </a:extLst>
          </p:cNvPr>
          <p:cNvSpPr/>
          <p:nvPr/>
        </p:nvSpPr>
        <p:spPr>
          <a:xfrm>
            <a:off x="5705063" y="5332953"/>
            <a:ext cx="1228533" cy="571742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TextBox 119">
            <a:extLst>
              <a:ext uri="{FF2B5EF4-FFF2-40B4-BE49-F238E27FC236}">
                <a16:creationId xmlns:a16="http://schemas.microsoft.com/office/drawing/2014/main" id="{9E2953CF-0CD0-9C86-B687-3561AE61E9CF}"/>
              </a:ext>
            </a:extLst>
          </p:cNvPr>
          <p:cNvSpPr txBox="1"/>
          <p:nvPr/>
        </p:nvSpPr>
        <p:spPr>
          <a:xfrm>
            <a:off x="5638853" y="5431779"/>
            <a:ext cx="132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Drying</a:t>
            </a:r>
            <a:endParaRPr lang="en-AU" sz="2000" b="1"/>
          </a:p>
        </p:txBody>
      </p:sp>
      <p:cxnSp>
        <p:nvCxnSpPr>
          <p:cNvPr id="47" name="Straight Arrow Connector 120">
            <a:extLst>
              <a:ext uri="{FF2B5EF4-FFF2-40B4-BE49-F238E27FC236}">
                <a16:creationId xmlns:a16="http://schemas.microsoft.com/office/drawing/2014/main" id="{3AF40CD7-9BA4-EAA7-F39F-8D831DA6A18A}"/>
              </a:ext>
            </a:extLst>
          </p:cNvPr>
          <p:cNvCxnSpPr>
            <a:cxnSpLocks/>
          </p:cNvCxnSpPr>
          <p:nvPr/>
        </p:nvCxnSpPr>
        <p:spPr>
          <a:xfrm>
            <a:off x="5197259" y="5617970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123">
            <a:extLst>
              <a:ext uri="{FF2B5EF4-FFF2-40B4-BE49-F238E27FC236}">
                <a16:creationId xmlns:a16="http://schemas.microsoft.com/office/drawing/2014/main" id="{17C32100-4637-965E-A40E-F5B31236F9F6}"/>
              </a:ext>
            </a:extLst>
          </p:cNvPr>
          <p:cNvSpPr/>
          <p:nvPr/>
        </p:nvSpPr>
        <p:spPr>
          <a:xfrm>
            <a:off x="9172976" y="5341445"/>
            <a:ext cx="1228533" cy="571742"/>
          </a:xfrm>
          <a:prstGeom prst="roundRect">
            <a:avLst/>
          </a:prstGeom>
          <a:solidFill>
            <a:schemeClr val="accent2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Rounded Rectangle 129">
            <a:extLst>
              <a:ext uri="{FF2B5EF4-FFF2-40B4-BE49-F238E27FC236}">
                <a16:creationId xmlns:a16="http://schemas.microsoft.com/office/drawing/2014/main" id="{1C38EB78-FD76-8C8D-8A1C-7B65A54A8774}"/>
              </a:ext>
            </a:extLst>
          </p:cNvPr>
          <p:cNvSpPr/>
          <p:nvPr/>
        </p:nvSpPr>
        <p:spPr>
          <a:xfrm>
            <a:off x="7449737" y="5328662"/>
            <a:ext cx="1228533" cy="571742"/>
          </a:xfrm>
          <a:prstGeom prst="roundRect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TextBox 130">
            <a:extLst>
              <a:ext uri="{FF2B5EF4-FFF2-40B4-BE49-F238E27FC236}">
                <a16:creationId xmlns:a16="http://schemas.microsoft.com/office/drawing/2014/main" id="{01D37EED-D1AC-D6C6-2840-C203F6FA49FB}"/>
              </a:ext>
            </a:extLst>
          </p:cNvPr>
          <p:cNvSpPr txBox="1"/>
          <p:nvPr/>
        </p:nvSpPr>
        <p:spPr>
          <a:xfrm>
            <a:off x="7413600" y="5425625"/>
            <a:ext cx="132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Pyrolysis</a:t>
            </a:r>
          </a:p>
        </p:txBody>
      </p:sp>
      <p:cxnSp>
        <p:nvCxnSpPr>
          <p:cNvPr id="51" name="Straight Arrow Connector 133">
            <a:extLst>
              <a:ext uri="{FF2B5EF4-FFF2-40B4-BE49-F238E27FC236}">
                <a16:creationId xmlns:a16="http://schemas.microsoft.com/office/drawing/2014/main" id="{74DC5F27-F974-4C6E-C326-EC60BF465D67}"/>
              </a:ext>
            </a:extLst>
          </p:cNvPr>
          <p:cNvCxnSpPr>
            <a:cxnSpLocks/>
          </p:cNvCxnSpPr>
          <p:nvPr/>
        </p:nvCxnSpPr>
        <p:spPr>
          <a:xfrm>
            <a:off x="6933596" y="5617970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138">
            <a:extLst>
              <a:ext uri="{FF2B5EF4-FFF2-40B4-BE49-F238E27FC236}">
                <a16:creationId xmlns:a16="http://schemas.microsoft.com/office/drawing/2014/main" id="{EB58B7AC-26ED-1269-FE41-14E29301A132}"/>
              </a:ext>
            </a:extLst>
          </p:cNvPr>
          <p:cNvCxnSpPr>
            <a:cxnSpLocks/>
          </p:cNvCxnSpPr>
          <p:nvPr/>
        </p:nvCxnSpPr>
        <p:spPr>
          <a:xfrm>
            <a:off x="8678270" y="5607691"/>
            <a:ext cx="505866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149">
            <a:extLst>
              <a:ext uri="{FF2B5EF4-FFF2-40B4-BE49-F238E27FC236}">
                <a16:creationId xmlns:a16="http://schemas.microsoft.com/office/drawing/2014/main" id="{A98B25B1-06FD-8991-650B-5C96CD0D40C8}"/>
              </a:ext>
            </a:extLst>
          </p:cNvPr>
          <p:cNvSpPr txBox="1"/>
          <p:nvPr/>
        </p:nvSpPr>
        <p:spPr>
          <a:xfrm>
            <a:off x="9196673" y="5328411"/>
            <a:ext cx="122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Land application</a:t>
            </a:r>
          </a:p>
        </p:txBody>
      </p:sp>
      <p:sp>
        <p:nvSpPr>
          <p:cNvPr id="63" name="TextBox 196">
            <a:extLst>
              <a:ext uri="{FF2B5EF4-FFF2-40B4-BE49-F238E27FC236}">
                <a16:creationId xmlns:a16="http://schemas.microsoft.com/office/drawing/2014/main" id="{4F4EAC31-ADFE-2BEE-281D-C7CF29E69959}"/>
              </a:ext>
            </a:extLst>
          </p:cNvPr>
          <p:cNvSpPr txBox="1"/>
          <p:nvPr/>
        </p:nvSpPr>
        <p:spPr>
          <a:xfrm>
            <a:off x="4036597" y="1302155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1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C5293212-B448-3B9E-9F1D-FFA6CF80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789" y="3339829"/>
            <a:ext cx="1075184" cy="806388"/>
          </a:xfrm>
          <a:prstGeom prst="rect">
            <a:avLst/>
          </a:prstGeom>
        </p:spPr>
      </p:pic>
      <p:sp>
        <p:nvSpPr>
          <p:cNvPr id="85" name="TextBox 232">
            <a:extLst>
              <a:ext uri="{FF2B5EF4-FFF2-40B4-BE49-F238E27FC236}">
                <a16:creationId xmlns:a16="http://schemas.microsoft.com/office/drawing/2014/main" id="{A16DADD6-C30A-E26C-0056-E1FF3370FF33}"/>
              </a:ext>
            </a:extLst>
          </p:cNvPr>
          <p:cNvSpPr txBox="1"/>
          <p:nvPr/>
        </p:nvSpPr>
        <p:spPr>
          <a:xfrm>
            <a:off x="10183906" y="3717916"/>
            <a:ext cx="11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S2</a:t>
            </a:r>
            <a:endParaRPr lang="en-AU" sz="3600" b="1"/>
          </a:p>
        </p:txBody>
      </p:sp>
      <p:sp>
        <p:nvSpPr>
          <p:cNvPr id="86" name="TextBox 233">
            <a:extLst>
              <a:ext uri="{FF2B5EF4-FFF2-40B4-BE49-F238E27FC236}">
                <a16:creationId xmlns:a16="http://schemas.microsoft.com/office/drawing/2014/main" id="{DA9D578E-ECD7-1AD8-568F-F6CEFDC7A1E0}"/>
              </a:ext>
            </a:extLst>
          </p:cNvPr>
          <p:cNvSpPr txBox="1"/>
          <p:nvPr/>
        </p:nvSpPr>
        <p:spPr>
          <a:xfrm>
            <a:off x="10146929" y="5301055"/>
            <a:ext cx="11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S3</a:t>
            </a:r>
            <a:endParaRPr lang="en-AU" sz="3600" b="1"/>
          </a:p>
        </p:txBody>
      </p: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D74EC160-B480-1C0B-1813-CF8706FAA817}"/>
              </a:ext>
            </a:extLst>
          </p:cNvPr>
          <p:cNvCxnSpPr>
            <a:cxnSpLocks/>
          </p:cNvCxnSpPr>
          <p:nvPr/>
        </p:nvCxnSpPr>
        <p:spPr>
          <a:xfrm flipV="1">
            <a:off x="2740715" y="1554376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D0DCF6A4-EE68-CBA7-5863-3FDC9F112EF4}"/>
              </a:ext>
            </a:extLst>
          </p:cNvPr>
          <p:cNvCxnSpPr>
            <a:cxnSpLocks/>
          </p:cNvCxnSpPr>
          <p:nvPr/>
        </p:nvCxnSpPr>
        <p:spPr>
          <a:xfrm>
            <a:off x="2888882" y="2415905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id="{AF926F03-885F-03D2-476D-2A78E599F2BD}"/>
              </a:ext>
            </a:extLst>
          </p:cNvPr>
          <p:cNvCxnSpPr>
            <a:cxnSpLocks/>
          </p:cNvCxnSpPr>
          <p:nvPr/>
        </p:nvCxnSpPr>
        <p:spPr>
          <a:xfrm flipV="1">
            <a:off x="3020115" y="1554376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1" name="TextBox 11">
            <a:extLst>
              <a:ext uri="{FF2B5EF4-FFF2-40B4-BE49-F238E27FC236}">
                <a16:creationId xmlns:a16="http://schemas.microsoft.com/office/drawing/2014/main" id="{F134CC0A-F132-96DF-ADCC-D76A03D6C7C9}"/>
              </a:ext>
            </a:extLst>
          </p:cNvPr>
          <p:cNvSpPr txBox="1"/>
          <p:nvPr/>
        </p:nvSpPr>
        <p:spPr>
          <a:xfrm>
            <a:off x="2860887" y="1294786"/>
            <a:ext cx="5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FCDA31D1-C8BE-FF13-0D53-78ECF08CBBAC}"/>
              </a:ext>
            </a:extLst>
          </p:cNvPr>
          <p:cNvCxnSpPr>
            <a:cxnSpLocks/>
          </p:cNvCxnSpPr>
          <p:nvPr/>
        </p:nvCxnSpPr>
        <p:spPr>
          <a:xfrm flipV="1">
            <a:off x="4603344" y="1563080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89C9877B-A8E3-7FA4-BBDD-1C2BED23D3BA}"/>
              </a:ext>
            </a:extLst>
          </p:cNvPr>
          <p:cNvCxnSpPr>
            <a:cxnSpLocks/>
          </p:cNvCxnSpPr>
          <p:nvPr/>
        </p:nvCxnSpPr>
        <p:spPr>
          <a:xfrm flipV="1">
            <a:off x="7020473" y="1610349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11C809C0-A0ED-76C6-7414-DDC50A5A20ED}"/>
              </a:ext>
            </a:extLst>
          </p:cNvPr>
          <p:cNvCxnSpPr>
            <a:cxnSpLocks/>
          </p:cNvCxnSpPr>
          <p:nvPr/>
        </p:nvCxnSpPr>
        <p:spPr>
          <a:xfrm flipV="1">
            <a:off x="9788126" y="1589183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7B14BFF7-E150-C685-E7B2-BB7A9FD067AD}"/>
              </a:ext>
            </a:extLst>
          </p:cNvPr>
          <p:cNvCxnSpPr>
            <a:cxnSpLocks/>
          </p:cNvCxnSpPr>
          <p:nvPr/>
        </p:nvCxnSpPr>
        <p:spPr>
          <a:xfrm>
            <a:off x="9803410" y="2444830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5DA54546-D3BA-2D2C-C9A1-AA1BAEF7CE01}"/>
              </a:ext>
            </a:extLst>
          </p:cNvPr>
          <p:cNvCxnSpPr>
            <a:cxnSpLocks/>
          </p:cNvCxnSpPr>
          <p:nvPr/>
        </p:nvCxnSpPr>
        <p:spPr>
          <a:xfrm flipV="1">
            <a:off x="7026356" y="2203590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7" name="TextBox 34">
            <a:extLst>
              <a:ext uri="{FF2B5EF4-FFF2-40B4-BE49-F238E27FC236}">
                <a16:creationId xmlns:a16="http://schemas.microsoft.com/office/drawing/2014/main" id="{8D4B2134-5621-65E9-CEE2-06FA7E6E4D88}"/>
              </a:ext>
            </a:extLst>
          </p:cNvPr>
          <p:cNvSpPr txBox="1"/>
          <p:nvPr/>
        </p:nvSpPr>
        <p:spPr>
          <a:xfrm>
            <a:off x="6478334" y="2383584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TextBox 11">
            <a:extLst>
              <a:ext uri="{FF2B5EF4-FFF2-40B4-BE49-F238E27FC236}">
                <a16:creationId xmlns:a16="http://schemas.microsoft.com/office/drawing/2014/main" id="{94A73493-2354-93EF-61F6-2DB6C7736DDA}"/>
              </a:ext>
            </a:extLst>
          </p:cNvPr>
          <p:cNvSpPr txBox="1"/>
          <p:nvPr/>
        </p:nvSpPr>
        <p:spPr>
          <a:xfrm>
            <a:off x="1954602" y="3095267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TextBox 19">
            <a:extLst>
              <a:ext uri="{FF2B5EF4-FFF2-40B4-BE49-F238E27FC236}">
                <a16:creationId xmlns:a16="http://schemas.microsoft.com/office/drawing/2014/main" id="{CFFF9B4B-0FBE-0B4D-B220-1BA84D08266B}"/>
              </a:ext>
            </a:extLst>
          </p:cNvPr>
          <p:cNvSpPr txBox="1"/>
          <p:nvPr/>
        </p:nvSpPr>
        <p:spPr>
          <a:xfrm>
            <a:off x="2043459" y="4402221"/>
            <a:ext cx="168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Electricity recovery</a:t>
            </a:r>
          </a:p>
        </p:txBody>
      </p:sp>
      <p:sp>
        <p:nvSpPr>
          <p:cNvPr id="117" name="TextBox 196">
            <a:extLst>
              <a:ext uri="{FF2B5EF4-FFF2-40B4-BE49-F238E27FC236}">
                <a16:creationId xmlns:a16="http://schemas.microsoft.com/office/drawing/2014/main" id="{7069F114-2DDA-111F-9CB5-C7222578942B}"/>
              </a:ext>
            </a:extLst>
          </p:cNvPr>
          <p:cNvSpPr txBox="1"/>
          <p:nvPr/>
        </p:nvSpPr>
        <p:spPr>
          <a:xfrm>
            <a:off x="4048994" y="3109244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7B730B20-1290-ECF7-B3A3-EE14D69A4871}"/>
              </a:ext>
            </a:extLst>
          </p:cNvPr>
          <p:cNvCxnSpPr>
            <a:cxnSpLocks/>
          </p:cNvCxnSpPr>
          <p:nvPr/>
        </p:nvCxnSpPr>
        <p:spPr>
          <a:xfrm flipV="1">
            <a:off x="2753112" y="3361465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4384AB52-C8D4-018A-96E5-471B41674DD2}"/>
              </a:ext>
            </a:extLst>
          </p:cNvPr>
          <p:cNvCxnSpPr>
            <a:cxnSpLocks/>
          </p:cNvCxnSpPr>
          <p:nvPr/>
        </p:nvCxnSpPr>
        <p:spPr>
          <a:xfrm>
            <a:off x="2901279" y="4222994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0" name="直接箭头连接符 119">
            <a:extLst>
              <a:ext uri="{FF2B5EF4-FFF2-40B4-BE49-F238E27FC236}">
                <a16:creationId xmlns:a16="http://schemas.microsoft.com/office/drawing/2014/main" id="{15DD43FF-8056-46FC-603E-04839F1A02FB}"/>
              </a:ext>
            </a:extLst>
          </p:cNvPr>
          <p:cNvCxnSpPr>
            <a:cxnSpLocks/>
          </p:cNvCxnSpPr>
          <p:nvPr/>
        </p:nvCxnSpPr>
        <p:spPr>
          <a:xfrm flipV="1">
            <a:off x="3032512" y="3361465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1" name="TextBox 11">
            <a:extLst>
              <a:ext uri="{FF2B5EF4-FFF2-40B4-BE49-F238E27FC236}">
                <a16:creationId xmlns:a16="http://schemas.microsoft.com/office/drawing/2014/main" id="{6C452AB8-6B04-D54C-EF91-8A8D308F6669}"/>
              </a:ext>
            </a:extLst>
          </p:cNvPr>
          <p:cNvSpPr txBox="1"/>
          <p:nvPr/>
        </p:nvSpPr>
        <p:spPr>
          <a:xfrm>
            <a:off x="2873284" y="3101875"/>
            <a:ext cx="5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2" name="直接箭头连接符 121">
            <a:extLst>
              <a:ext uri="{FF2B5EF4-FFF2-40B4-BE49-F238E27FC236}">
                <a16:creationId xmlns:a16="http://schemas.microsoft.com/office/drawing/2014/main" id="{7FB36C79-933B-63BF-10BA-330E49893D45}"/>
              </a:ext>
            </a:extLst>
          </p:cNvPr>
          <p:cNvCxnSpPr>
            <a:cxnSpLocks/>
          </p:cNvCxnSpPr>
          <p:nvPr/>
        </p:nvCxnSpPr>
        <p:spPr>
          <a:xfrm flipV="1">
            <a:off x="4615741" y="3370169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6" name="TextBox 34">
            <a:extLst>
              <a:ext uri="{FF2B5EF4-FFF2-40B4-BE49-F238E27FC236}">
                <a16:creationId xmlns:a16="http://schemas.microsoft.com/office/drawing/2014/main" id="{9E863ED5-90DF-3BF9-B5E4-5BFB25EDE31B}"/>
              </a:ext>
            </a:extLst>
          </p:cNvPr>
          <p:cNvSpPr txBox="1"/>
          <p:nvPr/>
        </p:nvSpPr>
        <p:spPr>
          <a:xfrm>
            <a:off x="5755462" y="3083751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7" name="直接箭头连接符 126">
            <a:extLst>
              <a:ext uri="{FF2B5EF4-FFF2-40B4-BE49-F238E27FC236}">
                <a16:creationId xmlns:a16="http://schemas.microsoft.com/office/drawing/2014/main" id="{F0F417AF-8CF3-0145-7130-F11FCD1BDD0D}"/>
              </a:ext>
            </a:extLst>
          </p:cNvPr>
          <p:cNvCxnSpPr>
            <a:cxnSpLocks/>
          </p:cNvCxnSpPr>
          <p:nvPr/>
        </p:nvCxnSpPr>
        <p:spPr>
          <a:xfrm flipV="1">
            <a:off x="6303484" y="3354554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8" name="直接箭头连接符 127">
            <a:extLst>
              <a:ext uri="{FF2B5EF4-FFF2-40B4-BE49-F238E27FC236}">
                <a16:creationId xmlns:a16="http://schemas.microsoft.com/office/drawing/2014/main" id="{12F7C61D-CF64-A935-FDF2-5C33AE279B0B}"/>
              </a:ext>
            </a:extLst>
          </p:cNvPr>
          <p:cNvCxnSpPr>
            <a:cxnSpLocks/>
          </p:cNvCxnSpPr>
          <p:nvPr/>
        </p:nvCxnSpPr>
        <p:spPr>
          <a:xfrm flipV="1">
            <a:off x="6309367" y="4205485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9" name="TextBox 34">
            <a:extLst>
              <a:ext uri="{FF2B5EF4-FFF2-40B4-BE49-F238E27FC236}">
                <a16:creationId xmlns:a16="http://schemas.microsoft.com/office/drawing/2014/main" id="{7CF1FDFB-08DA-BA7E-0073-0E48098FBE7B}"/>
              </a:ext>
            </a:extLst>
          </p:cNvPr>
          <p:cNvSpPr txBox="1"/>
          <p:nvPr/>
        </p:nvSpPr>
        <p:spPr>
          <a:xfrm>
            <a:off x="5591258" y="4403881"/>
            <a:ext cx="143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Fuel, 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TextBox 34">
            <a:extLst>
              <a:ext uri="{FF2B5EF4-FFF2-40B4-BE49-F238E27FC236}">
                <a16:creationId xmlns:a16="http://schemas.microsoft.com/office/drawing/2014/main" id="{1295073F-2542-74C8-015B-A6CD85246222}"/>
              </a:ext>
            </a:extLst>
          </p:cNvPr>
          <p:cNvSpPr txBox="1"/>
          <p:nvPr/>
        </p:nvSpPr>
        <p:spPr>
          <a:xfrm>
            <a:off x="7330972" y="3090662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1" name="直接箭头连接符 130">
            <a:extLst>
              <a:ext uri="{FF2B5EF4-FFF2-40B4-BE49-F238E27FC236}">
                <a16:creationId xmlns:a16="http://schemas.microsoft.com/office/drawing/2014/main" id="{AED0C2AE-3018-2BDA-596A-1AA92E457CA8}"/>
              </a:ext>
            </a:extLst>
          </p:cNvPr>
          <p:cNvCxnSpPr>
            <a:cxnSpLocks/>
          </p:cNvCxnSpPr>
          <p:nvPr/>
        </p:nvCxnSpPr>
        <p:spPr>
          <a:xfrm flipV="1">
            <a:off x="7878994" y="3361465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id="{5BB72E0F-4E9C-A1DC-EDA1-C8AB0D7B52DE}"/>
              </a:ext>
            </a:extLst>
          </p:cNvPr>
          <p:cNvCxnSpPr>
            <a:cxnSpLocks/>
          </p:cNvCxnSpPr>
          <p:nvPr/>
        </p:nvCxnSpPr>
        <p:spPr>
          <a:xfrm flipV="1">
            <a:off x="7884877" y="3954706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3" name="TextBox 34">
            <a:extLst>
              <a:ext uri="{FF2B5EF4-FFF2-40B4-BE49-F238E27FC236}">
                <a16:creationId xmlns:a16="http://schemas.microsoft.com/office/drawing/2014/main" id="{5B44E06B-517D-408C-78BA-ACA466281AED}"/>
              </a:ext>
            </a:extLst>
          </p:cNvPr>
          <p:cNvSpPr txBox="1"/>
          <p:nvPr/>
        </p:nvSpPr>
        <p:spPr>
          <a:xfrm>
            <a:off x="7336855" y="4134700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TextBox 34">
            <a:extLst>
              <a:ext uri="{FF2B5EF4-FFF2-40B4-BE49-F238E27FC236}">
                <a16:creationId xmlns:a16="http://schemas.microsoft.com/office/drawing/2014/main" id="{78153B41-C6AE-D98E-D700-2933E5CF27FD}"/>
              </a:ext>
            </a:extLst>
          </p:cNvPr>
          <p:cNvSpPr txBox="1"/>
          <p:nvPr/>
        </p:nvSpPr>
        <p:spPr>
          <a:xfrm>
            <a:off x="9244049" y="3090548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EF34ED4D-0A82-8742-F289-DD98E76CA294}"/>
              </a:ext>
            </a:extLst>
          </p:cNvPr>
          <p:cNvCxnSpPr>
            <a:cxnSpLocks/>
          </p:cNvCxnSpPr>
          <p:nvPr/>
        </p:nvCxnSpPr>
        <p:spPr>
          <a:xfrm flipV="1">
            <a:off x="9792071" y="3361351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6" name="Straight Arrow Connector 73">
            <a:extLst>
              <a:ext uri="{FF2B5EF4-FFF2-40B4-BE49-F238E27FC236}">
                <a16:creationId xmlns:a16="http://schemas.microsoft.com/office/drawing/2014/main" id="{BE576C5E-BE1E-3CFB-9663-10423C41BF5D}"/>
              </a:ext>
            </a:extLst>
          </p:cNvPr>
          <p:cNvCxnSpPr>
            <a:cxnSpLocks/>
          </p:cNvCxnSpPr>
          <p:nvPr/>
        </p:nvCxnSpPr>
        <p:spPr>
          <a:xfrm>
            <a:off x="1833722" y="5607691"/>
            <a:ext cx="41538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7" name="TextBox 11">
            <a:extLst>
              <a:ext uri="{FF2B5EF4-FFF2-40B4-BE49-F238E27FC236}">
                <a16:creationId xmlns:a16="http://schemas.microsoft.com/office/drawing/2014/main" id="{2F0D12DC-2F0C-C04D-9E2A-829189747B76}"/>
              </a:ext>
            </a:extLst>
          </p:cNvPr>
          <p:cNvSpPr txBox="1"/>
          <p:nvPr/>
        </p:nvSpPr>
        <p:spPr>
          <a:xfrm>
            <a:off x="1921050" y="4763961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TextBox 19">
            <a:extLst>
              <a:ext uri="{FF2B5EF4-FFF2-40B4-BE49-F238E27FC236}">
                <a16:creationId xmlns:a16="http://schemas.microsoft.com/office/drawing/2014/main" id="{D552B283-D622-60A1-69ED-B6D5F6FD9CCF}"/>
              </a:ext>
            </a:extLst>
          </p:cNvPr>
          <p:cNvSpPr txBox="1"/>
          <p:nvPr/>
        </p:nvSpPr>
        <p:spPr>
          <a:xfrm>
            <a:off x="2009907" y="6070915"/>
            <a:ext cx="168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Electricity recovery</a:t>
            </a:r>
          </a:p>
        </p:txBody>
      </p:sp>
      <p:cxnSp>
        <p:nvCxnSpPr>
          <p:cNvPr id="139" name="直接箭头连接符 138">
            <a:extLst>
              <a:ext uri="{FF2B5EF4-FFF2-40B4-BE49-F238E27FC236}">
                <a16:creationId xmlns:a16="http://schemas.microsoft.com/office/drawing/2014/main" id="{6237289D-38C8-5377-17F7-45F3574C48D3}"/>
              </a:ext>
            </a:extLst>
          </p:cNvPr>
          <p:cNvCxnSpPr>
            <a:cxnSpLocks/>
          </p:cNvCxnSpPr>
          <p:nvPr/>
        </p:nvCxnSpPr>
        <p:spPr>
          <a:xfrm flipV="1">
            <a:off x="2719560" y="5030159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0" name="直接箭头连接符 139">
            <a:extLst>
              <a:ext uri="{FF2B5EF4-FFF2-40B4-BE49-F238E27FC236}">
                <a16:creationId xmlns:a16="http://schemas.microsoft.com/office/drawing/2014/main" id="{8844EC54-3F51-1416-998A-F926D2930632}"/>
              </a:ext>
            </a:extLst>
          </p:cNvPr>
          <p:cNvCxnSpPr>
            <a:cxnSpLocks/>
          </p:cNvCxnSpPr>
          <p:nvPr/>
        </p:nvCxnSpPr>
        <p:spPr>
          <a:xfrm>
            <a:off x="2867727" y="5891688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1" name="直接箭头连接符 140">
            <a:extLst>
              <a:ext uri="{FF2B5EF4-FFF2-40B4-BE49-F238E27FC236}">
                <a16:creationId xmlns:a16="http://schemas.microsoft.com/office/drawing/2014/main" id="{42CC52AD-6C89-0F3D-E1BB-624EC5F82A65}"/>
              </a:ext>
            </a:extLst>
          </p:cNvPr>
          <p:cNvCxnSpPr>
            <a:cxnSpLocks/>
          </p:cNvCxnSpPr>
          <p:nvPr/>
        </p:nvCxnSpPr>
        <p:spPr>
          <a:xfrm flipV="1">
            <a:off x="2998960" y="5030159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2" name="TextBox 11">
            <a:extLst>
              <a:ext uri="{FF2B5EF4-FFF2-40B4-BE49-F238E27FC236}">
                <a16:creationId xmlns:a16="http://schemas.microsoft.com/office/drawing/2014/main" id="{3CC5025E-A961-4957-E0A8-DBE29941390A}"/>
              </a:ext>
            </a:extLst>
          </p:cNvPr>
          <p:cNvSpPr txBox="1"/>
          <p:nvPr/>
        </p:nvSpPr>
        <p:spPr>
          <a:xfrm>
            <a:off x="2839732" y="4770569"/>
            <a:ext cx="566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" name="TextBox 196">
            <a:extLst>
              <a:ext uri="{FF2B5EF4-FFF2-40B4-BE49-F238E27FC236}">
                <a16:creationId xmlns:a16="http://schemas.microsoft.com/office/drawing/2014/main" id="{33F67703-2A13-A4D7-8348-30F45F9CA889}"/>
              </a:ext>
            </a:extLst>
          </p:cNvPr>
          <p:cNvSpPr txBox="1"/>
          <p:nvPr/>
        </p:nvSpPr>
        <p:spPr>
          <a:xfrm>
            <a:off x="4021926" y="4794704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4" name="直接箭头连接符 143">
            <a:extLst>
              <a:ext uri="{FF2B5EF4-FFF2-40B4-BE49-F238E27FC236}">
                <a16:creationId xmlns:a16="http://schemas.microsoft.com/office/drawing/2014/main" id="{759FBE37-4C4A-42A2-D244-8C93C9B9180B}"/>
              </a:ext>
            </a:extLst>
          </p:cNvPr>
          <p:cNvCxnSpPr>
            <a:cxnSpLocks/>
          </p:cNvCxnSpPr>
          <p:nvPr/>
        </p:nvCxnSpPr>
        <p:spPr>
          <a:xfrm flipV="1">
            <a:off x="4588673" y="5055629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5" name="TextBox 99">
            <a:extLst>
              <a:ext uri="{FF2B5EF4-FFF2-40B4-BE49-F238E27FC236}">
                <a16:creationId xmlns:a16="http://schemas.microsoft.com/office/drawing/2014/main" id="{033857F1-BD52-A677-965E-F56CFA9A0813}"/>
              </a:ext>
            </a:extLst>
          </p:cNvPr>
          <p:cNvSpPr txBox="1"/>
          <p:nvPr/>
        </p:nvSpPr>
        <p:spPr>
          <a:xfrm>
            <a:off x="8682639" y="5262137"/>
            <a:ext cx="44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/>
              <a:t>T</a:t>
            </a:r>
          </a:p>
        </p:txBody>
      </p:sp>
      <p:sp>
        <p:nvSpPr>
          <p:cNvPr id="146" name="TextBox 34">
            <a:extLst>
              <a:ext uri="{FF2B5EF4-FFF2-40B4-BE49-F238E27FC236}">
                <a16:creationId xmlns:a16="http://schemas.microsoft.com/office/drawing/2014/main" id="{95EF8DA9-E576-6168-512E-2D60D011948A}"/>
              </a:ext>
            </a:extLst>
          </p:cNvPr>
          <p:cNvSpPr txBox="1"/>
          <p:nvPr/>
        </p:nvSpPr>
        <p:spPr>
          <a:xfrm>
            <a:off x="8186601" y="4782184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Emission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7" name="直接箭头连接符 146">
            <a:extLst>
              <a:ext uri="{FF2B5EF4-FFF2-40B4-BE49-F238E27FC236}">
                <a16:creationId xmlns:a16="http://schemas.microsoft.com/office/drawing/2014/main" id="{A1B28F4E-0EF1-8797-64DB-9C1687C49F67}"/>
              </a:ext>
            </a:extLst>
          </p:cNvPr>
          <p:cNvCxnSpPr>
            <a:cxnSpLocks/>
          </p:cNvCxnSpPr>
          <p:nvPr/>
        </p:nvCxnSpPr>
        <p:spPr>
          <a:xfrm flipV="1">
            <a:off x="8904950" y="5044407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8" name="直接箭头连接符 147">
            <a:extLst>
              <a:ext uri="{FF2B5EF4-FFF2-40B4-BE49-F238E27FC236}">
                <a16:creationId xmlns:a16="http://schemas.microsoft.com/office/drawing/2014/main" id="{D27BBD1A-523E-EC2A-F1F9-69DE69C67500}"/>
              </a:ext>
            </a:extLst>
          </p:cNvPr>
          <p:cNvCxnSpPr>
            <a:cxnSpLocks/>
          </p:cNvCxnSpPr>
          <p:nvPr/>
        </p:nvCxnSpPr>
        <p:spPr>
          <a:xfrm flipV="1">
            <a:off x="8910833" y="5637648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9" name="TextBox 34">
            <a:extLst>
              <a:ext uri="{FF2B5EF4-FFF2-40B4-BE49-F238E27FC236}">
                <a16:creationId xmlns:a16="http://schemas.microsoft.com/office/drawing/2014/main" id="{2C957259-42FB-4174-D472-5EFEFECBDCF8}"/>
              </a:ext>
            </a:extLst>
          </p:cNvPr>
          <p:cNvSpPr txBox="1"/>
          <p:nvPr/>
        </p:nvSpPr>
        <p:spPr>
          <a:xfrm>
            <a:off x="8356928" y="5844830"/>
            <a:ext cx="10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TextBox 36">
            <a:extLst>
              <a:ext uri="{FF2B5EF4-FFF2-40B4-BE49-F238E27FC236}">
                <a16:creationId xmlns:a16="http://schemas.microsoft.com/office/drawing/2014/main" id="{6F3A8D1F-D288-647A-1B94-04A371A6EA82}"/>
              </a:ext>
            </a:extLst>
          </p:cNvPr>
          <p:cNvSpPr txBox="1"/>
          <p:nvPr/>
        </p:nvSpPr>
        <p:spPr>
          <a:xfrm>
            <a:off x="9076616" y="4792462"/>
            <a:ext cx="1564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GHG/Heavy metal</a:t>
            </a:r>
          </a:p>
        </p:txBody>
      </p:sp>
      <p:sp>
        <p:nvSpPr>
          <p:cNvPr id="151" name="TextBox 39">
            <a:extLst>
              <a:ext uri="{FF2B5EF4-FFF2-40B4-BE49-F238E27FC236}">
                <a16:creationId xmlns:a16="http://schemas.microsoft.com/office/drawing/2014/main" id="{E863B40A-50C3-22E0-D012-E5AB3A606D6C}"/>
              </a:ext>
            </a:extLst>
          </p:cNvPr>
          <p:cNvSpPr txBox="1"/>
          <p:nvPr/>
        </p:nvSpPr>
        <p:spPr>
          <a:xfrm>
            <a:off x="8665920" y="6145992"/>
            <a:ext cx="225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Fertiliser substitution; carbon sequestration</a:t>
            </a:r>
          </a:p>
        </p:txBody>
      </p:sp>
      <p:cxnSp>
        <p:nvCxnSpPr>
          <p:cNvPr id="152" name="直接箭头连接符 151">
            <a:extLst>
              <a:ext uri="{FF2B5EF4-FFF2-40B4-BE49-F238E27FC236}">
                <a16:creationId xmlns:a16="http://schemas.microsoft.com/office/drawing/2014/main" id="{7F554879-FDAE-988F-75E1-3B66EF3A0F80}"/>
              </a:ext>
            </a:extLst>
          </p:cNvPr>
          <p:cNvCxnSpPr>
            <a:cxnSpLocks/>
          </p:cNvCxnSpPr>
          <p:nvPr/>
        </p:nvCxnSpPr>
        <p:spPr>
          <a:xfrm flipV="1">
            <a:off x="9788126" y="5059175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3" name="直接箭头连接符 152">
            <a:extLst>
              <a:ext uri="{FF2B5EF4-FFF2-40B4-BE49-F238E27FC236}">
                <a16:creationId xmlns:a16="http://schemas.microsoft.com/office/drawing/2014/main" id="{88122060-E97F-4DE5-42FF-AE6853F3FF41}"/>
              </a:ext>
            </a:extLst>
          </p:cNvPr>
          <p:cNvCxnSpPr>
            <a:cxnSpLocks/>
          </p:cNvCxnSpPr>
          <p:nvPr/>
        </p:nvCxnSpPr>
        <p:spPr>
          <a:xfrm>
            <a:off x="9803410" y="5914822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4" name="直接箭头连接符 153">
            <a:extLst>
              <a:ext uri="{FF2B5EF4-FFF2-40B4-BE49-F238E27FC236}">
                <a16:creationId xmlns:a16="http://schemas.microsoft.com/office/drawing/2014/main" id="{3E3E8C09-D288-64CD-5A41-2D32613893B8}"/>
              </a:ext>
            </a:extLst>
          </p:cNvPr>
          <p:cNvCxnSpPr>
            <a:cxnSpLocks/>
          </p:cNvCxnSpPr>
          <p:nvPr/>
        </p:nvCxnSpPr>
        <p:spPr>
          <a:xfrm flipV="1">
            <a:off x="6309367" y="5908048"/>
            <a:ext cx="0" cy="27087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5" name="TextBox 34">
            <a:extLst>
              <a:ext uri="{FF2B5EF4-FFF2-40B4-BE49-F238E27FC236}">
                <a16:creationId xmlns:a16="http://schemas.microsoft.com/office/drawing/2014/main" id="{9C0F550E-4DD6-84B5-499F-C0CA01C4C946}"/>
              </a:ext>
            </a:extLst>
          </p:cNvPr>
          <p:cNvSpPr txBox="1"/>
          <p:nvPr/>
        </p:nvSpPr>
        <p:spPr>
          <a:xfrm>
            <a:off x="5591258" y="6106444"/>
            <a:ext cx="143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Fuel, 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6" name="直接箭头连接符 155">
            <a:extLst>
              <a:ext uri="{FF2B5EF4-FFF2-40B4-BE49-F238E27FC236}">
                <a16:creationId xmlns:a16="http://schemas.microsoft.com/office/drawing/2014/main" id="{C77C9EB4-998F-48E1-F260-B5867B4CA6E8}"/>
              </a:ext>
            </a:extLst>
          </p:cNvPr>
          <p:cNvCxnSpPr>
            <a:cxnSpLocks/>
          </p:cNvCxnSpPr>
          <p:nvPr/>
        </p:nvCxnSpPr>
        <p:spPr>
          <a:xfrm flipV="1">
            <a:off x="8011323" y="5051024"/>
            <a:ext cx="0" cy="27087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7" name="TextBox 34">
            <a:extLst>
              <a:ext uri="{FF2B5EF4-FFF2-40B4-BE49-F238E27FC236}">
                <a16:creationId xmlns:a16="http://schemas.microsoft.com/office/drawing/2014/main" id="{7F353C04-F877-2CBA-EE5E-8251B36D8E70}"/>
              </a:ext>
            </a:extLst>
          </p:cNvPr>
          <p:cNvSpPr txBox="1"/>
          <p:nvPr/>
        </p:nvSpPr>
        <p:spPr>
          <a:xfrm>
            <a:off x="6975952" y="4776919"/>
            <a:ext cx="1436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bg1">
                    <a:lumMod val="50000"/>
                  </a:schemeClr>
                </a:solidFill>
              </a:rPr>
              <a:t>Fuel, Electricity</a:t>
            </a:r>
            <a:endParaRPr lang="en-AU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TextBox 19">
            <a:extLst>
              <a:ext uri="{FF2B5EF4-FFF2-40B4-BE49-F238E27FC236}">
                <a16:creationId xmlns:a16="http://schemas.microsoft.com/office/drawing/2014/main" id="{32ABC498-6EA8-0CAF-FEB8-8DF572270ACF}"/>
              </a:ext>
            </a:extLst>
          </p:cNvPr>
          <p:cNvSpPr txBox="1"/>
          <p:nvPr/>
        </p:nvSpPr>
        <p:spPr>
          <a:xfrm>
            <a:off x="7162065" y="6070915"/>
            <a:ext cx="168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Heat recovery from products</a:t>
            </a:r>
          </a:p>
        </p:txBody>
      </p: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id="{A152EE52-C267-C69F-A0AE-3D96A553D15C}"/>
              </a:ext>
            </a:extLst>
          </p:cNvPr>
          <p:cNvCxnSpPr>
            <a:cxnSpLocks/>
          </p:cNvCxnSpPr>
          <p:nvPr/>
        </p:nvCxnSpPr>
        <p:spPr>
          <a:xfrm>
            <a:off x="8019885" y="5891688"/>
            <a:ext cx="0" cy="266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0" name="TextBox 10">
            <a:extLst>
              <a:ext uri="{FF2B5EF4-FFF2-40B4-BE49-F238E27FC236}">
                <a16:creationId xmlns:a16="http://schemas.microsoft.com/office/drawing/2014/main" id="{280B02FB-65D4-E808-CE25-64DAA99BE0C7}"/>
              </a:ext>
            </a:extLst>
          </p:cNvPr>
          <p:cNvSpPr txBox="1"/>
          <p:nvPr/>
        </p:nvSpPr>
        <p:spPr>
          <a:xfrm>
            <a:off x="748224" y="1859584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Thickened</a:t>
            </a:r>
          </a:p>
          <a:p>
            <a:pPr algn="ctr"/>
            <a:r>
              <a:rPr lang="en-AU" sz="1600" b="1"/>
              <a:t>Biosolids</a:t>
            </a:r>
          </a:p>
        </p:txBody>
      </p:sp>
      <p:sp>
        <p:nvSpPr>
          <p:cNvPr id="161" name="TextBox 10">
            <a:extLst>
              <a:ext uri="{FF2B5EF4-FFF2-40B4-BE49-F238E27FC236}">
                <a16:creationId xmlns:a16="http://schemas.microsoft.com/office/drawing/2014/main" id="{4B50173A-60AC-FCFC-6843-A088CBCE0BA3}"/>
              </a:ext>
            </a:extLst>
          </p:cNvPr>
          <p:cNvSpPr txBox="1"/>
          <p:nvPr/>
        </p:nvSpPr>
        <p:spPr>
          <a:xfrm>
            <a:off x="818354" y="3637587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Thickened</a:t>
            </a:r>
          </a:p>
          <a:p>
            <a:pPr algn="ctr"/>
            <a:r>
              <a:rPr lang="en-AU" sz="1600" b="1"/>
              <a:t>Biosolids</a:t>
            </a:r>
          </a:p>
        </p:txBody>
      </p:sp>
      <p:sp>
        <p:nvSpPr>
          <p:cNvPr id="162" name="TextBox 10">
            <a:extLst>
              <a:ext uri="{FF2B5EF4-FFF2-40B4-BE49-F238E27FC236}">
                <a16:creationId xmlns:a16="http://schemas.microsoft.com/office/drawing/2014/main" id="{11344064-D95F-DD20-1572-303C6FD38748}"/>
              </a:ext>
            </a:extLst>
          </p:cNvPr>
          <p:cNvSpPr txBox="1"/>
          <p:nvPr/>
        </p:nvSpPr>
        <p:spPr>
          <a:xfrm>
            <a:off x="823863" y="5345260"/>
            <a:ext cx="109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/>
              <a:t>Thickened</a:t>
            </a:r>
          </a:p>
          <a:p>
            <a:pPr algn="ctr"/>
            <a:r>
              <a:rPr lang="en-AU" sz="1600" b="1"/>
              <a:t>Biosolids</a:t>
            </a:r>
          </a:p>
        </p:txBody>
      </p:sp>
      <p:sp>
        <p:nvSpPr>
          <p:cNvPr id="2" name="TextBox 39">
            <a:extLst>
              <a:ext uri="{FF2B5EF4-FFF2-40B4-BE49-F238E27FC236}">
                <a16:creationId xmlns:a16="http://schemas.microsoft.com/office/drawing/2014/main" id="{E4FBE234-762F-4DDA-867C-59318B94FEF1}"/>
              </a:ext>
            </a:extLst>
          </p:cNvPr>
          <p:cNvSpPr txBox="1"/>
          <p:nvPr/>
        </p:nvSpPr>
        <p:spPr>
          <a:xfrm>
            <a:off x="8677259" y="2648054"/>
            <a:ext cx="2252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>
                <a:solidFill>
                  <a:schemeClr val="accent6"/>
                </a:solidFill>
              </a:rPr>
              <a:t>Fertiliser substitution; carbon sequestration</a:t>
            </a: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8B40A8BD-B284-833C-C3CB-071D25745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9198" y="1762757"/>
            <a:ext cx="785904" cy="589428"/>
          </a:xfrm>
          <a:prstGeom prst="rect">
            <a:avLst/>
          </a:prstGeom>
        </p:spPr>
      </p:pic>
      <p:sp>
        <p:nvSpPr>
          <p:cNvPr id="84" name="TextBox 231">
            <a:extLst>
              <a:ext uri="{FF2B5EF4-FFF2-40B4-BE49-F238E27FC236}">
                <a16:creationId xmlns:a16="http://schemas.microsoft.com/office/drawing/2014/main" id="{93527A79-211A-F274-4CB8-D842470AC933}"/>
              </a:ext>
            </a:extLst>
          </p:cNvPr>
          <p:cNvSpPr txBox="1"/>
          <p:nvPr/>
        </p:nvSpPr>
        <p:spPr>
          <a:xfrm>
            <a:off x="10167760" y="1908241"/>
            <a:ext cx="1174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/>
              <a:t>S1</a:t>
            </a:r>
            <a:endParaRPr lang="en-AU" sz="3600" b="1"/>
          </a:p>
        </p:txBody>
      </p:sp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DF866169-5654-C1C2-D61F-095C5FE33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5850" y="5028348"/>
            <a:ext cx="1139207" cy="854405"/>
          </a:xfrm>
          <a:prstGeom prst="rect">
            <a:avLst/>
          </a:prstGeom>
        </p:spPr>
      </p:pic>
      <p:sp>
        <p:nvSpPr>
          <p:cNvPr id="56" name="Round Same-side Corner of Rectangle 55">
            <a:extLst>
              <a:ext uri="{FF2B5EF4-FFF2-40B4-BE49-F238E27FC236}">
                <a16:creationId xmlns:a16="http://schemas.microsoft.com/office/drawing/2014/main" id="{D140C428-9A7A-FD52-D2E0-D732508410A7}"/>
              </a:ext>
            </a:extLst>
          </p:cNvPr>
          <p:cNvSpPr/>
          <p:nvPr/>
        </p:nvSpPr>
        <p:spPr>
          <a:xfrm flipV="1">
            <a:off x="8338242" y="6799"/>
            <a:ext cx="1603446" cy="128520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7" name="Picture 56" descr="A picture containing chart&#10;&#10;Description automatically generated">
            <a:extLst>
              <a:ext uri="{FF2B5EF4-FFF2-40B4-BE49-F238E27FC236}">
                <a16:creationId xmlns:a16="http://schemas.microsoft.com/office/drawing/2014/main" id="{43386DED-6432-4956-FC3E-37C975F27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8430" y="386801"/>
            <a:ext cx="1184389" cy="888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4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8" grpId="0"/>
      <p:bldP spid="29" grpId="0" animBg="1"/>
      <p:bldP spid="30" grpId="0"/>
      <p:bldP spid="32" grpId="0" animBg="1"/>
      <p:bldP spid="33" grpId="0"/>
      <p:bldP spid="36" grpId="0"/>
      <p:bldP spid="40" grpId="0" animBg="1"/>
      <p:bldP spid="41" grpId="0"/>
      <p:bldP spid="42" grpId="0" animBg="1"/>
      <p:bldP spid="44" grpId="0"/>
      <p:bldP spid="45" grpId="0" animBg="1"/>
      <p:bldP spid="46" grpId="0"/>
      <p:bldP spid="48" grpId="0" animBg="1"/>
      <p:bldP spid="49" grpId="0" animBg="1"/>
      <p:bldP spid="50" grpId="0"/>
      <p:bldP spid="53" grpId="0"/>
      <p:bldP spid="85" grpId="0"/>
      <p:bldP spid="86" grpId="0"/>
      <p:bldP spid="86" grpId="1"/>
      <p:bldP spid="115" grpId="0"/>
      <p:bldP spid="116" grpId="0"/>
      <p:bldP spid="117" grpId="0"/>
      <p:bldP spid="121" grpId="0"/>
      <p:bldP spid="126" grpId="0"/>
      <p:bldP spid="129" grpId="0"/>
      <p:bldP spid="130" grpId="0"/>
      <p:bldP spid="133" grpId="0"/>
      <p:bldP spid="134" grpId="0"/>
      <p:bldP spid="137" grpId="0"/>
      <p:bldP spid="138" grpId="0"/>
      <p:bldP spid="142" grpId="0"/>
      <p:bldP spid="143" grpId="0"/>
      <p:bldP spid="145" grpId="0"/>
      <p:bldP spid="146" grpId="0"/>
      <p:bldP spid="149" grpId="0"/>
      <p:bldP spid="150" grpId="0"/>
      <p:bldP spid="151" grpId="0"/>
      <p:bldP spid="155" grpId="0"/>
      <p:bldP spid="157" grpId="0"/>
      <p:bldP spid="158" grpId="0"/>
      <p:bldP spid="161" grpId="0"/>
      <p:bldP spid="1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.3|5.4|15.2|3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9.7|19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1.3|1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6.6|18.8|13.1|12.2|7.4|24.2|1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9.2|9|16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18|2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1.3|5.6|9.4|2.2|0.8|1.4|2.2|9.2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7|2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|10|8|6.4|5.2|17|18.6|7.3|1.5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4.8|16.3|12.4|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49.5|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7.6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0.1|9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E32CBC4F7F54EA2D60DCA39680A8E" ma:contentTypeVersion="12" ma:contentTypeDescription="Create a new document." ma:contentTypeScope="" ma:versionID="445aa8d92f10c70f4e1cb00cb3203fa4">
  <xsd:schema xmlns:xsd="http://www.w3.org/2001/XMLSchema" xmlns:xs="http://www.w3.org/2001/XMLSchema" xmlns:p="http://schemas.microsoft.com/office/2006/metadata/properties" xmlns:ns3="283d4547-0caa-4789-8394-898602bab4aa" xmlns:ns4="944e9ee1-2cf3-43ea-b2d9-c8ea0f09facd" targetNamespace="http://schemas.microsoft.com/office/2006/metadata/properties" ma:root="true" ma:fieldsID="1675620d55c72f2270a17ed9bce3c7f2" ns3:_="" ns4:_="">
    <xsd:import namespace="283d4547-0caa-4789-8394-898602bab4aa"/>
    <xsd:import namespace="944e9ee1-2cf3-43ea-b2d9-c8ea0f09fa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d4547-0caa-4789-8394-898602bab4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e9ee1-2cf3-43ea-b2d9-c8ea0f09f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EF9B3-DE50-4871-8469-D3BDC68F38F3}">
  <ds:schemaRefs>
    <ds:schemaRef ds:uri="283d4547-0caa-4789-8394-898602bab4aa"/>
    <ds:schemaRef ds:uri="944e9ee1-2cf3-43ea-b2d9-c8ea0f09fa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E80A88-C675-4845-983A-9B06A55A3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834EF4-B98D-40A3-8E54-930355B8200F}">
  <ds:schemaRefs>
    <ds:schemaRef ds:uri="283d4547-0caa-4789-8394-898602bab4aa"/>
    <ds:schemaRef ds:uri="944e9ee1-2cf3-43ea-b2d9-c8ea0f09fa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1334</Words>
  <Application>Microsoft Office PowerPoint</Application>
  <PresentationFormat>宽屏</PresentationFormat>
  <Paragraphs>308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Clancy</vt:lpstr>
      <vt:lpstr>Kefa</vt:lpstr>
      <vt:lpstr>System Font Regular</vt:lpstr>
      <vt:lpstr>Arial</vt:lpstr>
      <vt:lpstr>Berlin Sans FB Demi</vt:lpstr>
      <vt:lpstr>Calibri</vt:lpstr>
      <vt:lpstr>Corbel</vt:lpstr>
      <vt:lpstr>Ink Free</vt:lpstr>
      <vt:lpstr>Segoe UI</vt:lpstr>
      <vt:lpstr>Times New Roman</vt:lpstr>
      <vt:lpstr>Office Theme</vt:lpstr>
      <vt:lpstr>Screening-level Waste Life Cycle Assessment</vt:lpstr>
      <vt:lpstr>PowerPoint 演示文稿</vt:lpstr>
      <vt:lpstr>Background</vt:lpstr>
      <vt:lpstr>Life cycle assessment</vt:lpstr>
      <vt:lpstr>PowerPoint 演示文稿</vt:lpstr>
      <vt:lpstr>Methodology</vt:lpstr>
      <vt:lpstr>Methodology</vt:lpstr>
      <vt:lpstr>Methodology</vt:lpstr>
      <vt:lpstr>Methodology</vt:lpstr>
      <vt:lpstr>Methodology</vt:lpstr>
      <vt:lpstr>Data source</vt:lpstr>
      <vt:lpstr>Data source</vt:lpstr>
      <vt:lpstr>Results</vt:lpstr>
      <vt:lpstr>Results</vt:lpstr>
      <vt:lpstr>Results</vt:lpstr>
      <vt:lpstr>Results</vt:lpstr>
      <vt:lpstr>Conclusion and Future Perspective</vt:lpstr>
      <vt:lpstr>Acknowledgment</vt:lpstr>
      <vt:lpstr>Thank You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Binocular</dc:creator>
  <cp:lastModifiedBy>jingwen luo</cp:lastModifiedBy>
  <cp:revision>1</cp:revision>
  <dcterms:created xsi:type="dcterms:W3CDTF">2020-02-20T21:59:14Z</dcterms:created>
  <dcterms:modified xsi:type="dcterms:W3CDTF">2023-01-31T01:06:29Z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0x0101008AAE32CBC4F7F54EA2D60DCA39680A8E</vt:lpwstr>
  </property>
  <property fmtid="{D5CDD505-2E9C-101B-9397-08002B2CF9AE}" pid="3" name="MSIP_Label_8c3d088b-6243-4963-a2e2-8b321ab7f8fc_Enabled">
    <vt:lpwstr>true</vt:lpwstr>
  </property>
  <property fmtid="{D5CDD505-2E9C-101B-9397-08002B2CF9AE}" pid="4" name="MSIP_Label_8c3d088b-6243-4963-a2e2-8b321ab7f8fc_SetDate">
    <vt:lpwstr>2020-11-02T05:14:29Z</vt:lpwstr>
  </property>
  <property fmtid="{D5CDD505-2E9C-101B-9397-08002B2CF9AE}" pid="5" name="MSIP_Label_8c3d088b-6243-4963-a2e2-8b321ab7f8fc_Method">
    <vt:lpwstr>Standard</vt:lpwstr>
  </property>
  <property fmtid="{D5CDD505-2E9C-101B-9397-08002B2CF9AE}" pid="6" name="MSIP_Label_8c3d088b-6243-4963-a2e2-8b321ab7f8fc_Name">
    <vt:lpwstr>Trusted</vt:lpwstr>
  </property>
  <property fmtid="{D5CDD505-2E9C-101B-9397-08002B2CF9AE}" pid="7" name="MSIP_Label_8c3d088b-6243-4963-a2e2-8b321ab7f8fc_SiteId">
    <vt:lpwstr>d1323671-cdbe-4417-b4d4-bdb24b51316b</vt:lpwstr>
  </property>
  <property fmtid="{D5CDD505-2E9C-101B-9397-08002B2CF9AE}" pid="8" name="MSIP_Label_8c3d088b-6243-4963-a2e2-8b321ab7f8fc_ActionId">
    <vt:lpwstr>82fb3bf4-4344-41d8-a5d3-46090590d77a</vt:lpwstr>
  </property>
  <property fmtid="{D5CDD505-2E9C-101B-9397-08002B2CF9AE}" pid="9" name="MSIP_Label_8c3d088b-6243-4963-a2e2-8b321ab7f8fc_ContentBits">
    <vt:lpwstr>1</vt:lpwstr>
  </property>
</Properties>
</file>