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9"/>
  </p:notesMasterIdLst>
  <p:sldIdLst>
    <p:sldId id="301" r:id="rId6"/>
    <p:sldId id="283" r:id="rId7"/>
    <p:sldId id="303" r:id="rId8"/>
    <p:sldId id="306" r:id="rId9"/>
    <p:sldId id="304" r:id="rId10"/>
    <p:sldId id="313" r:id="rId11"/>
    <p:sldId id="305" r:id="rId12"/>
    <p:sldId id="300" r:id="rId13"/>
    <p:sldId id="307" r:id="rId14"/>
    <p:sldId id="309" r:id="rId15"/>
    <p:sldId id="308" r:id="rId16"/>
    <p:sldId id="315" r:id="rId17"/>
    <p:sldId id="31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0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2746"/>
    <a:srgbClr val="12A8B2"/>
    <a:srgbClr val="F6C808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41EB28-C774-47C3-9044-6661268BA82B}" v="77" dt="2023-01-30T03:57:41.7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978" autoAdjust="0"/>
  </p:normalViewPr>
  <p:slideViewPr>
    <p:cSldViewPr snapToGrid="0">
      <p:cViewPr varScale="1">
        <p:scale>
          <a:sx n="89" d="100"/>
          <a:sy n="89" d="100"/>
        </p:scale>
        <p:origin x="1398" y="78"/>
      </p:cViewPr>
      <p:guideLst>
        <p:guide orient="horz" pos="150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Daly" userId="1135828f-049c-4e1c-bdf9-4ee09d85fe23" providerId="ADAL" clId="{8441EB28-C774-47C3-9044-6661268BA82B}"/>
    <pc:docChg chg="undo custSel addSld delSld modSld sldOrd modMainMaster">
      <pc:chgData name="Jessica Daly" userId="1135828f-049c-4e1c-bdf9-4ee09d85fe23" providerId="ADAL" clId="{8441EB28-C774-47C3-9044-6661268BA82B}" dt="2023-01-30T07:59:02.786" v="4774" actId="14100"/>
      <pc:docMkLst>
        <pc:docMk/>
      </pc:docMkLst>
      <pc:sldChg chg="del ord">
        <pc:chgData name="Jessica Daly" userId="1135828f-049c-4e1c-bdf9-4ee09d85fe23" providerId="ADAL" clId="{8441EB28-C774-47C3-9044-6661268BA82B}" dt="2023-01-30T02:10:33.674" v="3462" actId="47"/>
        <pc:sldMkLst>
          <pc:docMk/>
          <pc:sldMk cId="479858228" sldId="263"/>
        </pc:sldMkLst>
      </pc:sldChg>
      <pc:sldChg chg="del ord">
        <pc:chgData name="Jessica Daly" userId="1135828f-049c-4e1c-bdf9-4ee09d85fe23" providerId="ADAL" clId="{8441EB28-C774-47C3-9044-6661268BA82B}" dt="2023-01-30T02:46:36.259" v="4482" actId="47"/>
        <pc:sldMkLst>
          <pc:docMk/>
          <pc:sldMk cId="2669106770" sldId="264"/>
        </pc:sldMkLst>
      </pc:sldChg>
      <pc:sldChg chg="del ord">
        <pc:chgData name="Jessica Daly" userId="1135828f-049c-4e1c-bdf9-4ee09d85fe23" providerId="ADAL" clId="{8441EB28-C774-47C3-9044-6661268BA82B}" dt="2023-01-30T02:10:29.633" v="3461" actId="47"/>
        <pc:sldMkLst>
          <pc:docMk/>
          <pc:sldMk cId="2518878792" sldId="265"/>
        </pc:sldMkLst>
      </pc:sldChg>
      <pc:sldChg chg="addSp modSp add mod modNotesTx">
        <pc:chgData name="Jessica Daly" userId="1135828f-049c-4e1c-bdf9-4ee09d85fe23" providerId="ADAL" clId="{8441EB28-C774-47C3-9044-6661268BA82B}" dt="2023-01-30T02:13:13.187" v="3483" actId="20577"/>
        <pc:sldMkLst>
          <pc:docMk/>
          <pc:sldMk cId="422463469" sldId="283"/>
        </pc:sldMkLst>
        <pc:picChg chg="add mod">
          <ac:chgData name="Jessica Daly" userId="1135828f-049c-4e1c-bdf9-4ee09d85fe23" providerId="ADAL" clId="{8441EB28-C774-47C3-9044-6661268BA82B}" dt="2023-01-27T22:02:04.257" v="129" actId="1076"/>
          <ac:picMkLst>
            <pc:docMk/>
            <pc:sldMk cId="422463469" sldId="283"/>
            <ac:picMk id="2" creationId="{873B8C77-D223-7482-7D77-F0E4C82E0804}"/>
          </ac:picMkLst>
        </pc:picChg>
      </pc:sldChg>
      <pc:sldChg chg="del ord">
        <pc:chgData name="Jessica Daly" userId="1135828f-049c-4e1c-bdf9-4ee09d85fe23" providerId="ADAL" clId="{8441EB28-C774-47C3-9044-6661268BA82B}" dt="2023-01-30T02:10:25.410" v="3460" actId="47"/>
        <pc:sldMkLst>
          <pc:docMk/>
          <pc:sldMk cId="523741323" sldId="298"/>
        </pc:sldMkLst>
      </pc:sldChg>
      <pc:sldChg chg="del ord">
        <pc:chgData name="Jessica Daly" userId="1135828f-049c-4e1c-bdf9-4ee09d85fe23" providerId="ADAL" clId="{8441EB28-C774-47C3-9044-6661268BA82B}" dt="2023-01-30T02:10:23.642" v="3459" actId="47"/>
        <pc:sldMkLst>
          <pc:docMk/>
          <pc:sldMk cId="4242375504" sldId="299"/>
        </pc:sldMkLst>
      </pc:sldChg>
      <pc:sldChg chg="addSp delSp modSp new mod modNotesTx">
        <pc:chgData name="Jessica Daly" userId="1135828f-049c-4e1c-bdf9-4ee09d85fe23" providerId="ADAL" clId="{8441EB28-C774-47C3-9044-6661268BA82B}" dt="2023-01-30T03:44:00.744" v="4609" actId="1076"/>
        <pc:sldMkLst>
          <pc:docMk/>
          <pc:sldMk cId="490660813" sldId="300"/>
        </pc:sldMkLst>
        <pc:spChg chg="mod">
          <ac:chgData name="Jessica Daly" userId="1135828f-049c-4e1c-bdf9-4ee09d85fe23" providerId="ADAL" clId="{8441EB28-C774-47C3-9044-6661268BA82B}" dt="2023-01-30T03:43:49.161" v="4605" actId="20577"/>
          <ac:spMkLst>
            <pc:docMk/>
            <pc:sldMk cId="490660813" sldId="300"/>
            <ac:spMk id="2" creationId="{E249C642-24C3-CA5F-92B0-662D1FF9EAAD}"/>
          </ac:spMkLst>
        </pc:spChg>
        <pc:spChg chg="del">
          <ac:chgData name="Jessica Daly" userId="1135828f-049c-4e1c-bdf9-4ee09d85fe23" providerId="ADAL" clId="{8441EB28-C774-47C3-9044-6661268BA82B}" dt="2023-01-27T22:11:35.453" v="199" actId="22"/>
          <ac:spMkLst>
            <pc:docMk/>
            <pc:sldMk cId="490660813" sldId="300"/>
            <ac:spMk id="3" creationId="{2A198486-77E6-691E-6A98-00D95CC31B3D}"/>
          </ac:spMkLst>
        </pc:spChg>
        <pc:picChg chg="add mod">
          <ac:chgData name="Jessica Daly" userId="1135828f-049c-4e1c-bdf9-4ee09d85fe23" providerId="ADAL" clId="{8441EB28-C774-47C3-9044-6661268BA82B}" dt="2023-01-27T21:56:46.649" v="2" actId="1076"/>
          <ac:picMkLst>
            <pc:docMk/>
            <pc:sldMk cId="490660813" sldId="300"/>
            <ac:picMk id="5" creationId="{40961AB7-D3B9-02A4-D805-C843038F47DF}"/>
          </ac:picMkLst>
        </pc:picChg>
        <pc:picChg chg="add del mod">
          <ac:chgData name="Jessica Daly" userId="1135828f-049c-4e1c-bdf9-4ee09d85fe23" providerId="ADAL" clId="{8441EB28-C774-47C3-9044-6661268BA82B}" dt="2023-01-27T22:10:41.862" v="198" actId="478"/>
          <ac:picMkLst>
            <pc:docMk/>
            <pc:sldMk cId="490660813" sldId="300"/>
            <ac:picMk id="6" creationId="{87C120CA-BCFA-7A04-5F61-E59932E4AC51}"/>
          </ac:picMkLst>
        </pc:picChg>
        <pc:picChg chg="add mod ord">
          <ac:chgData name="Jessica Daly" userId="1135828f-049c-4e1c-bdf9-4ee09d85fe23" providerId="ADAL" clId="{8441EB28-C774-47C3-9044-6661268BA82B}" dt="2023-01-30T03:44:00.744" v="4609" actId="1076"/>
          <ac:picMkLst>
            <pc:docMk/>
            <pc:sldMk cId="490660813" sldId="300"/>
            <ac:picMk id="8" creationId="{4EFAE0A8-FD63-183C-73E4-727CA1A9083C}"/>
          </ac:picMkLst>
        </pc:picChg>
      </pc:sldChg>
      <pc:sldChg chg="addSp delSp modSp new mod ord modClrScheme chgLayout modNotesTx">
        <pc:chgData name="Jessica Daly" userId="1135828f-049c-4e1c-bdf9-4ee09d85fe23" providerId="ADAL" clId="{8441EB28-C774-47C3-9044-6661268BA82B}" dt="2023-01-30T03:28:31.967" v="4555" actId="1076"/>
        <pc:sldMkLst>
          <pc:docMk/>
          <pc:sldMk cId="2566145182" sldId="301"/>
        </pc:sldMkLst>
        <pc:spChg chg="add del mod">
          <ac:chgData name="Jessica Daly" userId="1135828f-049c-4e1c-bdf9-4ee09d85fe23" providerId="ADAL" clId="{8441EB28-C774-47C3-9044-6661268BA82B}" dt="2023-01-27T22:03:25.972" v="189"/>
          <ac:spMkLst>
            <pc:docMk/>
            <pc:sldMk cId="2566145182" sldId="301"/>
            <ac:spMk id="2" creationId="{898B11EE-F05C-E21B-AAC2-24CE60BC57C5}"/>
          </ac:spMkLst>
        </pc:spChg>
        <pc:spChg chg="add del mod">
          <ac:chgData name="Jessica Daly" userId="1135828f-049c-4e1c-bdf9-4ee09d85fe23" providerId="ADAL" clId="{8441EB28-C774-47C3-9044-6661268BA82B}" dt="2023-01-27T22:02:56.083" v="148" actId="14100"/>
          <ac:spMkLst>
            <pc:docMk/>
            <pc:sldMk cId="2566145182" sldId="301"/>
            <ac:spMk id="3" creationId="{897DA5D9-5D84-659A-2D1D-242898486758}"/>
          </ac:spMkLst>
        </pc:spChg>
        <pc:spChg chg="add del mod">
          <ac:chgData name="Jessica Daly" userId="1135828f-049c-4e1c-bdf9-4ee09d85fe23" providerId="ADAL" clId="{8441EB28-C774-47C3-9044-6661268BA82B}" dt="2023-01-27T22:03:18.475" v="187" actId="20577"/>
          <ac:spMkLst>
            <pc:docMk/>
            <pc:sldMk cId="2566145182" sldId="301"/>
            <ac:spMk id="4" creationId="{3E2B1D6E-7292-14F1-75DB-0FC46C30D1C9}"/>
          </ac:spMkLst>
        </pc:spChg>
        <pc:spChg chg="add del">
          <ac:chgData name="Jessica Daly" userId="1135828f-049c-4e1c-bdf9-4ee09d85fe23" providerId="ADAL" clId="{8441EB28-C774-47C3-9044-6661268BA82B}" dt="2023-01-27T21:57:55.108" v="7" actId="26606"/>
          <ac:spMkLst>
            <pc:docMk/>
            <pc:sldMk cId="2566145182" sldId="301"/>
            <ac:spMk id="10" creationId="{E10E7190-25A3-8085-9F53-95E63FCCE743}"/>
          </ac:spMkLst>
        </pc:spChg>
        <pc:spChg chg="add del">
          <ac:chgData name="Jessica Daly" userId="1135828f-049c-4e1c-bdf9-4ee09d85fe23" providerId="ADAL" clId="{8441EB28-C774-47C3-9044-6661268BA82B}" dt="2023-01-27T21:57:55.108" v="7" actId="26606"/>
          <ac:spMkLst>
            <pc:docMk/>
            <pc:sldMk cId="2566145182" sldId="301"/>
            <ac:spMk id="12" creationId="{0DF55BEB-6FF6-D76E-3E9C-1622AC548196}"/>
          </ac:spMkLst>
        </pc:spChg>
        <pc:spChg chg="add del mod">
          <ac:chgData name="Jessica Daly" userId="1135828f-049c-4e1c-bdf9-4ee09d85fe23" providerId="ADAL" clId="{8441EB28-C774-47C3-9044-6661268BA82B}" dt="2023-01-27T21:57:57.683" v="9" actId="26606"/>
          <ac:spMkLst>
            <pc:docMk/>
            <pc:sldMk cId="2566145182" sldId="301"/>
            <ac:spMk id="14" creationId="{FA926E61-CAC8-3462-F6F1-A95A987BD920}"/>
          </ac:spMkLst>
        </pc:spChg>
        <pc:spChg chg="add del">
          <ac:chgData name="Jessica Daly" userId="1135828f-049c-4e1c-bdf9-4ee09d85fe23" providerId="ADAL" clId="{8441EB28-C774-47C3-9044-6661268BA82B}" dt="2023-01-27T21:58:06.742" v="11" actId="26606"/>
          <ac:spMkLst>
            <pc:docMk/>
            <pc:sldMk cId="2566145182" sldId="301"/>
            <ac:spMk id="16" creationId="{E10E7190-25A3-8085-9F53-95E63FCCE743}"/>
          </ac:spMkLst>
        </pc:spChg>
        <pc:spChg chg="add del">
          <ac:chgData name="Jessica Daly" userId="1135828f-049c-4e1c-bdf9-4ee09d85fe23" providerId="ADAL" clId="{8441EB28-C774-47C3-9044-6661268BA82B}" dt="2023-01-27T21:58:06.742" v="11" actId="26606"/>
          <ac:spMkLst>
            <pc:docMk/>
            <pc:sldMk cId="2566145182" sldId="301"/>
            <ac:spMk id="17" creationId="{0DF55BEB-6FF6-D76E-3E9C-1622AC548196}"/>
          </ac:spMkLst>
        </pc:spChg>
        <pc:picChg chg="add mod ord">
          <ac:chgData name="Jessica Daly" userId="1135828f-049c-4e1c-bdf9-4ee09d85fe23" providerId="ADAL" clId="{8441EB28-C774-47C3-9044-6661268BA82B}" dt="2023-01-30T02:08:45.498" v="3458" actId="1037"/>
          <ac:picMkLst>
            <pc:docMk/>
            <pc:sldMk cId="2566145182" sldId="301"/>
            <ac:picMk id="5" creationId="{99C1FF45-9F71-1C13-BF95-BFB9B09E8DC4}"/>
          </ac:picMkLst>
        </pc:picChg>
        <pc:picChg chg="add mod">
          <ac:chgData name="Jessica Daly" userId="1135828f-049c-4e1c-bdf9-4ee09d85fe23" providerId="ADAL" clId="{8441EB28-C774-47C3-9044-6661268BA82B}" dt="2023-01-27T22:02:11.520" v="131" actId="14100"/>
          <ac:picMkLst>
            <pc:docMk/>
            <pc:sldMk cId="2566145182" sldId="301"/>
            <ac:picMk id="6" creationId="{19CDDCC9-6FEA-28EF-94FE-A9F623C2B506}"/>
          </ac:picMkLst>
        </pc:picChg>
        <pc:picChg chg="add del mod">
          <ac:chgData name="Jessica Daly" userId="1135828f-049c-4e1c-bdf9-4ee09d85fe23" providerId="ADAL" clId="{8441EB28-C774-47C3-9044-6661268BA82B}" dt="2023-01-27T21:59:09" v="16"/>
          <ac:picMkLst>
            <pc:docMk/>
            <pc:sldMk cId="2566145182" sldId="301"/>
            <ac:picMk id="7" creationId="{03E1FD62-DBC2-135B-7113-A1C6DE187771}"/>
          </ac:picMkLst>
        </pc:picChg>
        <pc:picChg chg="add del mod">
          <ac:chgData name="Jessica Daly" userId="1135828f-049c-4e1c-bdf9-4ee09d85fe23" providerId="ADAL" clId="{8441EB28-C774-47C3-9044-6661268BA82B}" dt="2023-01-27T22:03:25.972" v="189"/>
          <ac:picMkLst>
            <pc:docMk/>
            <pc:sldMk cId="2566145182" sldId="301"/>
            <ac:picMk id="8" creationId="{71E5484B-C4A2-24C2-FFCF-055062CDE9AA}"/>
          </ac:picMkLst>
        </pc:picChg>
        <pc:picChg chg="add del mod">
          <ac:chgData name="Jessica Daly" userId="1135828f-049c-4e1c-bdf9-4ee09d85fe23" providerId="ADAL" clId="{8441EB28-C774-47C3-9044-6661268BA82B}" dt="2023-01-27T22:03:33.124" v="192" actId="478"/>
          <ac:picMkLst>
            <pc:docMk/>
            <pc:sldMk cId="2566145182" sldId="301"/>
            <ac:picMk id="9" creationId="{9B653220-2938-5454-5BB8-556E7C4F1787}"/>
          </ac:picMkLst>
        </pc:picChg>
        <pc:picChg chg="add mod">
          <ac:chgData name="Jessica Daly" userId="1135828f-049c-4e1c-bdf9-4ee09d85fe23" providerId="ADAL" clId="{8441EB28-C774-47C3-9044-6661268BA82B}" dt="2023-01-30T03:28:31.967" v="4555" actId="1076"/>
          <ac:picMkLst>
            <pc:docMk/>
            <pc:sldMk cId="2566145182" sldId="301"/>
            <ac:picMk id="11" creationId="{6ECAEECA-0A18-1619-5DD1-D9B3B9A8DD06}"/>
          </ac:picMkLst>
        </pc:picChg>
      </pc:sldChg>
      <pc:sldChg chg="addSp delSp modSp new del mod ord modClrScheme chgLayout modNotesTx">
        <pc:chgData name="Jessica Daly" userId="1135828f-049c-4e1c-bdf9-4ee09d85fe23" providerId="ADAL" clId="{8441EB28-C774-47C3-9044-6661268BA82B}" dt="2023-01-30T01:46:38.977" v="2957" actId="47"/>
        <pc:sldMkLst>
          <pc:docMk/>
          <pc:sldMk cId="160765346" sldId="302"/>
        </pc:sldMkLst>
        <pc:spChg chg="add del mod">
          <ac:chgData name="Jessica Daly" userId="1135828f-049c-4e1c-bdf9-4ee09d85fe23" providerId="ADAL" clId="{8441EB28-C774-47C3-9044-6661268BA82B}" dt="2023-01-27T22:12:15.321" v="200" actId="26606"/>
          <ac:spMkLst>
            <pc:docMk/>
            <pc:sldMk cId="160765346" sldId="302"/>
            <ac:spMk id="7" creationId="{C8698EC6-B9D1-E6DA-59ED-4B514F36F91A}"/>
          </ac:spMkLst>
        </pc:spChg>
        <pc:spChg chg="add mod">
          <ac:chgData name="Jessica Daly" userId="1135828f-049c-4e1c-bdf9-4ee09d85fe23" providerId="ADAL" clId="{8441EB28-C774-47C3-9044-6661268BA82B}" dt="2023-01-27T22:12:15.321" v="200" actId="26606"/>
          <ac:spMkLst>
            <pc:docMk/>
            <pc:sldMk cId="160765346" sldId="302"/>
            <ac:spMk id="12" creationId="{9925022E-4D03-C34F-8659-0B8E79AF75C7}"/>
          </ac:spMkLst>
        </pc:spChg>
        <pc:spChg chg="add mod">
          <ac:chgData name="Jessica Daly" userId="1135828f-049c-4e1c-bdf9-4ee09d85fe23" providerId="ADAL" clId="{8441EB28-C774-47C3-9044-6661268BA82B}" dt="2023-01-27T22:12:15.321" v="200" actId="26606"/>
          <ac:spMkLst>
            <pc:docMk/>
            <pc:sldMk cId="160765346" sldId="302"/>
            <ac:spMk id="14" creationId="{30F7C540-5C5E-E63F-0365-9445BBE96011}"/>
          </ac:spMkLst>
        </pc:spChg>
        <pc:picChg chg="add mod">
          <ac:chgData name="Jessica Daly" userId="1135828f-049c-4e1c-bdf9-4ee09d85fe23" providerId="ADAL" clId="{8441EB28-C774-47C3-9044-6661268BA82B}" dt="2023-01-27T22:12:15.321" v="200" actId="26606"/>
          <ac:picMkLst>
            <pc:docMk/>
            <pc:sldMk cId="160765346" sldId="302"/>
            <ac:picMk id="2" creationId="{FEADFF0F-047E-9695-C99B-611C73E83AE6}"/>
          </ac:picMkLst>
        </pc:picChg>
      </pc:sldChg>
      <pc:sldChg chg="addSp delSp modSp new mod ord modNotesTx">
        <pc:chgData name="Jessica Daly" userId="1135828f-049c-4e1c-bdf9-4ee09d85fe23" providerId="ADAL" clId="{8441EB28-C774-47C3-9044-6661268BA82B}" dt="2023-01-27T22:30:13.288" v="785" actId="20577"/>
        <pc:sldMkLst>
          <pc:docMk/>
          <pc:sldMk cId="2731954470" sldId="303"/>
        </pc:sldMkLst>
        <pc:spChg chg="del">
          <ac:chgData name="Jessica Daly" userId="1135828f-049c-4e1c-bdf9-4ee09d85fe23" providerId="ADAL" clId="{8441EB28-C774-47C3-9044-6661268BA82B}" dt="2023-01-27T22:16:44.628" v="466" actId="478"/>
          <ac:spMkLst>
            <pc:docMk/>
            <pc:sldMk cId="2731954470" sldId="303"/>
            <ac:spMk id="2" creationId="{E039F0BC-3D66-3EA1-0200-57CB59B69E9C}"/>
          </ac:spMkLst>
        </pc:spChg>
        <pc:spChg chg="del mod">
          <ac:chgData name="Jessica Daly" userId="1135828f-049c-4e1c-bdf9-4ee09d85fe23" providerId="ADAL" clId="{8441EB28-C774-47C3-9044-6661268BA82B}" dt="2023-01-27T22:14:45.455" v="305" actId="3680"/>
          <ac:spMkLst>
            <pc:docMk/>
            <pc:sldMk cId="2731954470" sldId="303"/>
            <ac:spMk id="3" creationId="{7F35C8A0-29DC-3EE7-1BAC-8CAEBB900D32}"/>
          </ac:spMkLst>
        </pc:spChg>
        <pc:graphicFrameChg chg="add mod ord modGraphic">
          <ac:chgData name="Jessica Daly" userId="1135828f-049c-4e1c-bdf9-4ee09d85fe23" providerId="ADAL" clId="{8441EB28-C774-47C3-9044-6661268BA82B}" dt="2023-01-27T22:16:48.465" v="467" actId="1076"/>
          <ac:graphicFrameMkLst>
            <pc:docMk/>
            <pc:sldMk cId="2731954470" sldId="303"/>
            <ac:graphicFrameMk id="4" creationId="{0FE86547-C7B7-80EB-DBB2-DB35C41D12BA}"/>
          </ac:graphicFrameMkLst>
        </pc:graphicFrameChg>
        <pc:picChg chg="add mod">
          <ac:chgData name="Jessica Daly" userId="1135828f-049c-4e1c-bdf9-4ee09d85fe23" providerId="ADAL" clId="{8441EB28-C774-47C3-9044-6661268BA82B}" dt="2023-01-27T22:16:50.265" v="468" actId="1076"/>
          <ac:picMkLst>
            <pc:docMk/>
            <pc:sldMk cId="2731954470" sldId="303"/>
            <ac:picMk id="5" creationId="{80D8D9CE-F262-29BF-8672-5516A1F45BF6}"/>
          </ac:picMkLst>
        </pc:picChg>
        <pc:picChg chg="add mod">
          <ac:chgData name="Jessica Daly" userId="1135828f-049c-4e1c-bdf9-4ee09d85fe23" providerId="ADAL" clId="{8441EB28-C774-47C3-9044-6661268BA82B}" dt="2023-01-27T22:17:03.649" v="472" actId="1076"/>
          <ac:picMkLst>
            <pc:docMk/>
            <pc:sldMk cId="2731954470" sldId="303"/>
            <ac:picMk id="6" creationId="{217C800B-5C63-0EAE-81E3-F046B0CF3045}"/>
          </ac:picMkLst>
        </pc:picChg>
        <pc:picChg chg="add mod">
          <ac:chgData name="Jessica Daly" userId="1135828f-049c-4e1c-bdf9-4ee09d85fe23" providerId="ADAL" clId="{8441EB28-C774-47C3-9044-6661268BA82B}" dt="2023-01-27T22:17:16.923" v="474" actId="1076"/>
          <ac:picMkLst>
            <pc:docMk/>
            <pc:sldMk cId="2731954470" sldId="303"/>
            <ac:picMk id="7" creationId="{C7E3BD42-3F05-39C0-8D20-5BAFB6F9A2FB}"/>
          </ac:picMkLst>
        </pc:picChg>
      </pc:sldChg>
      <pc:sldChg chg="addSp delSp modSp new mod modNotesTx">
        <pc:chgData name="Jessica Daly" userId="1135828f-049c-4e1c-bdf9-4ee09d85fe23" providerId="ADAL" clId="{8441EB28-C774-47C3-9044-6661268BA82B}" dt="2023-01-30T07:59:02.786" v="4774" actId="14100"/>
        <pc:sldMkLst>
          <pc:docMk/>
          <pc:sldMk cId="1356178233" sldId="304"/>
        </pc:sldMkLst>
        <pc:spChg chg="mod">
          <ac:chgData name="Jessica Daly" userId="1135828f-049c-4e1c-bdf9-4ee09d85fe23" providerId="ADAL" clId="{8441EB28-C774-47C3-9044-6661268BA82B}" dt="2023-01-30T04:07:25.610" v="4714" actId="20577"/>
          <ac:spMkLst>
            <pc:docMk/>
            <pc:sldMk cId="1356178233" sldId="304"/>
            <ac:spMk id="2" creationId="{A169A0CF-79D1-83CB-D2CA-EB6AEBDE65B8}"/>
          </ac:spMkLst>
        </pc:spChg>
        <pc:spChg chg="mod">
          <ac:chgData name="Jessica Daly" userId="1135828f-049c-4e1c-bdf9-4ee09d85fe23" providerId="ADAL" clId="{8441EB28-C774-47C3-9044-6661268BA82B}" dt="2023-01-30T07:59:02.786" v="4774" actId="14100"/>
          <ac:spMkLst>
            <pc:docMk/>
            <pc:sldMk cId="1356178233" sldId="304"/>
            <ac:spMk id="3" creationId="{EB5E9E74-2944-586E-5A31-2D596C6A6387}"/>
          </ac:spMkLst>
        </pc:spChg>
        <pc:picChg chg="add del mod">
          <ac:chgData name="Jessica Daly" userId="1135828f-049c-4e1c-bdf9-4ee09d85fe23" providerId="ADAL" clId="{8441EB28-C774-47C3-9044-6661268BA82B}" dt="2023-01-29T21:22:52.536" v="1332" actId="478"/>
          <ac:picMkLst>
            <pc:docMk/>
            <pc:sldMk cId="1356178233" sldId="304"/>
            <ac:picMk id="5" creationId="{19315809-3C2A-8612-F7D1-9141A3B8AFBD}"/>
          </ac:picMkLst>
        </pc:picChg>
        <pc:picChg chg="add del mod">
          <ac:chgData name="Jessica Daly" userId="1135828f-049c-4e1c-bdf9-4ee09d85fe23" providerId="ADAL" clId="{8441EB28-C774-47C3-9044-6661268BA82B}" dt="2023-01-30T03:58:03.152" v="4679" actId="478"/>
          <ac:picMkLst>
            <pc:docMk/>
            <pc:sldMk cId="1356178233" sldId="304"/>
            <ac:picMk id="6" creationId="{4201F8F6-4B36-82E6-C0F6-35885F0D8EA1}"/>
          </ac:picMkLst>
        </pc:picChg>
        <pc:picChg chg="add del mod">
          <ac:chgData name="Jessica Daly" userId="1135828f-049c-4e1c-bdf9-4ee09d85fe23" providerId="ADAL" clId="{8441EB28-C774-47C3-9044-6661268BA82B}" dt="2023-01-27T22:27:26.502" v="653"/>
          <ac:picMkLst>
            <pc:docMk/>
            <pc:sldMk cId="1356178233" sldId="304"/>
            <ac:picMk id="7" creationId="{DA100478-5F41-4FAA-FC54-79E1240EA4F8}"/>
          </ac:picMkLst>
        </pc:picChg>
        <pc:picChg chg="add mod">
          <ac:chgData name="Jessica Daly" userId="1135828f-049c-4e1c-bdf9-4ee09d85fe23" providerId="ADAL" clId="{8441EB28-C774-47C3-9044-6661268BA82B}" dt="2023-01-29T21:22:23.994" v="1324" actId="1076"/>
          <ac:picMkLst>
            <pc:docMk/>
            <pc:sldMk cId="1356178233" sldId="304"/>
            <ac:picMk id="8" creationId="{D030E543-62A2-DA97-BF0B-A68ECB248219}"/>
          </ac:picMkLst>
        </pc:picChg>
        <pc:picChg chg="add mod">
          <ac:chgData name="Jessica Daly" userId="1135828f-049c-4e1c-bdf9-4ee09d85fe23" providerId="ADAL" clId="{8441EB28-C774-47C3-9044-6661268BA82B}" dt="2023-01-30T04:07:30.962" v="4715" actId="14100"/>
          <ac:picMkLst>
            <pc:docMk/>
            <pc:sldMk cId="1356178233" sldId="304"/>
            <ac:picMk id="9" creationId="{05EC8BF9-E011-20B6-5161-85DC76E8B5C1}"/>
          </ac:picMkLst>
        </pc:picChg>
      </pc:sldChg>
      <pc:sldChg chg="addSp delSp modSp mod modNotesTx">
        <pc:chgData name="Jessica Daly" userId="1135828f-049c-4e1c-bdf9-4ee09d85fe23" providerId="ADAL" clId="{8441EB28-C774-47C3-9044-6661268BA82B}" dt="2023-01-30T07:56:29.759" v="4752" actId="20577"/>
        <pc:sldMkLst>
          <pc:docMk/>
          <pc:sldMk cId="155790907" sldId="305"/>
        </pc:sldMkLst>
        <pc:spChg chg="mod">
          <ac:chgData name="Jessica Daly" userId="1135828f-049c-4e1c-bdf9-4ee09d85fe23" providerId="ADAL" clId="{8441EB28-C774-47C3-9044-6661268BA82B}" dt="2023-01-30T03:58:19.730" v="4680" actId="1076"/>
          <ac:spMkLst>
            <pc:docMk/>
            <pc:sldMk cId="155790907" sldId="305"/>
            <ac:spMk id="2" creationId="{A169A0CF-79D1-83CB-D2CA-EB6AEBDE65B8}"/>
          </ac:spMkLst>
        </pc:spChg>
        <pc:spChg chg="mod">
          <ac:chgData name="Jessica Daly" userId="1135828f-049c-4e1c-bdf9-4ee09d85fe23" providerId="ADAL" clId="{8441EB28-C774-47C3-9044-6661268BA82B}" dt="2023-01-30T07:56:29.759" v="4752" actId="20577"/>
          <ac:spMkLst>
            <pc:docMk/>
            <pc:sldMk cId="155790907" sldId="305"/>
            <ac:spMk id="3" creationId="{EB5E9E74-2944-586E-5A31-2D596C6A6387}"/>
          </ac:spMkLst>
        </pc:spChg>
        <pc:picChg chg="add mod">
          <ac:chgData name="Jessica Daly" userId="1135828f-049c-4e1c-bdf9-4ee09d85fe23" providerId="ADAL" clId="{8441EB28-C774-47C3-9044-6661268BA82B}" dt="2023-01-30T03:27:59.058" v="4553"/>
          <ac:picMkLst>
            <pc:docMk/>
            <pc:sldMk cId="155790907" sldId="305"/>
            <ac:picMk id="4" creationId="{0AB2D311-C990-B517-C291-FC9A6023FDEF}"/>
          </ac:picMkLst>
        </pc:picChg>
        <pc:picChg chg="del">
          <ac:chgData name="Jessica Daly" userId="1135828f-049c-4e1c-bdf9-4ee09d85fe23" providerId="ADAL" clId="{8441EB28-C774-47C3-9044-6661268BA82B}" dt="2023-01-27T22:27:44.657" v="655" actId="478"/>
          <ac:picMkLst>
            <pc:docMk/>
            <pc:sldMk cId="155790907" sldId="305"/>
            <ac:picMk id="5" creationId="{19315809-3C2A-8612-F7D1-9141A3B8AFBD}"/>
          </ac:picMkLst>
        </pc:picChg>
        <pc:picChg chg="del">
          <ac:chgData name="Jessica Daly" userId="1135828f-049c-4e1c-bdf9-4ee09d85fe23" providerId="ADAL" clId="{8441EB28-C774-47C3-9044-6661268BA82B}" dt="2023-01-27T22:27:43.954" v="654" actId="478"/>
          <ac:picMkLst>
            <pc:docMk/>
            <pc:sldMk cId="155790907" sldId="305"/>
            <ac:picMk id="6" creationId="{4201F8F6-4B36-82E6-C0F6-35885F0D8EA1}"/>
          </ac:picMkLst>
        </pc:picChg>
        <pc:picChg chg="add mod">
          <ac:chgData name="Jessica Daly" userId="1135828f-049c-4e1c-bdf9-4ee09d85fe23" providerId="ADAL" clId="{8441EB28-C774-47C3-9044-6661268BA82B}" dt="2023-01-30T03:57:58.570" v="4678" actId="1076"/>
          <ac:picMkLst>
            <pc:docMk/>
            <pc:sldMk cId="155790907" sldId="305"/>
            <ac:picMk id="7" creationId="{83D117D0-EA43-AD2E-82E7-3698B1D3CE3F}"/>
          </ac:picMkLst>
        </pc:picChg>
      </pc:sldChg>
      <pc:sldChg chg="addSp delSp modSp new mod ord modNotesTx">
        <pc:chgData name="Jessica Daly" userId="1135828f-049c-4e1c-bdf9-4ee09d85fe23" providerId="ADAL" clId="{8441EB28-C774-47C3-9044-6661268BA82B}" dt="2023-01-30T03:58:29.635" v="4681" actId="14100"/>
        <pc:sldMkLst>
          <pc:docMk/>
          <pc:sldMk cId="4247832494" sldId="306"/>
        </pc:sldMkLst>
        <pc:spChg chg="mod">
          <ac:chgData name="Jessica Daly" userId="1135828f-049c-4e1c-bdf9-4ee09d85fe23" providerId="ADAL" clId="{8441EB28-C774-47C3-9044-6661268BA82B}" dt="2023-01-30T02:19:35.924" v="3632" actId="1076"/>
          <ac:spMkLst>
            <pc:docMk/>
            <pc:sldMk cId="4247832494" sldId="306"/>
            <ac:spMk id="2" creationId="{7B136138-2B22-8284-8C7A-72048DBABB8D}"/>
          </ac:spMkLst>
        </pc:spChg>
        <pc:spChg chg="del">
          <ac:chgData name="Jessica Daly" userId="1135828f-049c-4e1c-bdf9-4ee09d85fe23" providerId="ADAL" clId="{8441EB28-C774-47C3-9044-6661268BA82B}" dt="2023-01-30T02:15:33.681" v="3561" actId="478"/>
          <ac:spMkLst>
            <pc:docMk/>
            <pc:sldMk cId="4247832494" sldId="306"/>
            <ac:spMk id="3" creationId="{3A1C64FB-1A04-4F08-4F69-3BB64991FF4E}"/>
          </ac:spMkLst>
        </pc:spChg>
        <pc:spChg chg="add mod">
          <ac:chgData name="Jessica Daly" userId="1135828f-049c-4e1c-bdf9-4ee09d85fe23" providerId="ADAL" clId="{8441EB28-C774-47C3-9044-6661268BA82B}" dt="2023-01-30T02:36:43.354" v="4241" actId="207"/>
          <ac:spMkLst>
            <pc:docMk/>
            <pc:sldMk cId="4247832494" sldId="306"/>
            <ac:spMk id="5" creationId="{4D049B1F-93F4-3A6C-9565-6345F353AE81}"/>
          </ac:spMkLst>
        </pc:spChg>
        <pc:spChg chg="add mod">
          <ac:chgData name="Jessica Daly" userId="1135828f-049c-4e1c-bdf9-4ee09d85fe23" providerId="ADAL" clId="{8441EB28-C774-47C3-9044-6661268BA82B}" dt="2023-01-30T02:36:43.354" v="4241" actId="207"/>
          <ac:spMkLst>
            <pc:docMk/>
            <pc:sldMk cId="4247832494" sldId="306"/>
            <ac:spMk id="6" creationId="{078625C3-188E-B6B2-112A-8ED0D82F46BC}"/>
          </ac:spMkLst>
        </pc:spChg>
        <pc:spChg chg="add mod">
          <ac:chgData name="Jessica Daly" userId="1135828f-049c-4e1c-bdf9-4ee09d85fe23" providerId="ADAL" clId="{8441EB28-C774-47C3-9044-6661268BA82B}" dt="2023-01-30T02:36:43.354" v="4241" actId="207"/>
          <ac:spMkLst>
            <pc:docMk/>
            <pc:sldMk cId="4247832494" sldId="306"/>
            <ac:spMk id="7" creationId="{47719A75-85C0-2A3C-120A-E01F8773F38D}"/>
          </ac:spMkLst>
        </pc:spChg>
        <pc:spChg chg="add mod">
          <ac:chgData name="Jessica Daly" userId="1135828f-049c-4e1c-bdf9-4ee09d85fe23" providerId="ADAL" clId="{8441EB28-C774-47C3-9044-6661268BA82B}" dt="2023-01-30T02:35:05.198" v="4149" actId="1076"/>
          <ac:spMkLst>
            <pc:docMk/>
            <pc:sldMk cId="4247832494" sldId="306"/>
            <ac:spMk id="12" creationId="{4E0FD7AD-B8D7-33B8-CCF8-2DED1374EBDB}"/>
          </ac:spMkLst>
        </pc:spChg>
        <pc:spChg chg="add mod">
          <ac:chgData name="Jessica Daly" userId="1135828f-049c-4e1c-bdf9-4ee09d85fe23" providerId="ADAL" clId="{8441EB28-C774-47C3-9044-6661268BA82B}" dt="2023-01-30T02:36:43.354" v="4241" actId="207"/>
          <ac:spMkLst>
            <pc:docMk/>
            <pc:sldMk cId="4247832494" sldId="306"/>
            <ac:spMk id="15" creationId="{D86B165A-A936-78A8-4A54-3DEBA162E45F}"/>
          </ac:spMkLst>
        </pc:spChg>
        <pc:spChg chg="add mod">
          <ac:chgData name="Jessica Daly" userId="1135828f-049c-4e1c-bdf9-4ee09d85fe23" providerId="ADAL" clId="{8441EB28-C774-47C3-9044-6661268BA82B}" dt="2023-01-30T02:36:43.354" v="4241" actId="207"/>
          <ac:spMkLst>
            <pc:docMk/>
            <pc:sldMk cId="4247832494" sldId="306"/>
            <ac:spMk id="16" creationId="{0153BBBC-D31A-A03E-DC39-9466E81512C7}"/>
          </ac:spMkLst>
        </pc:spChg>
        <pc:spChg chg="add mod">
          <ac:chgData name="Jessica Daly" userId="1135828f-049c-4e1c-bdf9-4ee09d85fe23" providerId="ADAL" clId="{8441EB28-C774-47C3-9044-6661268BA82B}" dt="2023-01-30T02:36:43.354" v="4241" actId="207"/>
          <ac:spMkLst>
            <pc:docMk/>
            <pc:sldMk cId="4247832494" sldId="306"/>
            <ac:spMk id="17" creationId="{B421C8FD-0647-968D-E11B-EA3F4A05F766}"/>
          </ac:spMkLst>
        </pc:spChg>
        <pc:spChg chg="add mod">
          <ac:chgData name="Jessica Daly" userId="1135828f-049c-4e1c-bdf9-4ee09d85fe23" providerId="ADAL" clId="{8441EB28-C774-47C3-9044-6661268BA82B}" dt="2023-01-30T02:36:43.354" v="4241" actId="207"/>
          <ac:spMkLst>
            <pc:docMk/>
            <pc:sldMk cId="4247832494" sldId="306"/>
            <ac:spMk id="25" creationId="{FB913910-7FCF-750B-1624-54ACF73F4631}"/>
          </ac:spMkLst>
        </pc:spChg>
        <pc:spChg chg="add mod">
          <ac:chgData name="Jessica Daly" userId="1135828f-049c-4e1c-bdf9-4ee09d85fe23" providerId="ADAL" clId="{8441EB28-C774-47C3-9044-6661268BA82B}" dt="2023-01-30T02:36:43.354" v="4241" actId="207"/>
          <ac:spMkLst>
            <pc:docMk/>
            <pc:sldMk cId="4247832494" sldId="306"/>
            <ac:spMk id="32" creationId="{3112F099-AEAF-1974-C067-21238DEE6CF8}"/>
          </ac:spMkLst>
        </pc:spChg>
        <pc:spChg chg="add mod">
          <ac:chgData name="Jessica Daly" userId="1135828f-049c-4e1c-bdf9-4ee09d85fe23" providerId="ADAL" clId="{8441EB28-C774-47C3-9044-6661268BA82B}" dt="2023-01-30T02:40:48.859" v="4374" actId="1037"/>
          <ac:spMkLst>
            <pc:docMk/>
            <pc:sldMk cId="4247832494" sldId="306"/>
            <ac:spMk id="38" creationId="{9E631A0A-8566-0649-FB34-A79E88CDE9F8}"/>
          </ac:spMkLst>
        </pc:spChg>
        <pc:spChg chg="add mod">
          <ac:chgData name="Jessica Daly" userId="1135828f-049c-4e1c-bdf9-4ee09d85fe23" providerId="ADAL" clId="{8441EB28-C774-47C3-9044-6661268BA82B}" dt="2023-01-30T02:37:52.018" v="4259" actId="20577"/>
          <ac:spMkLst>
            <pc:docMk/>
            <pc:sldMk cId="4247832494" sldId="306"/>
            <ac:spMk id="39" creationId="{8B3313EC-25D8-3B39-BD8A-4C73C3872979}"/>
          </ac:spMkLst>
        </pc:spChg>
        <pc:spChg chg="add del mod">
          <ac:chgData name="Jessica Daly" userId="1135828f-049c-4e1c-bdf9-4ee09d85fe23" providerId="ADAL" clId="{8441EB28-C774-47C3-9044-6661268BA82B}" dt="2023-01-30T02:37:56.805" v="4261"/>
          <ac:spMkLst>
            <pc:docMk/>
            <pc:sldMk cId="4247832494" sldId="306"/>
            <ac:spMk id="40" creationId="{51644E3B-BC8B-775F-C0DF-AE383D5EB4CF}"/>
          </ac:spMkLst>
        </pc:spChg>
        <pc:spChg chg="add mod">
          <ac:chgData name="Jessica Daly" userId="1135828f-049c-4e1c-bdf9-4ee09d85fe23" providerId="ADAL" clId="{8441EB28-C774-47C3-9044-6661268BA82B}" dt="2023-01-30T02:38:18.337" v="4288" actId="1076"/>
          <ac:spMkLst>
            <pc:docMk/>
            <pc:sldMk cId="4247832494" sldId="306"/>
            <ac:spMk id="41" creationId="{59F400D4-401F-3E53-3FC7-4680734D080F}"/>
          </ac:spMkLst>
        </pc:spChg>
        <pc:spChg chg="add mod">
          <ac:chgData name="Jessica Daly" userId="1135828f-049c-4e1c-bdf9-4ee09d85fe23" providerId="ADAL" clId="{8441EB28-C774-47C3-9044-6661268BA82B}" dt="2023-01-30T02:45:17.425" v="4480" actId="1036"/>
          <ac:spMkLst>
            <pc:docMk/>
            <pc:sldMk cId="4247832494" sldId="306"/>
            <ac:spMk id="49" creationId="{A4CE1D7C-FAA3-F2F7-20CC-B3E710765BB8}"/>
          </ac:spMkLst>
        </pc:spChg>
        <pc:spChg chg="add mod">
          <ac:chgData name="Jessica Daly" userId="1135828f-049c-4e1c-bdf9-4ee09d85fe23" providerId="ADAL" clId="{8441EB28-C774-47C3-9044-6661268BA82B}" dt="2023-01-30T02:41:18.149" v="4386" actId="1035"/>
          <ac:spMkLst>
            <pc:docMk/>
            <pc:sldMk cId="4247832494" sldId="306"/>
            <ac:spMk id="50" creationId="{E073F3A7-270A-63E2-DFAE-ABC0DC2A808C}"/>
          </ac:spMkLst>
        </pc:spChg>
        <pc:spChg chg="add mod">
          <ac:chgData name="Jessica Daly" userId="1135828f-049c-4e1c-bdf9-4ee09d85fe23" providerId="ADAL" clId="{8441EB28-C774-47C3-9044-6661268BA82B}" dt="2023-01-30T02:44:58.297" v="4419" actId="1037"/>
          <ac:spMkLst>
            <pc:docMk/>
            <pc:sldMk cId="4247832494" sldId="306"/>
            <ac:spMk id="70" creationId="{267CD386-082E-AA25-C3DE-1282E206D5E5}"/>
          </ac:spMkLst>
        </pc:spChg>
        <pc:picChg chg="add mod">
          <ac:chgData name="Jessica Daly" userId="1135828f-049c-4e1c-bdf9-4ee09d85fe23" providerId="ADAL" clId="{8441EB28-C774-47C3-9044-6661268BA82B}" dt="2023-01-29T21:22:19.617" v="1322" actId="1076"/>
          <ac:picMkLst>
            <pc:docMk/>
            <pc:sldMk cId="4247832494" sldId="306"/>
            <ac:picMk id="4" creationId="{F6C989EF-9D03-CA03-5539-CACF5F1FE51E}"/>
          </ac:picMkLst>
        </pc:picChg>
        <pc:cxnChg chg="add mod">
          <ac:chgData name="Jessica Daly" userId="1135828f-049c-4e1c-bdf9-4ee09d85fe23" providerId="ADAL" clId="{8441EB28-C774-47C3-9044-6661268BA82B}" dt="2023-01-30T02:34:10.416" v="4054" actId="1038"/>
          <ac:cxnSpMkLst>
            <pc:docMk/>
            <pc:sldMk cId="4247832494" sldId="306"/>
            <ac:cxnSpMk id="9" creationId="{654A9DFE-726E-2B1A-0484-8D1FD9DA1294}"/>
          </ac:cxnSpMkLst>
        </pc:cxnChg>
        <pc:cxnChg chg="add mod">
          <ac:chgData name="Jessica Daly" userId="1135828f-049c-4e1c-bdf9-4ee09d85fe23" providerId="ADAL" clId="{8441EB28-C774-47C3-9044-6661268BA82B}" dt="2023-01-30T02:34:58.536" v="4148" actId="14100"/>
          <ac:cxnSpMkLst>
            <pc:docMk/>
            <pc:sldMk cId="4247832494" sldId="306"/>
            <ac:cxnSpMk id="11" creationId="{CD22150A-975C-E473-255D-75F01DD79938}"/>
          </ac:cxnSpMkLst>
        </pc:cxnChg>
        <pc:cxnChg chg="add mod">
          <ac:chgData name="Jessica Daly" userId="1135828f-049c-4e1c-bdf9-4ee09d85fe23" providerId="ADAL" clId="{8441EB28-C774-47C3-9044-6661268BA82B}" dt="2023-01-30T02:34:37.152" v="4102" actId="1035"/>
          <ac:cxnSpMkLst>
            <pc:docMk/>
            <pc:sldMk cId="4247832494" sldId="306"/>
            <ac:cxnSpMk id="14" creationId="{B42E775A-1A32-1D97-78D6-C0C5A53F6D75}"/>
          </ac:cxnSpMkLst>
        </pc:cxnChg>
        <pc:cxnChg chg="add mod">
          <ac:chgData name="Jessica Daly" userId="1135828f-049c-4e1c-bdf9-4ee09d85fe23" providerId="ADAL" clId="{8441EB28-C774-47C3-9044-6661268BA82B}" dt="2023-01-30T02:34:13.916" v="4066" actId="1037"/>
          <ac:cxnSpMkLst>
            <pc:docMk/>
            <pc:sldMk cId="4247832494" sldId="306"/>
            <ac:cxnSpMk id="18" creationId="{68A1729E-C4F2-3E30-98C6-D6E6D6187925}"/>
          </ac:cxnSpMkLst>
        </pc:cxnChg>
        <pc:cxnChg chg="add mod">
          <ac:chgData name="Jessica Daly" userId="1135828f-049c-4e1c-bdf9-4ee09d85fe23" providerId="ADAL" clId="{8441EB28-C774-47C3-9044-6661268BA82B}" dt="2023-01-30T03:58:29.635" v="4681" actId="14100"/>
          <ac:cxnSpMkLst>
            <pc:docMk/>
            <pc:sldMk cId="4247832494" sldId="306"/>
            <ac:cxnSpMk id="20" creationId="{D024480D-1A7D-41DA-F008-CC073994DCB4}"/>
          </ac:cxnSpMkLst>
        </pc:cxnChg>
        <pc:cxnChg chg="add mod">
          <ac:chgData name="Jessica Daly" userId="1135828f-049c-4e1c-bdf9-4ee09d85fe23" providerId="ADAL" clId="{8441EB28-C774-47C3-9044-6661268BA82B}" dt="2023-01-30T02:34:51.045" v="4146" actId="1036"/>
          <ac:cxnSpMkLst>
            <pc:docMk/>
            <pc:sldMk cId="4247832494" sldId="306"/>
            <ac:cxnSpMk id="27" creationId="{394918FA-6397-016E-C73C-0DAB1923D1BE}"/>
          </ac:cxnSpMkLst>
        </pc:cxnChg>
        <pc:cxnChg chg="add mod">
          <ac:chgData name="Jessica Daly" userId="1135828f-049c-4e1c-bdf9-4ee09d85fe23" providerId="ADAL" clId="{8441EB28-C774-47C3-9044-6661268BA82B}" dt="2023-01-30T02:35:15.624" v="4192" actId="1036"/>
          <ac:cxnSpMkLst>
            <pc:docMk/>
            <pc:sldMk cId="4247832494" sldId="306"/>
            <ac:cxnSpMk id="34" creationId="{9466CF4B-3D9B-85A6-CD15-1D05808EEB57}"/>
          </ac:cxnSpMkLst>
        </pc:cxnChg>
        <pc:cxnChg chg="add mod">
          <ac:chgData name="Jessica Daly" userId="1135828f-049c-4e1c-bdf9-4ee09d85fe23" providerId="ADAL" clId="{8441EB28-C774-47C3-9044-6661268BA82B}" dt="2023-01-30T02:35:24.918" v="4239" actId="1038"/>
          <ac:cxnSpMkLst>
            <pc:docMk/>
            <pc:sldMk cId="4247832494" sldId="306"/>
            <ac:cxnSpMk id="35" creationId="{55AF4965-B89A-00C0-EB6E-96B89C391B5F}"/>
          </ac:cxnSpMkLst>
        </pc:cxnChg>
        <pc:cxnChg chg="add">
          <ac:chgData name="Jessica Daly" userId="1135828f-049c-4e1c-bdf9-4ee09d85fe23" providerId="ADAL" clId="{8441EB28-C774-47C3-9044-6661268BA82B}" dt="2023-01-30T02:36:04.153" v="4240" actId="11529"/>
          <ac:cxnSpMkLst>
            <pc:docMk/>
            <pc:sldMk cId="4247832494" sldId="306"/>
            <ac:cxnSpMk id="37" creationId="{D1AAE935-9EEA-5750-1225-7B77F0521A7C}"/>
          </ac:cxnSpMkLst>
        </pc:cxnChg>
        <pc:cxnChg chg="add mod">
          <ac:chgData name="Jessica Daly" userId="1135828f-049c-4e1c-bdf9-4ee09d85fe23" providerId="ADAL" clId="{8441EB28-C774-47C3-9044-6661268BA82B}" dt="2023-01-30T02:38:43.315" v="4319" actId="1037"/>
          <ac:cxnSpMkLst>
            <pc:docMk/>
            <pc:sldMk cId="4247832494" sldId="306"/>
            <ac:cxnSpMk id="43" creationId="{CFCFC92F-B4FE-0D8D-0328-BF54A72F288D}"/>
          </ac:cxnSpMkLst>
        </pc:cxnChg>
        <pc:cxnChg chg="add mod">
          <ac:chgData name="Jessica Daly" userId="1135828f-049c-4e1c-bdf9-4ee09d85fe23" providerId="ADAL" clId="{8441EB28-C774-47C3-9044-6661268BA82B}" dt="2023-01-30T02:38:39.824" v="4316" actId="1035"/>
          <ac:cxnSpMkLst>
            <pc:docMk/>
            <pc:sldMk cId="4247832494" sldId="306"/>
            <ac:cxnSpMk id="44" creationId="{728EC680-F5EA-8653-BBB9-AAED7B85F97E}"/>
          </ac:cxnSpMkLst>
        </pc:cxnChg>
        <pc:cxnChg chg="add mod">
          <ac:chgData name="Jessica Daly" userId="1135828f-049c-4e1c-bdf9-4ee09d85fe23" providerId="ADAL" clId="{8441EB28-C774-47C3-9044-6661268BA82B}" dt="2023-01-30T02:38:58.728" v="4323" actId="14100"/>
          <ac:cxnSpMkLst>
            <pc:docMk/>
            <pc:sldMk cId="4247832494" sldId="306"/>
            <ac:cxnSpMk id="45" creationId="{0BB63553-AADC-B9E4-3CDD-3D19CC70A582}"/>
          </ac:cxnSpMkLst>
        </pc:cxnChg>
        <pc:cxnChg chg="add mod">
          <ac:chgData name="Jessica Daly" userId="1135828f-049c-4e1c-bdf9-4ee09d85fe23" providerId="ADAL" clId="{8441EB28-C774-47C3-9044-6661268BA82B}" dt="2023-01-30T02:40:48.859" v="4374" actId="1037"/>
          <ac:cxnSpMkLst>
            <pc:docMk/>
            <pc:sldMk cId="4247832494" sldId="306"/>
            <ac:cxnSpMk id="51" creationId="{0C54E758-4363-0636-3635-4271CD6442CB}"/>
          </ac:cxnSpMkLst>
        </pc:cxnChg>
        <pc:cxnChg chg="add mod">
          <ac:chgData name="Jessica Daly" userId="1135828f-049c-4e1c-bdf9-4ee09d85fe23" providerId="ADAL" clId="{8441EB28-C774-47C3-9044-6661268BA82B}" dt="2023-01-30T02:45:17.425" v="4480" actId="1036"/>
          <ac:cxnSpMkLst>
            <pc:docMk/>
            <pc:sldMk cId="4247832494" sldId="306"/>
            <ac:cxnSpMk id="55" creationId="{0DDE29D4-4A3A-25F7-1C0B-DBED03F2202C}"/>
          </ac:cxnSpMkLst>
        </pc:cxnChg>
        <pc:cxnChg chg="add mod">
          <ac:chgData name="Jessica Daly" userId="1135828f-049c-4e1c-bdf9-4ee09d85fe23" providerId="ADAL" clId="{8441EB28-C774-47C3-9044-6661268BA82B}" dt="2023-01-30T02:45:17.425" v="4480" actId="1036"/>
          <ac:cxnSpMkLst>
            <pc:docMk/>
            <pc:sldMk cId="4247832494" sldId="306"/>
            <ac:cxnSpMk id="59" creationId="{FE880202-8A23-F8C8-826C-46700CA0C7F5}"/>
          </ac:cxnSpMkLst>
        </pc:cxnChg>
        <pc:cxnChg chg="add mod">
          <ac:chgData name="Jessica Daly" userId="1135828f-049c-4e1c-bdf9-4ee09d85fe23" providerId="ADAL" clId="{8441EB28-C774-47C3-9044-6661268BA82B}" dt="2023-01-30T02:44:49.616" v="4409" actId="14100"/>
          <ac:cxnSpMkLst>
            <pc:docMk/>
            <pc:sldMk cId="4247832494" sldId="306"/>
            <ac:cxnSpMk id="63" creationId="{A887BC1D-261D-6C5D-431F-89D1EA62E1A0}"/>
          </ac:cxnSpMkLst>
        </pc:cxnChg>
        <pc:cxnChg chg="add mod">
          <ac:chgData name="Jessica Daly" userId="1135828f-049c-4e1c-bdf9-4ee09d85fe23" providerId="ADAL" clId="{8441EB28-C774-47C3-9044-6661268BA82B}" dt="2023-01-30T02:43:27.377" v="4393" actId="692"/>
          <ac:cxnSpMkLst>
            <pc:docMk/>
            <pc:sldMk cId="4247832494" sldId="306"/>
            <ac:cxnSpMk id="68" creationId="{822B9B92-5EA4-0F2E-269C-8480DEE2F6BF}"/>
          </ac:cxnSpMkLst>
        </pc:cxnChg>
        <pc:cxnChg chg="add mod">
          <ac:chgData name="Jessica Daly" userId="1135828f-049c-4e1c-bdf9-4ee09d85fe23" providerId="ADAL" clId="{8441EB28-C774-47C3-9044-6661268BA82B}" dt="2023-01-30T02:45:09.986" v="4475" actId="1038"/>
          <ac:cxnSpMkLst>
            <pc:docMk/>
            <pc:sldMk cId="4247832494" sldId="306"/>
            <ac:cxnSpMk id="72" creationId="{8B85957B-FF6E-6086-E176-642F6B29BAFD}"/>
          </ac:cxnSpMkLst>
        </pc:cxnChg>
      </pc:sldChg>
      <pc:sldChg chg="addSp delSp modSp new mod modNotesTx">
        <pc:chgData name="Jessica Daly" userId="1135828f-049c-4e1c-bdf9-4ee09d85fe23" providerId="ADAL" clId="{8441EB28-C774-47C3-9044-6661268BA82B}" dt="2023-01-30T04:07:06.139" v="4702" actId="478"/>
        <pc:sldMkLst>
          <pc:docMk/>
          <pc:sldMk cId="2862976167" sldId="307"/>
        </pc:sldMkLst>
        <pc:spChg chg="mod">
          <ac:chgData name="Jessica Daly" userId="1135828f-049c-4e1c-bdf9-4ee09d85fe23" providerId="ADAL" clId="{8441EB28-C774-47C3-9044-6661268BA82B}" dt="2023-01-30T01:28:18.327" v="2775" actId="20577"/>
          <ac:spMkLst>
            <pc:docMk/>
            <pc:sldMk cId="2862976167" sldId="307"/>
            <ac:spMk id="2" creationId="{26B49C4A-2F3F-C45C-60E5-649D63C501D8}"/>
          </ac:spMkLst>
        </pc:spChg>
        <pc:spChg chg="del mod">
          <ac:chgData name="Jessica Daly" userId="1135828f-049c-4e1c-bdf9-4ee09d85fe23" providerId="ADAL" clId="{8441EB28-C774-47C3-9044-6661268BA82B}" dt="2023-01-30T03:52:54.235" v="4671" actId="478"/>
          <ac:spMkLst>
            <pc:docMk/>
            <pc:sldMk cId="2862976167" sldId="307"/>
            <ac:spMk id="3" creationId="{23157ABD-C4D5-2213-AF6B-36D472CE7FEC}"/>
          </ac:spMkLst>
        </pc:spChg>
        <pc:spChg chg="add del mod">
          <ac:chgData name="Jessica Daly" userId="1135828f-049c-4e1c-bdf9-4ee09d85fe23" providerId="ADAL" clId="{8441EB28-C774-47C3-9044-6661268BA82B}" dt="2023-01-30T04:07:06.139" v="4702" actId="478"/>
          <ac:spMkLst>
            <pc:docMk/>
            <pc:sldMk cId="2862976167" sldId="307"/>
            <ac:spMk id="6" creationId="{92A22DF6-45CC-517B-9886-2E0644B10B69}"/>
          </ac:spMkLst>
        </pc:spChg>
        <pc:picChg chg="add mod">
          <ac:chgData name="Jessica Daly" userId="1135828f-049c-4e1c-bdf9-4ee09d85fe23" providerId="ADAL" clId="{8441EB28-C774-47C3-9044-6661268BA82B}" dt="2023-01-30T03:27:40.144" v="4552"/>
          <ac:picMkLst>
            <pc:docMk/>
            <pc:sldMk cId="2862976167" sldId="307"/>
            <ac:picMk id="4" creationId="{75BC28D3-EF60-6E80-7CAC-6051ABC83A7F}"/>
          </ac:picMkLst>
        </pc:picChg>
        <pc:picChg chg="add mod">
          <ac:chgData name="Jessica Daly" userId="1135828f-049c-4e1c-bdf9-4ee09d85fe23" providerId="ADAL" clId="{8441EB28-C774-47C3-9044-6661268BA82B}" dt="2023-01-30T03:53:00.496" v="4673" actId="1076"/>
          <ac:picMkLst>
            <pc:docMk/>
            <pc:sldMk cId="2862976167" sldId="307"/>
            <ac:picMk id="8" creationId="{DBBC3699-0506-5CA9-BC70-BC50E15526F4}"/>
          </ac:picMkLst>
        </pc:picChg>
      </pc:sldChg>
      <pc:sldChg chg="addSp delSp modSp new mod ord modClrScheme chgLayout modNotesTx">
        <pc:chgData name="Jessica Daly" userId="1135828f-049c-4e1c-bdf9-4ee09d85fe23" providerId="ADAL" clId="{8441EB28-C774-47C3-9044-6661268BA82B}" dt="2023-01-30T04:05:44.638" v="4701" actId="478"/>
        <pc:sldMkLst>
          <pc:docMk/>
          <pc:sldMk cId="3709749854" sldId="308"/>
        </pc:sldMkLst>
        <pc:spChg chg="add del mod">
          <ac:chgData name="Jessica Daly" userId="1135828f-049c-4e1c-bdf9-4ee09d85fe23" providerId="ADAL" clId="{8441EB28-C774-47C3-9044-6661268BA82B}" dt="2023-01-30T04:05:44.638" v="4701" actId="478"/>
          <ac:spMkLst>
            <pc:docMk/>
            <pc:sldMk cId="3709749854" sldId="308"/>
            <ac:spMk id="4" creationId="{76239698-7634-6C2F-185C-3715F56DCCDD}"/>
          </ac:spMkLst>
        </pc:spChg>
        <pc:spChg chg="add del mod">
          <ac:chgData name="Jessica Daly" userId="1135828f-049c-4e1c-bdf9-4ee09d85fe23" providerId="ADAL" clId="{8441EB28-C774-47C3-9044-6661268BA82B}" dt="2023-01-27T22:54:12.680" v="1235" actId="478"/>
          <ac:spMkLst>
            <pc:docMk/>
            <pc:sldMk cId="3709749854" sldId="308"/>
            <ac:spMk id="7" creationId="{5AA13CCE-AD36-1EB0-BC4F-B96DEA8B04A7}"/>
          </ac:spMkLst>
        </pc:spChg>
        <pc:spChg chg="add del mod">
          <ac:chgData name="Jessica Daly" userId="1135828f-049c-4e1c-bdf9-4ee09d85fe23" providerId="ADAL" clId="{8441EB28-C774-47C3-9044-6661268BA82B}" dt="2023-01-27T22:54:11.058" v="1234" actId="478"/>
          <ac:spMkLst>
            <pc:docMk/>
            <pc:sldMk cId="3709749854" sldId="308"/>
            <ac:spMk id="9" creationId="{5740765B-1D62-750B-3E7C-04D893605783}"/>
          </ac:spMkLst>
        </pc:spChg>
        <pc:picChg chg="add mod">
          <ac:chgData name="Jessica Daly" userId="1135828f-049c-4e1c-bdf9-4ee09d85fe23" providerId="ADAL" clId="{8441EB28-C774-47C3-9044-6661268BA82B}" dt="2023-01-27T22:40:21.906" v="1148" actId="26606"/>
          <ac:picMkLst>
            <pc:docMk/>
            <pc:sldMk cId="3709749854" sldId="308"/>
            <ac:picMk id="2" creationId="{26032EE2-2FF6-9336-88DE-6B346B81B89E}"/>
          </ac:picMkLst>
        </pc:picChg>
      </pc:sldChg>
      <pc:sldChg chg="addSp delSp modSp new mod modClrScheme chgLayout modNotesTx">
        <pc:chgData name="Jessica Daly" userId="1135828f-049c-4e1c-bdf9-4ee09d85fe23" providerId="ADAL" clId="{8441EB28-C774-47C3-9044-6661268BA82B}" dt="2023-01-30T04:05:21.471" v="4699" actId="20577"/>
        <pc:sldMkLst>
          <pc:docMk/>
          <pc:sldMk cId="3416373087" sldId="309"/>
        </pc:sldMkLst>
        <pc:spChg chg="add mod">
          <ac:chgData name="Jessica Daly" userId="1135828f-049c-4e1c-bdf9-4ee09d85fe23" providerId="ADAL" clId="{8441EB28-C774-47C3-9044-6661268BA82B}" dt="2023-01-30T04:05:21.471" v="4699" actId="20577"/>
          <ac:spMkLst>
            <pc:docMk/>
            <pc:sldMk cId="3416373087" sldId="309"/>
            <ac:spMk id="3" creationId="{CC2CD277-20DE-5085-F71E-2D0D010A422F}"/>
          </ac:spMkLst>
        </pc:spChg>
        <pc:spChg chg="add del mod">
          <ac:chgData name="Jessica Daly" userId="1135828f-049c-4e1c-bdf9-4ee09d85fe23" providerId="ADAL" clId="{8441EB28-C774-47C3-9044-6661268BA82B}" dt="2023-01-30T01:44:38.712" v="2946" actId="478"/>
          <ac:spMkLst>
            <pc:docMk/>
            <pc:sldMk cId="3416373087" sldId="309"/>
            <ac:spMk id="4" creationId="{87927524-A2A3-41E9-D1AE-8592888710B0}"/>
          </ac:spMkLst>
        </pc:spChg>
        <pc:spChg chg="add del mod">
          <ac:chgData name="Jessica Daly" userId="1135828f-049c-4e1c-bdf9-4ee09d85fe23" providerId="ADAL" clId="{8441EB28-C774-47C3-9044-6661268BA82B}" dt="2023-01-30T04:04:12.020" v="4682" actId="478"/>
          <ac:spMkLst>
            <pc:docMk/>
            <pc:sldMk cId="3416373087" sldId="309"/>
            <ac:spMk id="6" creationId="{48B7633F-469B-84C6-F87D-A1AA591F5F02}"/>
          </ac:spMkLst>
        </pc:spChg>
        <pc:spChg chg="add del mod">
          <ac:chgData name="Jessica Daly" userId="1135828f-049c-4e1c-bdf9-4ee09d85fe23" providerId="ADAL" clId="{8441EB28-C774-47C3-9044-6661268BA82B}" dt="2023-01-29T23:51:16.800" v="1900" actId="26606"/>
          <ac:spMkLst>
            <pc:docMk/>
            <pc:sldMk cId="3416373087" sldId="309"/>
            <ac:spMk id="7" creationId="{3EFB5292-7F9F-2AEF-C3DF-9050515298A1}"/>
          </ac:spMkLst>
        </pc:spChg>
        <pc:spChg chg="add del mod">
          <ac:chgData name="Jessica Daly" userId="1135828f-049c-4e1c-bdf9-4ee09d85fe23" providerId="ADAL" clId="{8441EB28-C774-47C3-9044-6661268BA82B}" dt="2023-01-30T01:44:48.028" v="2948" actId="478"/>
          <ac:spMkLst>
            <pc:docMk/>
            <pc:sldMk cId="3416373087" sldId="309"/>
            <ac:spMk id="8" creationId="{0741B06D-7484-EDE2-3EB3-CF5808A699C5}"/>
          </ac:spMkLst>
        </pc:spChg>
        <pc:spChg chg="add del mod">
          <ac:chgData name="Jessica Daly" userId="1135828f-049c-4e1c-bdf9-4ee09d85fe23" providerId="ADAL" clId="{8441EB28-C774-47C3-9044-6661268BA82B}" dt="2023-01-29T23:51:16.800" v="1900" actId="26606"/>
          <ac:spMkLst>
            <pc:docMk/>
            <pc:sldMk cId="3416373087" sldId="309"/>
            <ac:spMk id="9" creationId="{06DFDE45-F22C-CF20-645A-324979128E4F}"/>
          </ac:spMkLst>
        </pc:spChg>
        <pc:picChg chg="add mod">
          <ac:chgData name="Jessica Daly" userId="1135828f-049c-4e1c-bdf9-4ee09d85fe23" providerId="ADAL" clId="{8441EB28-C774-47C3-9044-6661268BA82B}" dt="2023-01-30T00:29:19.961" v="2592" actId="26606"/>
          <ac:picMkLst>
            <pc:docMk/>
            <pc:sldMk cId="3416373087" sldId="309"/>
            <ac:picMk id="2" creationId="{2BD80287-E962-8AA5-7AF4-16C9CB6CEC39}"/>
          </ac:picMkLst>
        </pc:picChg>
      </pc:sldChg>
      <pc:sldChg chg="addSp modSp new mod ord modClrScheme chgLayout">
        <pc:chgData name="Jessica Daly" userId="1135828f-049c-4e1c-bdf9-4ee09d85fe23" providerId="ADAL" clId="{8441EB28-C774-47C3-9044-6661268BA82B}" dt="2023-01-30T04:05:33.338" v="4700" actId="1076"/>
        <pc:sldMkLst>
          <pc:docMk/>
          <pc:sldMk cId="1746189322" sldId="310"/>
        </pc:sldMkLst>
        <pc:spChg chg="add mod">
          <ac:chgData name="Jessica Daly" userId="1135828f-049c-4e1c-bdf9-4ee09d85fe23" providerId="ADAL" clId="{8441EB28-C774-47C3-9044-6661268BA82B}" dt="2023-01-30T01:54:27.376" v="3013" actId="207"/>
          <ac:spMkLst>
            <pc:docMk/>
            <pc:sldMk cId="1746189322" sldId="310"/>
            <ac:spMk id="7" creationId="{A44E56F6-7B94-45CD-EF36-2697851FE4FB}"/>
          </ac:spMkLst>
        </pc:spChg>
        <pc:spChg chg="add mod">
          <ac:chgData name="Jessica Daly" userId="1135828f-049c-4e1c-bdf9-4ee09d85fe23" providerId="ADAL" clId="{8441EB28-C774-47C3-9044-6661268BA82B}" dt="2023-01-30T04:05:33.338" v="4700" actId="1076"/>
          <ac:spMkLst>
            <pc:docMk/>
            <pc:sldMk cId="1746189322" sldId="310"/>
            <ac:spMk id="9" creationId="{58C075B6-1F4A-3A18-1CB1-99E34658101F}"/>
          </ac:spMkLst>
        </pc:spChg>
        <pc:picChg chg="add mod">
          <ac:chgData name="Jessica Daly" userId="1135828f-049c-4e1c-bdf9-4ee09d85fe23" providerId="ADAL" clId="{8441EB28-C774-47C3-9044-6661268BA82B}" dt="2023-01-30T01:55:16.216" v="3020" actId="207"/>
          <ac:picMkLst>
            <pc:docMk/>
            <pc:sldMk cId="1746189322" sldId="310"/>
            <ac:picMk id="2" creationId="{D7D8839F-C6E8-4E5B-7E0E-F5D42BABE609}"/>
          </ac:picMkLst>
        </pc:picChg>
        <pc:picChg chg="add mod">
          <ac:chgData name="Jessica Daly" userId="1135828f-049c-4e1c-bdf9-4ee09d85fe23" providerId="ADAL" clId="{8441EB28-C774-47C3-9044-6661268BA82B}" dt="2023-01-30T01:55:58.913" v="3064" actId="1038"/>
          <ac:picMkLst>
            <pc:docMk/>
            <pc:sldMk cId="1746189322" sldId="310"/>
            <ac:picMk id="3" creationId="{02465A42-3EA3-515E-8CD0-D75D3ED4454E}"/>
          </ac:picMkLst>
        </pc:picChg>
      </pc:sldChg>
      <pc:sldChg chg="addSp modSp new del ord modNotesTx">
        <pc:chgData name="Jessica Daly" userId="1135828f-049c-4e1c-bdf9-4ee09d85fe23" providerId="ADAL" clId="{8441EB28-C774-47C3-9044-6661268BA82B}" dt="2023-01-30T02:45:35.973" v="4481" actId="47"/>
        <pc:sldMkLst>
          <pc:docMk/>
          <pc:sldMk cId="3848442345" sldId="311"/>
        </pc:sldMkLst>
        <pc:picChg chg="add mod">
          <ac:chgData name="Jessica Daly" userId="1135828f-049c-4e1c-bdf9-4ee09d85fe23" providerId="ADAL" clId="{8441EB28-C774-47C3-9044-6661268BA82B}" dt="2023-01-29T21:22:14.344" v="1320"/>
          <ac:picMkLst>
            <pc:docMk/>
            <pc:sldMk cId="3848442345" sldId="311"/>
            <ac:picMk id="2" creationId="{5093B148-4FCA-6569-A5A7-DCAA45D433AF}"/>
          </ac:picMkLst>
        </pc:picChg>
      </pc:sldChg>
      <pc:sldChg chg="addSp delSp modSp new del mod modClrScheme chgLayout">
        <pc:chgData name="Jessica Daly" userId="1135828f-049c-4e1c-bdf9-4ee09d85fe23" providerId="ADAL" clId="{8441EB28-C774-47C3-9044-6661268BA82B}" dt="2023-01-29T21:25:20.694" v="1357" actId="47"/>
        <pc:sldMkLst>
          <pc:docMk/>
          <pc:sldMk cId="3405977903" sldId="312"/>
        </pc:sldMkLst>
        <pc:spChg chg="add del mod">
          <ac:chgData name="Jessica Daly" userId="1135828f-049c-4e1c-bdf9-4ee09d85fe23" providerId="ADAL" clId="{8441EB28-C774-47C3-9044-6661268BA82B}" dt="2023-01-29T21:22:43.887" v="1330" actId="478"/>
          <ac:spMkLst>
            <pc:docMk/>
            <pc:sldMk cId="3405977903" sldId="312"/>
            <ac:spMk id="7" creationId="{7D0428A4-B1DB-66A8-86CC-43412DD26AE4}"/>
          </ac:spMkLst>
        </pc:spChg>
        <pc:spChg chg="add del mod">
          <ac:chgData name="Jessica Daly" userId="1135828f-049c-4e1c-bdf9-4ee09d85fe23" providerId="ADAL" clId="{8441EB28-C774-47C3-9044-6661268BA82B}" dt="2023-01-29T21:22:47.940" v="1331" actId="478"/>
          <ac:spMkLst>
            <pc:docMk/>
            <pc:sldMk cId="3405977903" sldId="312"/>
            <ac:spMk id="9" creationId="{4E3D3A56-4057-68BE-FC3E-462B340ADC26}"/>
          </ac:spMkLst>
        </pc:spChg>
        <pc:picChg chg="add mod">
          <ac:chgData name="Jessica Daly" userId="1135828f-049c-4e1c-bdf9-4ee09d85fe23" providerId="ADAL" clId="{8441EB28-C774-47C3-9044-6661268BA82B}" dt="2023-01-29T21:23:41.240" v="1337" actId="1076"/>
          <ac:picMkLst>
            <pc:docMk/>
            <pc:sldMk cId="3405977903" sldId="312"/>
            <ac:picMk id="2" creationId="{FAA50B51-5B34-8825-A7F8-1AD308ACC053}"/>
          </ac:picMkLst>
        </pc:picChg>
        <pc:picChg chg="add mod">
          <ac:chgData name="Jessica Daly" userId="1135828f-049c-4e1c-bdf9-4ee09d85fe23" providerId="ADAL" clId="{8441EB28-C774-47C3-9044-6661268BA82B}" dt="2023-01-29T21:22:38.609" v="1329" actId="1076"/>
          <ac:picMkLst>
            <pc:docMk/>
            <pc:sldMk cId="3405977903" sldId="312"/>
            <ac:picMk id="3" creationId="{252EDFFF-0EFA-DDFE-D8F6-550433D5A6AA}"/>
          </ac:picMkLst>
        </pc:picChg>
      </pc:sldChg>
      <pc:sldChg chg="addSp delSp modSp add mod">
        <pc:chgData name="Jessica Daly" userId="1135828f-049c-4e1c-bdf9-4ee09d85fe23" providerId="ADAL" clId="{8441EB28-C774-47C3-9044-6661268BA82B}" dt="2023-01-30T04:07:37.474" v="4726" actId="20577"/>
        <pc:sldMkLst>
          <pc:docMk/>
          <pc:sldMk cId="1630016952" sldId="313"/>
        </pc:sldMkLst>
        <pc:spChg chg="mod">
          <ac:chgData name="Jessica Daly" userId="1135828f-049c-4e1c-bdf9-4ee09d85fe23" providerId="ADAL" clId="{8441EB28-C774-47C3-9044-6661268BA82B}" dt="2023-01-30T04:07:37.474" v="4726" actId="20577"/>
          <ac:spMkLst>
            <pc:docMk/>
            <pc:sldMk cId="1630016952" sldId="313"/>
            <ac:spMk id="2" creationId="{A169A0CF-79D1-83CB-D2CA-EB6AEBDE65B8}"/>
          </ac:spMkLst>
        </pc:spChg>
        <pc:spChg chg="mod">
          <ac:chgData name="Jessica Daly" userId="1135828f-049c-4e1c-bdf9-4ee09d85fe23" providerId="ADAL" clId="{8441EB28-C774-47C3-9044-6661268BA82B}" dt="2023-01-30T03:18:08.395" v="4503" actId="20577"/>
          <ac:spMkLst>
            <pc:docMk/>
            <pc:sldMk cId="1630016952" sldId="313"/>
            <ac:spMk id="3" creationId="{EB5E9E74-2944-586E-5A31-2D596C6A6387}"/>
          </ac:spMkLst>
        </pc:spChg>
        <pc:picChg chg="add mod">
          <ac:chgData name="Jessica Daly" userId="1135828f-049c-4e1c-bdf9-4ee09d85fe23" providerId="ADAL" clId="{8441EB28-C774-47C3-9044-6661268BA82B}" dt="2023-01-29T21:44:23.405" v="1427" actId="1076"/>
          <ac:picMkLst>
            <pc:docMk/>
            <pc:sldMk cId="1630016952" sldId="313"/>
            <ac:picMk id="4" creationId="{30BF1B02-BC84-747F-05FD-BC2D21F71B50}"/>
          </ac:picMkLst>
        </pc:picChg>
        <pc:picChg chg="del">
          <ac:chgData name="Jessica Daly" userId="1135828f-049c-4e1c-bdf9-4ee09d85fe23" providerId="ADAL" clId="{8441EB28-C774-47C3-9044-6661268BA82B}" dt="2023-01-29T21:24:43.806" v="1346" actId="478"/>
          <ac:picMkLst>
            <pc:docMk/>
            <pc:sldMk cId="1630016952" sldId="313"/>
            <ac:picMk id="6" creationId="{4201F8F6-4B36-82E6-C0F6-35885F0D8EA1}"/>
          </ac:picMkLst>
        </pc:picChg>
        <pc:picChg chg="mod">
          <ac:chgData name="Jessica Daly" userId="1135828f-049c-4e1c-bdf9-4ee09d85fe23" providerId="ADAL" clId="{8441EB28-C774-47C3-9044-6661268BA82B}" dt="2023-01-29T21:44:18.843" v="1426" actId="1076"/>
          <ac:picMkLst>
            <pc:docMk/>
            <pc:sldMk cId="1630016952" sldId="313"/>
            <ac:picMk id="8" creationId="{D030E543-62A2-DA97-BF0B-A68ECB248219}"/>
          </ac:picMkLst>
        </pc:picChg>
        <pc:picChg chg="del">
          <ac:chgData name="Jessica Daly" userId="1135828f-049c-4e1c-bdf9-4ee09d85fe23" providerId="ADAL" clId="{8441EB28-C774-47C3-9044-6661268BA82B}" dt="2023-01-29T21:24:42.045" v="1345" actId="478"/>
          <ac:picMkLst>
            <pc:docMk/>
            <pc:sldMk cId="1630016952" sldId="313"/>
            <ac:picMk id="9" creationId="{05EC8BF9-E011-20B6-5161-85DC76E8B5C1}"/>
          </ac:picMkLst>
        </pc:picChg>
      </pc:sldChg>
      <pc:sldChg chg="add del">
        <pc:chgData name="Jessica Daly" userId="1135828f-049c-4e1c-bdf9-4ee09d85fe23" providerId="ADAL" clId="{8441EB28-C774-47C3-9044-6661268BA82B}" dt="2023-01-29T21:24:09.792" v="1342"/>
        <pc:sldMkLst>
          <pc:docMk/>
          <pc:sldMk cId="3347393538" sldId="313"/>
        </pc:sldMkLst>
      </pc:sldChg>
      <pc:sldChg chg="add del">
        <pc:chgData name="Jessica Daly" userId="1135828f-049c-4e1c-bdf9-4ee09d85fe23" providerId="ADAL" clId="{8441EB28-C774-47C3-9044-6661268BA82B}" dt="2023-01-29T21:24:08.381" v="1341"/>
        <pc:sldMkLst>
          <pc:docMk/>
          <pc:sldMk cId="154744016" sldId="314"/>
        </pc:sldMkLst>
      </pc:sldChg>
      <pc:sldChg chg="modSp new del mod modNotesTx">
        <pc:chgData name="Jessica Daly" userId="1135828f-049c-4e1c-bdf9-4ee09d85fe23" providerId="ADAL" clId="{8441EB28-C774-47C3-9044-6661268BA82B}" dt="2023-01-30T03:18:25.619" v="4504" actId="47"/>
        <pc:sldMkLst>
          <pc:docMk/>
          <pc:sldMk cId="3771487444" sldId="314"/>
        </pc:sldMkLst>
        <pc:spChg chg="mod">
          <ac:chgData name="Jessica Daly" userId="1135828f-049c-4e1c-bdf9-4ee09d85fe23" providerId="ADAL" clId="{8441EB28-C774-47C3-9044-6661268BA82B}" dt="2023-01-30T03:03:18.102" v="4483" actId="13926"/>
          <ac:spMkLst>
            <pc:docMk/>
            <pc:sldMk cId="3771487444" sldId="314"/>
            <ac:spMk id="2" creationId="{5D83DEC9-FAAF-981B-E321-A9331D9594D2}"/>
          </ac:spMkLst>
        </pc:spChg>
      </pc:sldChg>
      <pc:sldChg chg="addSp modSp add mod ord">
        <pc:chgData name="Jessica Daly" userId="1135828f-049c-4e1c-bdf9-4ee09d85fe23" providerId="ADAL" clId="{8441EB28-C774-47C3-9044-6661268BA82B}" dt="2023-01-30T03:27:17.354" v="4551" actId="20577"/>
        <pc:sldMkLst>
          <pc:docMk/>
          <pc:sldMk cId="829018043" sldId="315"/>
        </pc:sldMkLst>
        <pc:spChg chg="mod">
          <ac:chgData name="Jessica Daly" userId="1135828f-049c-4e1c-bdf9-4ee09d85fe23" providerId="ADAL" clId="{8441EB28-C774-47C3-9044-6661268BA82B}" dt="2023-01-30T02:04:43.904" v="3124" actId="20577"/>
          <ac:spMkLst>
            <pc:docMk/>
            <pc:sldMk cId="829018043" sldId="315"/>
            <ac:spMk id="2" creationId="{26B49C4A-2F3F-C45C-60E5-649D63C501D8}"/>
          </ac:spMkLst>
        </pc:spChg>
        <pc:spChg chg="mod">
          <ac:chgData name="Jessica Daly" userId="1135828f-049c-4e1c-bdf9-4ee09d85fe23" providerId="ADAL" clId="{8441EB28-C774-47C3-9044-6661268BA82B}" dt="2023-01-30T03:27:17.354" v="4551" actId="20577"/>
          <ac:spMkLst>
            <pc:docMk/>
            <pc:sldMk cId="829018043" sldId="315"/>
            <ac:spMk id="3" creationId="{23157ABD-C4D5-2213-AF6B-36D472CE7FEC}"/>
          </ac:spMkLst>
        </pc:spChg>
        <pc:picChg chg="add mod">
          <ac:chgData name="Jessica Daly" userId="1135828f-049c-4e1c-bdf9-4ee09d85fe23" providerId="ADAL" clId="{8441EB28-C774-47C3-9044-6661268BA82B}" dt="2023-01-30T03:26:37.744" v="4505"/>
          <ac:picMkLst>
            <pc:docMk/>
            <pc:sldMk cId="829018043" sldId="315"/>
            <ac:picMk id="4" creationId="{2E5FFBE1-CF43-CB08-363D-4B381F0FBB3A}"/>
          </ac:picMkLst>
        </pc:picChg>
      </pc:sldChg>
      <pc:sldMasterChg chg="delSp mod">
        <pc:chgData name="Jessica Daly" userId="1135828f-049c-4e1c-bdf9-4ee09d85fe23" providerId="ADAL" clId="{8441EB28-C774-47C3-9044-6661268BA82B}" dt="2023-01-30T06:27:21.511" v="4727" actId="33475"/>
        <pc:sldMasterMkLst>
          <pc:docMk/>
          <pc:sldMasterMk cId="2617794918" sldId="2147483648"/>
        </pc:sldMasterMkLst>
        <pc:spChg chg="del">
          <ac:chgData name="Jessica Daly" userId="1135828f-049c-4e1c-bdf9-4ee09d85fe23" providerId="ADAL" clId="{8441EB28-C774-47C3-9044-6661268BA82B}" dt="2023-01-30T06:27:21.511" v="4727" actId="33475"/>
          <ac:spMkLst>
            <pc:docMk/>
            <pc:sldMasterMk cId="2617794918" sldId="2147483648"/>
            <ac:spMk id="5" creationId="{F827DA6D-50F5-4CD5-ADA7-7C1D8E988742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D9167-531A-4965-9A65-F86DC187F231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8AF14-9FA5-4177-A596-B6E67DD5F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18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Intro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8AF14-9FA5-4177-A596-B6E67DD5F8E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8688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Why H2?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8AF14-9FA5-4177-A596-B6E67DD5F8E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284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Replacement dryer – currently in the end stages of design. </a:t>
            </a:r>
          </a:p>
          <a:p>
            <a:r>
              <a:rPr lang="en-NZ" dirty="0"/>
              <a:t>Enabling works began and were completed last year, with construction of the main dryer hall beginning this year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8AF14-9FA5-4177-A596-B6E67DD5F8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5828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Process of selection for renewal </a:t>
            </a:r>
          </a:p>
          <a:p>
            <a:r>
              <a:rPr lang="en-NZ" dirty="0"/>
              <a:t>Why hydrogen?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8AF14-9FA5-4177-A596-B6E67DD5F8E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374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8AF14-9FA5-4177-A596-B6E67DD5F8E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6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Background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8AF14-9FA5-4177-A596-B6E67DD5F8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730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What is </a:t>
            </a:r>
            <a:r>
              <a:rPr lang="en-NZ" dirty="0" err="1"/>
              <a:t>Bioboost</a:t>
            </a:r>
            <a:r>
              <a:rPr lang="en-NZ" dirty="0"/>
              <a:t>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8AF14-9FA5-4177-A596-B6E67DD5F8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547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How is it made?</a:t>
            </a:r>
          </a:p>
          <a:p>
            <a:endParaRPr lang="en-NZ" dirty="0"/>
          </a:p>
          <a:p>
            <a:r>
              <a:rPr lang="en-NZ" dirty="0"/>
              <a:t>Block flow diagram 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8AF14-9FA5-4177-A596-B6E67DD5F8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71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Success Factor #1 – Good product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8AF14-9FA5-4177-A596-B6E67DD5F8E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409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Success Factor #1 – Good product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8AF14-9FA5-4177-A596-B6E67DD5F8E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381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Success Factor #2 – consistency and quality control of product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8AF14-9FA5-4177-A596-B6E67DD5F8E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05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err="1"/>
              <a:t>Bioboost</a:t>
            </a:r>
            <a:r>
              <a:rPr lang="en-NZ" dirty="0"/>
              <a:t> users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8AF14-9FA5-4177-A596-B6E67DD5F8E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4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8AF14-9FA5-4177-A596-B6E67DD5F8E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9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s://becagroup.sharepoint.com/SAM/MarketProfile/Documents/Templates/Maps%20and%20Flags.pptx" TargetMode="External"/><Relationship Id="rId3" Type="http://schemas.openxmlformats.org/officeDocument/2006/relationships/hyperlink" Target="https://becagroup.sharepoint.com/SAM/MarketProfile/Documents/Templates/Tables.pptx" TargetMode="External"/><Relationship Id="rId7" Type="http://schemas.openxmlformats.org/officeDocument/2006/relationships/hyperlink" Target="https://becagroup.sharepoint.com/SAM/MarketProfile/Documents/Templates/Shapes.pptx" TargetMode="External"/><Relationship Id="rId2" Type="http://schemas.openxmlformats.org/officeDocument/2006/relationships/hyperlink" Target="https://becagroup.sharepoint.com/SAM/MarketProfile/Documents/Templates/Conceptual%20Charts.pptx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becagroup.sharepoint.com/SAM/MarketProfile/Documents/Templates/Icons%20Teal.pptx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s://becagroup.sharepoint.com/SAM/MarketProfile/Documents/Templates/Icons%20Blue.pptx" TargetMode="External"/><Relationship Id="rId10" Type="http://schemas.openxmlformats.org/officeDocument/2006/relationships/hyperlink" Target="file:///\\beca.net\projects\140\1400000\4000000\Generic%20PPT%20Photography" TargetMode="External"/><Relationship Id="rId4" Type="http://schemas.openxmlformats.org/officeDocument/2006/relationships/hyperlink" Target="https://becagroup.sharepoint.com/SAM/MarketProfile/Documents/Templates/Graphic%20elements.pptx" TargetMode="External"/><Relationship Id="rId9" Type="http://schemas.openxmlformats.org/officeDocument/2006/relationships/hyperlink" Target="https://becagroup.sharepoint.com/SAM/MarketProfile/Documents/Templates/Structured%20Text.pptx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hyperlink" Target="http://www.beca.com/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user/TheBecaGroup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hyperlink" Target="https://www.facebook.com/BecaGroup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BecaGroup?ref_src=twsrc%5egoogle|twcamp%5eserp|twgr%5eauthor" TargetMode="External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hyperlink" Target="https://www.linkedin.com/company-beta/162676?pathWildcard=162676" TargetMode="External"/><Relationship Id="rId9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ca.com/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hyperlink" Target="http://www.beca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WERPOINT TOOLK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451104" y="186703"/>
            <a:ext cx="6071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/>
              <a:t>Beca</a:t>
            </a:r>
            <a:r>
              <a:rPr lang="en-NZ" baseline="0"/>
              <a:t> PowerPoint toolkit</a:t>
            </a:r>
            <a:endParaRPr lang="en-NZ"/>
          </a:p>
        </p:txBody>
      </p:sp>
      <p:sp>
        <p:nvSpPr>
          <p:cNvPr id="10" name="Rectangle 9"/>
          <p:cNvSpPr/>
          <p:nvPr userDrawn="1"/>
        </p:nvSpPr>
        <p:spPr>
          <a:xfrm>
            <a:off x="6990805" y="664085"/>
            <a:ext cx="4968240" cy="249299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sz="1200"/>
              <a:t>Please click on the following links (</a:t>
            </a:r>
            <a:r>
              <a:rPr lang="en-NZ" sz="1200" b="1"/>
              <a:t>you must be in Reading View to click</a:t>
            </a:r>
            <a:r>
              <a:rPr lang="en-NZ" sz="1200"/>
              <a:t>) to access PowerPoint files with some great design artefacts, just cut and paste into your document:</a:t>
            </a:r>
          </a:p>
          <a:p>
            <a:r>
              <a:rPr lang="en-NZ" sz="1200"/>
              <a:t> </a:t>
            </a:r>
          </a:p>
          <a:p>
            <a:r>
              <a:rPr lang="en-NZ" sz="1200">
                <a:hlinkClick r:id="rId2"/>
              </a:rPr>
              <a:t>Conceptual charts</a:t>
            </a:r>
            <a:endParaRPr lang="en-NZ" sz="1200"/>
          </a:p>
          <a:p>
            <a:r>
              <a:rPr lang="en-NZ" sz="1200">
                <a:hlinkClick r:id="rId3"/>
              </a:rPr>
              <a:t>Tables</a:t>
            </a:r>
            <a:endParaRPr lang="en-NZ" sz="1200"/>
          </a:p>
          <a:p>
            <a:r>
              <a:rPr lang="en-NZ" sz="1200">
                <a:hlinkClick r:id="rId4"/>
              </a:rPr>
              <a:t>Graphic</a:t>
            </a:r>
            <a:r>
              <a:rPr lang="en-NZ" sz="1200" baseline="0">
                <a:hlinkClick r:id="rId4"/>
              </a:rPr>
              <a:t> elements</a:t>
            </a:r>
            <a:endParaRPr lang="en-NZ" sz="1200" baseline="0"/>
          </a:p>
          <a:p>
            <a:r>
              <a:rPr lang="en-NZ" sz="1200" baseline="0">
                <a:hlinkClick r:id="rId5"/>
              </a:rPr>
              <a:t>Blue Icons</a:t>
            </a:r>
            <a:endParaRPr lang="en-NZ" sz="1200" baseline="0"/>
          </a:p>
          <a:p>
            <a:r>
              <a:rPr lang="en-NZ" sz="1200" baseline="0">
                <a:hlinkClick r:id="rId6"/>
              </a:rPr>
              <a:t>Teal Icons</a:t>
            </a:r>
            <a:endParaRPr lang="en-NZ" sz="1200" baseline="0"/>
          </a:p>
          <a:p>
            <a:r>
              <a:rPr lang="en-NZ" sz="1200" baseline="0">
                <a:hlinkClick r:id="rId7"/>
              </a:rPr>
              <a:t>Shapes</a:t>
            </a:r>
            <a:endParaRPr lang="en-NZ" sz="1200" baseline="0"/>
          </a:p>
          <a:p>
            <a:r>
              <a:rPr lang="en-NZ" sz="1200" baseline="0">
                <a:hlinkClick r:id="rId8"/>
              </a:rPr>
              <a:t>Maps and Flags</a:t>
            </a:r>
            <a:endParaRPr lang="en-NZ" sz="1200" baseline="0"/>
          </a:p>
          <a:p>
            <a:r>
              <a:rPr lang="en-NZ" sz="1200" baseline="0">
                <a:hlinkClick r:id="rId9"/>
              </a:rPr>
              <a:t>Structured Text</a:t>
            </a:r>
            <a:endParaRPr lang="en-NZ" sz="1200"/>
          </a:p>
          <a:p>
            <a:r>
              <a:rPr lang="en-NZ" sz="1200">
                <a:hlinkClick r:id="rId10" action="ppaction://hlinkfile"/>
              </a:rPr>
              <a:t>Photography</a:t>
            </a:r>
            <a:endParaRPr lang="en-NZ" sz="1200"/>
          </a:p>
        </p:txBody>
      </p:sp>
      <p:sp>
        <p:nvSpPr>
          <p:cNvPr id="11" name="Rectangle 10"/>
          <p:cNvSpPr/>
          <p:nvPr userDrawn="1"/>
        </p:nvSpPr>
        <p:spPr>
          <a:xfrm>
            <a:off x="6990805" y="3267878"/>
            <a:ext cx="4968240" cy="224676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NZ" sz="1200" b="1"/>
              <a:t>To add</a:t>
            </a:r>
            <a:r>
              <a:rPr lang="en-NZ" sz="1200" b="1" baseline="0"/>
              <a:t> a new slide </a:t>
            </a:r>
            <a:r>
              <a:rPr lang="en-NZ" sz="1200" baseline="0"/>
              <a:t>to your presentation, from the Home Ribbon click the small arrow on ‘New Slide’ and choose from the options available. </a:t>
            </a:r>
          </a:p>
          <a:p>
            <a:pPr>
              <a:spcAft>
                <a:spcPts val="600"/>
              </a:spcAft>
            </a:pPr>
            <a:r>
              <a:rPr lang="en-NZ" sz="1200" b="1" baseline="0"/>
              <a:t>To change the layout </a:t>
            </a:r>
            <a:r>
              <a:rPr lang="en-NZ" sz="1200" baseline="0"/>
              <a:t>of the present slide click the small arrow on ‘Layout’ and choose from the options available.</a:t>
            </a:r>
          </a:p>
          <a:p>
            <a:pPr>
              <a:spcAft>
                <a:spcPts val="600"/>
              </a:spcAft>
            </a:pPr>
            <a:r>
              <a:rPr lang="en-NZ" sz="1200" baseline="0"/>
              <a:t>You may delete this slide from your presentation once complete (it is also available on the Home Ribbon Layout button.</a:t>
            </a:r>
          </a:p>
          <a:p>
            <a:pPr>
              <a:spcAft>
                <a:spcPts val="600"/>
              </a:spcAft>
            </a:pPr>
            <a:endParaRPr lang="en-NZ" sz="1200" baseline="0"/>
          </a:p>
          <a:p>
            <a:pPr>
              <a:spcAft>
                <a:spcPts val="600"/>
              </a:spcAft>
            </a:pPr>
            <a:r>
              <a:rPr lang="en-NZ" sz="1200" b="1" baseline="0"/>
              <a:t>If you have a client logo to insert in your presentation. Place it to the left of the Beca logo ensuring you leave a clear space of at least the height of the Beca logo.</a:t>
            </a:r>
            <a:endParaRPr lang="en-NZ" sz="1200" b="1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CB695CB-5456-453C-9205-B32B99B10044}"/>
              </a:ext>
            </a:extLst>
          </p:cNvPr>
          <p:cNvSpPr/>
          <p:nvPr userDrawn="1"/>
        </p:nvSpPr>
        <p:spPr>
          <a:xfrm>
            <a:off x="451104" y="775318"/>
            <a:ext cx="6096000" cy="26930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NZ" sz="1200"/>
              <a:t>Welcome to the Beca PowerPoint templates. </a:t>
            </a:r>
          </a:p>
          <a:p>
            <a:pPr>
              <a:spcAft>
                <a:spcPts val="600"/>
              </a:spcAft>
            </a:pPr>
            <a:r>
              <a:rPr lang="en-NZ" sz="1200"/>
              <a:t>As well as the template options, we have developed a set of tools to support you in creating the best on-brand Beca PowerPoint possible. </a:t>
            </a:r>
          </a:p>
          <a:p>
            <a:pPr>
              <a:spcAft>
                <a:spcPts val="600"/>
              </a:spcAft>
            </a:pPr>
            <a:r>
              <a:rPr lang="en-NZ" sz="1200"/>
              <a:t>The Beca theme colours and fonts have been added to this presentation and are also available in the Beca proposal and report templates.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NZ" altLang="en-US" sz="1200" b="0" i="0" u="none" strike="noStrike" cap="none" normalizeH="0" baseline="0">
                <a:ln>
                  <a:noFill/>
                </a:ln>
                <a:solidFill>
                  <a:srgbClr val="2A2A2A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 theme is a unified set of design elements and colour schemes that you apply to pages to give them a consistent and attractive appearance. A theme affects all aspects of a document’s appearance including fonts and colours. The themes are available in Word, PowerPoint, and Excel.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en-NZ" altLang="en-US" sz="1200">
                <a:solidFill>
                  <a:srgbClr val="2A2A2A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You shouldn’t need to do anything. The themes are already attached and all the colours and fonts in the template are part of the Beca brand. </a:t>
            </a:r>
            <a:endParaRPr kumimoji="0" lang="en-NZ" altLang="en-US" sz="1200" b="0" i="0" u="none" strike="noStrike" cap="none" normalizeH="0" baseline="0">
              <a:ln>
                <a:noFill/>
              </a:ln>
              <a:solidFill>
                <a:srgbClr val="2A2A2A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NZ" altLang="en-US" sz="1200" b="0" i="0" u="none" strike="noStrike" cap="none" normalizeH="0" baseline="0">
              <a:ln>
                <a:noFill/>
              </a:ln>
              <a:solidFill>
                <a:srgbClr val="2A2A2A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BB2B29-BCB5-45AB-9217-3535261CF5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/>
          <a:srcRect l="63113" t="11636" r="32217" b="68993"/>
          <a:stretch/>
        </p:blipFill>
        <p:spPr>
          <a:xfrm>
            <a:off x="2518914" y="3379111"/>
            <a:ext cx="1406106" cy="164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709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78178"/>
            <a:ext cx="3932237" cy="1279221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64861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6027050"/>
            <a:ext cx="12192000" cy="8403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4876801" y="65988"/>
            <a:ext cx="7315200" cy="564002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NZ"/>
          </a:p>
        </p:txBody>
      </p:sp>
      <p:pic>
        <p:nvPicPr>
          <p:cNvPr id="21" name="Picture 20">
            <a:hlinkClick r:id="rId2"/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690" y="6165388"/>
            <a:ext cx="1674135" cy="71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73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0" y="708917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926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0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226244"/>
            <a:ext cx="12192000" cy="709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10" name="Picture 9">
            <a:hlinkClick r:id="rId2"/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768" y="2804159"/>
            <a:ext cx="1260000" cy="1260000"/>
          </a:xfrm>
          <a:prstGeom prst="rect">
            <a:avLst/>
          </a:prstGeom>
        </p:spPr>
      </p:pic>
      <p:pic>
        <p:nvPicPr>
          <p:cNvPr id="11" name="Picture 10">
            <a:hlinkClick r:id="rId4"/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536" y="2804159"/>
            <a:ext cx="1260000" cy="1260000"/>
          </a:xfrm>
          <a:prstGeom prst="rect">
            <a:avLst/>
          </a:prstGeom>
        </p:spPr>
      </p:pic>
      <p:pic>
        <p:nvPicPr>
          <p:cNvPr id="12" name="Picture 11">
            <a:hlinkClick r:id="rId6"/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52" y="2804159"/>
            <a:ext cx="1260000" cy="1260000"/>
          </a:xfrm>
          <a:prstGeom prst="rect">
            <a:avLst/>
          </a:prstGeom>
        </p:spPr>
      </p:pic>
      <p:pic>
        <p:nvPicPr>
          <p:cNvPr id="17" name="Picture 16">
            <a:hlinkClick r:id="rId8"/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383" y="2804159"/>
            <a:ext cx="1260000" cy="1260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807" y="2695963"/>
            <a:ext cx="2161588" cy="136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78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057" y="2495161"/>
            <a:ext cx="7920000" cy="1124132"/>
          </a:xfrm>
          <a:noFill/>
        </p:spPr>
        <p:txBody>
          <a:bodyPr lIns="0" tIns="0" rIns="0" bIns="0" anchor="ctr" anchorCtr="0">
            <a:normAutofit/>
          </a:bodyPr>
          <a:lstStyle>
            <a:lvl1pPr marL="0" indent="0"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8057" y="3937984"/>
            <a:ext cx="3042562" cy="563378"/>
          </a:xfrm>
          <a:noFill/>
          <a:ln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88900" indent="0" algn="l">
              <a:lnSpc>
                <a:spcPct val="100000"/>
              </a:lnSpc>
              <a:spcAft>
                <a:spcPts val="600"/>
              </a:spcAft>
              <a:buNone/>
              <a:defRPr sz="1800" b="1" u="none" cap="all" spc="-50" baseline="0">
                <a:solidFill>
                  <a:schemeClr val="bg1"/>
                </a:solidFill>
                <a:effectLst/>
                <a:uFillTx/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7418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hlinkClick r:id="rId3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686" y="201935"/>
            <a:ext cx="1674135" cy="7131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24" y="5338186"/>
            <a:ext cx="1694314" cy="122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72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Add your own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7463"/>
            <a:ext cx="12192000" cy="6840537"/>
          </a:xfrm>
          <a:solidFill>
            <a:schemeClr val="tx2"/>
          </a:solidFill>
        </p:spPr>
        <p:txBody>
          <a:bodyPr/>
          <a:lstStyle>
            <a:lvl1pPr>
              <a:defRPr/>
            </a:lvl1pPr>
          </a:lstStyle>
          <a:p>
            <a:r>
              <a:rPr lang="en-NZ"/>
              <a:t>Click to insert picture then send to back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057" y="2495161"/>
            <a:ext cx="7920000" cy="1124132"/>
          </a:xfrm>
          <a:noFill/>
        </p:spPr>
        <p:txBody>
          <a:bodyPr lIns="0" tIns="0" rIns="0" bIns="0" anchor="ctr" anchorCtr="0">
            <a:normAutofit/>
          </a:bodyPr>
          <a:lstStyle>
            <a:lvl1pPr marL="0" indent="0" algn="l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8057" y="3937984"/>
            <a:ext cx="3042562" cy="563378"/>
          </a:xfrm>
          <a:noFill/>
          <a:ln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marL="88900" indent="0" algn="l">
              <a:lnSpc>
                <a:spcPct val="100000"/>
              </a:lnSpc>
              <a:spcAft>
                <a:spcPts val="600"/>
              </a:spcAft>
              <a:buNone/>
              <a:defRPr sz="1800" b="1" u="none" cap="all" spc="-50" baseline="0">
                <a:solidFill>
                  <a:schemeClr val="bg1"/>
                </a:solidFill>
                <a:effectLst/>
                <a:uFillTx/>
                <a:latin typeface="Courier New" panose="02070309020205020404" pitchFamily="49" charset="0"/>
                <a:cs typeface="Courier New" panose="02070309020205020404" pitchFamily="49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7418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hlinkClick r:id="rId2"/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686" y="201935"/>
            <a:ext cx="1674135" cy="7131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24" y="5338186"/>
            <a:ext cx="1694314" cy="122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168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8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Pag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27692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47034"/>
            <a:ext cx="7824247" cy="1720391"/>
          </a:xfrm>
          <a:noFill/>
        </p:spPr>
        <p:txBody>
          <a:bodyPr anchor="ctr" anchorCtr="0">
            <a:normAutofit/>
          </a:bodyPr>
          <a:lstStyle>
            <a:lvl1pPr marL="360000" indent="0" algn="l"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67474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0" userDrawn="1">
          <p15:clr>
            <a:srgbClr val="FBAE40"/>
          </p15:clr>
        </p15:guide>
        <p15:guide id="2" pos="25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Use your ow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27692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-5272" y="58357"/>
            <a:ext cx="12202370" cy="6810574"/>
          </a:xfrm>
          <a:custGeom>
            <a:avLst/>
            <a:gdLst>
              <a:gd name="connsiteX0" fmla="*/ 0 w 12192000"/>
              <a:gd name="connsiteY0" fmla="*/ 5509913 h 5509913"/>
              <a:gd name="connsiteX1" fmla="*/ 1377478 w 12192000"/>
              <a:gd name="connsiteY1" fmla="*/ 0 h 5509913"/>
              <a:gd name="connsiteX2" fmla="*/ 12192000 w 12192000"/>
              <a:gd name="connsiteY2" fmla="*/ 0 h 5509913"/>
              <a:gd name="connsiteX3" fmla="*/ 10814522 w 12192000"/>
              <a:gd name="connsiteY3" fmla="*/ 5509913 h 5509913"/>
              <a:gd name="connsiteX4" fmla="*/ 0 w 12192000"/>
              <a:gd name="connsiteY4" fmla="*/ 5509913 h 5509913"/>
              <a:gd name="connsiteX0" fmla="*/ 5273 w 12197273"/>
              <a:gd name="connsiteY0" fmla="*/ 5509913 h 5509913"/>
              <a:gd name="connsiteX1" fmla="*/ 0 w 12197273"/>
              <a:gd name="connsiteY1" fmla="*/ 0 h 5509913"/>
              <a:gd name="connsiteX2" fmla="*/ 12197273 w 12197273"/>
              <a:gd name="connsiteY2" fmla="*/ 0 h 5509913"/>
              <a:gd name="connsiteX3" fmla="*/ 10819795 w 12197273"/>
              <a:gd name="connsiteY3" fmla="*/ 5509913 h 5509913"/>
              <a:gd name="connsiteX4" fmla="*/ 5273 w 12197273"/>
              <a:gd name="connsiteY4" fmla="*/ 5509913 h 5509913"/>
              <a:gd name="connsiteX0" fmla="*/ 5273 w 12197273"/>
              <a:gd name="connsiteY0" fmla="*/ 5509913 h 5509913"/>
              <a:gd name="connsiteX1" fmla="*/ 0 w 12197273"/>
              <a:gd name="connsiteY1" fmla="*/ 0 h 5509913"/>
              <a:gd name="connsiteX2" fmla="*/ 12197273 w 12197273"/>
              <a:gd name="connsiteY2" fmla="*/ 0 h 5509913"/>
              <a:gd name="connsiteX3" fmla="*/ 12180244 w 12197273"/>
              <a:gd name="connsiteY3" fmla="*/ 5509913 h 5509913"/>
              <a:gd name="connsiteX4" fmla="*/ 5273 w 12197273"/>
              <a:gd name="connsiteY4" fmla="*/ 5509913 h 5509913"/>
              <a:gd name="connsiteX0" fmla="*/ 910932 w 13102932"/>
              <a:gd name="connsiteY0" fmla="*/ 5509913 h 5509913"/>
              <a:gd name="connsiteX1" fmla="*/ 899782 w 13102932"/>
              <a:gd name="connsiteY1" fmla="*/ 2703841 h 5509913"/>
              <a:gd name="connsiteX2" fmla="*/ 905659 w 13102932"/>
              <a:gd name="connsiteY2" fmla="*/ 0 h 5509913"/>
              <a:gd name="connsiteX3" fmla="*/ 13102932 w 13102932"/>
              <a:gd name="connsiteY3" fmla="*/ 0 h 5509913"/>
              <a:gd name="connsiteX4" fmla="*/ 13085903 w 13102932"/>
              <a:gd name="connsiteY4" fmla="*/ 5509913 h 5509913"/>
              <a:gd name="connsiteX5" fmla="*/ 910932 w 13102932"/>
              <a:gd name="connsiteY5" fmla="*/ 5509913 h 5509913"/>
              <a:gd name="connsiteX0" fmla="*/ 910932 w 13102932"/>
              <a:gd name="connsiteY0" fmla="*/ 5509913 h 5509913"/>
              <a:gd name="connsiteX1" fmla="*/ 899782 w 13102932"/>
              <a:gd name="connsiteY1" fmla="*/ 2703841 h 5509913"/>
              <a:gd name="connsiteX2" fmla="*/ 905659 w 13102932"/>
              <a:gd name="connsiteY2" fmla="*/ 0 h 5509913"/>
              <a:gd name="connsiteX3" fmla="*/ 13102932 w 13102932"/>
              <a:gd name="connsiteY3" fmla="*/ 0 h 5509913"/>
              <a:gd name="connsiteX4" fmla="*/ 13085903 w 13102932"/>
              <a:gd name="connsiteY4" fmla="*/ 5509913 h 5509913"/>
              <a:gd name="connsiteX5" fmla="*/ 910932 w 13102932"/>
              <a:gd name="connsiteY5" fmla="*/ 5509913 h 5509913"/>
              <a:gd name="connsiteX0" fmla="*/ 932854 w 13124854"/>
              <a:gd name="connsiteY0" fmla="*/ 5509913 h 5509913"/>
              <a:gd name="connsiteX1" fmla="*/ 921704 w 13124854"/>
              <a:gd name="connsiteY1" fmla="*/ 2703841 h 5509913"/>
              <a:gd name="connsiteX2" fmla="*/ 927581 w 13124854"/>
              <a:gd name="connsiteY2" fmla="*/ 0 h 5509913"/>
              <a:gd name="connsiteX3" fmla="*/ 13124854 w 13124854"/>
              <a:gd name="connsiteY3" fmla="*/ 0 h 5509913"/>
              <a:gd name="connsiteX4" fmla="*/ 13107825 w 13124854"/>
              <a:gd name="connsiteY4" fmla="*/ 5509913 h 5509913"/>
              <a:gd name="connsiteX5" fmla="*/ 932854 w 13124854"/>
              <a:gd name="connsiteY5" fmla="*/ 5509913 h 5509913"/>
              <a:gd name="connsiteX0" fmla="*/ 932854 w 13124854"/>
              <a:gd name="connsiteY0" fmla="*/ 5509913 h 5509913"/>
              <a:gd name="connsiteX1" fmla="*/ 921704 w 13124854"/>
              <a:gd name="connsiteY1" fmla="*/ 2703841 h 5509913"/>
              <a:gd name="connsiteX2" fmla="*/ 927581 w 13124854"/>
              <a:gd name="connsiteY2" fmla="*/ 0 h 5509913"/>
              <a:gd name="connsiteX3" fmla="*/ 13124854 w 13124854"/>
              <a:gd name="connsiteY3" fmla="*/ 0 h 5509913"/>
              <a:gd name="connsiteX4" fmla="*/ 13107825 w 13124854"/>
              <a:gd name="connsiteY4" fmla="*/ 5509913 h 5509913"/>
              <a:gd name="connsiteX5" fmla="*/ 932854 w 13124854"/>
              <a:gd name="connsiteY5" fmla="*/ 5509913 h 5509913"/>
              <a:gd name="connsiteX0" fmla="*/ 932854 w 13124854"/>
              <a:gd name="connsiteY0" fmla="*/ 5509913 h 5509913"/>
              <a:gd name="connsiteX1" fmla="*/ 921704 w 13124854"/>
              <a:gd name="connsiteY1" fmla="*/ 2703841 h 5509913"/>
              <a:gd name="connsiteX2" fmla="*/ 927581 w 13124854"/>
              <a:gd name="connsiteY2" fmla="*/ 0 h 5509913"/>
              <a:gd name="connsiteX3" fmla="*/ 13124854 w 13124854"/>
              <a:gd name="connsiteY3" fmla="*/ 0 h 5509913"/>
              <a:gd name="connsiteX4" fmla="*/ 13107825 w 13124854"/>
              <a:gd name="connsiteY4" fmla="*/ 5509913 h 5509913"/>
              <a:gd name="connsiteX5" fmla="*/ 932854 w 13124854"/>
              <a:gd name="connsiteY5" fmla="*/ 5509913 h 5509913"/>
              <a:gd name="connsiteX0" fmla="*/ 8850220 w 13124854"/>
              <a:gd name="connsiteY0" fmla="*/ 5532216 h 5532216"/>
              <a:gd name="connsiteX1" fmla="*/ 921704 w 13124854"/>
              <a:gd name="connsiteY1" fmla="*/ 2703841 h 5532216"/>
              <a:gd name="connsiteX2" fmla="*/ 927581 w 13124854"/>
              <a:gd name="connsiteY2" fmla="*/ 0 h 5532216"/>
              <a:gd name="connsiteX3" fmla="*/ 13124854 w 13124854"/>
              <a:gd name="connsiteY3" fmla="*/ 0 h 5532216"/>
              <a:gd name="connsiteX4" fmla="*/ 13107825 w 13124854"/>
              <a:gd name="connsiteY4" fmla="*/ 5509913 h 5532216"/>
              <a:gd name="connsiteX5" fmla="*/ 8850220 w 13124854"/>
              <a:gd name="connsiteY5" fmla="*/ 5532216 h 5532216"/>
              <a:gd name="connsiteX0" fmla="*/ 8850220 w 13124854"/>
              <a:gd name="connsiteY0" fmla="*/ 5532216 h 5532216"/>
              <a:gd name="connsiteX1" fmla="*/ 921704 w 13124854"/>
              <a:gd name="connsiteY1" fmla="*/ 2703841 h 5532216"/>
              <a:gd name="connsiteX2" fmla="*/ 927581 w 13124854"/>
              <a:gd name="connsiteY2" fmla="*/ 0 h 5532216"/>
              <a:gd name="connsiteX3" fmla="*/ 13124854 w 13124854"/>
              <a:gd name="connsiteY3" fmla="*/ 0 h 5532216"/>
              <a:gd name="connsiteX4" fmla="*/ 13107825 w 13124854"/>
              <a:gd name="connsiteY4" fmla="*/ 5509913 h 5532216"/>
              <a:gd name="connsiteX5" fmla="*/ 8850220 w 13124854"/>
              <a:gd name="connsiteY5" fmla="*/ 5532216 h 5532216"/>
              <a:gd name="connsiteX0" fmla="*/ 8850220 w 13124854"/>
              <a:gd name="connsiteY0" fmla="*/ 5532216 h 5532216"/>
              <a:gd name="connsiteX1" fmla="*/ 921704 w 13124854"/>
              <a:gd name="connsiteY1" fmla="*/ 2703841 h 5532216"/>
              <a:gd name="connsiteX2" fmla="*/ 927581 w 13124854"/>
              <a:gd name="connsiteY2" fmla="*/ 0 h 5532216"/>
              <a:gd name="connsiteX3" fmla="*/ 13124854 w 13124854"/>
              <a:gd name="connsiteY3" fmla="*/ 0 h 5532216"/>
              <a:gd name="connsiteX4" fmla="*/ 13107825 w 13124854"/>
              <a:gd name="connsiteY4" fmla="*/ 5509913 h 5532216"/>
              <a:gd name="connsiteX5" fmla="*/ 8850220 w 13124854"/>
              <a:gd name="connsiteY5" fmla="*/ 5532216 h 5532216"/>
              <a:gd name="connsiteX0" fmla="*/ 8844454 w 13119088"/>
              <a:gd name="connsiteY0" fmla="*/ 5532216 h 5532216"/>
              <a:gd name="connsiteX1" fmla="*/ 938240 w 13119088"/>
              <a:gd name="connsiteY1" fmla="*/ 3818963 h 5532216"/>
              <a:gd name="connsiteX2" fmla="*/ 921815 w 13119088"/>
              <a:gd name="connsiteY2" fmla="*/ 0 h 5532216"/>
              <a:gd name="connsiteX3" fmla="*/ 13119088 w 13119088"/>
              <a:gd name="connsiteY3" fmla="*/ 0 h 5532216"/>
              <a:gd name="connsiteX4" fmla="*/ 13102059 w 13119088"/>
              <a:gd name="connsiteY4" fmla="*/ 5509913 h 5532216"/>
              <a:gd name="connsiteX5" fmla="*/ 8844454 w 13119088"/>
              <a:gd name="connsiteY5" fmla="*/ 5532216 h 5532216"/>
              <a:gd name="connsiteX0" fmla="*/ 8844454 w 13119088"/>
              <a:gd name="connsiteY0" fmla="*/ 5532216 h 5532216"/>
              <a:gd name="connsiteX1" fmla="*/ 6770328 w 13119088"/>
              <a:gd name="connsiteY1" fmla="*/ 4131196 h 5532216"/>
              <a:gd name="connsiteX2" fmla="*/ 938240 w 13119088"/>
              <a:gd name="connsiteY2" fmla="*/ 3818963 h 5532216"/>
              <a:gd name="connsiteX3" fmla="*/ 921815 w 13119088"/>
              <a:gd name="connsiteY3" fmla="*/ 0 h 5532216"/>
              <a:gd name="connsiteX4" fmla="*/ 13119088 w 13119088"/>
              <a:gd name="connsiteY4" fmla="*/ 0 h 5532216"/>
              <a:gd name="connsiteX5" fmla="*/ 13102059 w 13119088"/>
              <a:gd name="connsiteY5" fmla="*/ 5509913 h 5532216"/>
              <a:gd name="connsiteX6" fmla="*/ 8844454 w 13119088"/>
              <a:gd name="connsiteY6" fmla="*/ 5532216 h 5532216"/>
              <a:gd name="connsiteX0" fmla="*/ 8844454 w 13119088"/>
              <a:gd name="connsiteY0" fmla="*/ 5532216 h 5532216"/>
              <a:gd name="connsiteX1" fmla="*/ 8431860 w 13119088"/>
              <a:gd name="connsiteY1" fmla="*/ 4053138 h 5532216"/>
              <a:gd name="connsiteX2" fmla="*/ 938240 w 13119088"/>
              <a:gd name="connsiteY2" fmla="*/ 3818963 h 5532216"/>
              <a:gd name="connsiteX3" fmla="*/ 921815 w 13119088"/>
              <a:gd name="connsiteY3" fmla="*/ 0 h 5532216"/>
              <a:gd name="connsiteX4" fmla="*/ 13119088 w 13119088"/>
              <a:gd name="connsiteY4" fmla="*/ 0 h 5532216"/>
              <a:gd name="connsiteX5" fmla="*/ 13102059 w 13119088"/>
              <a:gd name="connsiteY5" fmla="*/ 5509913 h 5532216"/>
              <a:gd name="connsiteX6" fmla="*/ 8844454 w 13119088"/>
              <a:gd name="connsiteY6" fmla="*/ 5532216 h 5532216"/>
              <a:gd name="connsiteX0" fmla="*/ 8844454 w 13119088"/>
              <a:gd name="connsiteY0" fmla="*/ 5532216 h 5532216"/>
              <a:gd name="connsiteX1" fmla="*/ 8755245 w 13119088"/>
              <a:gd name="connsiteY1" fmla="*/ 3841265 h 5532216"/>
              <a:gd name="connsiteX2" fmla="*/ 938240 w 13119088"/>
              <a:gd name="connsiteY2" fmla="*/ 3818963 h 5532216"/>
              <a:gd name="connsiteX3" fmla="*/ 921815 w 13119088"/>
              <a:gd name="connsiteY3" fmla="*/ 0 h 5532216"/>
              <a:gd name="connsiteX4" fmla="*/ 13119088 w 13119088"/>
              <a:gd name="connsiteY4" fmla="*/ 0 h 5532216"/>
              <a:gd name="connsiteX5" fmla="*/ 13102059 w 13119088"/>
              <a:gd name="connsiteY5" fmla="*/ 5509913 h 5532216"/>
              <a:gd name="connsiteX6" fmla="*/ 8844454 w 13119088"/>
              <a:gd name="connsiteY6" fmla="*/ 5532216 h 5532216"/>
              <a:gd name="connsiteX0" fmla="*/ 8844454 w 13119088"/>
              <a:gd name="connsiteY0" fmla="*/ 5532216 h 5532216"/>
              <a:gd name="connsiteX1" fmla="*/ 8877908 w 13119088"/>
              <a:gd name="connsiteY1" fmla="*/ 3852416 h 5532216"/>
              <a:gd name="connsiteX2" fmla="*/ 938240 w 13119088"/>
              <a:gd name="connsiteY2" fmla="*/ 3818963 h 5532216"/>
              <a:gd name="connsiteX3" fmla="*/ 921815 w 13119088"/>
              <a:gd name="connsiteY3" fmla="*/ 0 h 5532216"/>
              <a:gd name="connsiteX4" fmla="*/ 13119088 w 13119088"/>
              <a:gd name="connsiteY4" fmla="*/ 0 h 5532216"/>
              <a:gd name="connsiteX5" fmla="*/ 13102059 w 13119088"/>
              <a:gd name="connsiteY5" fmla="*/ 5509913 h 5532216"/>
              <a:gd name="connsiteX6" fmla="*/ 8844454 w 13119088"/>
              <a:gd name="connsiteY6" fmla="*/ 5532216 h 5532216"/>
              <a:gd name="connsiteX0" fmla="*/ 8844454 w 13119088"/>
              <a:gd name="connsiteY0" fmla="*/ 5532216 h 5532216"/>
              <a:gd name="connsiteX1" fmla="*/ 8877908 w 13119088"/>
              <a:gd name="connsiteY1" fmla="*/ 3852416 h 5532216"/>
              <a:gd name="connsiteX2" fmla="*/ 938240 w 13119088"/>
              <a:gd name="connsiteY2" fmla="*/ 3818963 h 5532216"/>
              <a:gd name="connsiteX3" fmla="*/ 921815 w 13119088"/>
              <a:gd name="connsiteY3" fmla="*/ 0 h 5532216"/>
              <a:gd name="connsiteX4" fmla="*/ 13119088 w 13119088"/>
              <a:gd name="connsiteY4" fmla="*/ 0 h 5532216"/>
              <a:gd name="connsiteX5" fmla="*/ 13102059 w 13119088"/>
              <a:gd name="connsiteY5" fmla="*/ 5509913 h 5532216"/>
              <a:gd name="connsiteX6" fmla="*/ 8844454 w 13119088"/>
              <a:gd name="connsiteY6" fmla="*/ 5532216 h 5532216"/>
              <a:gd name="connsiteX0" fmla="*/ 8844454 w 13119088"/>
              <a:gd name="connsiteY0" fmla="*/ 5532216 h 5532216"/>
              <a:gd name="connsiteX1" fmla="*/ 8877908 w 13119088"/>
              <a:gd name="connsiteY1" fmla="*/ 3852416 h 5532216"/>
              <a:gd name="connsiteX2" fmla="*/ 938240 w 13119088"/>
              <a:gd name="connsiteY2" fmla="*/ 3818963 h 5532216"/>
              <a:gd name="connsiteX3" fmla="*/ 921815 w 13119088"/>
              <a:gd name="connsiteY3" fmla="*/ 0 h 5532216"/>
              <a:gd name="connsiteX4" fmla="*/ 13119088 w 13119088"/>
              <a:gd name="connsiteY4" fmla="*/ 0 h 5532216"/>
              <a:gd name="connsiteX5" fmla="*/ 13102059 w 13119088"/>
              <a:gd name="connsiteY5" fmla="*/ 5509913 h 5532216"/>
              <a:gd name="connsiteX6" fmla="*/ 8844454 w 13119088"/>
              <a:gd name="connsiteY6" fmla="*/ 5532216 h 5532216"/>
              <a:gd name="connsiteX0" fmla="*/ 9000571 w 13119088"/>
              <a:gd name="connsiteY0" fmla="*/ 5521065 h 5521065"/>
              <a:gd name="connsiteX1" fmla="*/ 8877908 w 13119088"/>
              <a:gd name="connsiteY1" fmla="*/ 3852416 h 5521065"/>
              <a:gd name="connsiteX2" fmla="*/ 938240 w 13119088"/>
              <a:gd name="connsiteY2" fmla="*/ 3818963 h 5521065"/>
              <a:gd name="connsiteX3" fmla="*/ 921815 w 13119088"/>
              <a:gd name="connsiteY3" fmla="*/ 0 h 5521065"/>
              <a:gd name="connsiteX4" fmla="*/ 13119088 w 13119088"/>
              <a:gd name="connsiteY4" fmla="*/ 0 h 5521065"/>
              <a:gd name="connsiteX5" fmla="*/ 13102059 w 13119088"/>
              <a:gd name="connsiteY5" fmla="*/ 5509913 h 5521065"/>
              <a:gd name="connsiteX6" fmla="*/ 9000571 w 13119088"/>
              <a:gd name="connsiteY6" fmla="*/ 5521065 h 5521065"/>
              <a:gd name="connsiteX0" fmla="*/ 8877908 w 13119088"/>
              <a:gd name="connsiteY0" fmla="*/ 5521065 h 5521065"/>
              <a:gd name="connsiteX1" fmla="*/ 8877908 w 13119088"/>
              <a:gd name="connsiteY1" fmla="*/ 3852416 h 5521065"/>
              <a:gd name="connsiteX2" fmla="*/ 938240 w 13119088"/>
              <a:gd name="connsiteY2" fmla="*/ 3818963 h 5521065"/>
              <a:gd name="connsiteX3" fmla="*/ 921815 w 13119088"/>
              <a:gd name="connsiteY3" fmla="*/ 0 h 5521065"/>
              <a:gd name="connsiteX4" fmla="*/ 13119088 w 13119088"/>
              <a:gd name="connsiteY4" fmla="*/ 0 h 5521065"/>
              <a:gd name="connsiteX5" fmla="*/ 13102059 w 13119088"/>
              <a:gd name="connsiteY5" fmla="*/ 5509913 h 5521065"/>
              <a:gd name="connsiteX6" fmla="*/ 8877908 w 13119088"/>
              <a:gd name="connsiteY6" fmla="*/ 5521065 h 5521065"/>
              <a:gd name="connsiteX0" fmla="*/ 8877908 w 13119088"/>
              <a:gd name="connsiteY0" fmla="*/ 5521065 h 5521065"/>
              <a:gd name="connsiteX1" fmla="*/ 8911362 w 13119088"/>
              <a:gd name="connsiteY1" fmla="*/ 3807811 h 5521065"/>
              <a:gd name="connsiteX2" fmla="*/ 938240 w 13119088"/>
              <a:gd name="connsiteY2" fmla="*/ 3818963 h 5521065"/>
              <a:gd name="connsiteX3" fmla="*/ 921815 w 13119088"/>
              <a:gd name="connsiteY3" fmla="*/ 0 h 5521065"/>
              <a:gd name="connsiteX4" fmla="*/ 13119088 w 13119088"/>
              <a:gd name="connsiteY4" fmla="*/ 0 h 5521065"/>
              <a:gd name="connsiteX5" fmla="*/ 13102059 w 13119088"/>
              <a:gd name="connsiteY5" fmla="*/ 5509913 h 5521065"/>
              <a:gd name="connsiteX6" fmla="*/ 8877908 w 13119088"/>
              <a:gd name="connsiteY6" fmla="*/ 5521065 h 5521065"/>
              <a:gd name="connsiteX0" fmla="*/ 8877908 w 13119088"/>
              <a:gd name="connsiteY0" fmla="*/ 5521065 h 5521065"/>
              <a:gd name="connsiteX1" fmla="*/ 8911362 w 13119088"/>
              <a:gd name="connsiteY1" fmla="*/ 3807811 h 5521065"/>
              <a:gd name="connsiteX2" fmla="*/ 938240 w 13119088"/>
              <a:gd name="connsiteY2" fmla="*/ 3818963 h 5521065"/>
              <a:gd name="connsiteX3" fmla="*/ 921815 w 13119088"/>
              <a:gd name="connsiteY3" fmla="*/ 0 h 5521065"/>
              <a:gd name="connsiteX4" fmla="*/ 13119088 w 13119088"/>
              <a:gd name="connsiteY4" fmla="*/ 0 h 5521065"/>
              <a:gd name="connsiteX5" fmla="*/ 13102059 w 13119088"/>
              <a:gd name="connsiteY5" fmla="*/ 5509913 h 5521065"/>
              <a:gd name="connsiteX6" fmla="*/ 8877908 w 13119088"/>
              <a:gd name="connsiteY6" fmla="*/ 5521065 h 5521065"/>
              <a:gd name="connsiteX0" fmla="*/ 7956093 w 12197273"/>
              <a:gd name="connsiteY0" fmla="*/ 5521065 h 5521065"/>
              <a:gd name="connsiteX1" fmla="*/ 7989547 w 12197273"/>
              <a:gd name="connsiteY1" fmla="*/ 3807811 h 5521065"/>
              <a:gd name="connsiteX2" fmla="*/ 16425 w 12197273"/>
              <a:gd name="connsiteY2" fmla="*/ 3818963 h 5521065"/>
              <a:gd name="connsiteX3" fmla="*/ 0 w 12197273"/>
              <a:gd name="connsiteY3" fmla="*/ 0 h 5521065"/>
              <a:gd name="connsiteX4" fmla="*/ 12197273 w 12197273"/>
              <a:gd name="connsiteY4" fmla="*/ 0 h 5521065"/>
              <a:gd name="connsiteX5" fmla="*/ 12180244 w 12197273"/>
              <a:gd name="connsiteY5" fmla="*/ 5509913 h 5521065"/>
              <a:gd name="connsiteX6" fmla="*/ 7956093 w 12197273"/>
              <a:gd name="connsiteY6" fmla="*/ 5521065 h 5521065"/>
              <a:gd name="connsiteX0" fmla="*/ 7956093 w 12197273"/>
              <a:gd name="connsiteY0" fmla="*/ 5521065 h 5521065"/>
              <a:gd name="connsiteX1" fmla="*/ 7989547 w 12197273"/>
              <a:gd name="connsiteY1" fmla="*/ 3807811 h 5521065"/>
              <a:gd name="connsiteX2" fmla="*/ 16425 w 12197273"/>
              <a:gd name="connsiteY2" fmla="*/ 3818963 h 5521065"/>
              <a:gd name="connsiteX3" fmla="*/ 0 w 12197273"/>
              <a:gd name="connsiteY3" fmla="*/ 0 h 5521065"/>
              <a:gd name="connsiteX4" fmla="*/ 12197273 w 12197273"/>
              <a:gd name="connsiteY4" fmla="*/ 0 h 5521065"/>
              <a:gd name="connsiteX5" fmla="*/ 12180244 w 12197273"/>
              <a:gd name="connsiteY5" fmla="*/ 5509913 h 5521065"/>
              <a:gd name="connsiteX6" fmla="*/ 7956093 w 12197273"/>
              <a:gd name="connsiteY6" fmla="*/ 5521065 h 5521065"/>
              <a:gd name="connsiteX0" fmla="*/ 7956093 w 12197273"/>
              <a:gd name="connsiteY0" fmla="*/ 5521065 h 5521065"/>
              <a:gd name="connsiteX1" fmla="*/ 7989547 w 12197273"/>
              <a:gd name="connsiteY1" fmla="*/ 3807811 h 5521065"/>
              <a:gd name="connsiteX2" fmla="*/ 16425 w 12197273"/>
              <a:gd name="connsiteY2" fmla="*/ 3638209 h 5521065"/>
              <a:gd name="connsiteX3" fmla="*/ 0 w 12197273"/>
              <a:gd name="connsiteY3" fmla="*/ 0 h 5521065"/>
              <a:gd name="connsiteX4" fmla="*/ 12197273 w 12197273"/>
              <a:gd name="connsiteY4" fmla="*/ 0 h 5521065"/>
              <a:gd name="connsiteX5" fmla="*/ 12180244 w 12197273"/>
              <a:gd name="connsiteY5" fmla="*/ 5509913 h 5521065"/>
              <a:gd name="connsiteX6" fmla="*/ 7956093 w 12197273"/>
              <a:gd name="connsiteY6" fmla="*/ 5521065 h 5521065"/>
              <a:gd name="connsiteX0" fmla="*/ 7956093 w 12197273"/>
              <a:gd name="connsiteY0" fmla="*/ 5521065 h 5521065"/>
              <a:gd name="connsiteX1" fmla="*/ 7989547 w 12197273"/>
              <a:gd name="connsiteY1" fmla="*/ 3807811 h 5521065"/>
              <a:gd name="connsiteX2" fmla="*/ 16425 w 12197273"/>
              <a:gd name="connsiteY2" fmla="*/ 3787065 h 5521065"/>
              <a:gd name="connsiteX3" fmla="*/ 0 w 12197273"/>
              <a:gd name="connsiteY3" fmla="*/ 0 h 5521065"/>
              <a:gd name="connsiteX4" fmla="*/ 12197273 w 12197273"/>
              <a:gd name="connsiteY4" fmla="*/ 0 h 5521065"/>
              <a:gd name="connsiteX5" fmla="*/ 12180244 w 12197273"/>
              <a:gd name="connsiteY5" fmla="*/ 5509913 h 5521065"/>
              <a:gd name="connsiteX6" fmla="*/ 7956093 w 12197273"/>
              <a:gd name="connsiteY6" fmla="*/ 5521065 h 5521065"/>
              <a:gd name="connsiteX0" fmla="*/ 7956093 w 12197273"/>
              <a:gd name="connsiteY0" fmla="*/ 5521065 h 5521065"/>
              <a:gd name="connsiteX1" fmla="*/ 7989547 w 12197273"/>
              <a:gd name="connsiteY1" fmla="*/ 3807811 h 5521065"/>
              <a:gd name="connsiteX2" fmla="*/ 16425 w 12197273"/>
              <a:gd name="connsiteY2" fmla="*/ 3787065 h 5521065"/>
              <a:gd name="connsiteX3" fmla="*/ 0 w 12197273"/>
              <a:gd name="connsiteY3" fmla="*/ 0 h 5521065"/>
              <a:gd name="connsiteX4" fmla="*/ 12197273 w 12197273"/>
              <a:gd name="connsiteY4" fmla="*/ 0 h 5521065"/>
              <a:gd name="connsiteX5" fmla="*/ 12180244 w 12197273"/>
              <a:gd name="connsiteY5" fmla="*/ 5509913 h 5521065"/>
              <a:gd name="connsiteX6" fmla="*/ 7956093 w 12197273"/>
              <a:gd name="connsiteY6" fmla="*/ 5521065 h 5521065"/>
              <a:gd name="connsiteX0" fmla="*/ 7956093 w 12197273"/>
              <a:gd name="connsiteY0" fmla="*/ 5521065 h 5521065"/>
              <a:gd name="connsiteX1" fmla="*/ 7968282 w 12197273"/>
              <a:gd name="connsiteY1" fmla="*/ 3775913 h 5521065"/>
              <a:gd name="connsiteX2" fmla="*/ 16425 w 12197273"/>
              <a:gd name="connsiteY2" fmla="*/ 3787065 h 5521065"/>
              <a:gd name="connsiteX3" fmla="*/ 0 w 12197273"/>
              <a:gd name="connsiteY3" fmla="*/ 0 h 5521065"/>
              <a:gd name="connsiteX4" fmla="*/ 12197273 w 12197273"/>
              <a:gd name="connsiteY4" fmla="*/ 0 h 5521065"/>
              <a:gd name="connsiteX5" fmla="*/ 12180244 w 12197273"/>
              <a:gd name="connsiteY5" fmla="*/ 5509913 h 5521065"/>
              <a:gd name="connsiteX6" fmla="*/ 7956093 w 12197273"/>
              <a:gd name="connsiteY6" fmla="*/ 5521065 h 5521065"/>
              <a:gd name="connsiteX0" fmla="*/ 7956093 w 12197273"/>
              <a:gd name="connsiteY0" fmla="*/ 5521065 h 5521065"/>
              <a:gd name="connsiteX1" fmla="*/ 7968282 w 12197273"/>
              <a:gd name="connsiteY1" fmla="*/ 3807811 h 5521065"/>
              <a:gd name="connsiteX2" fmla="*/ 16425 w 12197273"/>
              <a:gd name="connsiteY2" fmla="*/ 3787065 h 5521065"/>
              <a:gd name="connsiteX3" fmla="*/ 0 w 12197273"/>
              <a:gd name="connsiteY3" fmla="*/ 0 h 5521065"/>
              <a:gd name="connsiteX4" fmla="*/ 12197273 w 12197273"/>
              <a:gd name="connsiteY4" fmla="*/ 0 h 5521065"/>
              <a:gd name="connsiteX5" fmla="*/ 12180244 w 12197273"/>
              <a:gd name="connsiteY5" fmla="*/ 5509913 h 5521065"/>
              <a:gd name="connsiteX6" fmla="*/ 7956093 w 12197273"/>
              <a:gd name="connsiteY6" fmla="*/ 5521065 h 5521065"/>
              <a:gd name="connsiteX0" fmla="*/ 7956093 w 12197273"/>
              <a:gd name="connsiteY0" fmla="*/ 5521065 h 5521065"/>
              <a:gd name="connsiteX1" fmla="*/ 7968282 w 12197273"/>
              <a:gd name="connsiteY1" fmla="*/ 3807811 h 5521065"/>
              <a:gd name="connsiteX2" fmla="*/ 16425 w 12197273"/>
              <a:gd name="connsiteY2" fmla="*/ 3787065 h 5521065"/>
              <a:gd name="connsiteX3" fmla="*/ 0 w 12197273"/>
              <a:gd name="connsiteY3" fmla="*/ 0 h 5521065"/>
              <a:gd name="connsiteX4" fmla="*/ 12197273 w 12197273"/>
              <a:gd name="connsiteY4" fmla="*/ 0 h 5521065"/>
              <a:gd name="connsiteX5" fmla="*/ 12180244 w 12197273"/>
              <a:gd name="connsiteY5" fmla="*/ 5509913 h 5521065"/>
              <a:gd name="connsiteX6" fmla="*/ 7956093 w 12197273"/>
              <a:gd name="connsiteY6" fmla="*/ 5521065 h 5521065"/>
              <a:gd name="connsiteX0" fmla="*/ 7956093 w 12197273"/>
              <a:gd name="connsiteY0" fmla="*/ 5521065 h 5521065"/>
              <a:gd name="connsiteX1" fmla="*/ 7933112 w 12197273"/>
              <a:gd name="connsiteY1" fmla="*/ 3835165 h 5521065"/>
              <a:gd name="connsiteX2" fmla="*/ 16425 w 12197273"/>
              <a:gd name="connsiteY2" fmla="*/ 3787065 h 5521065"/>
              <a:gd name="connsiteX3" fmla="*/ 0 w 12197273"/>
              <a:gd name="connsiteY3" fmla="*/ 0 h 5521065"/>
              <a:gd name="connsiteX4" fmla="*/ 12197273 w 12197273"/>
              <a:gd name="connsiteY4" fmla="*/ 0 h 5521065"/>
              <a:gd name="connsiteX5" fmla="*/ 12180244 w 12197273"/>
              <a:gd name="connsiteY5" fmla="*/ 5509913 h 5521065"/>
              <a:gd name="connsiteX6" fmla="*/ 7956093 w 12197273"/>
              <a:gd name="connsiteY6" fmla="*/ 5521065 h 5521065"/>
              <a:gd name="connsiteX0" fmla="*/ 7956093 w 12197273"/>
              <a:gd name="connsiteY0" fmla="*/ 5521065 h 5521065"/>
              <a:gd name="connsiteX1" fmla="*/ 7933112 w 12197273"/>
              <a:gd name="connsiteY1" fmla="*/ 3835165 h 5521065"/>
              <a:gd name="connsiteX2" fmla="*/ 16425 w 12197273"/>
              <a:gd name="connsiteY2" fmla="*/ 3787065 h 5521065"/>
              <a:gd name="connsiteX3" fmla="*/ 0 w 12197273"/>
              <a:gd name="connsiteY3" fmla="*/ 0 h 5521065"/>
              <a:gd name="connsiteX4" fmla="*/ 12197273 w 12197273"/>
              <a:gd name="connsiteY4" fmla="*/ 0 h 5521065"/>
              <a:gd name="connsiteX5" fmla="*/ 12180244 w 12197273"/>
              <a:gd name="connsiteY5" fmla="*/ 5509913 h 5521065"/>
              <a:gd name="connsiteX6" fmla="*/ 7956093 w 12197273"/>
              <a:gd name="connsiteY6" fmla="*/ 5521065 h 5521065"/>
              <a:gd name="connsiteX0" fmla="*/ 7956093 w 12197273"/>
              <a:gd name="connsiteY0" fmla="*/ 5521065 h 5521065"/>
              <a:gd name="connsiteX1" fmla="*/ 7933112 w 12197273"/>
              <a:gd name="connsiteY1" fmla="*/ 3835165 h 5521065"/>
              <a:gd name="connsiteX2" fmla="*/ 794 w 12197273"/>
              <a:gd name="connsiteY2" fmla="*/ 3841773 h 5521065"/>
              <a:gd name="connsiteX3" fmla="*/ 0 w 12197273"/>
              <a:gd name="connsiteY3" fmla="*/ 0 h 5521065"/>
              <a:gd name="connsiteX4" fmla="*/ 12197273 w 12197273"/>
              <a:gd name="connsiteY4" fmla="*/ 0 h 5521065"/>
              <a:gd name="connsiteX5" fmla="*/ 12180244 w 12197273"/>
              <a:gd name="connsiteY5" fmla="*/ 5509913 h 5521065"/>
              <a:gd name="connsiteX6" fmla="*/ 7956093 w 12197273"/>
              <a:gd name="connsiteY6" fmla="*/ 5521065 h 5521065"/>
              <a:gd name="connsiteX0" fmla="*/ 7956093 w 12197273"/>
              <a:gd name="connsiteY0" fmla="*/ 5521065 h 5521065"/>
              <a:gd name="connsiteX1" fmla="*/ 7933112 w 12197273"/>
              <a:gd name="connsiteY1" fmla="*/ 3850796 h 5521065"/>
              <a:gd name="connsiteX2" fmla="*/ 794 w 12197273"/>
              <a:gd name="connsiteY2" fmla="*/ 3841773 h 5521065"/>
              <a:gd name="connsiteX3" fmla="*/ 0 w 12197273"/>
              <a:gd name="connsiteY3" fmla="*/ 0 h 5521065"/>
              <a:gd name="connsiteX4" fmla="*/ 12197273 w 12197273"/>
              <a:gd name="connsiteY4" fmla="*/ 0 h 5521065"/>
              <a:gd name="connsiteX5" fmla="*/ 12180244 w 12197273"/>
              <a:gd name="connsiteY5" fmla="*/ 5509913 h 5521065"/>
              <a:gd name="connsiteX6" fmla="*/ 7956093 w 12197273"/>
              <a:gd name="connsiteY6" fmla="*/ 5521065 h 5521065"/>
              <a:gd name="connsiteX0" fmla="*/ 7928739 w 12197273"/>
              <a:gd name="connsiteY0" fmla="*/ 5497619 h 5509913"/>
              <a:gd name="connsiteX1" fmla="*/ 7933112 w 12197273"/>
              <a:gd name="connsiteY1" fmla="*/ 3850796 h 5509913"/>
              <a:gd name="connsiteX2" fmla="*/ 794 w 12197273"/>
              <a:gd name="connsiteY2" fmla="*/ 3841773 h 5509913"/>
              <a:gd name="connsiteX3" fmla="*/ 0 w 12197273"/>
              <a:gd name="connsiteY3" fmla="*/ 0 h 5509913"/>
              <a:gd name="connsiteX4" fmla="*/ 12197273 w 12197273"/>
              <a:gd name="connsiteY4" fmla="*/ 0 h 5509913"/>
              <a:gd name="connsiteX5" fmla="*/ 12180244 w 12197273"/>
              <a:gd name="connsiteY5" fmla="*/ 5509913 h 5509913"/>
              <a:gd name="connsiteX6" fmla="*/ 7928739 w 12197273"/>
              <a:gd name="connsiteY6" fmla="*/ 5497619 h 5509913"/>
              <a:gd name="connsiteX0" fmla="*/ 7928739 w 12197273"/>
              <a:gd name="connsiteY0" fmla="*/ 5509342 h 5509913"/>
              <a:gd name="connsiteX1" fmla="*/ 7933112 w 12197273"/>
              <a:gd name="connsiteY1" fmla="*/ 3850796 h 5509913"/>
              <a:gd name="connsiteX2" fmla="*/ 794 w 12197273"/>
              <a:gd name="connsiteY2" fmla="*/ 3841773 h 5509913"/>
              <a:gd name="connsiteX3" fmla="*/ 0 w 12197273"/>
              <a:gd name="connsiteY3" fmla="*/ 0 h 5509913"/>
              <a:gd name="connsiteX4" fmla="*/ 12197273 w 12197273"/>
              <a:gd name="connsiteY4" fmla="*/ 0 h 5509913"/>
              <a:gd name="connsiteX5" fmla="*/ 12180244 w 12197273"/>
              <a:gd name="connsiteY5" fmla="*/ 5509913 h 5509913"/>
              <a:gd name="connsiteX6" fmla="*/ 7928739 w 12197273"/>
              <a:gd name="connsiteY6" fmla="*/ 5509342 h 5509913"/>
              <a:gd name="connsiteX0" fmla="*/ 7928739 w 12197273"/>
              <a:gd name="connsiteY0" fmla="*/ 5509342 h 5509913"/>
              <a:gd name="connsiteX1" fmla="*/ 7933112 w 12197273"/>
              <a:gd name="connsiteY1" fmla="*/ 3850796 h 5509913"/>
              <a:gd name="connsiteX2" fmla="*/ 794 w 12197273"/>
              <a:gd name="connsiteY2" fmla="*/ 3841773 h 5509913"/>
              <a:gd name="connsiteX3" fmla="*/ 0 w 12197273"/>
              <a:gd name="connsiteY3" fmla="*/ 0 h 5509913"/>
              <a:gd name="connsiteX4" fmla="*/ 12197273 w 12197273"/>
              <a:gd name="connsiteY4" fmla="*/ 0 h 5509913"/>
              <a:gd name="connsiteX5" fmla="*/ 12180244 w 12197273"/>
              <a:gd name="connsiteY5" fmla="*/ 5509913 h 5509913"/>
              <a:gd name="connsiteX6" fmla="*/ 7928739 w 12197273"/>
              <a:gd name="connsiteY6" fmla="*/ 5509342 h 5509913"/>
              <a:gd name="connsiteX0" fmla="*/ 7928739 w 12197273"/>
              <a:gd name="connsiteY0" fmla="*/ 5509342 h 5509913"/>
              <a:gd name="connsiteX1" fmla="*/ 7933112 w 12197273"/>
              <a:gd name="connsiteY1" fmla="*/ 3850796 h 5509913"/>
              <a:gd name="connsiteX2" fmla="*/ 794 w 12197273"/>
              <a:gd name="connsiteY2" fmla="*/ 3841773 h 5509913"/>
              <a:gd name="connsiteX3" fmla="*/ 0 w 12197273"/>
              <a:gd name="connsiteY3" fmla="*/ 0 h 5509913"/>
              <a:gd name="connsiteX4" fmla="*/ 12197273 w 12197273"/>
              <a:gd name="connsiteY4" fmla="*/ 0 h 5509913"/>
              <a:gd name="connsiteX5" fmla="*/ 12180244 w 12197273"/>
              <a:gd name="connsiteY5" fmla="*/ 5509913 h 5509913"/>
              <a:gd name="connsiteX6" fmla="*/ 7928739 w 12197273"/>
              <a:gd name="connsiteY6" fmla="*/ 5509342 h 5509913"/>
              <a:gd name="connsiteX0" fmla="*/ 7928739 w 12197692"/>
              <a:gd name="connsiteY0" fmla="*/ 5509342 h 5513821"/>
              <a:gd name="connsiteX1" fmla="*/ 7933112 w 12197692"/>
              <a:gd name="connsiteY1" fmla="*/ 3850796 h 5513821"/>
              <a:gd name="connsiteX2" fmla="*/ 794 w 12197692"/>
              <a:gd name="connsiteY2" fmla="*/ 3841773 h 5513821"/>
              <a:gd name="connsiteX3" fmla="*/ 0 w 12197692"/>
              <a:gd name="connsiteY3" fmla="*/ 0 h 5513821"/>
              <a:gd name="connsiteX4" fmla="*/ 12197273 w 12197692"/>
              <a:gd name="connsiteY4" fmla="*/ 0 h 5513821"/>
              <a:gd name="connsiteX5" fmla="*/ 12195874 w 12197692"/>
              <a:gd name="connsiteY5" fmla="*/ 5513821 h 5513821"/>
              <a:gd name="connsiteX6" fmla="*/ 7928739 w 12197692"/>
              <a:gd name="connsiteY6" fmla="*/ 5509342 h 5513821"/>
              <a:gd name="connsiteX0" fmla="*/ 7928739 w 12199355"/>
              <a:gd name="connsiteY0" fmla="*/ 5509342 h 5513821"/>
              <a:gd name="connsiteX1" fmla="*/ 7933112 w 12199355"/>
              <a:gd name="connsiteY1" fmla="*/ 3850796 h 5513821"/>
              <a:gd name="connsiteX2" fmla="*/ 794 w 12199355"/>
              <a:gd name="connsiteY2" fmla="*/ 3841773 h 5513821"/>
              <a:gd name="connsiteX3" fmla="*/ 0 w 12199355"/>
              <a:gd name="connsiteY3" fmla="*/ 0 h 5513821"/>
              <a:gd name="connsiteX4" fmla="*/ 12197273 w 12199355"/>
              <a:gd name="connsiteY4" fmla="*/ 0 h 5513821"/>
              <a:gd name="connsiteX5" fmla="*/ 12195874 w 12199355"/>
              <a:gd name="connsiteY5" fmla="*/ 5513821 h 5513821"/>
              <a:gd name="connsiteX6" fmla="*/ 7928739 w 12199355"/>
              <a:gd name="connsiteY6" fmla="*/ 5509342 h 5513821"/>
              <a:gd name="connsiteX0" fmla="*/ 7928739 w 12199355"/>
              <a:gd name="connsiteY0" fmla="*/ 5509342 h 5513821"/>
              <a:gd name="connsiteX1" fmla="*/ 7933112 w 12199355"/>
              <a:gd name="connsiteY1" fmla="*/ 3830699 h 5513821"/>
              <a:gd name="connsiteX2" fmla="*/ 794 w 12199355"/>
              <a:gd name="connsiteY2" fmla="*/ 3841773 h 5513821"/>
              <a:gd name="connsiteX3" fmla="*/ 0 w 12199355"/>
              <a:gd name="connsiteY3" fmla="*/ 0 h 5513821"/>
              <a:gd name="connsiteX4" fmla="*/ 12197273 w 12199355"/>
              <a:gd name="connsiteY4" fmla="*/ 0 h 5513821"/>
              <a:gd name="connsiteX5" fmla="*/ 12195874 w 12199355"/>
              <a:gd name="connsiteY5" fmla="*/ 5513821 h 5513821"/>
              <a:gd name="connsiteX6" fmla="*/ 7928739 w 12199355"/>
              <a:gd name="connsiteY6" fmla="*/ 5509342 h 5513821"/>
              <a:gd name="connsiteX0" fmla="*/ 7928739 w 12199355"/>
              <a:gd name="connsiteY0" fmla="*/ 5509342 h 5513821"/>
              <a:gd name="connsiteX1" fmla="*/ 7933112 w 12199355"/>
              <a:gd name="connsiteY1" fmla="*/ 3679974 h 5513821"/>
              <a:gd name="connsiteX2" fmla="*/ 794 w 12199355"/>
              <a:gd name="connsiteY2" fmla="*/ 3841773 h 5513821"/>
              <a:gd name="connsiteX3" fmla="*/ 0 w 12199355"/>
              <a:gd name="connsiteY3" fmla="*/ 0 h 5513821"/>
              <a:gd name="connsiteX4" fmla="*/ 12197273 w 12199355"/>
              <a:gd name="connsiteY4" fmla="*/ 0 h 5513821"/>
              <a:gd name="connsiteX5" fmla="*/ 12195874 w 12199355"/>
              <a:gd name="connsiteY5" fmla="*/ 5513821 h 5513821"/>
              <a:gd name="connsiteX6" fmla="*/ 7928739 w 12199355"/>
              <a:gd name="connsiteY6" fmla="*/ 5509342 h 5513821"/>
              <a:gd name="connsiteX0" fmla="*/ 7928739 w 12199355"/>
              <a:gd name="connsiteY0" fmla="*/ 5509342 h 5513821"/>
              <a:gd name="connsiteX1" fmla="*/ 7933112 w 12199355"/>
              <a:gd name="connsiteY1" fmla="*/ 3679974 h 5513821"/>
              <a:gd name="connsiteX2" fmla="*/ 10843 w 12199355"/>
              <a:gd name="connsiteY2" fmla="*/ 3640806 h 5513821"/>
              <a:gd name="connsiteX3" fmla="*/ 0 w 12199355"/>
              <a:gd name="connsiteY3" fmla="*/ 0 h 5513821"/>
              <a:gd name="connsiteX4" fmla="*/ 12197273 w 12199355"/>
              <a:gd name="connsiteY4" fmla="*/ 0 h 5513821"/>
              <a:gd name="connsiteX5" fmla="*/ 12195874 w 12199355"/>
              <a:gd name="connsiteY5" fmla="*/ 5513821 h 5513821"/>
              <a:gd name="connsiteX6" fmla="*/ 7928739 w 12199355"/>
              <a:gd name="connsiteY6" fmla="*/ 5509342 h 5513821"/>
              <a:gd name="connsiteX0" fmla="*/ 7928739 w 12199355"/>
              <a:gd name="connsiteY0" fmla="*/ 5509342 h 5513821"/>
              <a:gd name="connsiteX1" fmla="*/ 7933112 w 12199355"/>
              <a:gd name="connsiteY1" fmla="*/ 3679974 h 5513821"/>
              <a:gd name="connsiteX2" fmla="*/ 794 w 12199355"/>
              <a:gd name="connsiteY2" fmla="*/ 3680999 h 5513821"/>
              <a:gd name="connsiteX3" fmla="*/ 0 w 12199355"/>
              <a:gd name="connsiteY3" fmla="*/ 0 h 5513821"/>
              <a:gd name="connsiteX4" fmla="*/ 12197273 w 12199355"/>
              <a:gd name="connsiteY4" fmla="*/ 0 h 5513821"/>
              <a:gd name="connsiteX5" fmla="*/ 12195874 w 12199355"/>
              <a:gd name="connsiteY5" fmla="*/ 5513821 h 5513821"/>
              <a:gd name="connsiteX6" fmla="*/ 7928739 w 12199355"/>
              <a:gd name="connsiteY6" fmla="*/ 5509342 h 5513821"/>
              <a:gd name="connsiteX0" fmla="*/ 7928739 w 12199355"/>
              <a:gd name="connsiteY0" fmla="*/ 5509342 h 5513821"/>
              <a:gd name="connsiteX1" fmla="*/ 7933112 w 12199355"/>
              <a:gd name="connsiteY1" fmla="*/ 3690022 h 5513821"/>
              <a:gd name="connsiteX2" fmla="*/ 794 w 12199355"/>
              <a:gd name="connsiteY2" fmla="*/ 3680999 h 5513821"/>
              <a:gd name="connsiteX3" fmla="*/ 0 w 12199355"/>
              <a:gd name="connsiteY3" fmla="*/ 0 h 5513821"/>
              <a:gd name="connsiteX4" fmla="*/ 12197273 w 12199355"/>
              <a:gd name="connsiteY4" fmla="*/ 0 h 5513821"/>
              <a:gd name="connsiteX5" fmla="*/ 12195874 w 12199355"/>
              <a:gd name="connsiteY5" fmla="*/ 5513821 h 5513821"/>
              <a:gd name="connsiteX6" fmla="*/ 7928739 w 12199355"/>
              <a:gd name="connsiteY6" fmla="*/ 5509342 h 5513821"/>
              <a:gd name="connsiteX0" fmla="*/ 7928739 w 12199355"/>
              <a:gd name="connsiteY0" fmla="*/ 5509342 h 5513821"/>
              <a:gd name="connsiteX1" fmla="*/ 7933112 w 12199355"/>
              <a:gd name="connsiteY1" fmla="*/ 3690022 h 5513821"/>
              <a:gd name="connsiteX2" fmla="*/ 794 w 12199355"/>
              <a:gd name="connsiteY2" fmla="*/ 3701096 h 5513821"/>
              <a:gd name="connsiteX3" fmla="*/ 0 w 12199355"/>
              <a:gd name="connsiteY3" fmla="*/ 0 h 5513821"/>
              <a:gd name="connsiteX4" fmla="*/ 12197273 w 12199355"/>
              <a:gd name="connsiteY4" fmla="*/ 0 h 5513821"/>
              <a:gd name="connsiteX5" fmla="*/ 12195874 w 12199355"/>
              <a:gd name="connsiteY5" fmla="*/ 5513821 h 5513821"/>
              <a:gd name="connsiteX6" fmla="*/ 7928739 w 12199355"/>
              <a:gd name="connsiteY6" fmla="*/ 5509342 h 5513821"/>
              <a:gd name="connsiteX0" fmla="*/ 7928739 w 12199355"/>
              <a:gd name="connsiteY0" fmla="*/ 5509342 h 5513821"/>
              <a:gd name="connsiteX1" fmla="*/ 7933112 w 12199355"/>
              <a:gd name="connsiteY1" fmla="*/ 3690022 h 5513821"/>
              <a:gd name="connsiteX2" fmla="*/ 7845990 w 12199355"/>
              <a:gd name="connsiteY2" fmla="*/ 3685918 h 5513821"/>
              <a:gd name="connsiteX3" fmla="*/ 794 w 12199355"/>
              <a:gd name="connsiteY3" fmla="*/ 3701096 h 5513821"/>
              <a:gd name="connsiteX4" fmla="*/ 0 w 12199355"/>
              <a:gd name="connsiteY4" fmla="*/ 0 h 5513821"/>
              <a:gd name="connsiteX5" fmla="*/ 12197273 w 12199355"/>
              <a:gd name="connsiteY5" fmla="*/ 0 h 5513821"/>
              <a:gd name="connsiteX6" fmla="*/ 12195874 w 12199355"/>
              <a:gd name="connsiteY6" fmla="*/ 5513821 h 5513821"/>
              <a:gd name="connsiteX7" fmla="*/ 7928739 w 12199355"/>
              <a:gd name="connsiteY7" fmla="*/ 5509342 h 5513821"/>
              <a:gd name="connsiteX0" fmla="*/ 7928739 w 12199355"/>
              <a:gd name="connsiteY0" fmla="*/ 5509342 h 5513821"/>
              <a:gd name="connsiteX1" fmla="*/ 7933112 w 12199355"/>
              <a:gd name="connsiteY1" fmla="*/ 3690022 h 5513821"/>
              <a:gd name="connsiteX2" fmla="*/ 7845990 w 12199355"/>
              <a:gd name="connsiteY2" fmla="*/ 3685918 h 5513821"/>
              <a:gd name="connsiteX3" fmla="*/ 7726873 w 12199355"/>
              <a:gd name="connsiteY3" fmla="*/ 3687772 h 5513821"/>
              <a:gd name="connsiteX4" fmla="*/ 794 w 12199355"/>
              <a:gd name="connsiteY4" fmla="*/ 3701096 h 5513821"/>
              <a:gd name="connsiteX5" fmla="*/ 0 w 12199355"/>
              <a:gd name="connsiteY5" fmla="*/ 0 h 5513821"/>
              <a:gd name="connsiteX6" fmla="*/ 12197273 w 12199355"/>
              <a:gd name="connsiteY6" fmla="*/ 0 h 5513821"/>
              <a:gd name="connsiteX7" fmla="*/ 12195874 w 12199355"/>
              <a:gd name="connsiteY7" fmla="*/ 5513821 h 5513821"/>
              <a:gd name="connsiteX8" fmla="*/ 7928739 w 12199355"/>
              <a:gd name="connsiteY8" fmla="*/ 5509342 h 5513821"/>
              <a:gd name="connsiteX0" fmla="*/ 7928739 w 12199355"/>
              <a:gd name="connsiteY0" fmla="*/ 5509342 h 5513821"/>
              <a:gd name="connsiteX1" fmla="*/ 7927136 w 12199355"/>
              <a:gd name="connsiteY1" fmla="*/ 2540 h 5513821"/>
              <a:gd name="connsiteX2" fmla="*/ 7845990 w 12199355"/>
              <a:gd name="connsiteY2" fmla="*/ 3685918 h 5513821"/>
              <a:gd name="connsiteX3" fmla="*/ 7726873 w 12199355"/>
              <a:gd name="connsiteY3" fmla="*/ 3687772 h 5513821"/>
              <a:gd name="connsiteX4" fmla="*/ 794 w 12199355"/>
              <a:gd name="connsiteY4" fmla="*/ 3701096 h 5513821"/>
              <a:gd name="connsiteX5" fmla="*/ 0 w 12199355"/>
              <a:gd name="connsiteY5" fmla="*/ 0 h 5513821"/>
              <a:gd name="connsiteX6" fmla="*/ 12197273 w 12199355"/>
              <a:gd name="connsiteY6" fmla="*/ 0 h 5513821"/>
              <a:gd name="connsiteX7" fmla="*/ 12195874 w 12199355"/>
              <a:gd name="connsiteY7" fmla="*/ 5513821 h 5513821"/>
              <a:gd name="connsiteX8" fmla="*/ 7928739 w 12199355"/>
              <a:gd name="connsiteY8" fmla="*/ 5509342 h 5513821"/>
              <a:gd name="connsiteX0" fmla="*/ 7928739 w 12199355"/>
              <a:gd name="connsiteY0" fmla="*/ 5522859 h 5527338"/>
              <a:gd name="connsiteX1" fmla="*/ 7927136 w 12199355"/>
              <a:gd name="connsiteY1" fmla="*/ 16057 h 5527338"/>
              <a:gd name="connsiteX2" fmla="*/ 7881849 w 12199355"/>
              <a:gd name="connsiteY2" fmla="*/ 0 h 5527338"/>
              <a:gd name="connsiteX3" fmla="*/ 7726873 w 12199355"/>
              <a:gd name="connsiteY3" fmla="*/ 3701289 h 5527338"/>
              <a:gd name="connsiteX4" fmla="*/ 794 w 12199355"/>
              <a:gd name="connsiteY4" fmla="*/ 3714613 h 5527338"/>
              <a:gd name="connsiteX5" fmla="*/ 0 w 12199355"/>
              <a:gd name="connsiteY5" fmla="*/ 13517 h 5527338"/>
              <a:gd name="connsiteX6" fmla="*/ 12197273 w 12199355"/>
              <a:gd name="connsiteY6" fmla="*/ 13517 h 5527338"/>
              <a:gd name="connsiteX7" fmla="*/ 12195874 w 12199355"/>
              <a:gd name="connsiteY7" fmla="*/ 5527338 h 5527338"/>
              <a:gd name="connsiteX8" fmla="*/ 7928739 w 12199355"/>
              <a:gd name="connsiteY8" fmla="*/ 5522859 h 5527338"/>
              <a:gd name="connsiteX0" fmla="*/ 7928739 w 12199355"/>
              <a:gd name="connsiteY0" fmla="*/ 5522859 h 5527338"/>
              <a:gd name="connsiteX1" fmla="*/ 7927136 w 12199355"/>
              <a:gd name="connsiteY1" fmla="*/ 16057 h 5527338"/>
              <a:gd name="connsiteX2" fmla="*/ 7881849 w 12199355"/>
              <a:gd name="connsiteY2" fmla="*/ 0 h 5527338"/>
              <a:gd name="connsiteX3" fmla="*/ 7864332 w 12199355"/>
              <a:gd name="connsiteY3" fmla="*/ 3701289 h 5527338"/>
              <a:gd name="connsiteX4" fmla="*/ 794 w 12199355"/>
              <a:gd name="connsiteY4" fmla="*/ 3714613 h 5527338"/>
              <a:gd name="connsiteX5" fmla="*/ 0 w 12199355"/>
              <a:gd name="connsiteY5" fmla="*/ 13517 h 5527338"/>
              <a:gd name="connsiteX6" fmla="*/ 12197273 w 12199355"/>
              <a:gd name="connsiteY6" fmla="*/ 13517 h 5527338"/>
              <a:gd name="connsiteX7" fmla="*/ 12195874 w 12199355"/>
              <a:gd name="connsiteY7" fmla="*/ 5527338 h 5527338"/>
              <a:gd name="connsiteX8" fmla="*/ 7928739 w 12199355"/>
              <a:gd name="connsiteY8" fmla="*/ 5522859 h 5527338"/>
              <a:gd name="connsiteX0" fmla="*/ 7928739 w 12199355"/>
              <a:gd name="connsiteY0" fmla="*/ 5522859 h 5527338"/>
              <a:gd name="connsiteX1" fmla="*/ 7927136 w 12199355"/>
              <a:gd name="connsiteY1" fmla="*/ 16057 h 5527338"/>
              <a:gd name="connsiteX2" fmla="*/ 7881849 w 12199355"/>
              <a:gd name="connsiteY2" fmla="*/ 0 h 5527338"/>
              <a:gd name="connsiteX3" fmla="*/ 7876285 w 12199355"/>
              <a:gd name="connsiteY3" fmla="*/ 3701289 h 5527338"/>
              <a:gd name="connsiteX4" fmla="*/ 794 w 12199355"/>
              <a:gd name="connsiteY4" fmla="*/ 3714613 h 5527338"/>
              <a:gd name="connsiteX5" fmla="*/ 0 w 12199355"/>
              <a:gd name="connsiteY5" fmla="*/ 13517 h 5527338"/>
              <a:gd name="connsiteX6" fmla="*/ 12197273 w 12199355"/>
              <a:gd name="connsiteY6" fmla="*/ 13517 h 5527338"/>
              <a:gd name="connsiteX7" fmla="*/ 12195874 w 12199355"/>
              <a:gd name="connsiteY7" fmla="*/ 5527338 h 5527338"/>
              <a:gd name="connsiteX8" fmla="*/ 7928739 w 12199355"/>
              <a:gd name="connsiteY8" fmla="*/ 5522859 h 5527338"/>
              <a:gd name="connsiteX0" fmla="*/ 7928739 w 12199355"/>
              <a:gd name="connsiteY0" fmla="*/ 5522859 h 5527338"/>
              <a:gd name="connsiteX1" fmla="*/ 7927136 w 12199355"/>
              <a:gd name="connsiteY1" fmla="*/ 16057 h 5527338"/>
              <a:gd name="connsiteX2" fmla="*/ 7881849 w 12199355"/>
              <a:gd name="connsiteY2" fmla="*/ 0 h 5527338"/>
              <a:gd name="connsiteX3" fmla="*/ 7876285 w 12199355"/>
              <a:gd name="connsiteY3" fmla="*/ 3701289 h 5527338"/>
              <a:gd name="connsiteX4" fmla="*/ 794 w 12199355"/>
              <a:gd name="connsiteY4" fmla="*/ 3714613 h 5527338"/>
              <a:gd name="connsiteX5" fmla="*/ 0 w 12199355"/>
              <a:gd name="connsiteY5" fmla="*/ 527225 h 5527338"/>
              <a:gd name="connsiteX6" fmla="*/ 12197273 w 12199355"/>
              <a:gd name="connsiteY6" fmla="*/ 13517 h 5527338"/>
              <a:gd name="connsiteX7" fmla="*/ 12195874 w 12199355"/>
              <a:gd name="connsiteY7" fmla="*/ 5527338 h 5527338"/>
              <a:gd name="connsiteX8" fmla="*/ 7928739 w 12199355"/>
              <a:gd name="connsiteY8" fmla="*/ 5522859 h 5527338"/>
              <a:gd name="connsiteX0" fmla="*/ 7928739 w 12199355"/>
              <a:gd name="connsiteY0" fmla="*/ 5522859 h 5527338"/>
              <a:gd name="connsiteX1" fmla="*/ 7927136 w 12199355"/>
              <a:gd name="connsiteY1" fmla="*/ 16057 h 5527338"/>
              <a:gd name="connsiteX2" fmla="*/ 7881849 w 12199355"/>
              <a:gd name="connsiteY2" fmla="*/ 0 h 5527338"/>
              <a:gd name="connsiteX3" fmla="*/ 7876285 w 12199355"/>
              <a:gd name="connsiteY3" fmla="*/ 3701289 h 5527338"/>
              <a:gd name="connsiteX4" fmla="*/ 794 w 12199355"/>
              <a:gd name="connsiteY4" fmla="*/ 3714613 h 5527338"/>
              <a:gd name="connsiteX5" fmla="*/ 0 w 12199355"/>
              <a:gd name="connsiteY5" fmla="*/ 527225 h 5527338"/>
              <a:gd name="connsiteX6" fmla="*/ 12197273 w 12199355"/>
              <a:gd name="connsiteY6" fmla="*/ 527225 h 5527338"/>
              <a:gd name="connsiteX7" fmla="*/ 12195874 w 12199355"/>
              <a:gd name="connsiteY7" fmla="*/ 5527338 h 5527338"/>
              <a:gd name="connsiteX8" fmla="*/ 7928739 w 12199355"/>
              <a:gd name="connsiteY8" fmla="*/ 5522859 h 5527338"/>
              <a:gd name="connsiteX0" fmla="*/ 7928739 w 12199355"/>
              <a:gd name="connsiteY0" fmla="*/ 5506802 h 5511281"/>
              <a:gd name="connsiteX1" fmla="*/ 7927136 w 12199355"/>
              <a:gd name="connsiteY1" fmla="*/ 0 h 5511281"/>
              <a:gd name="connsiteX2" fmla="*/ 7861301 w 12199355"/>
              <a:gd name="connsiteY2" fmla="*/ 723682 h 5511281"/>
              <a:gd name="connsiteX3" fmla="*/ 7876285 w 12199355"/>
              <a:gd name="connsiteY3" fmla="*/ 3685232 h 5511281"/>
              <a:gd name="connsiteX4" fmla="*/ 794 w 12199355"/>
              <a:gd name="connsiteY4" fmla="*/ 3698556 h 5511281"/>
              <a:gd name="connsiteX5" fmla="*/ 0 w 12199355"/>
              <a:gd name="connsiteY5" fmla="*/ 511168 h 5511281"/>
              <a:gd name="connsiteX6" fmla="*/ 12197273 w 12199355"/>
              <a:gd name="connsiteY6" fmla="*/ 511168 h 5511281"/>
              <a:gd name="connsiteX7" fmla="*/ 12195874 w 12199355"/>
              <a:gd name="connsiteY7" fmla="*/ 5511281 h 5511281"/>
              <a:gd name="connsiteX8" fmla="*/ 7928739 w 12199355"/>
              <a:gd name="connsiteY8" fmla="*/ 5506802 h 5511281"/>
              <a:gd name="connsiteX0" fmla="*/ 7928739 w 12199355"/>
              <a:gd name="connsiteY0" fmla="*/ 5044465 h 5048944"/>
              <a:gd name="connsiteX1" fmla="*/ 7927136 w 12199355"/>
              <a:gd name="connsiteY1" fmla="*/ 0 h 5048944"/>
              <a:gd name="connsiteX2" fmla="*/ 7861301 w 12199355"/>
              <a:gd name="connsiteY2" fmla="*/ 261345 h 5048944"/>
              <a:gd name="connsiteX3" fmla="*/ 7876285 w 12199355"/>
              <a:gd name="connsiteY3" fmla="*/ 3222895 h 5048944"/>
              <a:gd name="connsiteX4" fmla="*/ 794 w 12199355"/>
              <a:gd name="connsiteY4" fmla="*/ 3236219 h 5048944"/>
              <a:gd name="connsiteX5" fmla="*/ 0 w 12199355"/>
              <a:gd name="connsiteY5" fmla="*/ 48831 h 5048944"/>
              <a:gd name="connsiteX6" fmla="*/ 12197273 w 12199355"/>
              <a:gd name="connsiteY6" fmla="*/ 48831 h 5048944"/>
              <a:gd name="connsiteX7" fmla="*/ 12195874 w 12199355"/>
              <a:gd name="connsiteY7" fmla="*/ 5048944 h 5048944"/>
              <a:gd name="connsiteX8" fmla="*/ 7928739 w 12199355"/>
              <a:gd name="connsiteY8" fmla="*/ 5044465 h 5048944"/>
              <a:gd name="connsiteX0" fmla="*/ 7928739 w 12199355"/>
              <a:gd name="connsiteY0" fmla="*/ 5044465 h 5048944"/>
              <a:gd name="connsiteX1" fmla="*/ 7927136 w 12199355"/>
              <a:gd name="connsiteY1" fmla="*/ 0 h 5048944"/>
              <a:gd name="connsiteX2" fmla="*/ 7861301 w 12199355"/>
              <a:gd name="connsiteY2" fmla="*/ 96959 h 5048944"/>
              <a:gd name="connsiteX3" fmla="*/ 7876285 w 12199355"/>
              <a:gd name="connsiteY3" fmla="*/ 3222895 h 5048944"/>
              <a:gd name="connsiteX4" fmla="*/ 794 w 12199355"/>
              <a:gd name="connsiteY4" fmla="*/ 3236219 h 5048944"/>
              <a:gd name="connsiteX5" fmla="*/ 0 w 12199355"/>
              <a:gd name="connsiteY5" fmla="*/ 48831 h 5048944"/>
              <a:gd name="connsiteX6" fmla="*/ 12197273 w 12199355"/>
              <a:gd name="connsiteY6" fmla="*/ 48831 h 5048944"/>
              <a:gd name="connsiteX7" fmla="*/ 12195874 w 12199355"/>
              <a:gd name="connsiteY7" fmla="*/ 5048944 h 5048944"/>
              <a:gd name="connsiteX8" fmla="*/ 7928739 w 12199355"/>
              <a:gd name="connsiteY8" fmla="*/ 5044465 h 5048944"/>
              <a:gd name="connsiteX0" fmla="*/ 7928739 w 12199355"/>
              <a:gd name="connsiteY0" fmla="*/ 4995634 h 5000113"/>
              <a:gd name="connsiteX1" fmla="*/ 7927136 w 12199355"/>
              <a:gd name="connsiteY1" fmla="*/ 23089 h 5000113"/>
              <a:gd name="connsiteX2" fmla="*/ 7861301 w 12199355"/>
              <a:gd name="connsiteY2" fmla="*/ 48128 h 5000113"/>
              <a:gd name="connsiteX3" fmla="*/ 7876285 w 12199355"/>
              <a:gd name="connsiteY3" fmla="*/ 3174064 h 5000113"/>
              <a:gd name="connsiteX4" fmla="*/ 794 w 12199355"/>
              <a:gd name="connsiteY4" fmla="*/ 3187388 h 5000113"/>
              <a:gd name="connsiteX5" fmla="*/ 0 w 12199355"/>
              <a:gd name="connsiteY5" fmla="*/ 0 h 5000113"/>
              <a:gd name="connsiteX6" fmla="*/ 12197273 w 12199355"/>
              <a:gd name="connsiteY6" fmla="*/ 0 h 5000113"/>
              <a:gd name="connsiteX7" fmla="*/ 12195874 w 12199355"/>
              <a:gd name="connsiteY7" fmla="*/ 5000113 h 5000113"/>
              <a:gd name="connsiteX8" fmla="*/ 7928739 w 12199355"/>
              <a:gd name="connsiteY8" fmla="*/ 4995634 h 5000113"/>
              <a:gd name="connsiteX0" fmla="*/ 7928739 w 12199355"/>
              <a:gd name="connsiteY0" fmla="*/ 4995634 h 5000113"/>
              <a:gd name="connsiteX1" fmla="*/ 7927136 w 12199355"/>
              <a:gd name="connsiteY1" fmla="*/ 23089 h 5000113"/>
              <a:gd name="connsiteX2" fmla="*/ 7871575 w 12199355"/>
              <a:gd name="connsiteY2" fmla="*/ 17305 h 5000113"/>
              <a:gd name="connsiteX3" fmla="*/ 7876285 w 12199355"/>
              <a:gd name="connsiteY3" fmla="*/ 3174064 h 5000113"/>
              <a:gd name="connsiteX4" fmla="*/ 794 w 12199355"/>
              <a:gd name="connsiteY4" fmla="*/ 3187388 h 5000113"/>
              <a:gd name="connsiteX5" fmla="*/ 0 w 12199355"/>
              <a:gd name="connsiteY5" fmla="*/ 0 h 5000113"/>
              <a:gd name="connsiteX6" fmla="*/ 12197273 w 12199355"/>
              <a:gd name="connsiteY6" fmla="*/ 0 h 5000113"/>
              <a:gd name="connsiteX7" fmla="*/ 12195874 w 12199355"/>
              <a:gd name="connsiteY7" fmla="*/ 5000113 h 5000113"/>
              <a:gd name="connsiteX8" fmla="*/ 7928739 w 12199355"/>
              <a:gd name="connsiteY8" fmla="*/ 4995634 h 5000113"/>
              <a:gd name="connsiteX0" fmla="*/ 7928739 w 12199355"/>
              <a:gd name="connsiteY0" fmla="*/ 4995634 h 5000113"/>
              <a:gd name="connsiteX1" fmla="*/ 7927136 w 12199355"/>
              <a:gd name="connsiteY1" fmla="*/ 23089 h 5000113"/>
              <a:gd name="connsiteX2" fmla="*/ 7871575 w 12199355"/>
              <a:gd name="connsiteY2" fmla="*/ 17305 h 5000113"/>
              <a:gd name="connsiteX3" fmla="*/ 7876285 w 12199355"/>
              <a:gd name="connsiteY3" fmla="*/ 3113578 h 5000113"/>
              <a:gd name="connsiteX4" fmla="*/ 794 w 12199355"/>
              <a:gd name="connsiteY4" fmla="*/ 3187388 h 5000113"/>
              <a:gd name="connsiteX5" fmla="*/ 0 w 12199355"/>
              <a:gd name="connsiteY5" fmla="*/ 0 h 5000113"/>
              <a:gd name="connsiteX6" fmla="*/ 12197273 w 12199355"/>
              <a:gd name="connsiteY6" fmla="*/ 0 h 5000113"/>
              <a:gd name="connsiteX7" fmla="*/ 12195874 w 12199355"/>
              <a:gd name="connsiteY7" fmla="*/ 5000113 h 5000113"/>
              <a:gd name="connsiteX8" fmla="*/ 7928739 w 12199355"/>
              <a:gd name="connsiteY8" fmla="*/ 4995634 h 5000113"/>
              <a:gd name="connsiteX0" fmla="*/ 7921623 w 12199355"/>
              <a:gd name="connsiteY0" fmla="*/ 4885336 h 5000113"/>
              <a:gd name="connsiteX1" fmla="*/ 7927136 w 12199355"/>
              <a:gd name="connsiteY1" fmla="*/ 23089 h 5000113"/>
              <a:gd name="connsiteX2" fmla="*/ 7871575 w 12199355"/>
              <a:gd name="connsiteY2" fmla="*/ 17305 h 5000113"/>
              <a:gd name="connsiteX3" fmla="*/ 7876285 w 12199355"/>
              <a:gd name="connsiteY3" fmla="*/ 3113578 h 5000113"/>
              <a:gd name="connsiteX4" fmla="*/ 794 w 12199355"/>
              <a:gd name="connsiteY4" fmla="*/ 3187388 h 5000113"/>
              <a:gd name="connsiteX5" fmla="*/ 0 w 12199355"/>
              <a:gd name="connsiteY5" fmla="*/ 0 h 5000113"/>
              <a:gd name="connsiteX6" fmla="*/ 12197273 w 12199355"/>
              <a:gd name="connsiteY6" fmla="*/ 0 h 5000113"/>
              <a:gd name="connsiteX7" fmla="*/ 12195874 w 12199355"/>
              <a:gd name="connsiteY7" fmla="*/ 5000113 h 5000113"/>
              <a:gd name="connsiteX8" fmla="*/ 7921623 w 12199355"/>
              <a:gd name="connsiteY8" fmla="*/ 4885336 h 5000113"/>
              <a:gd name="connsiteX0" fmla="*/ 7921623 w 12202370"/>
              <a:gd name="connsiteY0" fmla="*/ 4885336 h 4896932"/>
              <a:gd name="connsiteX1" fmla="*/ 7927136 w 12202370"/>
              <a:gd name="connsiteY1" fmla="*/ 23089 h 4896932"/>
              <a:gd name="connsiteX2" fmla="*/ 7871575 w 12202370"/>
              <a:gd name="connsiteY2" fmla="*/ 17305 h 4896932"/>
              <a:gd name="connsiteX3" fmla="*/ 7876285 w 12202370"/>
              <a:gd name="connsiteY3" fmla="*/ 3113578 h 4896932"/>
              <a:gd name="connsiteX4" fmla="*/ 794 w 12202370"/>
              <a:gd name="connsiteY4" fmla="*/ 3187388 h 4896932"/>
              <a:gd name="connsiteX5" fmla="*/ 0 w 12202370"/>
              <a:gd name="connsiteY5" fmla="*/ 0 h 4896932"/>
              <a:gd name="connsiteX6" fmla="*/ 12197273 w 12202370"/>
              <a:gd name="connsiteY6" fmla="*/ 0 h 4896932"/>
              <a:gd name="connsiteX7" fmla="*/ 12199432 w 12202370"/>
              <a:gd name="connsiteY7" fmla="*/ 4896932 h 4896932"/>
              <a:gd name="connsiteX8" fmla="*/ 7921623 w 12202370"/>
              <a:gd name="connsiteY8" fmla="*/ 4885336 h 4896932"/>
              <a:gd name="connsiteX0" fmla="*/ 7928739 w 12202370"/>
              <a:gd name="connsiteY0" fmla="*/ 4881778 h 4896932"/>
              <a:gd name="connsiteX1" fmla="*/ 7927136 w 12202370"/>
              <a:gd name="connsiteY1" fmla="*/ 23089 h 4896932"/>
              <a:gd name="connsiteX2" fmla="*/ 7871575 w 12202370"/>
              <a:gd name="connsiteY2" fmla="*/ 17305 h 4896932"/>
              <a:gd name="connsiteX3" fmla="*/ 7876285 w 12202370"/>
              <a:gd name="connsiteY3" fmla="*/ 3113578 h 4896932"/>
              <a:gd name="connsiteX4" fmla="*/ 794 w 12202370"/>
              <a:gd name="connsiteY4" fmla="*/ 3187388 h 4896932"/>
              <a:gd name="connsiteX5" fmla="*/ 0 w 12202370"/>
              <a:gd name="connsiteY5" fmla="*/ 0 h 4896932"/>
              <a:gd name="connsiteX6" fmla="*/ 12197273 w 12202370"/>
              <a:gd name="connsiteY6" fmla="*/ 0 h 4896932"/>
              <a:gd name="connsiteX7" fmla="*/ 12199432 w 12202370"/>
              <a:gd name="connsiteY7" fmla="*/ 4896932 h 4896932"/>
              <a:gd name="connsiteX8" fmla="*/ 7928739 w 12202370"/>
              <a:gd name="connsiteY8" fmla="*/ 4881778 h 4896932"/>
              <a:gd name="connsiteX0" fmla="*/ 7928739 w 12202370"/>
              <a:gd name="connsiteY0" fmla="*/ 4881778 h 4896932"/>
              <a:gd name="connsiteX1" fmla="*/ 7927136 w 12202370"/>
              <a:gd name="connsiteY1" fmla="*/ 23089 h 4896932"/>
              <a:gd name="connsiteX2" fmla="*/ 7871575 w 12202370"/>
              <a:gd name="connsiteY2" fmla="*/ 17305 h 4896932"/>
              <a:gd name="connsiteX3" fmla="*/ 7876285 w 12202370"/>
              <a:gd name="connsiteY3" fmla="*/ 3113578 h 4896932"/>
              <a:gd name="connsiteX4" fmla="*/ 4352 w 12202370"/>
              <a:gd name="connsiteY4" fmla="*/ 3112671 h 4896932"/>
              <a:gd name="connsiteX5" fmla="*/ 0 w 12202370"/>
              <a:gd name="connsiteY5" fmla="*/ 0 h 4896932"/>
              <a:gd name="connsiteX6" fmla="*/ 12197273 w 12202370"/>
              <a:gd name="connsiteY6" fmla="*/ 0 h 4896932"/>
              <a:gd name="connsiteX7" fmla="*/ 12199432 w 12202370"/>
              <a:gd name="connsiteY7" fmla="*/ 4896932 h 4896932"/>
              <a:gd name="connsiteX8" fmla="*/ 7928739 w 12202370"/>
              <a:gd name="connsiteY8" fmla="*/ 4881778 h 4896932"/>
              <a:gd name="connsiteX0" fmla="*/ 7928739 w 12202370"/>
              <a:gd name="connsiteY0" fmla="*/ 4881778 h 4913191"/>
              <a:gd name="connsiteX1" fmla="*/ 7927136 w 12202370"/>
              <a:gd name="connsiteY1" fmla="*/ 23089 h 4913191"/>
              <a:gd name="connsiteX2" fmla="*/ 7871575 w 12202370"/>
              <a:gd name="connsiteY2" fmla="*/ 17305 h 4913191"/>
              <a:gd name="connsiteX3" fmla="*/ 7876285 w 12202370"/>
              <a:gd name="connsiteY3" fmla="*/ 3113578 h 4913191"/>
              <a:gd name="connsiteX4" fmla="*/ 13778 w 12202370"/>
              <a:gd name="connsiteY4" fmla="*/ 4913191 h 4913191"/>
              <a:gd name="connsiteX5" fmla="*/ 0 w 12202370"/>
              <a:gd name="connsiteY5" fmla="*/ 0 h 4913191"/>
              <a:gd name="connsiteX6" fmla="*/ 12197273 w 12202370"/>
              <a:gd name="connsiteY6" fmla="*/ 0 h 4913191"/>
              <a:gd name="connsiteX7" fmla="*/ 12199432 w 12202370"/>
              <a:gd name="connsiteY7" fmla="*/ 4896932 h 4913191"/>
              <a:gd name="connsiteX8" fmla="*/ 7928739 w 12202370"/>
              <a:gd name="connsiteY8" fmla="*/ 4881778 h 4913191"/>
              <a:gd name="connsiteX0" fmla="*/ 7928739 w 12202370"/>
              <a:gd name="connsiteY0" fmla="*/ 4881778 h 4923524"/>
              <a:gd name="connsiteX1" fmla="*/ 7927136 w 12202370"/>
              <a:gd name="connsiteY1" fmla="*/ 23089 h 4923524"/>
              <a:gd name="connsiteX2" fmla="*/ 7871575 w 12202370"/>
              <a:gd name="connsiteY2" fmla="*/ 17305 h 4923524"/>
              <a:gd name="connsiteX3" fmla="*/ 7876285 w 12202370"/>
              <a:gd name="connsiteY3" fmla="*/ 4923524 h 4923524"/>
              <a:gd name="connsiteX4" fmla="*/ 13778 w 12202370"/>
              <a:gd name="connsiteY4" fmla="*/ 4913191 h 4923524"/>
              <a:gd name="connsiteX5" fmla="*/ 0 w 12202370"/>
              <a:gd name="connsiteY5" fmla="*/ 0 h 4923524"/>
              <a:gd name="connsiteX6" fmla="*/ 12197273 w 12202370"/>
              <a:gd name="connsiteY6" fmla="*/ 0 h 4923524"/>
              <a:gd name="connsiteX7" fmla="*/ 12199432 w 12202370"/>
              <a:gd name="connsiteY7" fmla="*/ 4896932 h 4923524"/>
              <a:gd name="connsiteX8" fmla="*/ 7928739 w 12202370"/>
              <a:gd name="connsiteY8" fmla="*/ 4881778 h 4923524"/>
              <a:gd name="connsiteX0" fmla="*/ 7938166 w 12202370"/>
              <a:gd name="connsiteY0" fmla="*/ 6795419 h 6795419"/>
              <a:gd name="connsiteX1" fmla="*/ 7927136 w 12202370"/>
              <a:gd name="connsiteY1" fmla="*/ 23089 h 6795419"/>
              <a:gd name="connsiteX2" fmla="*/ 7871575 w 12202370"/>
              <a:gd name="connsiteY2" fmla="*/ 17305 h 6795419"/>
              <a:gd name="connsiteX3" fmla="*/ 7876285 w 12202370"/>
              <a:gd name="connsiteY3" fmla="*/ 4923524 h 6795419"/>
              <a:gd name="connsiteX4" fmla="*/ 13778 w 12202370"/>
              <a:gd name="connsiteY4" fmla="*/ 4913191 h 6795419"/>
              <a:gd name="connsiteX5" fmla="*/ 0 w 12202370"/>
              <a:gd name="connsiteY5" fmla="*/ 0 h 6795419"/>
              <a:gd name="connsiteX6" fmla="*/ 12197273 w 12202370"/>
              <a:gd name="connsiteY6" fmla="*/ 0 h 6795419"/>
              <a:gd name="connsiteX7" fmla="*/ 12199432 w 12202370"/>
              <a:gd name="connsiteY7" fmla="*/ 4896932 h 6795419"/>
              <a:gd name="connsiteX8" fmla="*/ 7938166 w 12202370"/>
              <a:gd name="connsiteY8" fmla="*/ 6795419 h 6795419"/>
              <a:gd name="connsiteX0" fmla="*/ 7938166 w 12202370"/>
              <a:gd name="connsiteY0" fmla="*/ 6795419 h 6810574"/>
              <a:gd name="connsiteX1" fmla="*/ 7927136 w 12202370"/>
              <a:gd name="connsiteY1" fmla="*/ 23089 h 6810574"/>
              <a:gd name="connsiteX2" fmla="*/ 7871575 w 12202370"/>
              <a:gd name="connsiteY2" fmla="*/ 17305 h 6810574"/>
              <a:gd name="connsiteX3" fmla="*/ 7876285 w 12202370"/>
              <a:gd name="connsiteY3" fmla="*/ 4923524 h 6810574"/>
              <a:gd name="connsiteX4" fmla="*/ 13778 w 12202370"/>
              <a:gd name="connsiteY4" fmla="*/ 4913191 h 6810574"/>
              <a:gd name="connsiteX5" fmla="*/ 0 w 12202370"/>
              <a:gd name="connsiteY5" fmla="*/ 0 h 6810574"/>
              <a:gd name="connsiteX6" fmla="*/ 12197273 w 12202370"/>
              <a:gd name="connsiteY6" fmla="*/ 0 h 6810574"/>
              <a:gd name="connsiteX7" fmla="*/ 12199432 w 12202370"/>
              <a:gd name="connsiteY7" fmla="*/ 6810574 h 6810574"/>
              <a:gd name="connsiteX8" fmla="*/ 7938166 w 12202370"/>
              <a:gd name="connsiteY8" fmla="*/ 6795419 h 6810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2370" h="6810574">
                <a:moveTo>
                  <a:pt x="7938166" y="6795419"/>
                </a:moveTo>
                <a:cubicBezTo>
                  <a:pt x="7933856" y="6014267"/>
                  <a:pt x="7922322" y="707788"/>
                  <a:pt x="7927136" y="23089"/>
                </a:cubicBezTo>
                <a:lnTo>
                  <a:pt x="7871575" y="17305"/>
                </a:lnTo>
                <a:cubicBezTo>
                  <a:pt x="7869720" y="1251068"/>
                  <a:pt x="7878140" y="3689761"/>
                  <a:pt x="7876285" y="4923524"/>
                </a:cubicBezTo>
                <a:lnTo>
                  <a:pt x="13778" y="4913191"/>
                </a:lnTo>
                <a:cubicBezTo>
                  <a:pt x="12899" y="3994872"/>
                  <a:pt x="798" y="1254642"/>
                  <a:pt x="0" y="0"/>
                </a:cubicBezTo>
                <a:lnTo>
                  <a:pt x="12197273" y="0"/>
                </a:lnTo>
                <a:cubicBezTo>
                  <a:pt x="12191597" y="1836638"/>
                  <a:pt x="12209016" y="5013013"/>
                  <a:pt x="12199432" y="6810574"/>
                </a:cubicBezTo>
                <a:lnTo>
                  <a:pt x="7938166" y="679541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  <a:endParaRPr lang="en-N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987571"/>
            <a:ext cx="7920000" cy="1879855"/>
          </a:xfrm>
          <a:solidFill>
            <a:schemeClr val="bg1"/>
          </a:solidFill>
        </p:spPr>
        <p:txBody>
          <a:bodyPr anchor="ctr" anchorCtr="0">
            <a:normAutofit/>
          </a:bodyPr>
          <a:lstStyle>
            <a:lvl1pPr marL="360000" indent="0" algn="l"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708917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291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0">
          <p15:clr>
            <a:srgbClr val="FBAE40"/>
          </p15:clr>
        </p15:guide>
        <p15:guide id="2" pos="25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Page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810704" y="980387"/>
            <a:ext cx="829561" cy="1631216"/>
            <a:chOff x="810704" y="980387"/>
            <a:chExt cx="829561" cy="1631216"/>
          </a:xfrm>
        </p:grpSpPr>
        <p:sp>
          <p:nvSpPr>
            <p:cNvPr id="3" name="Oval 2"/>
            <p:cNvSpPr/>
            <p:nvPr userDrawn="1"/>
          </p:nvSpPr>
          <p:spPr>
            <a:xfrm>
              <a:off x="810704" y="1065230"/>
              <a:ext cx="820132" cy="8201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2" name="TextBox 1"/>
            <p:cNvSpPr txBox="1"/>
            <p:nvPr userDrawn="1"/>
          </p:nvSpPr>
          <p:spPr>
            <a:xfrm>
              <a:off x="904974" y="980387"/>
              <a:ext cx="735291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Z" sz="10000">
                  <a:solidFill>
                    <a:srgbClr val="12A8B2"/>
                  </a:solidFill>
                </a:rPr>
                <a:t>“</a:t>
              </a:r>
            </a:p>
          </p:txBody>
        </p:sp>
      </p:grp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139950" y="1027505"/>
            <a:ext cx="4505325" cy="3006725"/>
          </a:xfrm>
        </p:spPr>
        <p:txBody>
          <a:bodyPr>
            <a:normAutofit/>
          </a:bodyPr>
          <a:lstStyle>
            <a:lvl1pPr marL="0" indent="0">
              <a:lnSpc>
                <a:spcPts val="6000"/>
              </a:lnSpc>
              <a:buNone/>
              <a:defRPr sz="4800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Insert a quote here</a:t>
            </a:r>
          </a:p>
        </p:txBody>
      </p:sp>
    </p:spTree>
    <p:extLst>
      <p:ext uri="{BB962C8B-B14F-4D97-AF65-F5344CB8AC3E}">
        <p14:creationId xmlns:p14="http://schemas.microsoft.com/office/powerpoint/2010/main" val="215409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Page-Insert your own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solidFill>
            <a:schemeClr val="tx2"/>
          </a:solidFill>
        </p:spPr>
        <p:txBody>
          <a:bodyPr/>
          <a:lstStyle>
            <a:lvl1pPr>
              <a:defRPr/>
            </a:lvl1pPr>
          </a:lstStyle>
          <a:p>
            <a:r>
              <a:rPr lang="en-NZ"/>
              <a:t>Click to insert picture then send to back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810704" y="980387"/>
            <a:ext cx="829561" cy="1631216"/>
            <a:chOff x="810704" y="980387"/>
            <a:chExt cx="829561" cy="1631216"/>
          </a:xfrm>
        </p:grpSpPr>
        <p:sp>
          <p:nvSpPr>
            <p:cNvPr id="3" name="Oval 2"/>
            <p:cNvSpPr/>
            <p:nvPr userDrawn="1"/>
          </p:nvSpPr>
          <p:spPr>
            <a:xfrm>
              <a:off x="810704" y="1065230"/>
              <a:ext cx="820132" cy="8201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2" name="TextBox 1"/>
            <p:cNvSpPr txBox="1"/>
            <p:nvPr userDrawn="1"/>
          </p:nvSpPr>
          <p:spPr>
            <a:xfrm>
              <a:off x="904974" y="980387"/>
              <a:ext cx="735291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NZ" sz="10000">
                  <a:solidFill>
                    <a:srgbClr val="12A8B2"/>
                  </a:solidFill>
                </a:rPr>
                <a:t>“</a:t>
              </a:r>
            </a:p>
          </p:txBody>
        </p:sp>
      </p:grp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2139950" y="1027505"/>
            <a:ext cx="4505325" cy="3006725"/>
          </a:xfrm>
        </p:spPr>
        <p:txBody>
          <a:bodyPr>
            <a:normAutofit/>
          </a:bodyPr>
          <a:lstStyle>
            <a:lvl1pPr marL="0" indent="0">
              <a:lnSpc>
                <a:spcPts val="6000"/>
              </a:lnSpc>
              <a:buNone/>
              <a:defRPr sz="4800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Insert a quote here</a:t>
            </a:r>
          </a:p>
        </p:txBody>
      </p:sp>
    </p:spTree>
    <p:extLst>
      <p:ext uri="{BB962C8B-B14F-4D97-AF65-F5344CB8AC3E}">
        <p14:creationId xmlns:p14="http://schemas.microsoft.com/office/powerpoint/2010/main" val="118375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08916"/>
            <a:ext cx="10515600" cy="14555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4385"/>
            <a:ext cx="3330000" cy="35187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708917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429364" y="2384385"/>
            <a:ext cx="3330000" cy="35187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020528" y="2384385"/>
            <a:ext cx="3330000" cy="35187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pic>
        <p:nvPicPr>
          <p:cNvPr id="8" name="Picture 2" descr="Proposed District Plan">
            <a:extLst>
              <a:ext uri="{FF2B5EF4-FFF2-40B4-BE49-F238E27FC236}">
                <a16:creationId xmlns:a16="http://schemas.microsoft.com/office/drawing/2014/main" id="{BA2D23CC-DEC0-4862-8A5F-C3487BF709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776" y="6216196"/>
            <a:ext cx="1613895" cy="43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BC21EA2-EB7D-454C-A5E4-4338716A973D}"/>
              </a:ext>
            </a:extLst>
          </p:cNvPr>
          <p:cNvSpPr/>
          <p:nvPr userDrawn="1"/>
        </p:nvSpPr>
        <p:spPr>
          <a:xfrm>
            <a:off x="10283164" y="6230891"/>
            <a:ext cx="348792" cy="491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2800" b="1">
                <a:solidFill>
                  <a:schemeClr val="accent1"/>
                </a:solidFill>
              </a:rPr>
              <a:t>&amp;</a:t>
            </a:r>
          </a:p>
        </p:txBody>
      </p:sp>
    </p:spTree>
    <p:extLst>
      <p:ext uri="{BB962C8B-B14F-4D97-AF65-F5344CB8AC3E}">
        <p14:creationId xmlns:p14="http://schemas.microsoft.com/office/powerpoint/2010/main" val="382879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08916"/>
            <a:ext cx="10515600" cy="9817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919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708917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753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www.beca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932972"/>
            <a:ext cx="10515600" cy="4243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26127"/>
            <a:ext cx="121920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16" y="6165388"/>
            <a:ext cx="1714484" cy="71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794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49" r:id="rId2"/>
    <p:sldLayoutId id="2147483670" r:id="rId3"/>
    <p:sldLayoutId id="2147483660" r:id="rId4"/>
    <p:sldLayoutId id="2147483667" r:id="rId5"/>
    <p:sldLayoutId id="2147483655" r:id="rId6"/>
    <p:sldLayoutId id="2147483671" r:id="rId7"/>
    <p:sldLayoutId id="2147483666" r:id="rId8"/>
    <p:sldLayoutId id="2147483650" r:id="rId9"/>
    <p:sldLayoutId id="2147483656" r:id="rId10"/>
    <p:sldLayoutId id="2147483668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98B11EE-F05C-E21B-AAC2-24CE60BC57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7DA5D9-5D84-659A-2D1D-242898486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056" y="2495161"/>
            <a:ext cx="8934543" cy="1124132"/>
          </a:xfrm>
        </p:spPr>
        <p:txBody>
          <a:bodyPr>
            <a:normAutofit fontScale="90000"/>
          </a:bodyPr>
          <a:lstStyle/>
          <a:p>
            <a:r>
              <a:rPr lang="en-NZ" dirty="0"/>
              <a:t>20 Years of </a:t>
            </a:r>
            <a:r>
              <a:rPr lang="en-NZ" dirty="0" err="1"/>
              <a:t>Bioboost</a:t>
            </a:r>
            <a:r>
              <a:rPr lang="en-NZ" dirty="0"/>
              <a:t> ® - a New Zealand Story of Beneficial Biosolids Re-Use 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E2B1D6E-7292-14F1-75DB-0FC46C30D1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NZ" dirty="0"/>
              <a:t>Graham Morris (NPDC) &amp; Jessica Daly (BECA)</a:t>
            </a:r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9CDDCC9-6FEA-28EF-94FE-A9F623C2B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00809"/>
            <a:ext cx="12192000" cy="196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C1FF45-9F71-1C13-BF95-BFB9B09E8D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95" t="7176" r="6312" b="8475"/>
          <a:stretch/>
        </p:blipFill>
        <p:spPr>
          <a:xfrm>
            <a:off x="8166549" y="3949414"/>
            <a:ext cx="3996575" cy="2980497"/>
          </a:xfrm>
          <a:prstGeom prst="rect">
            <a:avLst/>
          </a:prstGeom>
          <a:ln w="63500">
            <a:solidFill>
              <a:srgbClr val="FF000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CAEECA-0A18-1619-5DD1-D9B3B9A8DD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3682" y="110172"/>
            <a:ext cx="315277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145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D80287-E962-8AA5-7AF4-16C9CB6CEC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81" b="-1"/>
          <a:stretch/>
        </p:blipFill>
        <p:spPr>
          <a:xfrm>
            <a:off x="20" y="17463"/>
            <a:ext cx="12191980" cy="6840537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2CD277-20DE-5085-F71E-2D0D010A422F}"/>
              </a:ext>
            </a:extLst>
          </p:cNvPr>
          <p:cNvSpPr txBox="1"/>
          <p:nvPr/>
        </p:nvSpPr>
        <p:spPr>
          <a:xfrm>
            <a:off x="438057" y="240631"/>
            <a:ext cx="105708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/>
              <a:t>Why H</a:t>
            </a:r>
            <a:r>
              <a:rPr lang="en-NZ" sz="2400" baseline="-25000" dirty="0"/>
              <a:t>2</a:t>
            </a:r>
            <a:r>
              <a:rPr lang="en-NZ" sz="2400" dirty="0"/>
              <a:t>?</a:t>
            </a:r>
            <a:endParaRPr lang="en-NZ" sz="2400" baseline="-25000" dirty="0"/>
          </a:p>
          <a:p>
            <a:endParaRPr lang="en-NZ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400" dirty="0"/>
              <a:t>NPDC plans to decarbonise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400" dirty="0"/>
              <a:t>Drum dryer process can be co-fired with NG and H</a:t>
            </a:r>
            <a:r>
              <a:rPr lang="en-NZ" sz="2400" baseline="-25000" dirty="0"/>
              <a:t>2</a:t>
            </a:r>
            <a:r>
              <a:rPr lang="en-NZ" sz="2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400" dirty="0"/>
              <a:t>Taranaki regional roadmap for green hydrogen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16373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032EE2-2FF6-9336-88DE-6B346B81B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23971"/>
            <a:ext cx="12192000" cy="6827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9749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49C4A-2F3F-C45C-60E5-649D63C50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Conclusions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57ABD-C4D5-2213-AF6B-36D472CE7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 err="1"/>
              <a:t>Bioboost</a:t>
            </a:r>
            <a:r>
              <a:rPr lang="en-NZ" dirty="0"/>
              <a:t> ® produced for over 20 years </a:t>
            </a:r>
          </a:p>
          <a:p>
            <a:endParaRPr lang="en-NZ" dirty="0"/>
          </a:p>
          <a:p>
            <a:r>
              <a:rPr lang="en-NZ" dirty="0"/>
              <a:t>Critical success factors:</a:t>
            </a:r>
          </a:p>
          <a:p>
            <a:pPr lvl="1"/>
            <a:r>
              <a:rPr lang="en-NZ" dirty="0"/>
              <a:t>Consistent, high-quality product in terms of physical and chemical properties </a:t>
            </a:r>
          </a:p>
          <a:p>
            <a:pPr lvl="1"/>
            <a:r>
              <a:rPr lang="en-NZ" dirty="0"/>
              <a:t>Astute and continued marketing</a:t>
            </a:r>
          </a:p>
          <a:p>
            <a:pPr marL="0" indent="0">
              <a:buNone/>
            </a:pPr>
            <a:r>
              <a:rPr lang="en-NZ" dirty="0"/>
              <a:t> </a:t>
            </a:r>
          </a:p>
          <a:p>
            <a:r>
              <a:rPr lang="en-NZ" dirty="0"/>
              <a:t>New dryer co-fired on hydrogen will allow continued 100% beneficial re-use of biosolids for next 20 years  </a:t>
            </a:r>
          </a:p>
          <a:p>
            <a:endParaRPr lang="en-NZ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5FFBE1-CF43-CB08-363D-4B381F0FB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5132" y="6225222"/>
            <a:ext cx="315277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18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D8839F-C6E8-4E5B-7E0E-F5D42BABE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5523" y="17463"/>
            <a:ext cx="12160954" cy="684053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A44E56F6-7B94-45CD-EF36-2697851FE4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647" y="2304868"/>
            <a:ext cx="7920000" cy="1124132"/>
          </a:xfrm>
        </p:spPr>
        <p:txBody>
          <a:bodyPr/>
          <a:lstStyle/>
          <a:p>
            <a:r>
              <a:rPr lang="en-NZ" dirty="0"/>
              <a:t>Questions?</a:t>
            </a:r>
            <a:endParaRPr lang="en-US" dirty="0"/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id="{58C075B6-1F4A-3A18-1CB1-99E3465810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6297321"/>
            <a:ext cx="4362543" cy="56337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en-NZ" dirty="0">
                <a:solidFill>
                  <a:schemeClr val="tx1"/>
                </a:solidFill>
              </a:rPr>
              <a:t>Many Thanks to Graham </a:t>
            </a:r>
            <a:r>
              <a:rPr lang="en-NZ" dirty="0" err="1">
                <a:solidFill>
                  <a:schemeClr val="tx1"/>
                </a:solidFill>
              </a:rPr>
              <a:t>morris</a:t>
            </a:r>
            <a:r>
              <a:rPr lang="en-NZ" dirty="0">
                <a:solidFill>
                  <a:schemeClr val="tx1"/>
                </a:solidFill>
              </a:rPr>
              <a:t> </a:t>
            </a:r>
            <a:r>
              <a:rPr lang="en-NZ" dirty="0" err="1">
                <a:solidFill>
                  <a:schemeClr val="tx1"/>
                </a:solidFill>
              </a:rPr>
              <a:t>Npdc</a:t>
            </a:r>
            <a:r>
              <a:rPr lang="en-NZ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465A42-3EA3-515E-8CD0-D75D3ED44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5132" y="6225222"/>
            <a:ext cx="315277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8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19F9910-CBDC-45EA-B77A-D4BC52DE6D4B}"/>
              </a:ext>
            </a:extLst>
          </p:cNvPr>
          <p:cNvGrpSpPr/>
          <p:nvPr/>
        </p:nvGrpSpPr>
        <p:grpSpPr>
          <a:xfrm>
            <a:off x="115040" y="982350"/>
            <a:ext cx="11888768" cy="5741092"/>
            <a:chOff x="115040" y="982350"/>
            <a:chExt cx="11888768" cy="5741092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58C0D59-B8DD-49C6-8684-05D951339358}"/>
                </a:ext>
              </a:extLst>
            </p:cNvPr>
            <p:cNvGrpSpPr/>
            <p:nvPr/>
          </p:nvGrpSpPr>
          <p:grpSpPr>
            <a:xfrm>
              <a:off x="4120193" y="982350"/>
              <a:ext cx="4663461" cy="5741092"/>
              <a:chOff x="3743003" y="987583"/>
              <a:chExt cx="4663461" cy="5741092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D2F88A9B-CEF4-4031-BC8A-C3666698FAC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4716" t="1759" r="7014" b="2933"/>
              <a:stretch/>
            </p:blipFill>
            <p:spPr>
              <a:xfrm>
                <a:off x="3743003" y="987583"/>
                <a:ext cx="3997289" cy="5741092"/>
              </a:xfrm>
              <a:prstGeom prst="rect">
                <a:avLst/>
              </a:prstGeom>
              <a:ln w="38100">
                <a:solidFill>
                  <a:schemeClr val="accent3"/>
                </a:solidFill>
                <a:prstDash val="dash"/>
              </a:ln>
            </p:spPr>
          </p:pic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991687CE-E73F-4DF1-A2E4-B24C8907A02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69931" y="3898900"/>
                <a:ext cx="670364" cy="134938"/>
              </a:xfrm>
              <a:prstGeom prst="straightConnector1">
                <a:avLst/>
              </a:prstGeom>
              <a:ln w="3492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041B98B6-ACEF-4A5C-BD26-0F006AA834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355064" y="3429000"/>
                <a:ext cx="1048117" cy="251373"/>
              </a:xfrm>
              <a:prstGeom prst="straightConnector1">
                <a:avLst/>
              </a:prstGeom>
              <a:ln w="3492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9F3EB5CC-8922-4439-AC15-FFA6844E62E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24842" y="3437073"/>
                <a:ext cx="483027" cy="123056"/>
              </a:xfrm>
              <a:prstGeom prst="straightConnector1">
                <a:avLst/>
              </a:prstGeom>
              <a:ln w="3492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Arc 45">
                <a:extLst>
                  <a:ext uri="{FF2B5EF4-FFF2-40B4-BE49-F238E27FC236}">
                    <a16:creationId xmlns:a16="http://schemas.microsoft.com/office/drawing/2014/main" id="{85C430AD-D1A2-4C7E-9D10-669E871B3E8B}"/>
                  </a:ext>
                </a:extLst>
              </p:cNvPr>
              <p:cNvSpPr/>
              <p:nvPr/>
            </p:nvSpPr>
            <p:spPr>
              <a:xfrm rot="20849856">
                <a:off x="5018634" y="3565472"/>
                <a:ext cx="514796" cy="142539"/>
              </a:xfrm>
              <a:prstGeom prst="arc">
                <a:avLst>
                  <a:gd name="adj1" fmla="val 3639369"/>
                  <a:gd name="adj2" fmla="val 18096680"/>
                </a:avLst>
              </a:prstGeom>
              <a:ln w="3492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Arc 48">
                <a:extLst>
                  <a:ext uri="{FF2B5EF4-FFF2-40B4-BE49-F238E27FC236}">
                    <a16:creationId xmlns:a16="http://schemas.microsoft.com/office/drawing/2014/main" id="{4B448E1D-FDE4-4F98-BCBB-7FD8371E9AB8}"/>
                  </a:ext>
                </a:extLst>
              </p:cNvPr>
              <p:cNvSpPr/>
              <p:nvPr/>
            </p:nvSpPr>
            <p:spPr>
              <a:xfrm rot="9918842" flipV="1">
                <a:off x="5589724" y="3274480"/>
                <a:ext cx="514796" cy="149574"/>
              </a:xfrm>
              <a:prstGeom prst="arc">
                <a:avLst>
                  <a:gd name="adj1" fmla="val 3639369"/>
                  <a:gd name="adj2" fmla="val 18096680"/>
                </a:avLst>
              </a:prstGeom>
              <a:ln w="3492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Arc 54">
                <a:extLst>
                  <a:ext uri="{FF2B5EF4-FFF2-40B4-BE49-F238E27FC236}">
                    <a16:creationId xmlns:a16="http://schemas.microsoft.com/office/drawing/2014/main" id="{61B22556-E557-4C36-ADDB-308B9C690358}"/>
                  </a:ext>
                </a:extLst>
              </p:cNvPr>
              <p:cNvSpPr/>
              <p:nvPr/>
            </p:nvSpPr>
            <p:spPr>
              <a:xfrm>
                <a:off x="6724076" y="3656770"/>
                <a:ext cx="547926" cy="386970"/>
              </a:xfrm>
              <a:prstGeom prst="arc">
                <a:avLst>
                  <a:gd name="adj1" fmla="val 4657207"/>
                  <a:gd name="adj2" fmla="val 10833178"/>
                </a:avLst>
              </a:prstGeom>
              <a:ln w="3492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Arc 57">
                <a:extLst>
                  <a:ext uri="{FF2B5EF4-FFF2-40B4-BE49-F238E27FC236}">
                    <a16:creationId xmlns:a16="http://schemas.microsoft.com/office/drawing/2014/main" id="{62298BA7-E598-4478-99AD-52DA8B7CEB38}"/>
                  </a:ext>
                </a:extLst>
              </p:cNvPr>
              <p:cNvSpPr/>
              <p:nvPr/>
            </p:nvSpPr>
            <p:spPr>
              <a:xfrm rot="15902450" flipH="1">
                <a:off x="6192408" y="3552869"/>
                <a:ext cx="665793" cy="398825"/>
              </a:xfrm>
              <a:prstGeom prst="arc">
                <a:avLst>
                  <a:gd name="adj1" fmla="val 4025609"/>
                  <a:gd name="adj2" fmla="val 11385490"/>
                </a:avLst>
              </a:prstGeom>
              <a:ln w="3492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Arc 60">
                <a:extLst>
                  <a:ext uri="{FF2B5EF4-FFF2-40B4-BE49-F238E27FC236}">
                    <a16:creationId xmlns:a16="http://schemas.microsoft.com/office/drawing/2014/main" id="{8D5C6A7B-CAB5-44CD-B9B2-D5F75E6B33D5}"/>
                  </a:ext>
                </a:extLst>
              </p:cNvPr>
              <p:cNvSpPr/>
              <p:nvPr/>
            </p:nvSpPr>
            <p:spPr>
              <a:xfrm rot="9899075" flipH="1">
                <a:off x="4428515" y="3368880"/>
                <a:ext cx="1860695" cy="398825"/>
              </a:xfrm>
              <a:prstGeom prst="arc">
                <a:avLst>
                  <a:gd name="adj1" fmla="val 1195296"/>
                  <a:gd name="adj2" fmla="val 10650157"/>
                </a:avLst>
              </a:prstGeom>
              <a:ln w="3492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Arc 62">
                <a:extLst>
                  <a:ext uri="{FF2B5EF4-FFF2-40B4-BE49-F238E27FC236}">
                    <a16:creationId xmlns:a16="http://schemas.microsoft.com/office/drawing/2014/main" id="{BF9796CD-0126-40C1-9D4C-E9CDF6EA2AB1}"/>
                  </a:ext>
                </a:extLst>
              </p:cNvPr>
              <p:cNvSpPr/>
              <p:nvPr/>
            </p:nvSpPr>
            <p:spPr>
              <a:xfrm rot="21396222" flipV="1">
                <a:off x="4448840" y="3269695"/>
                <a:ext cx="3957624" cy="957506"/>
              </a:xfrm>
              <a:prstGeom prst="arc">
                <a:avLst>
                  <a:gd name="adj1" fmla="val 10668265"/>
                  <a:gd name="adj2" fmla="val 15674739"/>
                </a:avLst>
              </a:prstGeom>
              <a:ln w="3492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Arc 63">
                <a:extLst>
                  <a:ext uri="{FF2B5EF4-FFF2-40B4-BE49-F238E27FC236}">
                    <a16:creationId xmlns:a16="http://schemas.microsoft.com/office/drawing/2014/main" id="{49C8D104-4D28-4479-98D7-604C5D347B45}"/>
                  </a:ext>
                </a:extLst>
              </p:cNvPr>
              <p:cNvSpPr/>
              <p:nvPr/>
            </p:nvSpPr>
            <p:spPr>
              <a:xfrm rot="966130">
                <a:off x="6323163" y="4233904"/>
                <a:ext cx="724478" cy="354993"/>
              </a:xfrm>
              <a:prstGeom prst="arc">
                <a:avLst>
                  <a:gd name="adj1" fmla="val 11773835"/>
                  <a:gd name="adj2" fmla="val 19360104"/>
                </a:avLst>
              </a:prstGeom>
              <a:ln w="3492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Arc 66">
                <a:extLst>
                  <a:ext uri="{FF2B5EF4-FFF2-40B4-BE49-F238E27FC236}">
                    <a16:creationId xmlns:a16="http://schemas.microsoft.com/office/drawing/2014/main" id="{001AC48C-853A-40EE-8A05-02F7BE1F98A1}"/>
                  </a:ext>
                </a:extLst>
              </p:cNvPr>
              <p:cNvSpPr/>
              <p:nvPr/>
            </p:nvSpPr>
            <p:spPr>
              <a:xfrm rot="4812557">
                <a:off x="6591030" y="4435218"/>
                <a:ext cx="632995" cy="391686"/>
              </a:xfrm>
              <a:prstGeom prst="arc">
                <a:avLst>
                  <a:gd name="adj1" fmla="val 11773835"/>
                  <a:gd name="adj2" fmla="val 17677326"/>
                </a:avLst>
              </a:prstGeom>
              <a:ln w="3492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F42F1DA-E9D8-48F2-97E3-4B5371C52B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695" t="7176" r="6312" b="8475"/>
            <a:stretch/>
          </p:blipFill>
          <p:spPr>
            <a:xfrm>
              <a:off x="8872587" y="2589235"/>
              <a:ext cx="3131221" cy="2335149"/>
            </a:xfrm>
            <a:prstGeom prst="rect">
              <a:avLst/>
            </a:prstGeom>
            <a:ln w="38100">
              <a:solidFill>
                <a:srgbClr val="FF0000"/>
              </a:solidFill>
            </a:ln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6CB5357-B9FF-4844-B6E0-3BC56D232FF3}"/>
                </a:ext>
              </a:extLst>
            </p:cNvPr>
            <p:cNvCxnSpPr>
              <a:cxnSpLocks/>
              <a:stCxn id="7" idx="0"/>
              <a:endCxn id="3" idx="1"/>
            </p:cNvCxnSpPr>
            <p:nvPr/>
          </p:nvCxnSpPr>
          <p:spPr>
            <a:xfrm flipV="1">
              <a:off x="7712078" y="3756810"/>
              <a:ext cx="1160509" cy="785703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958380-DB9B-4E31-9443-ED35A042E142}"/>
                </a:ext>
              </a:extLst>
            </p:cNvPr>
            <p:cNvSpPr/>
            <p:nvPr/>
          </p:nvSpPr>
          <p:spPr>
            <a:xfrm rot="4644444">
              <a:off x="7326554" y="4347920"/>
              <a:ext cx="285328" cy="49769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B056103-CA5F-4EB7-BB99-696BBAE77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5040" y="1480765"/>
              <a:ext cx="3065381" cy="4552090"/>
            </a:xfrm>
            <a:prstGeom prst="rect">
              <a:avLst/>
            </a:prstGeom>
          </p:spPr>
        </p:pic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8869D19-D4FD-4916-9852-EBB22DDB31F2}"/>
                </a:ext>
              </a:extLst>
            </p:cNvPr>
            <p:cNvCxnSpPr>
              <a:cxnSpLocks/>
              <a:stCxn id="37" idx="6"/>
              <a:endCxn id="15" idx="1"/>
            </p:cNvCxnSpPr>
            <p:nvPr/>
          </p:nvCxnSpPr>
          <p:spPr>
            <a:xfrm>
              <a:off x="1974025" y="3085008"/>
              <a:ext cx="2146168" cy="767888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6827D11-13DB-46CE-BBFE-BC2ECB6661C1}"/>
                </a:ext>
              </a:extLst>
            </p:cNvPr>
            <p:cNvSpPr/>
            <p:nvPr/>
          </p:nvSpPr>
          <p:spPr>
            <a:xfrm>
              <a:off x="1847892" y="3021941"/>
              <a:ext cx="126133" cy="126133"/>
            </a:xfrm>
            <a:prstGeom prst="ellipse">
              <a:avLst/>
            </a:pr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Title 1">
            <a:extLst>
              <a:ext uri="{FF2B5EF4-FFF2-40B4-BE49-F238E27FC236}">
                <a16:creationId xmlns:a16="http://schemas.microsoft.com/office/drawing/2014/main" id="{AE9225EB-D3B1-48AF-8594-B1605BC06469}"/>
              </a:ext>
            </a:extLst>
          </p:cNvPr>
          <p:cNvSpPr txBox="1">
            <a:spLocks/>
          </p:cNvSpPr>
          <p:nvPr/>
        </p:nvSpPr>
        <p:spPr>
          <a:xfrm>
            <a:off x="0" y="395498"/>
            <a:ext cx="12192000" cy="495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NZ" sz="3600" b="1">
                <a:solidFill>
                  <a:schemeClr val="tx1"/>
                </a:solidFill>
              </a:rPr>
              <a:t>New Plymouth Wastewater Treatment Plant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3B8C77-D223-7482-7D77-F0E4C82E08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4185" y="6032855"/>
            <a:ext cx="315277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6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FE86547-C7B7-80EB-DBB2-DB35C41D12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8244875"/>
              </p:ext>
            </p:extLst>
          </p:nvPr>
        </p:nvGraphicFramePr>
        <p:xfrm>
          <a:off x="453188" y="666163"/>
          <a:ext cx="7920790" cy="409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395">
                  <a:extLst>
                    <a:ext uri="{9D8B030D-6E8A-4147-A177-3AD203B41FA5}">
                      <a16:colId xmlns:a16="http://schemas.microsoft.com/office/drawing/2014/main" val="3103993212"/>
                    </a:ext>
                  </a:extLst>
                </a:gridCol>
                <a:gridCol w="3960395">
                  <a:extLst>
                    <a:ext uri="{9D8B030D-6E8A-4147-A177-3AD203B41FA5}">
                      <a16:colId xmlns:a16="http://schemas.microsoft.com/office/drawing/2014/main" val="784614836"/>
                    </a:ext>
                  </a:extLst>
                </a:gridCol>
              </a:tblGrid>
              <a:tr h="819672">
                <a:tc>
                  <a:txBody>
                    <a:bodyPr/>
                    <a:lstStyle/>
                    <a:p>
                      <a:r>
                        <a:rPr lang="en-NZ" sz="2800" dirty="0"/>
                        <a:t>Parameter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800" dirty="0" err="1"/>
                        <a:t>Bioboost</a:t>
                      </a:r>
                      <a:r>
                        <a:rPr lang="en-NZ" sz="2800" dirty="0"/>
                        <a:t> ®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080484"/>
                  </a:ext>
                </a:extLst>
              </a:tr>
              <a:tr h="819672">
                <a:tc>
                  <a:txBody>
                    <a:bodyPr/>
                    <a:lstStyle/>
                    <a:p>
                      <a:r>
                        <a:rPr lang="en-NZ" sz="2800" dirty="0"/>
                        <a:t>Production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800" dirty="0"/>
                        <a:t>1,700T/</a:t>
                      </a:r>
                      <a:r>
                        <a:rPr lang="en-NZ" sz="2800" dirty="0" err="1"/>
                        <a:t>yr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612813"/>
                  </a:ext>
                </a:extLst>
              </a:tr>
              <a:tr h="819672">
                <a:tc>
                  <a:txBody>
                    <a:bodyPr/>
                    <a:lstStyle/>
                    <a:p>
                      <a:r>
                        <a:rPr lang="en-NZ" sz="2800" dirty="0"/>
                        <a:t>Size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800" dirty="0"/>
                        <a:t>2-4mm diameter 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8769635"/>
                  </a:ext>
                </a:extLst>
              </a:tr>
              <a:tr h="819672">
                <a:tc>
                  <a:txBody>
                    <a:bodyPr/>
                    <a:lstStyle/>
                    <a:p>
                      <a:r>
                        <a:rPr lang="en-NZ" sz="2800" dirty="0"/>
                        <a:t>Moisture Content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800" dirty="0"/>
                        <a:t>91% dry solids 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017465"/>
                  </a:ext>
                </a:extLst>
              </a:tr>
              <a:tr h="819672">
                <a:tc>
                  <a:txBody>
                    <a:bodyPr/>
                    <a:lstStyle/>
                    <a:p>
                      <a:r>
                        <a:rPr lang="en-NZ" sz="2800" dirty="0"/>
                        <a:t>Quality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800" dirty="0"/>
                        <a:t>Grade A biosolid 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388529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0D8D9CE-F262-29BF-8672-5516A1F45B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261" y="666163"/>
            <a:ext cx="3073551" cy="4098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17C800B-5C63-0EAE-81E3-F046B0CF3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6" y="4913038"/>
            <a:ext cx="12095748" cy="194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E3BD42-3F05-39C0-8D20-5BAFB6F9A2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1099" y="6219825"/>
            <a:ext cx="315277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4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36138-2B22-8284-8C7A-72048DBA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0461"/>
            <a:ext cx="10515600" cy="981771"/>
          </a:xfrm>
        </p:spPr>
        <p:txBody>
          <a:bodyPr/>
          <a:lstStyle/>
          <a:p>
            <a:r>
              <a:rPr lang="en-NZ" dirty="0"/>
              <a:t>How is </a:t>
            </a:r>
            <a:r>
              <a:rPr lang="en-NZ" dirty="0" err="1"/>
              <a:t>Bioboost</a:t>
            </a:r>
            <a:r>
              <a:rPr lang="en-NZ" dirty="0"/>
              <a:t>® made?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C989EF-9D03-CA03-5539-CACF5F1FE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4185" y="6149084"/>
            <a:ext cx="3152775" cy="6381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D049B1F-93F4-3A6C-9565-6345F353AE81}"/>
              </a:ext>
            </a:extLst>
          </p:cNvPr>
          <p:cNvSpPr/>
          <p:nvPr/>
        </p:nvSpPr>
        <p:spPr>
          <a:xfrm>
            <a:off x="1371600" y="2983230"/>
            <a:ext cx="1588770" cy="75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>
                <a:solidFill>
                  <a:schemeClr val="tx1"/>
                </a:solidFill>
              </a:rPr>
              <a:t>Raw Material Silo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8625C3-188E-B6B2-112A-8ED0D82F46BC}"/>
              </a:ext>
            </a:extLst>
          </p:cNvPr>
          <p:cNvSpPr/>
          <p:nvPr/>
        </p:nvSpPr>
        <p:spPr>
          <a:xfrm>
            <a:off x="3226012" y="2983230"/>
            <a:ext cx="1588770" cy="75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>
                <a:solidFill>
                  <a:schemeClr val="tx1"/>
                </a:solidFill>
              </a:rPr>
              <a:t>Mixer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719A75-85C0-2A3C-120A-E01F8773F38D}"/>
              </a:ext>
            </a:extLst>
          </p:cNvPr>
          <p:cNvSpPr/>
          <p:nvPr/>
        </p:nvSpPr>
        <p:spPr>
          <a:xfrm>
            <a:off x="3223260" y="4202266"/>
            <a:ext cx="1588770" cy="75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>
                <a:solidFill>
                  <a:schemeClr val="tx1"/>
                </a:solidFill>
              </a:rPr>
              <a:t>Recycle Silo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54A9DFE-726E-2B1A-0484-8D1FD9DA1294}"/>
              </a:ext>
            </a:extLst>
          </p:cNvPr>
          <p:cNvCxnSpPr>
            <a:stCxn id="5" idx="3"/>
            <a:endCxn id="6" idx="1"/>
          </p:cNvCxnSpPr>
          <p:nvPr/>
        </p:nvCxnSpPr>
        <p:spPr>
          <a:xfrm>
            <a:off x="2960370" y="3360420"/>
            <a:ext cx="2656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D22150A-975C-E473-255D-75F01DD79938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971550" y="3360420"/>
            <a:ext cx="4000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E0FD7AD-B8D7-33B8-CCF8-2DED1374EBDB}"/>
              </a:ext>
            </a:extLst>
          </p:cNvPr>
          <p:cNvSpPr txBox="1"/>
          <p:nvPr/>
        </p:nvSpPr>
        <p:spPr>
          <a:xfrm>
            <a:off x="-35136" y="2898755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Dewatered Sludge (18%DS)</a:t>
            </a:r>
            <a:endParaRPr lang="en-US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42E775A-1A32-1D97-78D6-C0C5A53F6D75}"/>
              </a:ext>
            </a:extLst>
          </p:cNvPr>
          <p:cNvCxnSpPr>
            <a:cxnSpLocks/>
            <a:stCxn id="7" idx="0"/>
            <a:endCxn id="6" idx="2"/>
          </p:cNvCxnSpPr>
          <p:nvPr/>
        </p:nvCxnSpPr>
        <p:spPr>
          <a:xfrm flipV="1">
            <a:off x="4017645" y="3737610"/>
            <a:ext cx="2752" cy="464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D86B165A-A936-78A8-4A54-3DEBA162E45F}"/>
              </a:ext>
            </a:extLst>
          </p:cNvPr>
          <p:cNvSpPr/>
          <p:nvPr/>
        </p:nvSpPr>
        <p:spPr>
          <a:xfrm>
            <a:off x="5111115" y="2983230"/>
            <a:ext cx="1588770" cy="75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>
                <a:solidFill>
                  <a:schemeClr val="tx1"/>
                </a:solidFill>
              </a:rPr>
              <a:t>Rotary Drum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53BBBC-D31A-A03E-DC39-9466E81512C7}"/>
              </a:ext>
            </a:extLst>
          </p:cNvPr>
          <p:cNvSpPr/>
          <p:nvPr/>
        </p:nvSpPr>
        <p:spPr>
          <a:xfrm>
            <a:off x="8782050" y="1790536"/>
            <a:ext cx="1588770" cy="75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>
                <a:solidFill>
                  <a:schemeClr val="tx1"/>
                </a:solidFill>
              </a:rPr>
              <a:t>End Product Silos (91%DS)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21C8FD-0647-968D-E11B-EA3F4A05F766}"/>
              </a:ext>
            </a:extLst>
          </p:cNvPr>
          <p:cNvSpPr/>
          <p:nvPr/>
        </p:nvSpPr>
        <p:spPr>
          <a:xfrm>
            <a:off x="6957272" y="2983230"/>
            <a:ext cx="1588770" cy="75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>
                <a:solidFill>
                  <a:schemeClr val="tx1"/>
                </a:solidFill>
              </a:rPr>
              <a:t>Cooling Screws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8A1729E-C4F2-3E30-98C6-D6E6D6187925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4467225" y="3360420"/>
            <a:ext cx="6438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024480D-1A7D-41DA-F008-CC073994DCB4}"/>
              </a:ext>
            </a:extLst>
          </p:cNvPr>
          <p:cNvCxnSpPr>
            <a:cxnSpLocks/>
            <a:stCxn id="15" idx="3"/>
            <a:endCxn id="17" idx="1"/>
          </p:cNvCxnSpPr>
          <p:nvPr/>
        </p:nvCxnSpPr>
        <p:spPr>
          <a:xfrm>
            <a:off x="6699885" y="3360420"/>
            <a:ext cx="2573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FB913910-7FCF-750B-1624-54ACF73F4631}"/>
              </a:ext>
            </a:extLst>
          </p:cNvPr>
          <p:cNvSpPr/>
          <p:nvPr/>
        </p:nvSpPr>
        <p:spPr>
          <a:xfrm>
            <a:off x="8782050" y="2987040"/>
            <a:ext cx="1588770" cy="75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>
                <a:solidFill>
                  <a:schemeClr val="tx1"/>
                </a:solidFill>
              </a:rPr>
              <a:t>Screen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94918FA-6397-016E-C73C-0DAB1923D1BE}"/>
              </a:ext>
            </a:extLst>
          </p:cNvPr>
          <p:cNvCxnSpPr>
            <a:stCxn id="25" idx="0"/>
            <a:endCxn id="16" idx="2"/>
          </p:cNvCxnSpPr>
          <p:nvPr/>
        </p:nvCxnSpPr>
        <p:spPr>
          <a:xfrm flipV="1">
            <a:off x="9576435" y="2544916"/>
            <a:ext cx="0" cy="442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3112F099-AEAF-1974-C067-21238DEE6CF8}"/>
              </a:ext>
            </a:extLst>
          </p:cNvPr>
          <p:cNvSpPr/>
          <p:nvPr/>
        </p:nvSpPr>
        <p:spPr>
          <a:xfrm>
            <a:off x="10561108" y="2983230"/>
            <a:ext cx="1588770" cy="75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>
                <a:solidFill>
                  <a:schemeClr val="tx1"/>
                </a:solidFill>
              </a:rPr>
              <a:t>Crusher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466CF4B-3D9B-85A6-CD15-1D05808EEB57}"/>
              </a:ext>
            </a:extLst>
          </p:cNvPr>
          <p:cNvCxnSpPr>
            <a:cxnSpLocks/>
          </p:cNvCxnSpPr>
          <p:nvPr/>
        </p:nvCxnSpPr>
        <p:spPr>
          <a:xfrm>
            <a:off x="8303895" y="3387090"/>
            <a:ext cx="4745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5AF4965-B89A-00C0-EB6E-96B89C391B5F}"/>
              </a:ext>
            </a:extLst>
          </p:cNvPr>
          <p:cNvCxnSpPr>
            <a:cxnSpLocks/>
          </p:cNvCxnSpPr>
          <p:nvPr/>
        </p:nvCxnSpPr>
        <p:spPr>
          <a:xfrm>
            <a:off x="10067925" y="3390900"/>
            <a:ext cx="4745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D1AAE935-9EEA-5750-1225-7B77F0521A7C}"/>
              </a:ext>
            </a:extLst>
          </p:cNvPr>
          <p:cNvCxnSpPr>
            <a:stCxn id="32" idx="2"/>
            <a:endCxn id="7" idx="3"/>
          </p:cNvCxnSpPr>
          <p:nvPr/>
        </p:nvCxnSpPr>
        <p:spPr>
          <a:xfrm rot="5400000">
            <a:off x="7662839" y="886802"/>
            <a:ext cx="841846" cy="654346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9E631A0A-8566-0649-FB34-A79E88CDE9F8}"/>
              </a:ext>
            </a:extLst>
          </p:cNvPr>
          <p:cNvSpPr/>
          <p:nvPr/>
        </p:nvSpPr>
        <p:spPr>
          <a:xfrm>
            <a:off x="5119793" y="5040467"/>
            <a:ext cx="1588770" cy="75438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>
                <a:solidFill>
                  <a:schemeClr val="tx1"/>
                </a:solidFill>
              </a:rPr>
              <a:t>Cyclone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B3313EC-25D8-3B39-BD8A-4C73C3872979}"/>
              </a:ext>
            </a:extLst>
          </p:cNvPr>
          <p:cNvSpPr/>
          <p:nvPr/>
        </p:nvSpPr>
        <p:spPr>
          <a:xfrm>
            <a:off x="5111115" y="1775624"/>
            <a:ext cx="1588770" cy="75438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>
                <a:solidFill>
                  <a:schemeClr val="tx1"/>
                </a:solidFill>
              </a:rPr>
              <a:t>Burner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9F400D4-401F-3E53-3FC7-4680734D080F}"/>
              </a:ext>
            </a:extLst>
          </p:cNvPr>
          <p:cNvSpPr txBox="1"/>
          <p:nvPr/>
        </p:nvSpPr>
        <p:spPr>
          <a:xfrm>
            <a:off x="3028950" y="1838474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Natural Gas</a:t>
            </a:r>
          </a:p>
          <a:p>
            <a:r>
              <a:rPr lang="en-NZ" dirty="0"/>
              <a:t>Hydrogen</a:t>
            </a:r>
            <a:endParaRPr lang="en-US" dirty="0"/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FCFC92F-B4FE-0D8D-0328-BF54A72F288D}"/>
              </a:ext>
            </a:extLst>
          </p:cNvPr>
          <p:cNvCxnSpPr/>
          <p:nvPr/>
        </p:nvCxnSpPr>
        <p:spPr>
          <a:xfrm>
            <a:off x="4432935" y="2063718"/>
            <a:ext cx="663998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28EC680-F5EA-8653-BBB9-AAED7B85F97E}"/>
              </a:ext>
            </a:extLst>
          </p:cNvPr>
          <p:cNvCxnSpPr/>
          <p:nvPr/>
        </p:nvCxnSpPr>
        <p:spPr>
          <a:xfrm>
            <a:off x="4448175" y="2284698"/>
            <a:ext cx="663998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0BB63553-AADC-B9E4-3CDD-3D19CC70A582}"/>
              </a:ext>
            </a:extLst>
          </p:cNvPr>
          <p:cNvCxnSpPr>
            <a:cxnSpLocks/>
            <a:stCxn id="39" idx="2"/>
            <a:endCxn id="15" idx="0"/>
          </p:cNvCxnSpPr>
          <p:nvPr/>
        </p:nvCxnSpPr>
        <p:spPr>
          <a:xfrm>
            <a:off x="5905500" y="2530004"/>
            <a:ext cx="0" cy="453226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A4CE1D7C-FAA3-F2F7-20CC-B3E710765BB8}"/>
              </a:ext>
            </a:extLst>
          </p:cNvPr>
          <p:cNvSpPr/>
          <p:nvPr/>
        </p:nvSpPr>
        <p:spPr>
          <a:xfrm>
            <a:off x="6986693" y="5040467"/>
            <a:ext cx="1588770" cy="75438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>
                <a:solidFill>
                  <a:schemeClr val="tx1"/>
                </a:solidFill>
              </a:rPr>
              <a:t>Condenser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073F3A7-270A-63E2-DFAE-ABC0DC2A808C}"/>
              </a:ext>
            </a:extLst>
          </p:cNvPr>
          <p:cNvSpPr/>
          <p:nvPr/>
        </p:nvSpPr>
        <p:spPr>
          <a:xfrm>
            <a:off x="8807873" y="5036565"/>
            <a:ext cx="1588770" cy="75438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>
                <a:solidFill>
                  <a:schemeClr val="tx1"/>
                </a:solidFill>
              </a:rPr>
              <a:t>KO Drum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0C54E758-4363-0636-3635-4271CD6442CB}"/>
              </a:ext>
            </a:extLst>
          </p:cNvPr>
          <p:cNvCxnSpPr>
            <a:cxnSpLocks/>
            <a:stCxn id="15" idx="2"/>
            <a:endCxn id="38" idx="0"/>
          </p:cNvCxnSpPr>
          <p:nvPr/>
        </p:nvCxnSpPr>
        <p:spPr>
          <a:xfrm>
            <a:off x="5905500" y="3737610"/>
            <a:ext cx="8678" cy="1302857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DDE29D4-4A3A-25F7-1C0B-DBED03F2202C}"/>
              </a:ext>
            </a:extLst>
          </p:cNvPr>
          <p:cNvCxnSpPr>
            <a:cxnSpLocks/>
            <a:endCxn id="49" idx="1"/>
          </p:cNvCxnSpPr>
          <p:nvPr/>
        </p:nvCxnSpPr>
        <p:spPr>
          <a:xfrm flipV="1">
            <a:off x="6650461" y="5417657"/>
            <a:ext cx="336232" cy="7528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FE880202-8A23-F8C8-826C-46700CA0C7F5}"/>
              </a:ext>
            </a:extLst>
          </p:cNvPr>
          <p:cNvCxnSpPr>
            <a:cxnSpLocks/>
            <a:stCxn id="49" idx="3"/>
            <a:endCxn id="50" idx="1"/>
          </p:cNvCxnSpPr>
          <p:nvPr/>
        </p:nvCxnSpPr>
        <p:spPr>
          <a:xfrm flipV="1">
            <a:off x="8575463" y="5413755"/>
            <a:ext cx="232410" cy="3902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A887BC1D-261D-6C5D-431F-89D1EA62E1A0}"/>
              </a:ext>
            </a:extLst>
          </p:cNvPr>
          <p:cNvCxnSpPr>
            <a:cxnSpLocks/>
            <a:stCxn id="50" idx="0"/>
          </p:cNvCxnSpPr>
          <p:nvPr/>
        </p:nvCxnSpPr>
        <p:spPr>
          <a:xfrm rot="16200000" flipV="1">
            <a:off x="7583511" y="3017818"/>
            <a:ext cx="917955" cy="3119540"/>
          </a:xfrm>
          <a:prstGeom prst="bentConnector2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22B9B92-5EA4-0F2E-269C-8480DEE2F6BF}"/>
              </a:ext>
            </a:extLst>
          </p:cNvPr>
          <p:cNvCxnSpPr/>
          <p:nvPr/>
        </p:nvCxnSpPr>
        <p:spPr>
          <a:xfrm flipV="1">
            <a:off x="6482715" y="3718560"/>
            <a:ext cx="0" cy="400014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267CD386-082E-AA25-C3DE-1282E206D5E5}"/>
              </a:ext>
            </a:extLst>
          </p:cNvPr>
          <p:cNvSpPr/>
          <p:nvPr/>
        </p:nvSpPr>
        <p:spPr>
          <a:xfrm>
            <a:off x="10571903" y="5044231"/>
            <a:ext cx="1588770" cy="75438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>
                <a:solidFill>
                  <a:schemeClr val="tx1"/>
                </a:solidFill>
              </a:rPr>
              <a:t>Biofilter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8B85957B-FF6E-6086-E176-642F6B29BAFD}"/>
              </a:ext>
            </a:extLst>
          </p:cNvPr>
          <p:cNvCxnSpPr>
            <a:cxnSpLocks/>
          </p:cNvCxnSpPr>
          <p:nvPr/>
        </p:nvCxnSpPr>
        <p:spPr>
          <a:xfrm flipV="1">
            <a:off x="10305203" y="5440425"/>
            <a:ext cx="266700" cy="3902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832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9A0CF-79D1-83CB-D2CA-EB6AEBDE6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Success Factors – Physical Properties  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E9E74-2944-586E-5A31-2D596C6A6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23747" cy="2692587"/>
          </a:xfrm>
        </p:spPr>
        <p:txBody>
          <a:bodyPr>
            <a:normAutofit/>
          </a:bodyPr>
          <a:lstStyle/>
          <a:p>
            <a:r>
              <a:rPr lang="en-NZ" dirty="0"/>
              <a:t>Hard, granular product </a:t>
            </a:r>
          </a:p>
          <a:p>
            <a:r>
              <a:rPr lang="en-NZ" dirty="0"/>
              <a:t>2-4mm diameter</a:t>
            </a:r>
          </a:p>
          <a:p>
            <a:r>
              <a:rPr lang="en-NZ" dirty="0"/>
              <a:t>Low dust </a:t>
            </a:r>
          </a:p>
          <a:p>
            <a:r>
              <a:rPr lang="en-NZ" dirty="0"/>
              <a:t>Organic, slow-release fertiliser – 12-16 week breakdown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30E543-62A2-DA97-BF0B-A68ECB248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3197" y="6149084"/>
            <a:ext cx="3152775" cy="6381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EC8BF9-E011-20B6-5161-85DC76E8B5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086" y="1690687"/>
            <a:ext cx="3343262" cy="44580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6178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9A0CF-79D1-83CB-D2CA-EB6AEBDE6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253"/>
            <a:ext cx="10515600" cy="981771"/>
          </a:xfrm>
        </p:spPr>
        <p:txBody>
          <a:bodyPr/>
          <a:lstStyle/>
          <a:p>
            <a:r>
              <a:rPr lang="en-NZ" dirty="0"/>
              <a:t>Success Factors – Chemical Properties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E9E74-2944-586E-5A31-2D596C6A6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64768" cy="4191998"/>
          </a:xfrm>
        </p:spPr>
        <p:txBody>
          <a:bodyPr/>
          <a:lstStyle/>
          <a:p>
            <a:r>
              <a:rPr lang="en-NZ" dirty="0"/>
              <a:t>NPK + trace nutrients </a:t>
            </a:r>
          </a:p>
          <a:p>
            <a:r>
              <a:rPr lang="en-NZ" dirty="0"/>
              <a:t>Low heavy metal concentrations </a:t>
            </a:r>
          </a:p>
          <a:p>
            <a:r>
              <a:rPr lang="en-NZ" dirty="0"/>
              <a:t>Low pathogen content</a:t>
            </a:r>
          </a:p>
          <a:p>
            <a:r>
              <a:rPr lang="en-NZ" dirty="0"/>
              <a:t>Low moisture content – stable if stored in dry conditions  </a:t>
            </a:r>
          </a:p>
          <a:p>
            <a:r>
              <a:rPr lang="en-NZ" dirty="0"/>
              <a:t>Grade A biosolid standard in NZ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30E543-62A2-DA97-BF0B-A68ECB248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69" y="6017623"/>
            <a:ext cx="3152775" cy="6381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BF1B02-BC84-747F-05FD-BC2D21F71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0339" y="1690687"/>
            <a:ext cx="6199484" cy="50060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0016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9A0CF-79D1-83CB-D2CA-EB6AEBDE6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188"/>
            <a:ext cx="10515600" cy="981771"/>
          </a:xfrm>
        </p:spPr>
        <p:txBody>
          <a:bodyPr/>
          <a:lstStyle/>
          <a:p>
            <a:r>
              <a:rPr lang="en-NZ" dirty="0"/>
              <a:t>Success Factors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E9E74-2944-586E-5A31-2D596C6A6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9714"/>
            <a:ext cx="10515600" cy="4191998"/>
          </a:xfrm>
        </p:spPr>
        <p:txBody>
          <a:bodyPr/>
          <a:lstStyle/>
          <a:p>
            <a:r>
              <a:rPr lang="en-NZ" dirty="0"/>
              <a:t>Quality Management – control &amp; consistency of product </a:t>
            </a:r>
          </a:p>
          <a:p>
            <a:r>
              <a:rPr lang="en-NZ" dirty="0"/>
              <a:t>Astute Marketing </a:t>
            </a:r>
          </a:p>
          <a:p>
            <a:pPr lvl="1"/>
            <a:r>
              <a:rPr lang="en-NZ" dirty="0"/>
              <a:t>Tell the story – beneficial re-use </a:t>
            </a:r>
          </a:p>
          <a:p>
            <a:pPr lvl="1"/>
            <a:r>
              <a:rPr lang="en-NZ" dirty="0"/>
              <a:t>Good communication and honesty regarding the product</a:t>
            </a:r>
          </a:p>
          <a:p>
            <a:pPr lvl="1"/>
            <a:r>
              <a:rPr lang="en-NZ" dirty="0"/>
              <a:t>Brand champion to market the product </a:t>
            </a:r>
          </a:p>
          <a:p>
            <a:pPr lvl="1"/>
            <a:r>
              <a:rPr lang="en-NZ" dirty="0"/>
              <a:t>Treat the product as a valuable commodity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B2D311-C990-B517-C291-FC9A6023F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5132" y="6225222"/>
            <a:ext cx="3152775" cy="638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D117D0-EA43-AD2E-82E7-3698B1D3C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4481" y="4332513"/>
            <a:ext cx="5983316" cy="243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90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9C642-24C3-CA5F-92B0-662D1FF9E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/>
              <a:t>Bioboost’s</a:t>
            </a:r>
            <a:r>
              <a:rPr lang="en-NZ" dirty="0"/>
              <a:t> ® Market 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EFAE0A8-FD63-183C-73E4-727CA1A908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98115" y="1600200"/>
            <a:ext cx="9314381" cy="4548884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961AB7-D3B9-02A4-D805-C843038F47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8722" y="6149084"/>
            <a:ext cx="3152775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60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49C4A-2F3F-C45C-60E5-649D63C50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err="1"/>
              <a:t>Bioboost</a:t>
            </a:r>
            <a:r>
              <a:rPr lang="en-NZ" dirty="0"/>
              <a:t> ® Next Steps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BC28D3-EF60-6E80-7CAC-6051ABC83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5132" y="6225222"/>
            <a:ext cx="3152775" cy="638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BC3699-0506-5CA9-BC70-BC50E15526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1102" y="1510409"/>
            <a:ext cx="9058275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76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ecaNewWeb">
      <a:dk1>
        <a:sysClr val="windowText" lastClr="000000"/>
      </a:dk1>
      <a:lt1>
        <a:sysClr val="window" lastClr="FFFFFF"/>
      </a:lt1>
      <a:dk2>
        <a:srgbClr val="12A8B2"/>
      </a:dk2>
      <a:lt2>
        <a:srgbClr val="FFFFFF"/>
      </a:lt2>
      <a:accent1>
        <a:srgbClr val="F6C808"/>
      </a:accent1>
      <a:accent2>
        <a:srgbClr val="8D0E84"/>
      </a:accent2>
      <a:accent3>
        <a:srgbClr val="013799"/>
      </a:accent3>
      <a:accent4>
        <a:srgbClr val="009FDA"/>
      </a:accent4>
      <a:accent5>
        <a:srgbClr val="A5A5A5"/>
      </a:accent5>
      <a:accent6>
        <a:srgbClr val="E7E6E6"/>
      </a:accent6>
      <a:hlink>
        <a:srgbClr val="FFCE00"/>
      </a:hlink>
      <a:folHlink>
        <a:srgbClr val="8D0E84"/>
      </a:folHlink>
    </a:clrScheme>
    <a:fontScheme name="Bec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al arrows.potx" id="{25F4C200-7E9A-4A1E-8E98-0CCF33559D86}" vid="{F3DAA4E6-F956-440C-AB33-A9D2C6EFE2C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D532864B185DA9449EDD0B0960560F420100532BB762E0FA11448DAA4ADDA09B2039" ma:contentTypeVersion="74" ma:contentTypeDescription="" ma:contentTypeScope="" ma:versionID="57fcfb93ae6800a3ca189a6993186141">
  <xsd:schema xmlns:xsd="http://www.w3.org/2001/XMLSchema" xmlns:xs="http://www.w3.org/2001/XMLSchema" xmlns:p="http://schemas.microsoft.com/office/2006/metadata/properties" xmlns:ns2="6b711f9f-49fd-43c2-b6d8-53dde7c99496" xmlns:ns3="7531ee6d-c67c-475b-82bc-7ac77223f644" xmlns:ns4="50e17bcc-d7b7-459f-990b-1cd6f4156261" xmlns:ns5="fcfa166e-5b9b-4703-9fbf-f51d2aeee3c0" targetNamespace="http://schemas.microsoft.com/office/2006/metadata/properties" ma:root="true" ma:fieldsID="714aaaa189a8637a5eb7dc77c8a15f82" ns2:_="" ns3:_="" ns4:_="" ns5:_="">
    <xsd:import namespace="6b711f9f-49fd-43c2-b6d8-53dde7c99496"/>
    <xsd:import namespace="7531ee6d-c67c-475b-82bc-7ac77223f644"/>
    <xsd:import namespace="50e17bcc-d7b7-459f-990b-1cd6f4156261"/>
    <xsd:import namespace="fcfa166e-5b9b-4703-9fbf-f51d2aeee3c0"/>
    <xsd:element name="properties">
      <xsd:complexType>
        <xsd:sequence>
          <xsd:element name="documentManagement">
            <xsd:complexType>
              <xsd:all>
                <xsd:element ref="ns2:ProjectActivity" minOccurs="0"/>
                <xsd:element ref="ns3:OnBehalfOf" minOccurs="0"/>
                <xsd:element ref="ns3:Revision_x0020_Number" minOccurs="0"/>
                <xsd:element ref="ns3:Job_x0020_Number" minOccurs="0"/>
                <xsd:element ref="ns3:Client_x0020_Company" minOccurs="0"/>
                <xsd:element ref="ns2:_dlc_DocIdUrl" minOccurs="0"/>
                <xsd:element ref="ns3:i6868cce13be458ea4785981c51cf29b" minOccurs="0"/>
                <xsd:element ref="ns3:p0cab2939f7147a2b9c52663a6dfd4fc" minOccurs="0"/>
                <xsd:element ref="ns3:lc758cec76a64fcfa430cac142113778" minOccurs="0"/>
                <xsd:element ref="ns2:TaxCatchAll" minOccurs="0"/>
                <xsd:element ref="ns2:TaxCatchAllLabel" minOccurs="0"/>
                <xsd:element ref="ns3:Job_x0020_Name" minOccurs="0"/>
                <xsd:element ref="ns3:ife4c8ad6dc64b789ceedee1a97d65db" minOccurs="0"/>
                <xsd:element ref="ns3:pdfc03f430814220a5667e259096fb63" minOccurs="0"/>
                <xsd:element ref="ns3:facda832a42b4278b830f1255b4c0b1a" minOccurs="0"/>
                <xsd:element ref="ns3:DMSProjectCountry" minOccurs="0"/>
                <xsd:element ref="ns3:DMSProjectRegion" minOccurs="0"/>
                <xsd:element ref="ns3:DMSParentJobId" minOccurs="0"/>
                <xsd:element ref="ns4:m6ae419f5d6b4b9eb3449c699ee8b387" minOccurs="0"/>
                <xsd:element ref="ns4:gc22440bfbde4c779362ff18c49baec7" minOccurs="0"/>
                <xsd:element ref="ns2:_dlc_DocIdPersistId" minOccurs="0"/>
                <xsd:element ref="ns2:_dlc_DocId" minOccurs="0"/>
                <xsd:element ref="ns2:Phase_x003a_Phase" minOccurs="0"/>
                <xsd:element ref="ns2:Phase_x003a_WorkPackage" minOccurs="0"/>
                <xsd:element ref="ns5:MediaServiceMetadata" minOccurs="0"/>
                <xsd:element ref="ns5:MediaServiceFastMetadata" minOccurs="0"/>
                <xsd:element ref="ns2:SharedWithUsers" minOccurs="0"/>
                <xsd:element ref="ns2:SharedWithDetails" minOccurs="0"/>
                <xsd:element ref="ns5:MediaServiceAutoKeyPoints" minOccurs="0"/>
                <xsd:element ref="ns5:MediaServiceKeyPoints" minOccurs="0"/>
                <xsd:element ref="ns5:MediaServiceDateTaken" minOccurs="0"/>
                <xsd:element ref="ns5:MediaServiceAutoTag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5:MediaServiceLocation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711f9f-49fd-43c2-b6d8-53dde7c99496" elementFormDefault="qualified">
    <xsd:import namespace="http://schemas.microsoft.com/office/2006/documentManagement/types"/>
    <xsd:import namespace="http://schemas.microsoft.com/office/infopath/2007/PartnerControls"/>
    <xsd:element name="ProjectActivity" ma:index="3" nillable="true" ma:displayName="Phase" ma:description="Describe the WP or part of the Project the document relates to" ma:indexed="true" ma:list="{ef97e107-861d-4feb-830e-e919611cba36}" ma:internalName="ProjectActivity" ma:readOnly="false" ma:showField="Title" ma:web="6b711f9f-49fd-43c2-b6d8-53dde7c99496">
      <xsd:simpleType>
        <xsd:restriction base="dms:Lookup"/>
      </xsd:simpleType>
    </xsd:element>
    <xsd:element name="_dlc_DocIdUrl" ma:index="11" nillable="true" ma:displayName="Document ID" ma:description="Permanent link to this document.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axCatchAll" ma:index="17" nillable="true" ma:displayName="Taxonomy Catch All Column" ma:hidden="true" ma:list="{61402ad9-9b11-4fb1-99ee-f09d25657844}" ma:internalName="TaxCatchAll" ma:readOnly="false" ma:showField="CatchAllData" ma:web="6b711f9f-49fd-43c2-b6d8-53dde7c994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61402ad9-9b11-4fb1-99ee-f09d25657844}" ma:internalName="TaxCatchAllLabel" ma:readOnly="false" ma:showField="CatchAllDataLabel" ma:web="6b711f9f-49fd-43c2-b6d8-53dde7c994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PersistId" ma:index="34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_dlc_DocId" ma:index="35" nillable="true" ma:displayName="Document ID Value" ma:description="The value of the document ID assigned to this item." ma:hidden="true" ma:internalName="_dlc_DocId" ma:readOnly="false">
      <xsd:simpleType>
        <xsd:restriction base="dms:Text"/>
      </xsd:simpleType>
    </xsd:element>
    <xsd:element name="Phase_x003a_Phase" ma:index="38" nillable="true" ma:displayName="Phase" ma:hidden="true" ma:list="{ef97e107-861d-4feb-830e-e919611cba36}" ma:internalName="Phase_x003A_Phase" ma:readOnly="true" ma:showField="Phase" ma:web="6b711f9f-49fd-43c2-b6d8-53dde7c99496">
      <xsd:simpleType>
        <xsd:restriction base="dms:Lookup"/>
      </xsd:simpleType>
    </xsd:element>
    <xsd:element name="Phase_x003a_WorkPackage" ma:index="39" nillable="true" ma:displayName="Work Package" ma:hidden="true" ma:list="{ef97e107-861d-4feb-830e-e919611cba36}" ma:internalName="Phase_x003A_WorkPackage" ma:readOnly="true" ma:showField="WorkPackage" ma:web="6b711f9f-49fd-43c2-b6d8-53dde7c99496">
      <xsd:simpleType>
        <xsd:restriction base="dms:Lookup"/>
      </xsd:simpleType>
    </xsd:element>
    <xsd:element name="SharedWithUsers" ma:index="42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3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31ee6d-c67c-475b-82bc-7ac77223f644" elementFormDefault="qualified">
    <xsd:import namespace="http://schemas.microsoft.com/office/2006/documentManagement/types"/>
    <xsd:import namespace="http://schemas.microsoft.com/office/infopath/2007/PartnerControls"/>
    <xsd:element name="OnBehalfOf" ma:index="5" nillable="true" ma:displayName="On Behalf Of" ma:list="UserInfo" ma:SharePointGroup="0" ma:internalName="OnBehalfOf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vision_x0020_Number" ma:index="6" nillable="true" ma:displayName="Revision Number" ma:description="External Ref - complete as required" ma:internalName="Revision_x0020_Number" ma:readOnly="false">
      <xsd:simpleType>
        <xsd:restriction base="dms:Text">
          <xsd:maxLength value="255"/>
        </xsd:restriction>
      </xsd:simpleType>
    </xsd:element>
    <xsd:element name="Job_x0020_Number" ma:index="9" nillable="true" ma:displayName="Job Number" ma:internalName="Job_x0020_Number" ma:readOnly="false">
      <xsd:simpleType>
        <xsd:restriction base="dms:Text">
          <xsd:maxLength value="255"/>
        </xsd:restriction>
      </xsd:simpleType>
    </xsd:element>
    <xsd:element name="Client_x0020_Company" ma:index="10" nillable="true" ma:displayName="Client Company" ma:internalName="Client_x0020_Company" ma:readOnly="false">
      <xsd:simpleType>
        <xsd:restriction base="dms:Text">
          <xsd:maxLength value="255"/>
        </xsd:restriction>
      </xsd:simpleType>
    </xsd:element>
    <xsd:element name="i6868cce13be458ea4785981c51cf29b" ma:index="13" nillable="true" ma:taxonomy="true" ma:internalName="i6868cce13be458ea4785981c51cf29b" ma:taxonomyFieldName="Revision_x0020_Stamp" ma:displayName="Deliverable Stamp" ma:readOnly="false" ma:default="" ma:fieldId="{26868cce-13be-458e-a478-5981c51cf29b}" ma:sspId="59eaabf2-d794-4e78-86bb-992376d6023a" ma:termSetId="17dd591c-18ae-49c8-b5de-0a5befddb95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0cab2939f7147a2b9c52663a6dfd4fc" ma:index="15" nillable="true" ma:taxonomy="true" ma:internalName="p0cab2939f7147a2b9c52663a6dfd4fc" ma:taxonomyFieldName="Originator" ma:displayName="Source Organisation" ma:readOnly="false" ma:default="1;#Beca|a9bbb40e-5fed-4cc0-bdb5-0fb463d1eb14" ma:fieldId="{90cab293-9f71-47a2-b9c5-2663a6dfd4fc}" ma:sspId="59eaabf2-d794-4e78-86bb-992376d6023a" ma:termSetId="dc6f6e38-0527-4a6a-896e-b0d8441eca2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758cec76a64fcfa430cac142113778" ma:index="16" nillable="true" ma:taxonomy="true" ma:internalName="lc758cec76a64fcfa430cac142113778" ma:taxonomyFieldName="Discipline" ma:displayName="Discipline" ma:indexed="true" ma:readOnly="false" ma:default="" ma:fieldId="{5c758cec-76a6-4fcf-a430-cac142113778}" ma:sspId="59eaabf2-d794-4e78-86bb-992376d6023a" ma:termSetId="fd15f6fb-ca54-488c-8028-926dbf1e401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ob_x0020_Name" ma:index="19" nillable="true" ma:displayName="Job Name" ma:hidden="true" ma:internalName="Job_x0020_Name" ma:readOnly="false">
      <xsd:simpleType>
        <xsd:restriction base="dms:Text">
          <xsd:maxLength value="255"/>
        </xsd:restriction>
      </xsd:simpleType>
    </xsd:element>
    <xsd:element name="ife4c8ad6dc64b789ceedee1a97d65db" ma:index="21" nillable="true" ma:taxonomy="true" ma:internalName="ife4c8ad6dc64b789ceedee1a97d65db" ma:taxonomyFieldName="OwningCompany" ma:displayName="Owning Company" ma:readOnly="false" ma:default="" ma:fieldId="{2fe4c8ad-6dc6-4b78-9cee-dee1a97d65db}" ma:sspId="59eaabf2-d794-4e78-86bb-992376d6023a" ma:termSetId="006bedf8-5395-4b5f-80c3-70449bc4ffd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dfc03f430814220a5667e259096fb63" ma:index="23" nillable="true" ma:taxonomy="true" ma:internalName="pdfc03f430814220a5667e259096fb63" ma:taxonomyFieldName="Document_x0020_Status" ma:displayName="Document Status" ma:indexed="true" ma:readOnly="false" ma:fieldId="{9dfc03f4-3081-4220-a566-7e259096fb63}" ma:sspId="59eaabf2-d794-4e78-86bb-992376d6023a" ma:termSetId="53875cd7-e5f7-4a88-9f58-2811d8fcdc8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acda832a42b4278b830f1255b4c0b1a" ma:index="25" nillable="true" ma:taxonomy="true" ma:internalName="facda832a42b4278b830f1255b4c0b1a" ma:taxonomyFieldName="DMSProjectDocumentType" ma:displayName="Document Type" ma:indexed="true" ma:readOnly="false" ma:default="" ma:fieldId="{facda832-a42b-4278-b830-f1255b4c0b1a}" ma:sspId="59eaabf2-d794-4e78-86bb-992376d6023a" ma:termSetId="3712af3a-154e-424a-8f27-07ae9fc8dd7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MSProjectCountry" ma:index="27" nillable="true" ma:displayName="Project Country" ma:hidden="true" ma:internalName="DMSProjectCountry" ma:readOnly="false">
      <xsd:simpleType>
        <xsd:restriction base="dms:Text">
          <xsd:maxLength value="255"/>
        </xsd:restriction>
      </xsd:simpleType>
    </xsd:element>
    <xsd:element name="DMSProjectRegion" ma:index="28" nillable="true" ma:displayName="Project Region" ma:hidden="true" ma:internalName="DMSProjectRegion" ma:readOnly="false">
      <xsd:simpleType>
        <xsd:restriction base="dms:Text">
          <xsd:maxLength value="255"/>
        </xsd:restriction>
      </xsd:simpleType>
    </xsd:element>
    <xsd:element name="DMSParentJobId" ma:index="29" nillable="true" ma:displayName="Parent Job Id" ma:hidden="true" ma:indexed="true" ma:internalName="DMSParentJobId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e17bcc-d7b7-459f-990b-1cd6f4156261" elementFormDefault="qualified">
    <xsd:import namespace="http://schemas.microsoft.com/office/2006/documentManagement/types"/>
    <xsd:import namespace="http://schemas.microsoft.com/office/infopath/2007/PartnerControls"/>
    <xsd:element name="m6ae419f5d6b4b9eb3449c699ee8b387" ma:index="30" nillable="true" ma:taxonomy="true" ma:internalName="m6ae419f5d6b4b9eb3449c699ee8b387" ma:taxonomyFieldName="DMSMarketSegmentV2" ma:displayName="Market Segment" ma:readOnly="false" ma:default="" ma:fieldId="{66ae419f-5d6b-4b9e-b344-9c699ee8b387}" ma:sspId="59eaabf2-d794-4e78-86bb-992376d6023a" ma:termSetId="bb1e2ad4-5136-4e34-9032-2bd929c4372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c22440bfbde4c779362ff18c49baec7" ma:index="32" nillable="true" ma:taxonomy="true" ma:internalName="gc22440bfbde4c779362ff18c49baec7" ma:taxonomyFieldName="DMSOwningSection" ma:displayName="Owning Section" ma:readOnly="false" ma:default="" ma:fieldId="{0c22440b-fbde-4c77-9362-ff18c49baec7}" ma:sspId="59eaabf2-d794-4e78-86bb-992376d6023a" ma:termSetId="d4744c90-e617-488e-8798-9db7a396f94c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fa166e-5b9b-4703-9fbf-f51d2aeee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4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4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5" nillable="true" ma:displayName="KeyPoints" ma:hidden="true" ma:internalName="MediaServiceKeyPoints" ma:readOnly="true">
      <xsd:simpleType>
        <xsd:restriction base="dms:Note"/>
      </xsd:simpleType>
    </xsd:element>
    <xsd:element name="MediaServiceDateTaken" ma:index="4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47" nillable="true" ma:displayName="Tags" ma:hidden="true" ma:internalName="MediaServiceAutoTags" ma:readOnly="true">
      <xsd:simpleType>
        <xsd:restriction base="dms:Text"/>
      </xsd:simpleType>
    </xsd:element>
    <xsd:element name="MediaServiceOCR" ma:index="48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4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5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51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52" nillable="true" ma:displayName="Length (seconds)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6ae419f5d6b4b9eb3449c699ee8b387 xmlns="50e17bcc-d7b7-459f-990b-1cd6f4156261">
      <Terms xmlns="http://schemas.microsoft.com/office/infopath/2007/PartnerControls"/>
    </m6ae419f5d6b4b9eb3449c699ee8b387>
    <OnBehalfOf xmlns="7531ee6d-c67c-475b-82bc-7ac77223f644">
      <UserInfo>
        <DisplayName>Lucy Wilson-Guinness</DisplayName>
        <AccountId>15</AccountId>
        <AccountType/>
      </UserInfo>
    </OnBehalfOf>
    <pdfc03f430814220a5667e259096fb63 xmlns="7531ee6d-c67c-475b-82bc-7ac77223f644">
      <Terms xmlns="http://schemas.microsoft.com/office/infopath/2007/PartnerControls">
        <TermInfo xmlns="http://schemas.microsoft.com/office/infopath/2007/PartnerControls">
          <TermName xmlns="http://schemas.microsoft.com/office/infopath/2007/PartnerControls">WIP</TermName>
          <TermId xmlns="http://schemas.microsoft.com/office/infopath/2007/PartnerControls">db997c6c-dc18-4bc4-99fc-2cbf3aaf93f9</TermId>
        </TermInfo>
      </Terms>
    </pdfc03f430814220a5667e259096fb63>
    <ife4c8ad6dc64b789ceedee1a97d65db xmlns="7531ee6d-c67c-475b-82bc-7ac77223f644">
      <Terms xmlns="http://schemas.microsoft.com/office/infopath/2007/PartnerControls"/>
    </ife4c8ad6dc64b789ceedee1a97d65db>
    <_dlc_DocIdUrl xmlns="6b711f9f-49fd-43c2-b6d8-53dde7c99496">
      <Url>https://becagroup.sharepoint.com/sites/project-51992/_layouts/15/DocIdRedir.aspx?ID=6515364-405086674-7787</Url>
      <Description>6515364-405086674-7787</Description>
    </_dlc_DocIdUrl>
    <_dlc_DocId xmlns="6b711f9f-49fd-43c2-b6d8-53dde7c99496">6515364-405086674-7787</_dlc_DocId>
    <TaxCatchAll xmlns="6b711f9f-49fd-43c2-b6d8-53dde7c99496">
      <Value>2</Value>
      <Value>3</Value>
    </TaxCatchAll>
    <DMSProjectCountry xmlns="7531ee6d-c67c-475b-82bc-7ac77223f644">New Zealand</DMSProjectCountry>
    <TaxCatchAllLabel xmlns="6b711f9f-49fd-43c2-b6d8-53dde7c99496" xsi:nil="true"/>
    <DMSParentJobId xmlns="7531ee6d-c67c-475b-82bc-7ac77223f644">27510</DMSParentJobId>
    <_dlc_DocIdPersistId xmlns="6b711f9f-49fd-43c2-b6d8-53dde7c99496" xsi:nil="true"/>
    <gc22440bfbde4c779362ff18c49baec7 xmlns="50e17bcc-d7b7-459f-990b-1cd6f4156261">
      <Terms xmlns="http://schemas.microsoft.com/office/infopath/2007/PartnerControls"/>
    </gc22440bfbde4c779362ff18c49baec7>
    <Revision_x0020_Number xmlns="7531ee6d-c67c-475b-82bc-7ac77223f644" xsi:nil="true"/>
    <Client_x0020_Company xmlns="7531ee6d-c67c-475b-82bc-7ac77223f644">New Plymouth District Council</Client_x0020_Company>
    <i6868cce13be458ea4785981c51cf29b xmlns="7531ee6d-c67c-475b-82bc-7ac77223f644">
      <Terms xmlns="http://schemas.microsoft.com/office/infopath/2007/PartnerControls"/>
    </i6868cce13be458ea4785981c51cf29b>
    <ProjectActivity xmlns="6b711f9f-49fd-43c2-b6d8-53dde7c99496" xsi:nil="true"/>
    <lc758cec76a64fcfa430cac142113778 xmlns="7531ee6d-c67c-475b-82bc-7ac77223f644">
      <Terms xmlns="http://schemas.microsoft.com/office/infopath/2007/PartnerControls"/>
    </lc758cec76a64fcfa430cac142113778>
    <Job_x0020_Name xmlns="7531ee6d-c67c-475b-82bc-7ac77223f644">WWTP TDF Upgrade (Hydrogen)</Job_x0020_Name>
    <Job_x0020_Number xmlns="7531ee6d-c67c-475b-82bc-7ac77223f644">6515364</Job_x0020_Number>
    <facda832a42b4278b830f1255b4c0b1a xmlns="7531ee6d-c67c-475b-82bc-7ac77223f644">
      <Terms xmlns="http://schemas.microsoft.com/office/infopath/2007/PartnerControls"/>
    </facda832a42b4278b830f1255b4c0b1a>
    <p0cab2939f7147a2b9c52663a6dfd4fc xmlns="7531ee6d-c67c-475b-82bc-7ac77223f644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Beca</TermName>
          <TermId xmlns="http://schemas.microsoft.com/office/infopath/2007/PartnerControls">a9bbb40e-5fed-4cc0-bdb5-0fb463d1eb14</TermId>
        </TermInfo>
      </Terms>
    </p0cab2939f7147a2b9c52663a6dfd4fc>
    <DMSProjectRegion xmlns="7531ee6d-c67c-475b-82bc-7ac77223f644">Taranaki</DMSProjectRegion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7D1B279-525A-40CF-AD01-28097E3971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711f9f-49fd-43c2-b6d8-53dde7c99496"/>
    <ds:schemaRef ds:uri="7531ee6d-c67c-475b-82bc-7ac77223f644"/>
    <ds:schemaRef ds:uri="50e17bcc-d7b7-459f-990b-1cd6f4156261"/>
    <ds:schemaRef ds:uri="fcfa166e-5b9b-4703-9fbf-f51d2aeee3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D7D803-D38F-45A2-BCD7-56D18A781007}">
  <ds:schemaRefs>
    <ds:schemaRef ds:uri="http://schemas.microsoft.com/office/2006/documentManagement/types"/>
    <ds:schemaRef ds:uri="http://schemas.microsoft.com/office/infopath/2007/PartnerControls"/>
    <ds:schemaRef ds:uri="50e17bcc-d7b7-459f-990b-1cd6f4156261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b711f9f-49fd-43c2-b6d8-53dde7c99496"/>
    <ds:schemaRef ds:uri="http://purl.org/dc/terms/"/>
    <ds:schemaRef ds:uri="fcfa166e-5b9b-4703-9fbf-f51d2aeee3c0"/>
    <ds:schemaRef ds:uri="7531ee6d-c67c-475b-82bc-7ac77223f64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D6758E2-F817-4F9F-A735-04915813950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BCF5506-E33F-4F6A-A919-0394A473574F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7ff3009e-32a6-4428-9d24-97a44ed5c911}" enabled="1" method="Privileged" siteId="{bb0f7126-b1c5-4f3e-8ca1-2b24f0f7462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Teal Arrows</Template>
  <TotalTime>3490</TotalTime>
  <Words>362</Words>
  <Application>Microsoft Office PowerPoint</Application>
  <PresentationFormat>Widescreen</PresentationFormat>
  <Paragraphs>93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Courier New</vt:lpstr>
      <vt:lpstr>Segoe UI</vt:lpstr>
      <vt:lpstr>Office Theme</vt:lpstr>
      <vt:lpstr>20 Years of Bioboost ® - a New Zealand Story of Beneficial Biosolids Re-Use </vt:lpstr>
      <vt:lpstr>PowerPoint Presentation</vt:lpstr>
      <vt:lpstr>PowerPoint Presentation</vt:lpstr>
      <vt:lpstr>How is Bioboost® made?</vt:lpstr>
      <vt:lpstr>Success Factors – Physical Properties   </vt:lpstr>
      <vt:lpstr>Success Factors – Chemical Properties</vt:lpstr>
      <vt:lpstr>Success Factors </vt:lpstr>
      <vt:lpstr>Bioboost’s ® Market </vt:lpstr>
      <vt:lpstr>Bioboost ® Next Steps</vt:lpstr>
      <vt:lpstr>PowerPoint Presentation</vt:lpstr>
      <vt:lpstr>PowerPoint Presentation</vt:lpstr>
      <vt:lpstr>Conclusions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-NPDC &amp; Beca 2020</dc:title>
  <dc:creator>Milla Christiansen</dc:creator>
  <cp:lastModifiedBy>Jessica Daly</cp:lastModifiedBy>
  <cp:revision>3</cp:revision>
  <dcterms:created xsi:type="dcterms:W3CDTF">2019-11-05T16:04:25Z</dcterms:created>
  <dcterms:modified xsi:type="dcterms:W3CDTF">2023-01-30T07:59:08Z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S_D_CUST_Originator.OfficeLocation">
    <vt:lpwstr>21 Pitt Street - Level 1</vt:lpwstr>
  </property>
  <property fmtid="{D5CDD505-2E9C-101B-9397-08002B2CF9AE}" pid="3" name="D_STAT_Version Comment">
    <vt:lpwstr/>
  </property>
  <property fmtid="{D5CDD505-2E9C-101B-9397-08002B2CF9AE}" pid="4" name="D_CUST_Associated People">
    <vt:lpwstr/>
  </property>
  <property fmtid="{D5CDD505-2E9C-101B-9397-08002B2CF9AE}" pid="5" name="WS_D_CUST_Organisation.AddressLine2">
    <vt:lpwstr>Wellesley St</vt:lpwstr>
  </property>
  <property fmtid="{D5CDD505-2E9C-101B-9397-08002B2CF9AE}" pid="6" name="D_STAT_PROP_W_documentDate">
    <vt:filetime>2018-02-18T19:41:38Z</vt:filetime>
  </property>
  <property fmtid="{D5CDD505-2E9C-101B-9397-08002B2CF9AE}" pid="7" name="Document Template Path and Filename">
    <vt:lpwstr>C:\Program Files (x86)\Beca\Meridio\Templates\Powerpoint\Teal arrows.potx</vt:lpwstr>
  </property>
  <property fmtid="{D5CDD505-2E9C-101B-9397-08002B2CF9AE}" pid="8" name="D_STAT_File Name">
    <vt:lpwstr>TEST.pptx</vt:lpwstr>
  </property>
  <property fmtid="{D5CDD505-2E9C-101B-9397-08002B2CF9AE}" pid="9" name="V_STAT_IsMajorVersion">
    <vt:bool>false</vt:bool>
  </property>
  <property fmtid="{D5CDD505-2E9C-101B-9397-08002B2CF9AE}" pid="10" name="DMSMarketSegmentV2">
    <vt:lpwstr/>
  </property>
  <property fmtid="{D5CDD505-2E9C-101B-9397-08002B2CF9AE}" pid="11" name="WS_D_CUST_Organisation.Hub">
    <vt:lpwstr/>
  </property>
  <property fmtid="{D5CDD505-2E9C-101B-9397-08002B2CF9AE}" pid="12" name="WS_D_CUST_Originator.Company">
    <vt:lpwstr>Beca Limited</vt:lpwstr>
  </property>
  <property fmtid="{D5CDD505-2E9C-101B-9397-08002B2CF9AE}" pid="13" name="FM_Job Name">
    <vt:lpwstr>Karori Tunnel Double Deck Bus Model</vt:lpwstr>
  </property>
  <property fmtid="{D5CDD505-2E9C-101B-9397-08002B2CF9AE}" pid="14" name="OwningCompany">
    <vt:lpwstr/>
  </property>
  <property fmtid="{D5CDD505-2E9C-101B-9397-08002B2CF9AE}" pid="15" name="WS_D_CUST_Originator.FaxNumber">
    <vt:lpwstr>+64 9 300 9300</vt:lpwstr>
  </property>
  <property fmtid="{D5CDD505-2E9C-101B-9397-08002B2CF9AE}" pid="16" name="Parent Folder Id">
    <vt:lpwstr>('New Zealand', 1581863)</vt:lpwstr>
  </property>
  <property fmtid="{D5CDD505-2E9C-101B-9397-08002B2CF9AE}" pid="17" name="FM_Beca Section">
    <vt:lpwstr>014-381 Transportation - BL</vt:lpwstr>
  </property>
  <property fmtid="{D5CDD505-2E9C-101B-9397-08002B2CF9AE}" pid="18" name="WS_D_CUST_Organisation.CompanyID">
    <vt:lpwstr>14</vt:lpwstr>
  </property>
  <property fmtid="{D5CDD505-2E9C-101B-9397-08002B2CF9AE}" pid="19" name="WS_D_CUST_Organisation.DisplayName">
    <vt:lpwstr>Beca Limited</vt:lpwstr>
  </property>
  <property fmtid="{D5CDD505-2E9C-101B-9397-08002B2CF9AE}" pid="20" name="WS_D_CUST_Organisation.AddressLine3">
    <vt:lpwstr/>
  </property>
  <property fmtid="{D5CDD505-2E9C-101B-9397-08002B2CF9AE}" pid="21" name="WS_D_CUST_Originator.Country">
    <vt:lpwstr>New Zealand</vt:lpwstr>
  </property>
  <property fmtid="{D5CDD505-2E9C-101B-9397-08002B2CF9AE}" pid="22" name="Document Status0">
    <vt:lpwstr>8;#WIP|db997c6c-dc18-4bc4-99fc-2cbf3aaf93f9</vt:lpwstr>
  </property>
  <property fmtid="{D5CDD505-2E9C-101B-9397-08002B2CF9AE}" pid="23" name="FM_Project Location">
    <vt:lpwstr>Wellington</vt:lpwstr>
  </property>
  <property fmtid="{D5CDD505-2E9C-101B-9397-08002B2CF9AE}" pid="24" name="D_CUST_Prompt for Revision Details">
    <vt:lpwstr>False</vt:lpwstr>
  </property>
  <property fmtid="{D5CDD505-2E9C-101B-9397-08002B2CF9AE}" pid="25" name="WS_D_CUST_Organisation.FaxNumber">
    <vt:lpwstr>+64 (9) 300 9300</vt:lpwstr>
  </property>
  <property fmtid="{D5CDD505-2E9C-101B-9397-08002B2CF9AE}" pid="26" name="WS_D_CUST_Originator.FirstName">
    <vt:lpwstr>Kuan-Wen</vt:lpwstr>
  </property>
  <property fmtid="{D5CDD505-2E9C-101B-9397-08002B2CF9AE}" pid="27" name="D_STAT_Locked By">
    <vt:lpwstr/>
  </property>
  <property fmtid="{D5CDD505-2E9C-101B-9397-08002B2CF9AE}" pid="28" name="WS_D_CUST_Organisation.Country">
    <vt:lpwstr>New Zealand</vt:lpwstr>
  </property>
  <property fmtid="{D5CDD505-2E9C-101B-9397-08002B2CF9AE}" pid="29" name="D_STAT_PROP_documentId">
    <vt:lpwstr>('New Zealand', 0)</vt:lpwstr>
  </property>
  <property fmtid="{D5CDD505-2E9C-101B-9397-08002B2CF9AE}" pid="30" name="V_STAT_Major Version">
    <vt:i4>0</vt:i4>
  </property>
  <property fmtid="{D5CDD505-2E9C-101B-9397-08002B2CF9AE}" pid="31" name="OfficeDocumentIdentifier">
    <vt:lpwstr>PowerPoint_31299129W</vt:lpwstr>
  </property>
  <property fmtid="{D5CDD505-2E9C-101B-9397-08002B2CF9AE}" pid="32" name="WS_D_CUST_Originator.EmailAddress">
    <vt:lpwstr>kuan-wen.sang@beca.com</vt:lpwstr>
  </property>
  <property fmtid="{D5CDD505-2E9C-101B-9397-08002B2CF9AE}" pid="33" name="WS_D_CUST_Originator.OfficePhoneNumber">
    <vt:lpwstr>+64 9 300 9000</vt:lpwstr>
  </property>
  <property fmtid="{D5CDD505-2E9C-101B-9397-08002B2CF9AE}" pid="34" name="pdfc03f430814220a5667e259096fb63">
    <vt:lpwstr>WIP|db997c6c-dc18-4bc4-99fc-2cbf3aaf93f9</vt:lpwstr>
  </property>
  <property fmtid="{D5CDD505-2E9C-101B-9397-08002B2CF9AE}" pid="35" name="WS_D_CUST_Organisation.Website">
    <vt:lpwstr/>
  </property>
  <property fmtid="{D5CDD505-2E9C-101B-9397-08002B2CF9AE}" pid="36" name="D_CUST_Originator">
    <vt:lpwstr>Kuan-Wen Sang</vt:lpwstr>
  </property>
  <property fmtid="{D5CDD505-2E9C-101B-9397-08002B2CF9AE}" pid="37" name="V_STAT_Last Accessed Date">
    <vt:filetime>1900-01-01T00:00:00Z</vt:filetime>
  </property>
  <property fmtid="{D5CDD505-2E9C-101B-9397-08002B2CF9AE}" pid="38" name="FM_Client Contact">
    <vt:lpwstr>Steve Spence</vt:lpwstr>
  </property>
  <property fmtid="{D5CDD505-2E9C-101B-9397-08002B2CF9AE}" pid="39" name="AuthorIds_UIVersion_1024">
    <vt:lpwstr>143</vt:lpwstr>
  </property>
  <property fmtid="{D5CDD505-2E9C-101B-9397-08002B2CF9AE}" pid="40" name="DMSProjectDocumentType">
    <vt:lpwstr/>
  </property>
  <property fmtid="{D5CDD505-2E9C-101B-9397-08002B2CF9AE}" pid="41" name="WS_D_CUST_Organisation.ShortName">
    <vt:lpwstr/>
  </property>
  <property fmtid="{D5CDD505-2E9C-101B-9397-08002B2CF9AE}" pid="42" name="D_STAT_PROP_W_Author">
    <vt:lpwstr/>
  </property>
  <property fmtid="{D5CDD505-2E9C-101B-9397-08002B2CF9AE}" pid="43" name="V_STAT_Comment">
    <vt:lpwstr/>
  </property>
  <property fmtid="{D5CDD505-2E9C-101B-9397-08002B2CF9AE}" pid="44" name="p0cab2939f7147a2b9c52663a6dfd4fc">
    <vt:lpwstr>Beca|a9bbb40e-5fed-4cc0-bdb5-0fb463d1eb14</vt:lpwstr>
  </property>
  <property fmtid="{D5CDD505-2E9C-101B-9397-08002B2CF9AE}" pid="45" name="D_STAT_IconFilename">
    <vt:lpwstr>document.ico</vt:lpwstr>
  </property>
  <property fmtid="{D5CDD505-2E9C-101B-9397-08002B2CF9AE}" pid="46" name="FM_Site">
    <vt:lpwstr>NZ</vt:lpwstr>
  </property>
  <property fmtid="{D5CDD505-2E9C-101B-9397-08002B2CF9AE}" pid="47" name="FullIdPath">
    <vt:lpwstr/>
  </property>
  <property fmtid="{D5CDD505-2E9C-101B-9397-08002B2CF9AE}" pid="48" name="Revision Stamp">
    <vt:lpwstr/>
  </property>
  <property fmtid="{D5CDD505-2E9C-101B-9397-08002B2CF9AE}" pid="49" name="Discipline">
    <vt:lpwstr/>
  </property>
  <property fmtid="{D5CDD505-2E9C-101B-9397-08002B2CF9AE}" pid="50" name="WS_D_CUST_Organisation.OrganisationID">
    <vt:lpwstr/>
  </property>
  <property fmtid="{D5CDD505-2E9C-101B-9397-08002B2CF9AE}" pid="51" name="FM_Function">
    <vt:lpwstr>Projects</vt:lpwstr>
  </property>
  <property fmtid="{D5CDD505-2E9C-101B-9397-08002B2CF9AE}" pid="52" name="FullPath">
    <vt:lpwstr/>
  </property>
  <property fmtid="{D5CDD505-2E9C-101B-9397-08002B2CF9AE}" pid="53" name="WS_D_CUST_Organisation.ABNNumber">
    <vt:lpwstr/>
  </property>
  <property fmtid="{D5CDD505-2E9C-101B-9397-08002B2CF9AE}" pid="54" name="WS_D_CUST_Originator.Surname">
    <vt:lpwstr>Sang</vt:lpwstr>
  </property>
  <property fmtid="{D5CDD505-2E9C-101B-9397-08002B2CF9AE}" pid="55" name="V_STAT_Check in date">
    <vt:filetime>1900-01-01T00:00:00Z</vt:filetime>
  </property>
  <property fmtid="{D5CDD505-2E9C-101B-9397-08002B2CF9AE}" pid="56" name="D_CUST_Has Paper Rendition">
    <vt:lpwstr>False</vt:lpwstr>
  </property>
  <property fmtid="{D5CDD505-2E9C-101B-9397-08002B2CF9AE}" pid="57" name="D_STAT_Mime Type">
    <vt:lpwstr/>
  </property>
  <property fmtid="{D5CDD505-2E9C-101B-9397-08002B2CF9AE}" pid="58" name="D_STAT_PROP_dateAdded">
    <vt:filetime>1900-01-01T00:00:00Z</vt:filetime>
  </property>
  <property fmtid="{D5CDD505-2E9C-101B-9397-08002B2CF9AE}" pid="59" name="D_STAT_Category Id">
    <vt:i4>0</vt:i4>
  </property>
  <property fmtid="{D5CDD505-2E9C-101B-9397-08002B2CF9AE}" pid="60" name="WS_D_CUST_Originator.Hub">
    <vt:lpwstr/>
  </property>
  <property fmtid="{D5CDD505-2E9C-101B-9397-08002B2CF9AE}" pid="61" name="WS_D_CUST_Originator.OrganisationName">
    <vt:lpwstr>Transport Advisory Two - BL</vt:lpwstr>
  </property>
  <property fmtid="{D5CDD505-2E9C-101B-9397-08002B2CF9AE}" pid="62" name="WS_D_CUST_Originator.PrimaryDiscipline">
    <vt:lpwstr/>
  </property>
  <property fmtid="{D5CDD505-2E9C-101B-9397-08002B2CF9AE}" pid="63" name="FM_Function Grouping">
    <vt:lpwstr>Clients</vt:lpwstr>
  </property>
  <property fmtid="{D5CDD505-2E9C-101B-9397-08002B2CF9AE}" pid="64" name="D_CUST_Originator Organisation">
    <vt:lpwstr/>
  </property>
  <property fmtid="{D5CDD505-2E9C-101B-9397-08002B2CF9AE}" pid="65" name="D_STAT_PROP_W_title">
    <vt:lpwstr>TEST</vt:lpwstr>
  </property>
  <property fmtid="{D5CDD505-2E9C-101B-9397-08002B2CF9AE}" pid="66" name="Originator">
    <vt:lpwstr>2;#Beca|a9bbb40e-5fed-4cc0-bdb5-0fb463d1eb14</vt:lpwstr>
  </property>
  <property fmtid="{D5CDD505-2E9C-101B-9397-08002B2CF9AE}" pid="67" name="WS_D_CUST_Originator.AddressLine1">
    <vt:lpwstr>21 Pitt Street</vt:lpwstr>
  </property>
  <property fmtid="{D5CDD505-2E9C-101B-9397-08002B2CF9AE}" pid="68" name="V_CUST_Beca Document ID">
    <vt:lpwstr/>
  </property>
  <property fmtid="{D5CDD505-2E9C-101B-9397-08002B2CF9AE}" pid="69" name="D_CUST_Workflow History">
    <vt:lpwstr/>
  </property>
  <property fmtid="{D5CDD505-2E9C-101B-9397-08002B2CF9AE}" pid="70" name="OnBehalfOf">
    <vt:lpwstr/>
  </property>
  <property fmtid="{D5CDD505-2E9C-101B-9397-08002B2CF9AE}" pid="71" name="WS_D_CUST_Originator.BecaManagerName">
    <vt:lpwstr>David Bentham</vt:lpwstr>
  </property>
  <property fmtid="{D5CDD505-2E9C-101B-9397-08002B2CF9AE}" pid="72" name="D_STAT_PROP_lastModifiedByUserName">
    <vt:lpwstr/>
  </property>
  <property fmtid="{D5CDD505-2E9C-101B-9397-08002B2CF9AE}" pid="73" name="WS_D_CUST_Organisation.AddressRegion">
    <vt:lpwstr/>
  </property>
  <property fmtid="{D5CDD505-2E9C-101B-9397-08002B2CF9AE}" pid="74" name="D_CUST_Document Type">
    <vt:lpwstr>Communication</vt:lpwstr>
  </property>
  <property fmtid="{D5CDD505-2E9C-101B-9397-08002B2CF9AE}" pid="75" name="TaxCatchAll">
    <vt:lpwstr>8;#WIP|db997c6c-dc18-4bc4-99fc-2cbf3aaf93f9;#1;#Beca|a9bbb40e-5fed-4cc0-bdb5-0fb463d1eb14</vt:lpwstr>
  </property>
  <property fmtid="{D5CDD505-2E9C-101B-9397-08002B2CF9AE}" pid="76" name="WS_D_CUST_Organisation.BecaManagerName">
    <vt:lpwstr>Don Lyon</vt:lpwstr>
  </property>
  <property fmtid="{D5CDD505-2E9C-101B-9397-08002B2CF9AE}" pid="77" name="D_CUST_Additional Reference Definition">
    <vt:lpwstr>Beca Reference</vt:lpwstr>
  </property>
  <property fmtid="{D5CDD505-2E9C-101B-9397-08002B2CF9AE}" pid="78" name="WS_D_CUST_Originator.AddressRegion">
    <vt:lpwstr>Auckland</vt:lpwstr>
  </property>
  <property fmtid="{D5CDD505-2E9C-101B-9397-08002B2CF9AE}" pid="79" name="WS_D_CUST_Originator.Login">
    <vt:lpwstr>KWS1</vt:lpwstr>
  </property>
  <property fmtid="{D5CDD505-2E9C-101B-9397-08002B2CF9AE}" pid="80" name="FM_Beca Job Director">
    <vt:lpwstr>Alan Kerr</vt:lpwstr>
  </property>
  <property fmtid="{D5CDD505-2E9C-101B-9397-08002B2CF9AE}" pid="81" name="WS_D_CUST_Organisation.EmailAddress">
    <vt:lpwstr/>
  </property>
  <property fmtid="{D5CDD505-2E9C-101B-9397-08002B2CF9AE}" pid="82" name="D_CUST_Business Value">
    <vt:lpwstr>Normal</vt:lpwstr>
  </property>
  <property fmtid="{D5CDD505-2E9C-101B-9397-08002B2CF9AE}" pid="83" name="WS_D_CUST_Originator.PhoneExtension">
    <vt:lpwstr/>
  </property>
  <property fmtid="{D5CDD505-2E9C-101B-9397-08002B2CF9AE}" pid="84" name="WS_D_CUST_Organisation.BankAcNumber">
    <vt:lpwstr>03 0104 0829411 00</vt:lpwstr>
  </property>
  <property fmtid="{D5CDD505-2E9C-101B-9397-08002B2CF9AE}" pid="85" name="WS_D_CUST_Originator.CompanyShortName">
    <vt:lpwstr>Beca Limited</vt:lpwstr>
  </property>
  <property fmtid="{D5CDD505-2E9C-101B-9397-08002B2CF9AE}" pid="86" name="D_STAT_PROP_W_defaultLockFileName">
    <vt:lpwstr/>
  </property>
  <property fmtid="{D5CDD505-2E9C-101B-9397-08002B2CF9AE}" pid="87" name="V_STAT_Version Number">
    <vt:i4>1</vt:i4>
  </property>
  <property fmtid="{D5CDD505-2E9C-101B-9397-08002B2CF9AE}" pid="88" name="WS_D_CUST_Organisation.AddressTownCity">
    <vt:lpwstr>Auckland</vt:lpwstr>
  </property>
  <property fmtid="{D5CDD505-2E9C-101B-9397-08002B2CF9AE}" pid="89" name="D_STAT_Is Locked">
    <vt:bool>false</vt:bool>
  </property>
  <property fmtid="{D5CDD505-2E9C-101B-9397-08002B2CF9AE}" pid="90" name="WS_D_CUST_Originator.AddressTownCity">
    <vt:lpwstr>Auckland</vt:lpwstr>
  </property>
  <property fmtid="{D5CDD505-2E9C-101B-9397-08002B2CF9AE}" pid="91" name="_dlc_DocIdItemGuid">
    <vt:lpwstr>86b9b906-1079-45a0-b25a-fba24c31d361</vt:lpwstr>
  </property>
  <property fmtid="{D5CDD505-2E9C-101B-9397-08002B2CF9AE}" pid="92" name="WS_D_CUST_Originator.AddressLine2">
    <vt:lpwstr/>
  </property>
  <property fmtid="{D5CDD505-2E9C-101B-9397-08002B2CF9AE}" pid="93" name="FM_Case ID">
    <vt:lpwstr>3819655</vt:lpwstr>
  </property>
  <property fmtid="{D5CDD505-2E9C-101B-9397-08002B2CF9AE}" pid="94" name="D_STAT_Policy Id">
    <vt:i4>1</vt:i4>
  </property>
  <property fmtid="{D5CDD505-2E9C-101B-9397-08002B2CF9AE}" pid="95" name="V_STAT_Minor Version">
    <vt:i4>0</vt:i4>
  </property>
  <property fmtid="{D5CDD505-2E9C-101B-9397-08002B2CF9AE}" pid="96" name="D_CUST_Associated Organisations">
    <vt:lpwstr/>
  </property>
  <property fmtid="{D5CDD505-2E9C-101B-9397-08002B2CF9AE}" pid="97" name="D_STAT_Is Marked for Delete">
    <vt:bool>false</vt:bool>
  </property>
  <property fmtid="{D5CDD505-2E9C-101B-9397-08002B2CF9AE}" pid="98" name="D_CUST_Organisation">
    <vt:lpwstr>Beca Limited</vt:lpwstr>
  </property>
  <property fmtid="{D5CDD505-2E9C-101B-9397-08002B2CF9AE}" pid="99" name="D_STAT_PROP_W_comment">
    <vt:lpwstr/>
  </property>
  <property fmtid="{D5CDD505-2E9C-101B-9397-08002B2CF9AE}" pid="100" name="WS_D_CUST_Organisation.OrganisationType">
    <vt:lpwstr>Internal</vt:lpwstr>
  </property>
  <property fmtid="{D5CDD505-2E9C-101B-9397-08002B2CF9AE}" pid="101" name="D_STAT_PROP_originalFileName">
    <vt:lpwstr/>
  </property>
  <property fmtid="{D5CDD505-2E9C-101B-9397-08002B2CF9AE}" pid="102" name="WS_D_CUST_Organisation.MarketSegment">
    <vt:lpwstr/>
  </property>
  <property fmtid="{D5CDD505-2E9C-101B-9397-08002B2CF9AE}" pid="103" name="WS_D_CUST_Organisation.PostalAddress">
    <vt:lpwstr>PO Box 6345
Wellesley St
Auckland
1141
New Zealand</vt:lpwstr>
  </property>
  <property fmtid="{D5CDD505-2E9C-101B-9397-08002B2CF9AE}" pid="104" name="D_CUST_Know how Value">
    <vt:lpwstr>No</vt:lpwstr>
  </property>
  <property fmtid="{D5CDD505-2E9C-101B-9397-08002B2CF9AE}" pid="105" name="WS_D_CUST_Originator.EmployeeNumber">
    <vt:lpwstr>19275</vt:lpwstr>
  </property>
  <property fmtid="{D5CDD505-2E9C-101B-9397-08002B2CF9AE}" pid="106" name="WS_D_CUST_Originator.PostalAddress">
    <vt:lpwstr>21 Pitt Street
PO Box 6345
Auckland
1141
New Zealand</vt:lpwstr>
  </property>
  <property fmtid="{D5CDD505-2E9C-101B-9397-08002B2CF9AE}" pid="107" name="FM_Activity">
    <vt:lpwstr>0 - Opportunity Management</vt:lpwstr>
  </property>
  <property fmtid="{D5CDD505-2E9C-101B-9397-08002B2CF9AE}" pid="108" name="FM_Client Organisation">
    <vt:lpwstr>Wellington City Council</vt:lpwstr>
  </property>
  <property fmtid="{D5CDD505-2E9C-101B-9397-08002B2CF9AE}" pid="109" name="WS_D_CUST_Originator.PhoneNumber">
    <vt:lpwstr/>
  </property>
  <property fmtid="{D5CDD505-2E9C-101B-9397-08002B2CF9AE}" pid="110" name="D_STAT_Category Name">
    <vt:lpwstr/>
  </property>
  <property fmtid="{D5CDD505-2E9C-101B-9397-08002B2CF9AE}" pid="111" name="DMSOwningSection">
    <vt:lpwstr/>
  </property>
  <property fmtid="{D5CDD505-2E9C-101B-9397-08002B2CF9AE}" pid="112" name="V_CUST_Third Party Revision ID">
    <vt:lpwstr/>
  </property>
  <property fmtid="{D5CDD505-2E9C-101B-9397-08002B2CF9AE}" pid="113" name="WS_D_CUST_Organisation.PhysicalAddress">
    <vt:lpwstr/>
  </property>
  <property fmtid="{D5CDD505-2E9C-101B-9397-08002B2CF9AE}" pid="114" name="WS_D_CUST_Organisation.AddressLine1">
    <vt:lpwstr>PO Box 6345</vt:lpwstr>
  </property>
  <property fmtid="{D5CDD505-2E9C-101B-9397-08002B2CF9AE}" pid="115" name="V_STAT_Last Accessed By">
    <vt:lpwstr/>
  </property>
  <property fmtid="{D5CDD505-2E9C-101B-9397-08002B2CF9AE}" pid="116" name="WS_D_CUST_Originator.Organisation">
    <vt:lpwstr>382</vt:lpwstr>
  </property>
  <property fmtid="{D5CDD505-2E9C-101B-9397-08002B2CF9AE}" pid="117" name="FM_Beca Company">
    <vt:lpwstr>014 - Beca Limited</vt:lpwstr>
  </property>
  <property fmtid="{D5CDD505-2E9C-101B-9397-08002B2CF9AE}" pid="118" name="WS_D_CUST_Originator.DisplayName">
    <vt:lpwstr>Kuan-Wen Sang</vt:lpwstr>
  </property>
  <property fmtid="{D5CDD505-2E9C-101B-9397-08002B2CF9AE}" pid="119" name="WS_D_CUST_Originator.JobTitle">
    <vt:lpwstr>Senior Transportation Analyst</vt:lpwstr>
  </property>
  <property fmtid="{D5CDD505-2E9C-101B-9397-08002B2CF9AE}" pid="120" name="FM_Beca Job Manager">
    <vt:lpwstr>Bob Hu</vt:lpwstr>
  </property>
  <property fmtid="{D5CDD505-2E9C-101B-9397-08002B2CF9AE}" pid="121" name="D_CUST_Organisation ID">
    <vt:lpwstr>014</vt:lpwstr>
  </property>
  <property fmtid="{D5CDD505-2E9C-101B-9397-08002B2CF9AE}" pid="122" name="WS_D_CUST_Originator.AddressLine3">
    <vt:lpwstr>PO Box 6345</vt:lpwstr>
  </property>
  <property fmtid="{D5CDD505-2E9C-101B-9397-08002B2CF9AE}" pid="123" name="D_STAT_Is Record">
    <vt:bool>false</vt:bool>
  </property>
  <property fmtid="{D5CDD505-2E9C-101B-9397-08002B2CF9AE}" pid="124" name="FM_Job Number">
    <vt:lpwstr>3819655</vt:lpwstr>
  </property>
  <property fmtid="{D5CDD505-2E9C-101B-9397-08002B2CF9AE}" pid="125" name="FM_Subactivity">
    <vt:lpwstr>Bid preparation</vt:lpwstr>
  </property>
  <property fmtid="{D5CDD505-2E9C-101B-9397-08002B2CF9AE}" pid="126" name="D_CUST_Additional Reference Value">
    <vt:lpwstr/>
  </property>
  <property fmtid="{D5CDD505-2E9C-101B-9397-08002B2CF9AE}" pid="127" name="WS_D_CUST_Originator.CompanyID">
    <vt:lpwstr>14</vt:lpwstr>
  </property>
  <property fmtid="{D5CDD505-2E9C-101B-9397-08002B2CF9AE}" pid="128" name="V_STAT_Check in by">
    <vt:lpwstr/>
  </property>
  <property fmtid="{D5CDD505-2E9C-101B-9397-08002B2CF9AE}" pid="129" name="D_CUST_Document Template">
    <vt:lpwstr>Teal Arrows</vt:lpwstr>
  </property>
  <property fmtid="{D5CDD505-2E9C-101B-9397-08002B2CF9AE}" pid="130" name="V_STAT_File Availability">
    <vt:i4>0</vt:i4>
  </property>
  <property fmtid="{D5CDD505-2E9C-101B-9397-08002B2CF9AE}" pid="131" name="WS_D_CUST_Organisation.PhoneNumber">
    <vt:lpwstr>+ 64 (9) 300 9000</vt:lpwstr>
  </property>
  <property fmtid="{D5CDD505-2E9C-101B-9397-08002B2CF9AE}" pid="132" name="ContentTypeId">
    <vt:lpwstr>0x010100D532864B185DA9449EDD0B0960560F420100532BB762E0FA11448DAA4ADDA09B2039</vt:lpwstr>
  </property>
  <property fmtid="{D5CDD505-2E9C-101B-9397-08002B2CF9AE}" pid="133" name="WS_D_CUST_Organisation.GSTNumber">
    <vt:lpwstr>77-330-577</vt:lpwstr>
  </property>
  <property fmtid="{D5CDD505-2E9C-101B-9397-08002B2CF9AE}" pid="134" name="D_CUST_Document Subtype">
    <vt:lpwstr>Presentation</vt:lpwstr>
  </property>
  <property fmtid="{D5CDD505-2E9C-101B-9397-08002B2CF9AE}" pid="135" name="D_STAT_Local File Path">
    <vt:lpwstr/>
  </property>
  <property fmtid="{D5CDD505-2E9C-101B-9397-08002B2CF9AE}" pid="136" name="WS_D_CUST_Originator.Initials">
    <vt:lpwstr>KWS</vt:lpwstr>
  </property>
  <property fmtid="{D5CDD505-2E9C-101B-9397-08002B2CF9AE}" pid="137" name="V_STAT_File Size">
    <vt:i4>0</vt:i4>
  </property>
  <property fmtid="{D5CDD505-2E9C-101B-9397-08002B2CF9AE}" pid="138" name="WS_D_CUST_Organisation.ParentOrganisationName">
    <vt:lpwstr>Beca Limited</vt:lpwstr>
  </property>
  <property fmtid="{D5CDD505-2E9C-101B-9397-08002B2CF9AE}" pid="139" name="WS_D_CUST_Organisation.AddressPostcode">
    <vt:lpwstr>1141</vt:lpwstr>
  </property>
  <property fmtid="{D5CDD505-2E9C-101B-9397-08002B2CF9AE}" pid="140" name="FM_Market Segment">
    <vt:lpwstr>Road Transport</vt:lpwstr>
  </property>
  <property fmtid="{D5CDD505-2E9C-101B-9397-08002B2CF9AE}" pid="141" name="D_STAT_PROP_lastModifiedDate">
    <vt:filetime>1900-01-01T00:00:00Z</vt:filetime>
  </property>
  <property fmtid="{D5CDD505-2E9C-101B-9397-08002B2CF9AE}" pid="142" name="WS_D_CUST_Originator.AddressPostcode">
    <vt:lpwstr>1141</vt:lpwstr>
  </property>
  <property fmtid="{D5CDD505-2E9C-101B-9397-08002B2CF9AE}" pid="143" name="WS_D_CUST_Originator.MobileNumber">
    <vt:lpwstr/>
  </property>
  <property fmtid="{D5CDD505-2E9C-101B-9397-08002B2CF9AE}" pid="144" name="gc22440bfbde4c779362ff18c49baec7">
    <vt:lpwstr/>
  </property>
  <property fmtid="{D5CDD505-2E9C-101B-9397-08002B2CF9AE}" pid="145" name="lc758cec76a64fcfa430cac142113778">
    <vt:lpwstr/>
  </property>
  <property fmtid="{D5CDD505-2E9C-101B-9397-08002B2CF9AE}" pid="146" name="m6ae419f5d6b4b9eb3449c699ee8b387">
    <vt:lpwstr/>
  </property>
  <property fmtid="{D5CDD505-2E9C-101B-9397-08002B2CF9AE}" pid="147" name="ife4c8ad6dc64b789ceedee1a97d65db">
    <vt:lpwstr/>
  </property>
  <property fmtid="{D5CDD505-2E9C-101B-9397-08002B2CF9AE}" pid="148" name="i6868cce13be458ea4785981c51cf29b">
    <vt:lpwstr/>
  </property>
  <property fmtid="{D5CDD505-2E9C-101B-9397-08002B2CF9AE}" pid="149" name="facda832a42b4278b830f1255b4c0b1a">
    <vt:lpwstr/>
  </property>
  <property fmtid="{D5CDD505-2E9C-101B-9397-08002B2CF9AE}" pid="150" name="kfc07b57045244179ffa5bae4291b42d">
    <vt:lpwstr/>
  </property>
  <property fmtid="{D5CDD505-2E9C-101B-9397-08002B2CF9AE}" pid="151" name="i8191eab7ab140ab949e43b7be339ab7">
    <vt:lpwstr/>
  </property>
  <property fmtid="{D5CDD505-2E9C-101B-9397-08002B2CF9AE}" pid="152" name="Volume_x002F_System">
    <vt:lpwstr/>
  </property>
  <property fmtid="{D5CDD505-2E9C-101B-9397-08002B2CF9AE}" pid="153" name="Client_x0020_Address">
    <vt:lpwstr/>
  </property>
  <property fmtid="{D5CDD505-2E9C-101B-9397-08002B2CF9AE}" pid="154" name="Volume/System">
    <vt:lpwstr/>
  </property>
  <property fmtid="{D5CDD505-2E9C-101B-9397-08002B2CF9AE}" pid="155" name="Client Address">
    <vt:lpwstr/>
  </property>
  <property fmtid="{D5CDD505-2E9C-101B-9397-08002B2CF9AE}" pid="156" name="Document Status">
    <vt:lpwstr>3;#WIP|db997c6c-dc18-4bc4-99fc-2cbf3aaf93f9</vt:lpwstr>
  </property>
  <property fmtid="{D5CDD505-2E9C-101B-9397-08002B2CF9AE}" pid="157" name="DMSCountry">
    <vt:lpwstr/>
  </property>
  <property fmtid="{D5CDD505-2E9C-101B-9397-08002B2CF9AE}" pid="158" name="DMSBusinessDocumentTypeV2">
    <vt:lpwstr>2;#Presentation|5c0a5b5e-a2f4-40ed-8e55-4f615dd784a6</vt:lpwstr>
  </property>
  <property fmtid="{D5CDD505-2E9C-101B-9397-08002B2CF9AE}" pid="159" name="MSIP_Label_71e8007d-0344-4ee5-bb02-8f24bdb7d471_Enabled">
    <vt:lpwstr>true</vt:lpwstr>
  </property>
  <property fmtid="{D5CDD505-2E9C-101B-9397-08002B2CF9AE}" pid="160" name="MSIP_Label_71e8007d-0344-4ee5-bb02-8f24bdb7d471_SetDate">
    <vt:lpwstr>2020-12-15T19:41:40Z</vt:lpwstr>
  </property>
  <property fmtid="{D5CDD505-2E9C-101B-9397-08002B2CF9AE}" pid="161" name="MSIP_Label_71e8007d-0344-4ee5-bb02-8f24bdb7d471_Method">
    <vt:lpwstr>Standard</vt:lpwstr>
  </property>
  <property fmtid="{D5CDD505-2E9C-101B-9397-08002B2CF9AE}" pid="162" name="MSIP_Label_71e8007d-0344-4ee5-bb02-8f24bdb7d471_Name">
    <vt:lpwstr>General Document</vt:lpwstr>
  </property>
  <property fmtid="{D5CDD505-2E9C-101B-9397-08002B2CF9AE}" pid="163" name="MSIP_Label_71e8007d-0344-4ee5-bb02-8f24bdb7d471_SiteId">
    <vt:lpwstr>bb0f7126-b1c5-4f3e-8ca1-2b24f0f74620</vt:lpwstr>
  </property>
  <property fmtid="{D5CDD505-2E9C-101B-9397-08002B2CF9AE}" pid="164" name="MSIP_Label_71e8007d-0344-4ee5-bb02-8f24bdb7d471_ActionId">
    <vt:lpwstr>827aaa80-11ac-4fc3-86d7-dabe4b14cba7</vt:lpwstr>
  </property>
  <property fmtid="{D5CDD505-2E9C-101B-9397-08002B2CF9AE}" pid="165" name="MSIP_Label_71e8007d-0344-4ee5-bb02-8f24bdb7d471_ContentBits">
    <vt:lpwstr>1</vt:lpwstr>
  </property>
  <property fmtid="{D5CDD505-2E9C-101B-9397-08002B2CF9AE}" pid="166" name="Revision_x0020_Stamp">
    <vt:lpwstr/>
  </property>
</Properties>
</file>