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00" r:id="rId5"/>
    <p:sldMasterId id="2147483681" r:id="rId6"/>
    <p:sldMasterId id="2147483960" r:id="rId7"/>
  </p:sldMasterIdLst>
  <p:notesMasterIdLst>
    <p:notesMasterId r:id="rId33"/>
  </p:notesMasterIdLst>
  <p:handoutMasterIdLst>
    <p:handoutMasterId r:id="rId34"/>
  </p:handoutMasterIdLst>
  <p:sldIdLst>
    <p:sldId id="400" r:id="rId8"/>
    <p:sldId id="561" r:id="rId9"/>
    <p:sldId id="562" r:id="rId10"/>
    <p:sldId id="563" r:id="rId11"/>
    <p:sldId id="577" r:id="rId12"/>
    <p:sldId id="572" r:id="rId13"/>
    <p:sldId id="587" r:id="rId14"/>
    <p:sldId id="344" r:id="rId15"/>
    <p:sldId id="345" r:id="rId16"/>
    <p:sldId id="837" r:id="rId17"/>
    <p:sldId id="836" r:id="rId18"/>
    <p:sldId id="1805" r:id="rId19"/>
    <p:sldId id="1811" r:id="rId20"/>
    <p:sldId id="1809" r:id="rId21"/>
    <p:sldId id="1810" r:id="rId22"/>
    <p:sldId id="268" r:id="rId23"/>
    <p:sldId id="274" r:id="rId24"/>
    <p:sldId id="632" r:id="rId25"/>
    <p:sldId id="1806" r:id="rId26"/>
    <p:sldId id="1807" r:id="rId27"/>
    <p:sldId id="590" r:id="rId28"/>
    <p:sldId id="368" r:id="rId29"/>
    <p:sldId id="1804" r:id="rId30"/>
    <p:sldId id="625" r:id="rId31"/>
    <p:sldId id="1813" r:id="rId32"/>
  </p:sldIdLst>
  <p:sldSz cx="12192000" cy="6858000"/>
  <p:notesSz cx="6858000" cy="9144000"/>
  <p:embeddedFontLst>
    <p:embeddedFont>
      <p:font typeface="Arial Narrow" panose="020B0606020202030204" pitchFamily="3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Jacobs Chronos" panose="020B0603030503030204" pitchFamily="34" charset="0"/>
      <p:regular r:id="rId43"/>
      <p:bold r:id="rId44"/>
      <p:italic r:id="rId45"/>
      <p:boldItalic r:id="rId46"/>
    </p:embeddedFont>
    <p:embeddedFont>
      <p:font typeface="Jacobs Chronos Light" panose="020B0403030503030204" pitchFamily="34" charset="0"/>
      <p:regular r:id="rId47"/>
      <p: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BFFD019-9292-4D64-994C-D2D5F3619993}">
          <p14:sldIdLst>
            <p14:sldId id="400"/>
            <p14:sldId id="561"/>
            <p14:sldId id="562"/>
            <p14:sldId id="563"/>
            <p14:sldId id="577"/>
            <p14:sldId id="572"/>
            <p14:sldId id="587"/>
            <p14:sldId id="344"/>
            <p14:sldId id="345"/>
            <p14:sldId id="837"/>
            <p14:sldId id="836"/>
            <p14:sldId id="1805"/>
            <p14:sldId id="1811"/>
            <p14:sldId id="1809"/>
            <p14:sldId id="1810"/>
            <p14:sldId id="268"/>
            <p14:sldId id="274"/>
            <p14:sldId id="632"/>
            <p14:sldId id="1806"/>
            <p14:sldId id="1807"/>
            <p14:sldId id="590"/>
            <p14:sldId id="368"/>
            <p14:sldId id="1804"/>
          </p14:sldIdLst>
        </p14:section>
        <p14:section name="Untitled Section" id="{EB264AEE-012B-4724-BCDC-2FB73D11152D}">
          <p14:sldIdLst>
            <p14:sldId id="625"/>
            <p14:sldId id="181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7DFF"/>
    <a:srgbClr val="231EDC"/>
    <a:srgbClr val="C05C27"/>
    <a:srgbClr val="A04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B85549-96C9-495C-9520-8376359889B4}" v="529" dt="2023-02-07T11:14:53.719"/>
  </p1510:revLst>
</p1510:revInfo>
</file>

<file path=ppt/tableStyles.xml><?xml version="1.0" encoding="utf-8"?>
<a:tblStyleLst xmlns:a="http://schemas.openxmlformats.org/drawingml/2006/main" def="{C60F8704-076C-47E3-8B64-BA5440797084}">
  <a:tblStyle styleId="{C60F8704-076C-47E3-8B64-BA5440797084}" styleName="Jacobs Table 1 (accent &amp; primary themes)">
    <a:wholeTbl>
      <a:tcTxStyle b="off">
        <a:fontRef idx="major">
          <a:prstClr val="black"/>
        </a:fontRef>
        <a:schemeClr val="dk1"/>
      </a:tcTxStyle>
      <a:tcStyle>
        <a:tcBdr>
          <a:left>
            <a:ln w="0" cmpd="sng">
              <a:solidFill>
                <a:schemeClr val="accent1"/>
              </a:solidFill>
            </a:ln>
          </a:left>
          <a:right>
            <a:ln w="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firstRow>
      <a:tcTxStyle b="on">
        <a:fontRef idx="major">
          <a:prstClr val="black"/>
        </a:fontRef>
        <a:schemeClr val="lt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/>
          </a:solidFill>
        </a:fill>
      </a:tcStyle>
    </a:firstRow>
  </a:tblStyle>
  <a:tblStyle styleId="{BFCAF012-7E69-4072-AFDE-7F0A5DE60C18}" styleName="Jacobs Table 2 (accent themes)">
    <a:wholeTbl>
      <a:tcTxStyle b="off">
        <a:fontRef idx="major">
          <a:prstClr val="black"/>
        </a:fontRef>
        <a:schemeClr val="dk1"/>
      </a:tcTxStyle>
      <a:tcStyle>
        <a:tcBdr>
          <a:left>
            <a:ln w="0" cmpd="sng">
              <a:solidFill>
                <a:schemeClr val="bg2"/>
              </a:solidFill>
            </a:ln>
          </a:left>
          <a:right>
            <a:ln w="0" cmpd="sng">
              <a:solidFill>
                <a:schemeClr val="bg2"/>
              </a:solidFill>
            </a:ln>
          </a:right>
          <a:top>
            <a:ln w="0" cmpd="sng">
              <a:solidFill>
                <a:schemeClr val="bg2"/>
              </a:solidFill>
            </a:ln>
          </a:top>
          <a:bottom>
            <a:ln w="12700" cmpd="sng">
              <a:solidFill>
                <a:schemeClr val="bg2"/>
              </a:solidFill>
            </a:ln>
          </a:bottom>
          <a:insideH>
            <a:ln w="0" cmpd="sng">
              <a:solidFill>
                <a:schemeClr val="bg2"/>
              </a:solidFill>
            </a:ln>
          </a:insideH>
          <a:insideV>
            <a:ln w="12700" cmpd="sng">
              <a:solidFill>
                <a:schemeClr val="bg2"/>
              </a:solidFill>
            </a:ln>
          </a:insideV>
        </a:tcBdr>
        <a:fill>
          <a:noFill/>
        </a:fill>
      </a:tcStyle>
    </a:wholeTbl>
    <a:band2H>
      <a:tcTxStyle/>
      <a:tcStyle>
        <a:tcBdr>
          <a:left>
            <a:ln w="0" cmpd="sng">
              <a:solidFill>
                <a:schemeClr val="bg1"/>
              </a:solidFill>
            </a:ln>
          </a:left>
          <a:right>
            <a:ln w="0" cmpd="sng">
              <a:solidFill>
                <a:schemeClr val="bg1"/>
              </a:solidFill>
            </a:ln>
          </a:right>
          <a:top>
            <a:ln w="0" cmpd="sng">
              <a:solidFill>
                <a:schemeClr val="bg1"/>
              </a:solidFill>
            </a:ln>
          </a:top>
          <a:bottom>
            <a:ln w="0" cmpd="sng">
              <a:solidFill>
                <a:schemeClr val="bg1"/>
              </a:solidFill>
            </a:ln>
          </a:bottom>
          <a:insideH>
            <a:ln w="0" cmpd="sng">
              <a:solidFill>
                <a:schemeClr val="bg1"/>
              </a:solidFill>
            </a:ln>
          </a:insideH>
          <a:insideV>
            <a:ln w="12700" cmpd="sng">
              <a:solidFill>
                <a:schemeClr val="bg1"/>
              </a:solidFill>
            </a:ln>
          </a:insideV>
        </a:tcBdr>
        <a:fill>
          <a:solidFill>
            <a:schemeClr val="bg2"/>
          </a:solidFill>
        </a:fill>
      </a:tcStyle>
    </a:band2H>
    <a:firstCol>
      <a:tcTxStyle b="on">
        <a:fontRef idx="major">
          <a:prstClr val="black"/>
        </a:fontRef>
        <a:schemeClr val="lt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solidFill>
            <a:schemeClr val="accent1"/>
          </a:solidFill>
        </a:fill>
      </a:tcStyle>
    </a:firstCol>
    <a:firstRow>
      <a:tcTxStyle b="on">
        <a:fontRef idx="major">
          <a:prstClr val="black"/>
        </a:fontRef>
        <a:schemeClr val="lt1"/>
      </a:tcTxStyle>
      <a:tcStyle>
        <a:tcBdr>
          <a:left>
            <a:ln w="0" cmpd="sng">
              <a:solidFill>
                <a:schemeClr val="accent4"/>
              </a:solidFill>
            </a:ln>
          </a:left>
          <a:right>
            <a:ln w="0" cmpd="sng">
              <a:solidFill>
                <a:schemeClr val="accent4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/>
          </a:solidFill>
        </a:fill>
      </a:tcStyle>
    </a:firstRow>
  </a:tblStyle>
  <a:tblStyle styleId="{BA5BF62F-6942-4ACC-8B22-EBB1B419A3F8}" styleName="Jacobs Table 2 (primary themes)">
    <a:wholeTbl>
      <a:tcTxStyle b="off">
        <a:fontRef idx="major">
          <a:prstClr val="black"/>
        </a:fontRef>
        <a:schemeClr val="dk1"/>
      </a:tcTxStyle>
      <a:tcStyle>
        <a:tcBdr>
          <a:left>
            <a:ln w="0" cmpd="sng">
              <a:solidFill>
                <a:schemeClr val="bg2"/>
              </a:solidFill>
            </a:ln>
          </a:left>
          <a:right>
            <a:ln w="0" cmpd="sng">
              <a:solidFill>
                <a:schemeClr val="bg2"/>
              </a:solidFill>
            </a:ln>
          </a:right>
          <a:top>
            <a:ln w="0" cmpd="sng">
              <a:solidFill>
                <a:schemeClr val="bg2"/>
              </a:solidFill>
            </a:ln>
          </a:top>
          <a:bottom>
            <a:ln w="12700" cmpd="sng">
              <a:solidFill>
                <a:schemeClr val="bg2"/>
              </a:solidFill>
            </a:ln>
          </a:bottom>
          <a:insideH>
            <a:ln w="0" cmpd="sng">
              <a:solidFill>
                <a:schemeClr val="bg2"/>
              </a:solidFill>
            </a:ln>
          </a:insideH>
          <a:insideV>
            <a:ln w="12700" cmpd="sng">
              <a:solidFill>
                <a:schemeClr val="bg2"/>
              </a:solidFill>
            </a:ln>
          </a:insideV>
        </a:tcBdr>
        <a:fill>
          <a:noFill/>
        </a:fill>
      </a:tcStyle>
    </a:wholeTbl>
    <a:band2H>
      <a:tcTxStyle/>
      <a:tcStyle>
        <a:tcBdr>
          <a:left>
            <a:ln w="0" cmpd="sng">
              <a:solidFill>
                <a:schemeClr val="bg1"/>
              </a:solidFill>
            </a:ln>
          </a:left>
          <a:right>
            <a:ln w="0" cmpd="sng">
              <a:solidFill>
                <a:schemeClr val="bg1"/>
              </a:solidFill>
            </a:ln>
          </a:right>
          <a:top>
            <a:ln w="0" cmpd="sng">
              <a:solidFill>
                <a:schemeClr val="bg1"/>
              </a:solidFill>
            </a:ln>
          </a:top>
          <a:bottom>
            <a:ln w="0" cmpd="sng">
              <a:solidFill>
                <a:schemeClr val="bg1"/>
              </a:solidFill>
            </a:ln>
          </a:bottom>
          <a:insideH>
            <a:ln w="0" cmpd="sng">
              <a:solidFill>
                <a:schemeClr val="bg1"/>
              </a:solidFill>
            </a:ln>
          </a:insideH>
          <a:insideV>
            <a:ln w="12700" cmpd="sng">
              <a:solidFill>
                <a:schemeClr val="bg1"/>
              </a:solidFill>
            </a:ln>
          </a:insideV>
        </a:tcBdr>
        <a:fill>
          <a:solidFill>
            <a:schemeClr val="bg2"/>
          </a:solidFill>
        </a:fill>
      </a:tcStyle>
    </a:band2H>
    <a:firstCol>
      <a:tcTxStyle b="on">
        <a:fontRef idx="major">
          <a:prstClr val="black"/>
        </a:fontRef>
        <a:schemeClr val="lt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solidFill>
            <a:schemeClr val="accent1"/>
          </a:solidFill>
        </a:fill>
      </a:tcStyle>
    </a:firstCol>
    <a:firstRow>
      <a:tcTxStyle b="on">
        <a:fontRef idx="major">
          <a:prstClr val="black"/>
        </a:fontRef>
        <a:schemeClr val="lt1"/>
      </a:tcTxStyle>
      <a:tcStyle>
        <a:tcBdr>
          <a:left>
            <a:ln w="0" cmpd="sng">
              <a:solidFill>
                <a:schemeClr val="accent4"/>
              </a:solidFill>
            </a:ln>
          </a:left>
          <a:right>
            <a:ln w="0" cmpd="sng">
              <a:solidFill>
                <a:schemeClr val="accent4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/>
          </a:solidFill>
        </a:fill>
      </a:tcStyle>
    </a:firstRow>
  </a:tblStyle>
  <a:tblStyle styleId="{B1232FDD-9FA7-48EA-B9EF-A92EB47FDDB2}" styleName="Jacobs Table 3 (accent themes)">
    <a:wholeTbl>
      <a:tcTxStyle b="off">
        <a:fontRef idx="major">
          <a:prstClr val="black"/>
        </a:fontRef>
        <a:schemeClr val="dk1"/>
      </a:tcTxStyle>
      <a:tcStyle>
        <a:tcBdr>
          <a:left>
            <a:ln w="0" cmpd="sng">
              <a:solidFill>
                <a:schemeClr val="accent3"/>
              </a:solidFill>
            </a:ln>
          </a:left>
          <a:right>
            <a:ln w="0" cmpd="sng">
              <a:solidFill>
                <a:schemeClr val="accent3"/>
              </a:solidFill>
            </a:ln>
          </a:right>
          <a:top>
            <a:ln w="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TxStyle/>
      <a:tcStyle>
        <a:tcBdr>
          <a:left>
            <a:ln w="0" cmpd="sng">
              <a:solidFill>
                <a:schemeClr val="accent1"/>
              </a:solidFill>
            </a:ln>
          </a:left>
          <a:right>
            <a:ln w="0" cmpd="sng">
              <a:solidFill>
                <a:schemeClr val="accen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/>
          </a:solidFill>
        </a:fill>
      </a:tcStyle>
    </a:band1H>
    <a:firstRow>
      <a:tcTxStyle b="on">
        <a:fontRef idx="major">
          <a:prstClr val="black"/>
        </a:fontRef>
        <a:schemeClr val="lt1"/>
      </a:tcTxStyle>
      <a:tcStyle>
        <a:tcBdr>
          <a:left>
            <a:ln w="0" cmpd="sng">
              <a:solidFill>
                <a:schemeClr val="accent4"/>
              </a:solidFill>
            </a:ln>
          </a:left>
          <a:right>
            <a:ln w="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/>
          </a:solidFill>
        </a:fill>
      </a:tcStyle>
    </a:firstRow>
  </a:tblStyle>
  <a:tblStyle styleId="{54145A0A-0414-487F-9532-D67FCEE1F73A}" styleName="Jacobs Table 3 (primary themes)">
    <a:wholeTbl>
      <a:tcTxStyle b="off">
        <a:fontRef idx="major">
          <a:prstClr val="black"/>
        </a:fontRef>
        <a:schemeClr val="dk1"/>
      </a:tcTxStyle>
      <a:tcStyle>
        <a:tcBdr>
          <a:left>
            <a:ln w="0" cmpd="sng">
              <a:solidFill>
                <a:schemeClr val="accent1"/>
              </a:solidFill>
            </a:ln>
          </a:left>
          <a:right>
            <a:ln w="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TxStyle/>
      <a:tcStyle>
        <a:tcBdr>
          <a:left>
            <a:ln w="0" cmpd="sng">
              <a:solidFill>
                <a:schemeClr val="accent1"/>
              </a:solidFill>
            </a:ln>
          </a:left>
          <a:right>
            <a:ln w="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bg2"/>
          </a:solidFill>
        </a:fill>
      </a:tcStyle>
    </a:band1H>
    <a:firstRow>
      <a:tcTxStyle b="on">
        <a:fontRef idx="major">
          <a:prstClr val="black"/>
        </a:fontRef>
        <a:schemeClr val="lt1"/>
      </a:tcTxStyle>
      <a:tcStyle>
        <a:tcBdr>
          <a:left>
            <a:ln w="0" cmpd="sng">
              <a:solidFill>
                <a:schemeClr val="accent1"/>
              </a:solidFill>
            </a:ln>
          </a:left>
          <a:right>
            <a:ln w="0" cmpd="sng">
              <a:solidFill>
                <a:schemeClr val="accent1"/>
              </a:solidFill>
            </a:ln>
          </a:right>
          <a:top>
            <a:ln w="0" cmpd="sng">
              <a:solidFill>
                <a:schemeClr val="accent1"/>
              </a:solidFill>
            </a:ln>
          </a:top>
          <a:bottom>
            <a:ln w="0" cmpd="sng">
              <a:solidFill>
                <a:schemeClr val="accent1"/>
              </a:solidFill>
            </a:ln>
          </a:bottom>
          <a:insideH>
            <a:ln w="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300" autoAdjust="0"/>
  </p:normalViewPr>
  <p:slideViewPr>
    <p:cSldViewPr snapToGrid="0">
      <p:cViewPr varScale="1">
        <p:scale>
          <a:sx n="83" d="100"/>
          <a:sy n="83" d="100"/>
        </p:scale>
        <p:origin x="86" y="13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font" Target="fonts/font7.fntdata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2.fntdata"/><Relationship Id="rId49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10.fntdata"/><Relationship Id="rId52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1.xml"/><Relationship Id="rId5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harambe, Gokul" userId="5331d316-3bd7-48f8-b0bb-a979ef20b172" providerId="ADAL" clId="{65B85549-96C9-495C-9520-8376359889B4}"/>
    <pc:docChg chg="undo custSel addSld delSld modSld sldOrd modSection">
      <pc:chgData name="Bharambe, Gokul" userId="5331d316-3bd7-48f8-b0bb-a979ef20b172" providerId="ADAL" clId="{65B85549-96C9-495C-9520-8376359889B4}" dt="2023-02-07T11:17:20.245" v="1013" actId="14100"/>
      <pc:docMkLst>
        <pc:docMk/>
      </pc:docMkLst>
      <pc:sldChg chg="modSp mod">
        <pc:chgData name="Bharambe, Gokul" userId="5331d316-3bd7-48f8-b0bb-a979ef20b172" providerId="ADAL" clId="{65B85549-96C9-495C-9520-8376359889B4}" dt="2023-02-07T11:15:39.660" v="1011" actId="14100"/>
        <pc:sldMkLst>
          <pc:docMk/>
          <pc:sldMk cId="491858951" sldId="274"/>
        </pc:sldMkLst>
        <pc:spChg chg="mod">
          <ac:chgData name="Bharambe, Gokul" userId="5331d316-3bd7-48f8-b0bb-a979ef20b172" providerId="ADAL" clId="{65B85549-96C9-495C-9520-8376359889B4}" dt="2023-02-07T11:15:39.660" v="1011" actId="14100"/>
          <ac:spMkLst>
            <pc:docMk/>
            <pc:sldMk cId="491858951" sldId="274"/>
            <ac:spMk id="3" creationId="{00000000-0000-0000-0000-000000000000}"/>
          </ac:spMkLst>
        </pc:spChg>
        <pc:spChg chg="mod">
          <ac:chgData name="Bharambe, Gokul" userId="5331d316-3bd7-48f8-b0bb-a979ef20b172" providerId="ADAL" clId="{65B85549-96C9-495C-9520-8376359889B4}" dt="2023-02-07T11:15:34.558" v="1010" actId="14100"/>
          <ac:spMkLst>
            <pc:docMk/>
            <pc:sldMk cId="491858951" sldId="274"/>
            <ac:spMk id="10" creationId="{00000000-0000-0000-0000-000000000000}"/>
          </ac:spMkLst>
        </pc:spChg>
      </pc:sldChg>
      <pc:sldChg chg="addSp delSp modSp add mod">
        <pc:chgData name="Bharambe, Gokul" userId="5331d316-3bd7-48f8-b0bb-a979ef20b172" providerId="ADAL" clId="{65B85549-96C9-495C-9520-8376359889B4}" dt="2023-02-07T01:49:52.390" v="593" actId="21"/>
        <pc:sldMkLst>
          <pc:docMk/>
          <pc:sldMk cId="3821099429" sldId="368"/>
        </pc:sldMkLst>
        <pc:spChg chg="mod">
          <ac:chgData name="Bharambe, Gokul" userId="5331d316-3bd7-48f8-b0bb-a979ef20b172" providerId="ADAL" clId="{65B85549-96C9-495C-9520-8376359889B4}" dt="2023-02-07T01:18:01.164" v="590" actId="20577"/>
          <ac:spMkLst>
            <pc:docMk/>
            <pc:sldMk cId="3821099429" sldId="368"/>
            <ac:spMk id="2" creationId="{00000000-0000-0000-0000-000000000000}"/>
          </ac:spMkLst>
        </pc:spChg>
        <pc:spChg chg="mod">
          <ac:chgData name="Bharambe, Gokul" userId="5331d316-3bd7-48f8-b0bb-a979ef20b172" providerId="ADAL" clId="{65B85549-96C9-495C-9520-8376359889B4}" dt="2023-02-07T01:17:21.718" v="573"/>
          <ac:spMkLst>
            <pc:docMk/>
            <pc:sldMk cId="3821099429" sldId="368"/>
            <ac:spMk id="13" creationId="{36FB813E-2ECB-41FF-AE54-7D05E9F7564D}"/>
          </ac:spMkLst>
        </pc:spChg>
        <pc:spChg chg="mod">
          <ac:chgData name="Bharambe, Gokul" userId="5331d316-3bd7-48f8-b0bb-a979ef20b172" providerId="ADAL" clId="{65B85549-96C9-495C-9520-8376359889B4}" dt="2023-02-07T01:17:51.160" v="581" actId="1076"/>
          <ac:spMkLst>
            <pc:docMk/>
            <pc:sldMk cId="3821099429" sldId="368"/>
            <ac:spMk id="34823" creationId="{00000000-0000-0000-0000-000000000000}"/>
          </ac:spMkLst>
        </pc:spChg>
        <pc:spChg chg="mod">
          <ac:chgData name="Bharambe, Gokul" userId="5331d316-3bd7-48f8-b0bb-a979ef20b172" providerId="ADAL" clId="{65B85549-96C9-495C-9520-8376359889B4}" dt="2023-02-07T01:17:11.773" v="572" actId="20577"/>
          <ac:spMkLst>
            <pc:docMk/>
            <pc:sldMk cId="3821099429" sldId="368"/>
            <ac:spMk id="34824" creationId="{00000000-0000-0000-0000-000000000000}"/>
          </ac:spMkLst>
        </pc:spChg>
        <pc:picChg chg="add del">
          <ac:chgData name="Bharambe, Gokul" userId="5331d316-3bd7-48f8-b0bb-a979ef20b172" providerId="ADAL" clId="{65B85549-96C9-495C-9520-8376359889B4}" dt="2023-02-07T01:49:52.390" v="593" actId="21"/>
          <ac:picMkLst>
            <pc:docMk/>
            <pc:sldMk cId="3821099429" sldId="368"/>
            <ac:picMk id="1026" creationId="{62E3FFC3-3396-1420-CF4C-5FB651F8C915}"/>
          </ac:picMkLst>
        </pc:picChg>
      </pc:sldChg>
      <pc:sldChg chg="modSp mod">
        <pc:chgData name="Bharambe, Gokul" userId="5331d316-3bd7-48f8-b0bb-a979ef20b172" providerId="ADAL" clId="{65B85549-96C9-495C-9520-8376359889B4}" dt="2023-02-07T11:17:20.245" v="1013" actId="14100"/>
        <pc:sldMkLst>
          <pc:docMk/>
          <pc:sldMk cId="3600225998" sldId="400"/>
        </pc:sldMkLst>
        <pc:spChg chg="mod">
          <ac:chgData name="Bharambe, Gokul" userId="5331d316-3bd7-48f8-b0bb-a979ef20b172" providerId="ADAL" clId="{65B85549-96C9-495C-9520-8376359889B4}" dt="2023-02-07T11:17:20.245" v="1013" actId="14100"/>
          <ac:spMkLst>
            <pc:docMk/>
            <pc:sldMk cId="3600225998" sldId="400"/>
            <ac:spMk id="2" creationId="{BE5EFAF3-6E13-458A-2B2E-B9247284C76F}"/>
          </ac:spMkLst>
        </pc:spChg>
      </pc:sldChg>
      <pc:sldChg chg="modAnim">
        <pc:chgData name="Bharambe, Gokul" userId="5331d316-3bd7-48f8-b0bb-a979ef20b172" providerId="ADAL" clId="{65B85549-96C9-495C-9520-8376359889B4}" dt="2023-02-07T10:56:20.086" v="662"/>
        <pc:sldMkLst>
          <pc:docMk/>
          <pc:sldMk cId="0" sldId="572"/>
        </pc:sldMkLst>
      </pc:sldChg>
      <pc:sldChg chg="modAnim">
        <pc:chgData name="Bharambe, Gokul" userId="5331d316-3bd7-48f8-b0bb-a979ef20b172" providerId="ADAL" clId="{65B85549-96C9-495C-9520-8376359889B4}" dt="2023-02-07T10:55:26.740" v="661"/>
        <pc:sldMkLst>
          <pc:docMk/>
          <pc:sldMk cId="1305636382" sldId="577"/>
        </pc:sldMkLst>
      </pc:sldChg>
      <pc:sldChg chg="add modTransition">
        <pc:chgData name="Bharambe, Gokul" userId="5331d316-3bd7-48f8-b0bb-a979ef20b172" providerId="ADAL" clId="{65B85549-96C9-495C-9520-8376359889B4}" dt="2023-02-07T00:29:00.740" v="405"/>
        <pc:sldMkLst>
          <pc:docMk/>
          <pc:sldMk cId="2782715469" sldId="590"/>
        </pc:sldMkLst>
      </pc:sldChg>
      <pc:sldChg chg="addSp delSp modSp add del mod delAnim modAnim">
        <pc:chgData name="Bharambe, Gokul" userId="5331d316-3bd7-48f8-b0bb-a979ef20b172" providerId="ADAL" clId="{65B85549-96C9-495C-9520-8376359889B4}" dt="2023-02-07T03:03:18.124" v="633"/>
        <pc:sldMkLst>
          <pc:docMk/>
          <pc:sldMk cId="2400154119" sldId="625"/>
        </pc:sldMkLst>
        <pc:spChg chg="del">
          <ac:chgData name="Bharambe, Gokul" userId="5331d316-3bd7-48f8-b0bb-a979ef20b172" providerId="ADAL" clId="{65B85549-96C9-495C-9520-8376359889B4}" dt="2023-02-07T03:03:02.005" v="631" actId="478"/>
          <ac:spMkLst>
            <pc:docMk/>
            <pc:sldMk cId="2400154119" sldId="625"/>
            <ac:spMk id="8" creationId="{596CC167-408C-498E-9AD1-5DEF302EA06A}"/>
          </ac:spMkLst>
        </pc:spChg>
        <pc:spChg chg="add mod">
          <ac:chgData name="Bharambe, Gokul" userId="5331d316-3bd7-48f8-b0bb-a979ef20b172" providerId="ADAL" clId="{65B85549-96C9-495C-9520-8376359889B4}" dt="2023-02-07T03:03:18.124" v="633"/>
          <ac:spMkLst>
            <pc:docMk/>
            <pc:sldMk cId="2400154119" sldId="625"/>
            <ac:spMk id="9" creationId="{D76BF538-5A24-56E9-0539-B2787B187C12}"/>
          </ac:spMkLst>
        </pc:spChg>
        <pc:spChg chg="del mod">
          <ac:chgData name="Bharambe, Gokul" userId="5331d316-3bd7-48f8-b0bb-a979ef20b172" providerId="ADAL" clId="{65B85549-96C9-495C-9520-8376359889B4}" dt="2023-02-07T03:03:00.916" v="630" actId="478"/>
          <ac:spMkLst>
            <pc:docMk/>
            <pc:sldMk cId="2400154119" sldId="625"/>
            <ac:spMk id="10" creationId="{19E0DFCE-D4C0-4566-8F38-E1E8372002A5}"/>
          </ac:spMkLst>
        </pc:spChg>
        <pc:spChg chg="del">
          <ac:chgData name="Bharambe, Gokul" userId="5331d316-3bd7-48f8-b0bb-a979ef20b172" providerId="ADAL" clId="{65B85549-96C9-495C-9520-8376359889B4}" dt="2023-02-07T03:02:56.853" v="627" actId="478"/>
          <ac:spMkLst>
            <pc:docMk/>
            <pc:sldMk cId="2400154119" sldId="625"/>
            <ac:spMk id="11" creationId="{F73B7C81-08D2-4EB7-80E3-E0FC9B011F79}"/>
          </ac:spMkLst>
        </pc:spChg>
        <pc:spChg chg="del">
          <ac:chgData name="Bharambe, Gokul" userId="5331d316-3bd7-48f8-b0bb-a979ef20b172" providerId="ADAL" clId="{65B85549-96C9-495C-9520-8376359889B4}" dt="2023-02-07T03:02:59.144" v="629" actId="478"/>
          <ac:spMkLst>
            <pc:docMk/>
            <pc:sldMk cId="2400154119" sldId="625"/>
            <ac:spMk id="12" creationId="{52826C61-EFA7-4BE9-8914-A24DC7A7BAF3}"/>
          </ac:spMkLst>
        </pc:spChg>
        <pc:spChg chg="del">
          <ac:chgData name="Bharambe, Gokul" userId="5331d316-3bd7-48f8-b0bb-a979ef20b172" providerId="ADAL" clId="{65B85549-96C9-495C-9520-8376359889B4}" dt="2023-02-07T03:03:03.638" v="632" actId="478"/>
          <ac:spMkLst>
            <pc:docMk/>
            <pc:sldMk cId="2400154119" sldId="625"/>
            <ac:spMk id="13" creationId="{E112DCA3-1D22-41E6-BC08-37EBA947F5D6}"/>
          </ac:spMkLst>
        </pc:spChg>
        <pc:spChg chg="del">
          <ac:chgData name="Bharambe, Gokul" userId="5331d316-3bd7-48f8-b0bb-a979ef20b172" providerId="ADAL" clId="{65B85549-96C9-495C-9520-8376359889B4}" dt="2023-02-07T03:02:54.933" v="625" actId="478"/>
          <ac:spMkLst>
            <pc:docMk/>
            <pc:sldMk cId="2400154119" sldId="625"/>
            <ac:spMk id="14" creationId="{78241223-242A-4D37-89CA-2CFE4AF7CF1C}"/>
          </ac:spMkLst>
        </pc:spChg>
        <pc:spChg chg="del">
          <ac:chgData name="Bharambe, Gokul" userId="5331d316-3bd7-48f8-b0bb-a979ef20b172" providerId="ADAL" clId="{65B85549-96C9-495C-9520-8376359889B4}" dt="2023-02-07T03:02:56.006" v="626" actId="478"/>
          <ac:spMkLst>
            <pc:docMk/>
            <pc:sldMk cId="2400154119" sldId="625"/>
            <ac:spMk id="15" creationId="{B2EC6889-3871-4787-A672-71204B97BAB0}"/>
          </ac:spMkLst>
        </pc:spChg>
        <pc:spChg chg="add mod">
          <ac:chgData name="Bharambe, Gokul" userId="5331d316-3bd7-48f8-b0bb-a979ef20b172" providerId="ADAL" clId="{65B85549-96C9-495C-9520-8376359889B4}" dt="2023-02-07T03:03:18.124" v="633"/>
          <ac:spMkLst>
            <pc:docMk/>
            <pc:sldMk cId="2400154119" sldId="625"/>
            <ac:spMk id="16" creationId="{F7500DD1-1C61-929F-7F1F-4B054E2B13D0}"/>
          </ac:spMkLst>
        </pc:spChg>
        <pc:spChg chg="add mod">
          <ac:chgData name="Bharambe, Gokul" userId="5331d316-3bd7-48f8-b0bb-a979ef20b172" providerId="ADAL" clId="{65B85549-96C9-495C-9520-8376359889B4}" dt="2023-02-07T03:03:18.124" v="633"/>
          <ac:spMkLst>
            <pc:docMk/>
            <pc:sldMk cId="2400154119" sldId="625"/>
            <ac:spMk id="17" creationId="{D2DF8FB0-A76F-E798-E979-1A8BEAAF60F5}"/>
          </ac:spMkLst>
        </pc:spChg>
        <pc:spChg chg="add mod">
          <ac:chgData name="Bharambe, Gokul" userId="5331d316-3bd7-48f8-b0bb-a979ef20b172" providerId="ADAL" clId="{65B85549-96C9-495C-9520-8376359889B4}" dt="2023-02-07T03:03:18.124" v="633"/>
          <ac:spMkLst>
            <pc:docMk/>
            <pc:sldMk cId="2400154119" sldId="625"/>
            <ac:spMk id="18" creationId="{5C8B0F02-6EC6-6C8E-DCE1-8A65CE160202}"/>
          </ac:spMkLst>
        </pc:spChg>
        <pc:spChg chg="add mod">
          <ac:chgData name="Bharambe, Gokul" userId="5331d316-3bd7-48f8-b0bb-a979ef20b172" providerId="ADAL" clId="{65B85549-96C9-495C-9520-8376359889B4}" dt="2023-02-07T03:03:18.124" v="633"/>
          <ac:spMkLst>
            <pc:docMk/>
            <pc:sldMk cId="2400154119" sldId="625"/>
            <ac:spMk id="19" creationId="{1187A49C-890F-5963-EA3D-0307B72F7944}"/>
          </ac:spMkLst>
        </pc:spChg>
        <pc:spChg chg="add mod">
          <ac:chgData name="Bharambe, Gokul" userId="5331d316-3bd7-48f8-b0bb-a979ef20b172" providerId="ADAL" clId="{65B85549-96C9-495C-9520-8376359889B4}" dt="2023-02-07T03:03:18.124" v="633"/>
          <ac:spMkLst>
            <pc:docMk/>
            <pc:sldMk cId="2400154119" sldId="625"/>
            <ac:spMk id="20" creationId="{EF5BE349-CDA8-A20C-3E54-03D408630173}"/>
          </ac:spMkLst>
        </pc:spChg>
        <pc:picChg chg="add mod">
          <ac:chgData name="Bharambe, Gokul" userId="5331d316-3bd7-48f8-b0bb-a979ef20b172" providerId="ADAL" clId="{65B85549-96C9-495C-9520-8376359889B4}" dt="2023-02-07T03:03:18.124" v="633"/>
          <ac:picMkLst>
            <pc:docMk/>
            <pc:sldMk cId="2400154119" sldId="625"/>
            <ac:picMk id="6" creationId="{BA7F7F45-7A5F-468F-6B5F-5A4171FDE1F6}"/>
          </ac:picMkLst>
        </pc:picChg>
        <pc:picChg chg="add del">
          <ac:chgData name="Bharambe, Gokul" userId="5331d316-3bd7-48f8-b0bb-a979ef20b172" providerId="ADAL" clId="{65B85549-96C9-495C-9520-8376359889B4}" dt="2023-02-07T03:02:52.018" v="624" actId="478"/>
          <ac:picMkLst>
            <pc:docMk/>
            <pc:sldMk cId="2400154119" sldId="625"/>
            <ac:picMk id="7" creationId="{1B3EDA77-1DBA-40D5-B54E-5C2056A10397}"/>
          </ac:picMkLst>
        </pc:picChg>
        <pc:picChg chg="add del">
          <ac:chgData name="Bharambe, Gokul" userId="5331d316-3bd7-48f8-b0bb-a979ef20b172" providerId="ADAL" clId="{65B85549-96C9-495C-9520-8376359889B4}" dt="2023-02-07T03:00:26.932" v="601" actId="478"/>
          <ac:picMkLst>
            <pc:docMk/>
            <pc:sldMk cId="2400154119" sldId="625"/>
            <ac:picMk id="2050" creationId="{7288247D-2D60-5154-9E9D-FD10FC0CD2FF}"/>
          </ac:picMkLst>
        </pc:picChg>
      </pc:sldChg>
      <pc:sldChg chg="modSp mod">
        <pc:chgData name="Bharambe, Gokul" userId="5331d316-3bd7-48f8-b0bb-a979ef20b172" providerId="ADAL" clId="{65B85549-96C9-495C-9520-8376359889B4}" dt="2023-02-07T00:11:53.397" v="291" actId="14100"/>
        <pc:sldMkLst>
          <pc:docMk/>
          <pc:sldMk cId="3414978306" sldId="837"/>
        </pc:sldMkLst>
        <pc:picChg chg="mod">
          <ac:chgData name="Bharambe, Gokul" userId="5331d316-3bd7-48f8-b0bb-a979ef20b172" providerId="ADAL" clId="{65B85549-96C9-495C-9520-8376359889B4}" dt="2023-02-07T00:11:53.397" v="291" actId="14100"/>
          <ac:picMkLst>
            <pc:docMk/>
            <pc:sldMk cId="3414978306" sldId="837"/>
            <ac:picMk id="3" creationId="{C58E85D7-8AEA-B615-3C71-BEDDBF847A0D}"/>
          </ac:picMkLst>
        </pc:picChg>
      </pc:sldChg>
      <pc:sldChg chg="modSp mod ord">
        <pc:chgData name="Bharambe, Gokul" userId="5331d316-3bd7-48f8-b0bb-a979ef20b172" providerId="ADAL" clId="{65B85549-96C9-495C-9520-8376359889B4}" dt="2023-02-07T00:23:13.616" v="400" actId="14100"/>
        <pc:sldMkLst>
          <pc:docMk/>
          <pc:sldMk cId="3080687781" sldId="1805"/>
        </pc:sldMkLst>
        <pc:spChg chg="mod">
          <ac:chgData name="Bharambe, Gokul" userId="5331d316-3bd7-48f8-b0bb-a979ef20b172" providerId="ADAL" clId="{65B85549-96C9-495C-9520-8376359889B4}" dt="2023-02-07T00:23:07.300" v="398" actId="1076"/>
          <ac:spMkLst>
            <pc:docMk/>
            <pc:sldMk cId="3080687781" sldId="1805"/>
            <ac:spMk id="3" creationId="{98A48FA0-4FDC-4C88-A368-2A5E586A7293}"/>
          </ac:spMkLst>
        </pc:spChg>
        <pc:picChg chg="mod">
          <ac:chgData name="Bharambe, Gokul" userId="5331d316-3bd7-48f8-b0bb-a979ef20b172" providerId="ADAL" clId="{65B85549-96C9-495C-9520-8376359889B4}" dt="2023-02-07T00:23:13.616" v="400" actId="14100"/>
          <ac:picMkLst>
            <pc:docMk/>
            <pc:sldMk cId="3080687781" sldId="1805"/>
            <ac:picMk id="5" creationId="{3C8A243D-735B-7E3C-5FED-795114431DBE}"/>
          </ac:picMkLst>
        </pc:picChg>
      </pc:sldChg>
      <pc:sldChg chg="addSp delSp modSp mod modAnim">
        <pc:chgData name="Bharambe, Gokul" userId="5331d316-3bd7-48f8-b0bb-a979ef20b172" providerId="ADAL" clId="{65B85549-96C9-495C-9520-8376359889B4}" dt="2023-02-07T03:05:08.729" v="655" actId="1076"/>
        <pc:sldMkLst>
          <pc:docMk/>
          <pc:sldMk cId="3144301399" sldId="1806"/>
        </pc:sldMkLst>
        <pc:spChg chg="mod">
          <ac:chgData name="Bharambe, Gokul" userId="5331d316-3bd7-48f8-b0bb-a979ef20b172" providerId="ADAL" clId="{65B85549-96C9-495C-9520-8376359889B4}" dt="2023-02-07T03:04:56.482" v="649" actId="14100"/>
          <ac:spMkLst>
            <pc:docMk/>
            <pc:sldMk cId="3144301399" sldId="1806"/>
            <ac:spMk id="2" creationId="{A205B27D-65C0-D920-E873-798C458000D7}"/>
          </ac:spMkLst>
        </pc:spChg>
        <pc:spChg chg="mod">
          <ac:chgData name="Bharambe, Gokul" userId="5331d316-3bd7-48f8-b0bb-a979ef20b172" providerId="ADAL" clId="{65B85549-96C9-495C-9520-8376359889B4}" dt="2023-02-07T03:05:01.770" v="651" actId="1076"/>
          <ac:spMkLst>
            <pc:docMk/>
            <pc:sldMk cId="3144301399" sldId="1806"/>
            <ac:spMk id="3" creationId="{4F531F17-81E9-944A-E193-C5E9AD0EE35F}"/>
          </ac:spMkLst>
        </pc:spChg>
        <pc:spChg chg="add del mod">
          <ac:chgData name="Bharambe, Gokul" userId="5331d316-3bd7-48f8-b0bb-a979ef20b172" providerId="ADAL" clId="{65B85549-96C9-495C-9520-8376359889B4}" dt="2023-02-07T03:04:18.424" v="636"/>
          <ac:spMkLst>
            <pc:docMk/>
            <pc:sldMk cId="3144301399" sldId="1806"/>
            <ac:spMk id="6" creationId="{25BDEBC9-E216-2767-B24F-8E1C76F815E3}"/>
          </ac:spMkLst>
        </pc:spChg>
        <pc:spChg chg="add del mod">
          <ac:chgData name="Bharambe, Gokul" userId="5331d316-3bd7-48f8-b0bb-a979ef20b172" providerId="ADAL" clId="{65B85549-96C9-495C-9520-8376359889B4}" dt="2023-02-07T03:04:18.424" v="636"/>
          <ac:spMkLst>
            <pc:docMk/>
            <pc:sldMk cId="3144301399" sldId="1806"/>
            <ac:spMk id="7" creationId="{2D4BDC5F-F17F-CB5C-2200-4DBA8E460BE3}"/>
          </ac:spMkLst>
        </pc:spChg>
        <pc:spChg chg="add del mod">
          <ac:chgData name="Bharambe, Gokul" userId="5331d316-3bd7-48f8-b0bb-a979ef20b172" providerId="ADAL" clId="{65B85549-96C9-495C-9520-8376359889B4}" dt="2023-02-07T03:04:18.424" v="636"/>
          <ac:spMkLst>
            <pc:docMk/>
            <pc:sldMk cId="3144301399" sldId="1806"/>
            <ac:spMk id="8" creationId="{FCF9E165-9BB4-4CAE-9F4D-2E217CF738C4}"/>
          </ac:spMkLst>
        </pc:spChg>
        <pc:spChg chg="add del mod">
          <ac:chgData name="Bharambe, Gokul" userId="5331d316-3bd7-48f8-b0bb-a979ef20b172" providerId="ADAL" clId="{65B85549-96C9-495C-9520-8376359889B4}" dt="2023-02-07T03:04:18.424" v="636"/>
          <ac:spMkLst>
            <pc:docMk/>
            <pc:sldMk cId="3144301399" sldId="1806"/>
            <ac:spMk id="9" creationId="{EC3D56B3-3BC9-42FF-FD28-A5A91D126BB6}"/>
          </ac:spMkLst>
        </pc:spChg>
        <pc:spChg chg="add del mod">
          <ac:chgData name="Bharambe, Gokul" userId="5331d316-3bd7-48f8-b0bb-a979ef20b172" providerId="ADAL" clId="{65B85549-96C9-495C-9520-8376359889B4}" dt="2023-02-07T03:04:18.424" v="636"/>
          <ac:spMkLst>
            <pc:docMk/>
            <pc:sldMk cId="3144301399" sldId="1806"/>
            <ac:spMk id="10" creationId="{62E37173-12E3-000E-32E4-F7C673D6EF02}"/>
          </ac:spMkLst>
        </pc:spChg>
        <pc:spChg chg="add del mod">
          <ac:chgData name="Bharambe, Gokul" userId="5331d316-3bd7-48f8-b0bb-a979ef20b172" providerId="ADAL" clId="{65B85549-96C9-495C-9520-8376359889B4}" dt="2023-02-07T03:04:18.424" v="636"/>
          <ac:spMkLst>
            <pc:docMk/>
            <pc:sldMk cId="3144301399" sldId="1806"/>
            <ac:spMk id="11" creationId="{F0CBA09A-E3BC-098A-7EB3-0A1BD28EA412}"/>
          </ac:spMkLst>
        </pc:spChg>
        <pc:picChg chg="add del mod">
          <ac:chgData name="Bharambe, Gokul" userId="5331d316-3bd7-48f8-b0bb-a979ef20b172" providerId="ADAL" clId="{65B85549-96C9-495C-9520-8376359889B4}" dt="2023-02-07T03:04:18.424" v="636"/>
          <ac:picMkLst>
            <pc:docMk/>
            <pc:sldMk cId="3144301399" sldId="1806"/>
            <ac:picMk id="4" creationId="{A41DEEF8-2F49-C8CB-DDBF-64E635667658}"/>
          </ac:picMkLst>
        </pc:picChg>
        <pc:picChg chg="mod">
          <ac:chgData name="Bharambe, Gokul" userId="5331d316-3bd7-48f8-b0bb-a979ef20b172" providerId="ADAL" clId="{65B85549-96C9-495C-9520-8376359889B4}" dt="2023-02-07T03:05:03.549" v="652" actId="1076"/>
          <ac:picMkLst>
            <pc:docMk/>
            <pc:sldMk cId="3144301399" sldId="1806"/>
            <ac:picMk id="5" creationId="{145216E6-ED3B-D407-C5F0-B940CBB4A638}"/>
          </ac:picMkLst>
        </pc:picChg>
        <pc:picChg chg="add mod">
          <ac:chgData name="Bharambe, Gokul" userId="5331d316-3bd7-48f8-b0bb-a979ef20b172" providerId="ADAL" clId="{65B85549-96C9-495C-9520-8376359889B4}" dt="2023-02-07T03:05:08.729" v="655" actId="1076"/>
          <ac:picMkLst>
            <pc:docMk/>
            <pc:sldMk cId="3144301399" sldId="1806"/>
            <ac:picMk id="3074" creationId="{DBAB1E20-32E7-2DC2-22F7-D56D1D3C85DA}"/>
          </ac:picMkLst>
        </pc:picChg>
      </pc:sldChg>
      <pc:sldChg chg="addSp delSp modSp mod modAnim">
        <pc:chgData name="Bharambe, Gokul" userId="5331d316-3bd7-48f8-b0bb-a979ef20b172" providerId="ADAL" clId="{65B85549-96C9-495C-9520-8376359889B4}" dt="2023-02-07T10:59:03.906" v="681"/>
        <pc:sldMkLst>
          <pc:docMk/>
          <pc:sldMk cId="230928353" sldId="1809"/>
        </pc:sldMkLst>
        <pc:spChg chg="mod">
          <ac:chgData name="Bharambe, Gokul" userId="5331d316-3bd7-48f8-b0bb-a979ef20b172" providerId="ADAL" clId="{65B85549-96C9-495C-9520-8376359889B4}" dt="2023-02-06T23:58:32.934" v="69" actId="1076"/>
          <ac:spMkLst>
            <pc:docMk/>
            <pc:sldMk cId="230928353" sldId="1809"/>
            <ac:spMk id="2" creationId="{5FE3F80B-40B8-93B0-43A6-87B91976591F}"/>
          </ac:spMkLst>
        </pc:spChg>
        <pc:spChg chg="mod">
          <ac:chgData name="Bharambe, Gokul" userId="5331d316-3bd7-48f8-b0bb-a979ef20b172" providerId="ADAL" clId="{65B85549-96C9-495C-9520-8376359889B4}" dt="2023-02-06T23:57:37.319" v="27" actId="14100"/>
          <ac:spMkLst>
            <pc:docMk/>
            <pc:sldMk cId="230928353" sldId="1809"/>
            <ac:spMk id="5" creationId="{AB203FD9-EE6E-D08C-921C-1FFDC3DCB704}"/>
          </ac:spMkLst>
        </pc:spChg>
        <pc:spChg chg="add mod">
          <ac:chgData name="Bharambe, Gokul" userId="5331d316-3bd7-48f8-b0bb-a979ef20b172" providerId="ADAL" clId="{65B85549-96C9-495C-9520-8376359889B4}" dt="2023-02-07T10:58:00.386" v="674" actId="164"/>
          <ac:spMkLst>
            <pc:docMk/>
            <pc:sldMk cId="230928353" sldId="1809"/>
            <ac:spMk id="12" creationId="{E5BBEE9E-3CDB-E686-7A27-E1B06C632F29}"/>
          </ac:spMkLst>
        </pc:spChg>
        <pc:spChg chg="add mod">
          <ac:chgData name="Bharambe, Gokul" userId="5331d316-3bd7-48f8-b0bb-a979ef20b172" providerId="ADAL" clId="{65B85549-96C9-495C-9520-8376359889B4}" dt="2023-02-07T10:58:06.716" v="675" actId="164"/>
          <ac:spMkLst>
            <pc:docMk/>
            <pc:sldMk cId="230928353" sldId="1809"/>
            <ac:spMk id="13" creationId="{8BEA111E-743A-75D9-FEC4-2723D11D1803}"/>
          </ac:spMkLst>
        </pc:spChg>
        <pc:spChg chg="add mod">
          <ac:chgData name="Bharambe, Gokul" userId="5331d316-3bd7-48f8-b0bb-a979ef20b172" providerId="ADAL" clId="{65B85549-96C9-495C-9520-8376359889B4}" dt="2023-02-07T00:02:05.234" v="191" actId="14100"/>
          <ac:spMkLst>
            <pc:docMk/>
            <pc:sldMk cId="230928353" sldId="1809"/>
            <ac:spMk id="14" creationId="{149EBC2D-3922-05ED-50BF-85E43D0A94FB}"/>
          </ac:spMkLst>
        </pc:spChg>
        <pc:spChg chg="add mod">
          <ac:chgData name="Bharambe, Gokul" userId="5331d316-3bd7-48f8-b0bb-a979ef20b172" providerId="ADAL" clId="{65B85549-96C9-495C-9520-8376359889B4}" dt="2023-02-07T00:03:41.670" v="271" actId="6549"/>
          <ac:spMkLst>
            <pc:docMk/>
            <pc:sldMk cId="230928353" sldId="1809"/>
            <ac:spMk id="16" creationId="{5688743D-8A19-8BB3-45B4-C8E1F3B88A8E}"/>
          </ac:spMkLst>
        </pc:spChg>
        <pc:grpChg chg="add mod">
          <ac:chgData name="Bharambe, Gokul" userId="5331d316-3bd7-48f8-b0bb-a979ef20b172" providerId="ADAL" clId="{65B85549-96C9-495C-9520-8376359889B4}" dt="2023-02-07T10:58:00.386" v="674" actId="164"/>
          <ac:grpSpMkLst>
            <pc:docMk/>
            <pc:sldMk cId="230928353" sldId="1809"/>
            <ac:grpSpMk id="7" creationId="{7B33787B-908B-871A-3CB6-776F600258EC}"/>
          </ac:grpSpMkLst>
        </pc:grpChg>
        <pc:grpChg chg="add mod">
          <ac:chgData name="Bharambe, Gokul" userId="5331d316-3bd7-48f8-b0bb-a979ef20b172" providerId="ADAL" clId="{65B85549-96C9-495C-9520-8376359889B4}" dt="2023-02-07T10:58:06.716" v="675" actId="164"/>
          <ac:grpSpMkLst>
            <pc:docMk/>
            <pc:sldMk cId="230928353" sldId="1809"/>
            <ac:grpSpMk id="8" creationId="{7BF5669E-3BED-8603-BF04-EF257CD1562D}"/>
          </ac:grpSpMkLst>
        </pc:grpChg>
        <pc:grpChg chg="add mod">
          <ac:chgData name="Bharambe, Gokul" userId="5331d316-3bd7-48f8-b0bb-a979ef20b172" providerId="ADAL" clId="{65B85549-96C9-495C-9520-8376359889B4}" dt="2023-02-07T10:58:00.386" v="674" actId="164"/>
          <ac:grpSpMkLst>
            <pc:docMk/>
            <pc:sldMk cId="230928353" sldId="1809"/>
            <ac:grpSpMk id="19" creationId="{457163A8-C8C0-9B6B-DF78-C8C28F510967}"/>
          </ac:grpSpMkLst>
        </pc:grpChg>
        <pc:picChg chg="mod modCrop">
          <ac:chgData name="Bharambe, Gokul" userId="5331d316-3bd7-48f8-b0bb-a979ef20b172" providerId="ADAL" clId="{65B85549-96C9-495C-9520-8376359889B4}" dt="2023-02-07T00:02:40.040" v="196" actId="732"/>
          <ac:picMkLst>
            <pc:docMk/>
            <pc:sldMk cId="230928353" sldId="1809"/>
            <ac:picMk id="6" creationId="{E8A9A889-15D8-0A0F-82F7-5293C3BB31A2}"/>
          </ac:picMkLst>
        </pc:picChg>
        <pc:picChg chg="add del">
          <ac:chgData name="Bharambe, Gokul" userId="5331d316-3bd7-48f8-b0bb-a979ef20b172" providerId="ADAL" clId="{65B85549-96C9-495C-9520-8376359889B4}" dt="2023-02-06T23:56:09.785" v="2" actId="478"/>
          <ac:picMkLst>
            <pc:docMk/>
            <pc:sldMk cId="230928353" sldId="1809"/>
            <ac:picMk id="7" creationId="{07642540-5E07-B383-A0B2-77564152AF25}"/>
          </ac:picMkLst>
        </pc:picChg>
        <pc:picChg chg="add mod">
          <ac:chgData name="Bharambe, Gokul" userId="5331d316-3bd7-48f8-b0bb-a979ef20b172" providerId="ADAL" clId="{65B85549-96C9-495C-9520-8376359889B4}" dt="2023-02-07T00:09:07.854" v="287" actId="164"/>
          <ac:picMkLst>
            <pc:docMk/>
            <pc:sldMk cId="230928353" sldId="1809"/>
            <ac:picMk id="9" creationId="{EC693B05-0C93-2620-2DCE-EC3224F2251F}"/>
          </ac:picMkLst>
        </pc:picChg>
        <pc:picChg chg="add mod">
          <ac:chgData name="Bharambe, Gokul" userId="5331d316-3bd7-48f8-b0bb-a979ef20b172" providerId="ADAL" clId="{65B85549-96C9-495C-9520-8376359889B4}" dt="2023-02-07T10:58:06.716" v="675" actId="164"/>
          <ac:picMkLst>
            <pc:docMk/>
            <pc:sldMk cId="230928353" sldId="1809"/>
            <ac:picMk id="11" creationId="{DEA13714-B8C3-BBF2-5DBE-9E0A79122018}"/>
          </ac:picMkLst>
        </pc:picChg>
        <pc:picChg chg="add mod">
          <ac:chgData name="Bharambe, Gokul" userId="5331d316-3bd7-48f8-b0bb-a979ef20b172" providerId="ADAL" clId="{65B85549-96C9-495C-9520-8376359889B4}" dt="2023-02-07T00:09:07.854" v="287" actId="164"/>
          <ac:picMkLst>
            <pc:docMk/>
            <pc:sldMk cId="230928353" sldId="1809"/>
            <ac:picMk id="18" creationId="{03F1AD2F-2CBE-3E8A-AFA8-DD926C7C8D2A}"/>
          </ac:picMkLst>
        </pc:picChg>
      </pc:sldChg>
      <pc:sldChg chg="modSp mod">
        <pc:chgData name="Bharambe, Gokul" userId="5331d316-3bd7-48f8-b0bb-a979ef20b172" providerId="ADAL" clId="{65B85549-96C9-495C-9520-8376359889B4}" dt="2023-02-07T11:14:53.719" v="1008" actId="20577"/>
        <pc:sldMkLst>
          <pc:docMk/>
          <pc:sldMk cId="178707631" sldId="1810"/>
        </pc:sldMkLst>
        <pc:graphicFrameChg chg="mod modGraphic">
          <ac:chgData name="Bharambe, Gokul" userId="5331d316-3bd7-48f8-b0bb-a979ef20b172" providerId="ADAL" clId="{65B85549-96C9-495C-9520-8376359889B4}" dt="2023-02-07T11:14:53.719" v="1008" actId="20577"/>
          <ac:graphicFrameMkLst>
            <pc:docMk/>
            <pc:sldMk cId="178707631" sldId="1810"/>
            <ac:graphicFrameMk id="6" creationId="{D23BE8CB-061C-61AE-5C08-907EBEA6349D}"/>
          </ac:graphicFrameMkLst>
        </pc:graphicFrameChg>
      </pc:sldChg>
      <pc:sldChg chg="modSp">
        <pc:chgData name="Bharambe, Gokul" userId="5331d316-3bd7-48f8-b0bb-a979ef20b172" providerId="ADAL" clId="{65B85549-96C9-495C-9520-8376359889B4}" dt="2023-02-07T00:23:47.425" v="403" actId="20577"/>
        <pc:sldMkLst>
          <pc:docMk/>
          <pc:sldMk cId="701784283" sldId="1811"/>
        </pc:sldMkLst>
        <pc:graphicFrameChg chg="mod">
          <ac:chgData name="Bharambe, Gokul" userId="5331d316-3bd7-48f8-b0bb-a979ef20b172" providerId="ADAL" clId="{65B85549-96C9-495C-9520-8376359889B4}" dt="2023-02-07T00:23:47.425" v="403" actId="20577"/>
          <ac:graphicFrameMkLst>
            <pc:docMk/>
            <pc:sldMk cId="701784283" sldId="1811"/>
            <ac:graphicFrameMk id="6" creationId="{37231732-54FD-CD57-D57D-159FA5CC491F}"/>
          </ac:graphicFrameMkLst>
        </pc:graphicFrameChg>
      </pc:sldChg>
      <pc:sldChg chg="addSp delSp modSp new del mod delAnim modAnim">
        <pc:chgData name="Bharambe, Gokul" userId="5331d316-3bd7-48f8-b0bb-a979ef20b172" providerId="ADAL" clId="{65B85549-96C9-495C-9520-8376359889B4}" dt="2023-02-07T03:03:24.589" v="634" actId="47"/>
        <pc:sldMkLst>
          <pc:docMk/>
          <pc:sldMk cId="605969400" sldId="1814"/>
        </pc:sldMkLst>
        <pc:spChg chg="add mod">
          <ac:chgData name="Bharambe, Gokul" userId="5331d316-3bd7-48f8-b0bb-a979ef20b172" providerId="ADAL" clId="{65B85549-96C9-495C-9520-8376359889B4}" dt="2023-02-07T03:00:37.792" v="603" actId="1076"/>
          <ac:spMkLst>
            <pc:docMk/>
            <pc:sldMk cId="605969400" sldId="1814"/>
            <ac:spMk id="7" creationId="{2B6BC1E9-2B7D-D5EF-6674-E188E3CEA1EA}"/>
          </ac:spMkLst>
        </pc:spChg>
        <pc:spChg chg="add mod">
          <ac:chgData name="Bharambe, Gokul" userId="5331d316-3bd7-48f8-b0bb-a979ef20b172" providerId="ADAL" clId="{65B85549-96C9-495C-9520-8376359889B4}" dt="2023-02-07T03:00:33.089" v="602"/>
          <ac:spMkLst>
            <pc:docMk/>
            <pc:sldMk cId="605969400" sldId="1814"/>
            <ac:spMk id="8" creationId="{E95B7F82-98E4-DC4D-677B-BAEA4E38499D}"/>
          </ac:spMkLst>
        </pc:spChg>
        <pc:spChg chg="add mod">
          <ac:chgData name="Bharambe, Gokul" userId="5331d316-3bd7-48f8-b0bb-a979ef20b172" providerId="ADAL" clId="{65B85549-96C9-495C-9520-8376359889B4}" dt="2023-02-07T03:01:05.755" v="604"/>
          <ac:spMkLst>
            <pc:docMk/>
            <pc:sldMk cId="605969400" sldId="1814"/>
            <ac:spMk id="9" creationId="{FE70E02C-1A7C-1EAE-45C6-16E5CD0C4956}"/>
          </ac:spMkLst>
        </pc:spChg>
        <pc:spChg chg="add mod">
          <ac:chgData name="Bharambe, Gokul" userId="5331d316-3bd7-48f8-b0bb-a979ef20b172" providerId="ADAL" clId="{65B85549-96C9-495C-9520-8376359889B4}" dt="2023-02-07T03:01:15.975" v="606" actId="1076"/>
          <ac:spMkLst>
            <pc:docMk/>
            <pc:sldMk cId="605969400" sldId="1814"/>
            <ac:spMk id="10" creationId="{6A65AAA0-1491-7D8E-6B86-0A15B2CE79D7}"/>
          </ac:spMkLst>
        </pc:spChg>
        <pc:spChg chg="add del mod">
          <ac:chgData name="Bharambe, Gokul" userId="5331d316-3bd7-48f8-b0bb-a979ef20b172" providerId="ADAL" clId="{65B85549-96C9-495C-9520-8376359889B4}" dt="2023-02-07T03:01:39.112" v="610" actId="478"/>
          <ac:spMkLst>
            <pc:docMk/>
            <pc:sldMk cId="605969400" sldId="1814"/>
            <ac:spMk id="11" creationId="{4813024D-880F-89B6-8368-D4D4831E6337}"/>
          </ac:spMkLst>
        </pc:spChg>
        <pc:spChg chg="add del mod">
          <ac:chgData name="Bharambe, Gokul" userId="5331d316-3bd7-48f8-b0bb-a979ef20b172" providerId="ADAL" clId="{65B85549-96C9-495C-9520-8376359889B4}" dt="2023-02-07T03:01:48.853" v="613" actId="478"/>
          <ac:spMkLst>
            <pc:docMk/>
            <pc:sldMk cId="605969400" sldId="1814"/>
            <ac:spMk id="12" creationId="{9BBAEFBA-EE9C-F493-9D96-0CDB9EB1C7BB}"/>
          </ac:spMkLst>
        </pc:spChg>
        <pc:spChg chg="add mod">
          <ac:chgData name="Bharambe, Gokul" userId="5331d316-3bd7-48f8-b0bb-a979ef20b172" providerId="ADAL" clId="{65B85549-96C9-495C-9520-8376359889B4}" dt="2023-02-07T03:02:04.147" v="615" actId="1076"/>
          <ac:spMkLst>
            <pc:docMk/>
            <pc:sldMk cId="605969400" sldId="1814"/>
            <ac:spMk id="13" creationId="{CD783C37-A5D7-4774-A7B0-C61509F130AF}"/>
          </ac:spMkLst>
        </pc:spChg>
        <pc:spChg chg="add mod">
          <ac:chgData name="Bharambe, Gokul" userId="5331d316-3bd7-48f8-b0bb-a979ef20b172" providerId="ADAL" clId="{65B85549-96C9-495C-9520-8376359889B4}" dt="2023-02-07T03:02:20.580" v="621" actId="1076"/>
          <ac:spMkLst>
            <pc:docMk/>
            <pc:sldMk cId="605969400" sldId="1814"/>
            <ac:spMk id="14" creationId="{24EF6947-165D-6D12-C0EC-2564620186E6}"/>
          </ac:spMkLst>
        </pc:spChg>
        <pc:picChg chg="add mod">
          <ac:chgData name="Bharambe, Gokul" userId="5331d316-3bd7-48f8-b0bb-a979ef20b172" providerId="ADAL" clId="{65B85549-96C9-495C-9520-8376359889B4}" dt="2023-02-07T03:00:23.096" v="600" actId="14100"/>
          <ac:picMkLst>
            <pc:docMk/>
            <pc:sldMk cId="605969400" sldId="1814"/>
            <ac:picMk id="6" creationId="{953453AD-681F-27C9-51BE-1BC9804E0EEA}"/>
          </ac:picMkLst>
        </pc:picChg>
      </pc:sldChg>
      <pc:sldChg chg="new del">
        <pc:chgData name="Bharambe, Gokul" userId="5331d316-3bd7-48f8-b0bb-a979ef20b172" providerId="ADAL" clId="{65B85549-96C9-495C-9520-8376359889B4}" dt="2023-02-07T00:29:02.774" v="406" actId="47"/>
        <pc:sldMkLst>
          <pc:docMk/>
          <pc:sldMk cId="2690893382" sldId="1814"/>
        </pc:sldMkLst>
      </pc:sldChg>
      <pc:sldChg chg="new del">
        <pc:chgData name="Bharambe, Gokul" userId="5331d316-3bd7-48f8-b0bb-a979ef20b172" providerId="ADAL" clId="{65B85549-96C9-495C-9520-8376359889B4}" dt="2023-02-07T01:08:24.138" v="420" actId="47"/>
        <pc:sldMkLst>
          <pc:docMk/>
          <pc:sldMk cId="3295047216" sldId="1814"/>
        </pc:sldMkLst>
      </pc:sldChg>
      <pc:sldChg chg="addSp delSp modSp add del mod modAnim">
        <pc:chgData name="Bharambe, Gokul" userId="5331d316-3bd7-48f8-b0bb-a979ef20b172" providerId="ADAL" clId="{65B85549-96C9-495C-9520-8376359889B4}" dt="2023-02-07T01:17:24.046" v="574" actId="47"/>
        <pc:sldMkLst>
          <pc:docMk/>
          <pc:sldMk cId="3255908702" sldId="1815"/>
        </pc:sldMkLst>
        <pc:spChg chg="mod">
          <ac:chgData name="Bharambe, Gokul" userId="5331d316-3bd7-48f8-b0bb-a979ef20b172" providerId="ADAL" clId="{65B85549-96C9-495C-9520-8376359889B4}" dt="2023-02-07T01:12:37.665" v="562" actId="14100"/>
          <ac:spMkLst>
            <pc:docMk/>
            <pc:sldMk cId="3255908702" sldId="1815"/>
            <ac:spMk id="2" creationId="{00000000-0000-0000-0000-000000000000}"/>
          </ac:spMkLst>
        </pc:spChg>
        <pc:spChg chg="add del mod">
          <ac:chgData name="Bharambe, Gokul" userId="5331d316-3bd7-48f8-b0bb-a979ef20b172" providerId="ADAL" clId="{65B85549-96C9-495C-9520-8376359889B4}" dt="2023-02-07T01:09:25.553" v="438" actId="478"/>
          <ac:spMkLst>
            <pc:docMk/>
            <pc:sldMk cId="3255908702" sldId="1815"/>
            <ac:spMk id="3" creationId="{D4AF137D-5F11-747F-C421-BD0EFED0A5F7}"/>
          </ac:spMkLst>
        </pc:spChg>
        <pc:spChg chg="add del mod">
          <ac:chgData name="Bharambe, Gokul" userId="5331d316-3bd7-48f8-b0bb-a979ef20b172" providerId="ADAL" clId="{65B85549-96C9-495C-9520-8376359889B4}" dt="2023-02-07T01:09:24.291" v="437" actId="478"/>
          <ac:spMkLst>
            <pc:docMk/>
            <pc:sldMk cId="3255908702" sldId="1815"/>
            <ac:spMk id="4" creationId="{B49AB67B-57AB-515A-3EE3-497724434FA3}"/>
          </ac:spMkLst>
        </pc:spChg>
        <pc:spChg chg="add del mod">
          <ac:chgData name="Bharambe, Gokul" userId="5331d316-3bd7-48f8-b0bb-a979ef20b172" providerId="ADAL" clId="{65B85549-96C9-495C-9520-8376359889B4}" dt="2023-02-07T01:09:21.656" v="436" actId="478"/>
          <ac:spMkLst>
            <pc:docMk/>
            <pc:sldMk cId="3255908702" sldId="1815"/>
            <ac:spMk id="5" creationId="{0A576F3E-13A5-5D22-B2B9-0103D70FAC00}"/>
          </ac:spMkLst>
        </pc:spChg>
        <pc:spChg chg="mod">
          <ac:chgData name="Bharambe, Gokul" userId="5331d316-3bd7-48f8-b0bb-a979ef20b172" providerId="ADAL" clId="{65B85549-96C9-495C-9520-8376359889B4}" dt="2023-02-07T01:12:32.731" v="561" actId="6549"/>
          <ac:spMkLst>
            <pc:docMk/>
            <pc:sldMk cId="3255908702" sldId="1815"/>
            <ac:spMk id="12" creationId="{00000000-0000-0000-0000-000000000000}"/>
          </ac:spMkLst>
        </pc:spChg>
        <pc:spChg chg="mod">
          <ac:chgData name="Bharambe, Gokul" userId="5331d316-3bd7-48f8-b0bb-a979ef20b172" providerId="ADAL" clId="{65B85549-96C9-495C-9520-8376359889B4}" dt="2023-02-07T01:11:07.753" v="556" actId="120"/>
          <ac:spMkLst>
            <pc:docMk/>
            <pc:sldMk cId="3255908702" sldId="1815"/>
            <ac:spMk id="13" creationId="{36FB813E-2ECB-41FF-AE54-7D05E9F7564D}"/>
          </ac:spMkLst>
        </pc:spChg>
        <pc:spChg chg="mod">
          <ac:chgData name="Bharambe, Gokul" userId="5331d316-3bd7-48f8-b0bb-a979ef20b172" providerId="ADAL" clId="{65B85549-96C9-495C-9520-8376359889B4}" dt="2023-02-07T01:11:19.698" v="560" actId="20577"/>
          <ac:spMkLst>
            <pc:docMk/>
            <pc:sldMk cId="3255908702" sldId="1815"/>
            <ac:spMk id="34823" creationId="{00000000-0000-0000-0000-000000000000}"/>
          </ac:spMkLst>
        </pc:spChg>
        <pc:spChg chg="mod">
          <ac:chgData name="Bharambe, Gokul" userId="5331d316-3bd7-48f8-b0bb-a979ef20b172" providerId="ADAL" clId="{65B85549-96C9-495C-9520-8376359889B4}" dt="2023-02-07T01:10:37.522" v="518" actId="20577"/>
          <ac:spMkLst>
            <pc:docMk/>
            <pc:sldMk cId="3255908702" sldId="1815"/>
            <ac:spMk id="34824" creationId="{00000000-0000-0000-0000-000000000000}"/>
          </ac:spMkLst>
        </pc:spChg>
      </pc:sldChg>
    </pc:docChg>
  </pc:docChgLst>
  <pc:docChgLst>
    <pc:chgData name="Bharambe, Gokul" userId="5331d316-3bd7-48f8-b0bb-a979ef20b172" providerId="ADAL" clId="{940BD241-D560-4BDA-B7CD-3FEE9A2E7666}"/>
    <pc:docChg chg="undo custSel addSld delSld modSld delMainMaster modSection">
      <pc:chgData name="Bharambe, Gokul" userId="5331d316-3bd7-48f8-b0bb-a979ef20b172" providerId="ADAL" clId="{940BD241-D560-4BDA-B7CD-3FEE9A2E7666}" dt="2023-02-02T04:40:58.149" v="120" actId="47"/>
      <pc:docMkLst>
        <pc:docMk/>
      </pc:docMkLst>
      <pc:sldChg chg="modSp mod">
        <pc:chgData name="Bharambe, Gokul" userId="5331d316-3bd7-48f8-b0bb-a979ef20b172" providerId="ADAL" clId="{940BD241-D560-4BDA-B7CD-3FEE9A2E7666}" dt="2023-02-02T03:48:06.166" v="118" actId="313"/>
        <pc:sldMkLst>
          <pc:docMk/>
          <pc:sldMk cId="3600225998" sldId="400"/>
        </pc:sldMkLst>
        <pc:spChg chg="mod">
          <ac:chgData name="Bharambe, Gokul" userId="5331d316-3bd7-48f8-b0bb-a979ef20b172" providerId="ADAL" clId="{940BD241-D560-4BDA-B7CD-3FEE9A2E7666}" dt="2023-02-02T03:48:06.166" v="118" actId="313"/>
          <ac:spMkLst>
            <pc:docMk/>
            <pc:sldMk cId="3600225998" sldId="400"/>
            <ac:spMk id="21" creationId="{DBD4C03C-C55F-4179-84A4-32909FAF3175}"/>
          </ac:spMkLst>
        </pc:spChg>
      </pc:sldChg>
      <pc:sldChg chg="add del">
        <pc:chgData name="Bharambe, Gokul" userId="5331d316-3bd7-48f8-b0bb-a979ef20b172" providerId="ADAL" clId="{940BD241-D560-4BDA-B7CD-3FEE9A2E7666}" dt="2023-02-02T04:40:58.149" v="120" actId="47"/>
        <pc:sldMkLst>
          <pc:docMk/>
          <pc:sldMk cId="624196758" sldId="561"/>
        </pc:sldMkLst>
      </pc:sldChg>
      <pc:sldChg chg="add del">
        <pc:chgData name="Bharambe, Gokul" userId="5331d316-3bd7-48f8-b0bb-a979ef20b172" providerId="ADAL" clId="{940BD241-D560-4BDA-B7CD-3FEE9A2E7666}" dt="2023-02-02T04:40:58.149" v="120" actId="47"/>
        <pc:sldMkLst>
          <pc:docMk/>
          <pc:sldMk cId="4290320148" sldId="562"/>
        </pc:sldMkLst>
      </pc:sldChg>
      <pc:sldChg chg="add del">
        <pc:chgData name="Bharambe, Gokul" userId="5331d316-3bd7-48f8-b0bb-a979ef20b172" providerId="ADAL" clId="{940BD241-D560-4BDA-B7CD-3FEE9A2E7666}" dt="2023-02-02T04:40:58.149" v="120" actId="47"/>
        <pc:sldMkLst>
          <pc:docMk/>
          <pc:sldMk cId="1684511541" sldId="563"/>
        </pc:sldMkLst>
      </pc:sldChg>
      <pc:sldChg chg="add del">
        <pc:chgData name="Bharambe, Gokul" userId="5331d316-3bd7-48f8-b0bb-a979ef20b172" providerId="ADAL" clId="{940BD241-D560-4BDA-B7CD-3FEE9A2E7666}" dt="2023-02-02T04:40:58.149" v="120" actId="47"/>
        <pc:sldMkLst>
          <pc:docMk/>
          <pc:sldMk cId="1305636382" sldId="577"/>
        </pc:sldMkLst>
      </pc:sldChg>
      <pc:sldMasterChg chg="del delSldLayout">
        <pc:chgData name="Bharambe, Gokul" userId="5331d316-3bd7-48f8-b0bb-a979ef20b172" providerId="ADAL" clId="{940BD241-D560-4BDA-B7CD-3FEE9A2E7666}" dt="2023-02-02T03:47:59.644" v="103" actId="2696"/>
        <pc:sldMasterMkLst>
          <pc:docMk/>
          <pc:sldMasterMk cId="3581271093" sldId="2147483666"/>
        </pc:sldMasterMkLst>
        <pc:sldLayoutChg chg="del">
          <pc:chgData name="Bharambe, Gokul" userId="5331d316-3bd7-48f8-b0bb-a979ef20b172" providerId="ADAL" clId="{940BD241-D560-4BDA-B7CD-3FEE9A2E7666}" dt="2023-02-02T03:47:59.641" v="102" actId="2696"/>
          <pc:sldLayoutMkLst>
            <pc:docMk/>
            <pc:sldMasterMk cId="3581271093" sldId="2147483666"/>
            <pc:sldLayoutMk cId="2326908409" sldId="2147483667"/>
          </pc:sldLayoutMkLst>
        </pc:sldLayoutChg>
      </pc:sldMasterChg>
      <pc:sldMasterChg chg="addSldLayout delSldLayout">
        <pc:chgData name="Bharambe, Gokul" userId="5331d316-3bd7-48f8-b0bb-a979ef20b172" providerId="ADAL" clId="{940BD241-D560-4BDA-B7CD-3FEE9A2E7666}" dt="2023-02-02T04:40:58.149" v="120" actId="47"/>
        <pc:sldMasterMkLst>
          <pc:docMk/>
          <pc:sldMasterMk cId="2378116694" sldId="2147483681"/>
        </pc:sldMasterMkLst>
        <pc:sldLayoutChg chg="add del">
          <pc:chgData name="Bharambe, Gokul" userId="5331d316-3bd7-48f8-b0bb-a979ef20b172" providerId="ADAL" clId="{940BD241-D560-4BDA-B7CD-3FEE9A2E7666}" dt="2023-02-02T04:40:58.149" v="120" actId="47"/>
          <pc:sldLayoutMkLst>
            <pc:docMk/>
            <pc:sldMasterMk cId="2378116694" sldId="2147483681"/>
            <pc:sldLayoutMk cId="2598025020" sldId="2147484102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550" v="69" actId="2696"/>
        <pc:sldMasterMkLst>
          <pc:docMk/>
          <pc:sldMasterMk cId="2759806472" sldId="2147483723"/>
        </pc:sldMasterMkLst>
        <pc:sldLayoutChg chg="del">
          <pc:chgData name="Bharambe, Gokul" userId="5331d316-3bd7-48f8-b0bb-a979ef20b172" providerId="ADAL" clId="{940BD241-D560-4BDA-B7CD-3FEE9A2E7666}" dt="2023-02-02T03:47:59.543" v="66" actId="2696"/>
          <pc:sldLayoutMkLst>
            <pc:docMk/>
            <pc:sldMasterMk cId="2759806472" sldId="2147483723"/>
            <pc:sldLayoutMk cId="3396936330" sldId="2147483724"/>
          </pc:sldLayoutMkLst>
        </pc:sldLayoutChg>
        <pc:sldLayoutChg chg="del">
          <pc:chgData name="Bharambe, Gokul" userId="5331d316-3bd7-48f8-b0bb-a979ef20b172" providerId="ADAL" clId="{940BD241-D560-4BDA-B7CD-3FEE9A2E7666}" dt="2023-02-02T03:47:59.544" v="67" actId="2696"/>
          <pc:sldLayoutMkLst>
            <pc:docMk/>
            <pc:sldMasterMk cId="2759806472" sldId="2147483723"/>
            <pc:sldLayoutMk cId="4149782427" sldId="2147483725"/>
          </pc:sldLayoutMkLst>
        </pc:sldLayoutChg>
        <pc:sldLayoutChg chg="del">
          <pc:chgData name="Bharambe, Gokul" userId="5331d316-3bd7-48f8-b0bb-a979ef20b172" providerId="ADAL" clId="{940BD241-D560-4BDA-B7CD-3FEE9A2E7666}" dt="2023-02-02T03:47:59.546" v="68" actId="2696"/>
          <pc:sldLayoutMkLst>
            <pc:docMk/>
            <pc:sldMasterMk cId="2759806472" sldId="2147483723"/>
            <pc:sldLayoutMk cId="42276608" sldId="2147483883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640" v="101" actId="2696"/>
        <pc:sldMasterMkLst>
          <pc:docMk/>
          <pc:sldMasterMk cId="1823604141" sldId="2147483737"/>
        </pc:sldMasterMkLst>
        <pc:sldLayoutChg chg="del">
          <pc:chgData name="Bharambe, Gokul" userId="5331d316-3bd7-48f8-b0bb-a979ef20b172" providerId="ADAL" clId="{940BD241-D560-4BDA-B7CD-3FEE9A2E7666}" dt="2023-02-02T03:47:59.637" v="100" actId="2696"/>
          <pc:sldLayoutMkLst>
            <pc:docMk/>
            <pc:sldMasterMk cId="1823604141" sldId="2147483737"/>
            <pc:sldLayoutMk cId="1320932090" sldId="2147483738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440" v="32" actId="2696"/>
        <pc:sldMasterMkLst>
          <pc:docMk/>
          <pc:sldMasterMk cId="1457578636" sldId="2147483770"/>
        </pc:sldMasterMkLst>
        <pc:sldLayoutChg chg="del">
          <pc:chgData name="Bharambe, Gokul" userId="5331d316-3bd7-48f8-b0bb-a979ef20b172" providerId="ADAL" clId="{940BD241-D560-4BDA-B7CD-3FEE9A2E7666}" dt="2023-02-02T03:47:59.437" v="31" actId="2696"/>
          <pc:sldLayoutMkLst>
            <pc:docMk/>
            <pc:sldMasterMk cId="1457578636" sldId="2147483770"/>
            <pc:sldLayoutMk cId="1924655836" sldId="2147483772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457" v="38" actId="2696"/>
        <pc:sldMasterMkLst>
          <pc:docMk/>
          <pc:sldMasterMk cId="1849771300" sldId="2147483773"/>
        </pc:sldMasterMkLst>
        <pc:sldLayoutChg chg="del">
          <pc:chgData name="Bharambe, Gokul" userId="5331d316-3bd7-48f8-b0bb-a979ef20b172" providerId="ADAL" clId="{940BD241-D560-4BDA-B7CD-3FEE9A2E7666}" dt="2023-02-02T03:47:59.451" v="35" actId="2696"/>
          <pc:sldLayoutMkLst>
            <pc:docMk/>
            <pc:sldMasterMk cId="1849771300" sldId="2147483773"/>
            <pc:sldLayoutMk cId="897547199" sldId="2147483774"/>
          </pc:sldLayoutMkLst>
        </pc:sldLayoutChg>
        <pc:sldLayoutChg chg="del">
          <pc:chgData name="Bharambe, Gokul" userId="5331d316-3bd7-48f8-b0bb-a979ef20b172" providerId="ADAL" clId="{940BD241-D560-4BDA-B7CD-3FEE9A2E7666}" dt="2023-02-02T03:47:59.452" v="36" actId="2696"/>
          <pc:sldLayoutMkLst>
            <pc:docMk/>
            <pc:sldMasterMk cId="1849771300" sldId="2147483773"/>
            <pc:sldLayoutMk cId="3047755999" sldId="2147483775"/>
          </pc:sldLayoutMkLst>
        </pc:sldLayoutChg>
        <pc:sldLayoutChg chg="del">
          <pc:chgData name="Bharambe, Gokul" userId="5331d316-3bd7-48f8-b0bb-a979ef20b172" providerId="ADAL" clId="{940BD241-D560-4BDA-B7CD-3FEE9A2E7666}" dt="2023-02-02T03:47:59.454" v="37" actId="2696"/>
          <pc:sldLayoutMkLst>
            <pc:docMk/>
            <pc:sldMasterMk cId="1849771300" sldId="2147483773"/>
            <pc:sldLayoutMk cId="3956696488" sldId="2147483776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481" v="47" actId="2696"/>
        <pc:sldMasterMkLst>
          <pc:docMk/>
          <pc:sldMasterMk cId="2752207963" sldId="2147483781"/>
        </pc:sldMasterMkLst>
        <pc:sldLayoutChg chg="del">
          <pc:chgData name="Bharambe, Gokul" userId="5331d316-3bd7-48f8-b0bb-a979ef20b172" providerId="ADAL" clId="{940BD241-D560-4BDA-B7CD-3FEE9A2E7666}" dt="2023-02-02T03:47:59.476" v="45" actId="2696"/>
          <pc:sldLayoutMkLst>
            <pc:docMk/>
            <pc:sldMasterMk cId="2752207963" sldId="2147483781"/>
            <pc:sldLayoutMk cId="3605302923" sldId="2147483782"/>
          </pc:sldLayoutMkLst>
        </pc:sldLayoutChg>
        <pc:sldLayoutChg chg="del">
          <pc:chgData name="Bharambe, Gokul" userId="5331d316-3bd7-48f8-b0bb-a979ef20b172" providerId="ADAL" clId="{940BD241-D560-4BDA-B7CD-3FEE9A2E7666}" dt="2023-02-02T03:47:59.478" v="46" actId="2696"/>
          <pc:sldLayoutMkLst>
            <pc:docMk/>
            <pc:sldMasterMk cId="2752207963" sldId="2147483781"/>
            <pc:sldLayoutMk cId="188582706" sldId="2147483787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361" v="2" actId="2696"/>
        <pc:sldMasterMkLst>
          <pc:docMk/>
          <pc:sldMasterMk cId="2510996145" sldId="2147483821"/>
        </pc:sldMasterMkLst>
        <pc:sldLayoutChg chg="del">
          <pc:chgData name="Bharambe, Gokul" userId="5331d316-3bd7-48f8-b0bb-a979ef20b172" providerId="ADAL" clId="{940BD241-D560-4BDA-B7CD-3FEE9A2E7666}" dt="2023-02-02T03:47:59.357" v="0" actId="2696"/>
          <pc:sldLayoutMkLst>
            <pc:docMk/>
            <pc:sldMasterMk cId="2510996145" sldId="2147483821"/>
            <pc:sldLayoutMk cId="1012402669" sldId="2147483822"/>
          </pc:sldLayoutMkLst>
        </pc:sldLayoutChg>
        <pc:sldLayoutChg chg="del">
          <pc:chgData name="Bharambe, Gokul" userId="5331d316-3bd7-48f8-b0bb-a979ef20b172" providerId="ADAL" clId="{940BD241-D560-4BDA-B7CD-3FEE9A2E7666}" dt="2023-02-02T03:47:59.359" v="1" actId="2696"/>
          <pc:sldLayoutMkLst>
            <pc:docMk/>
            <pc:sldMasterMk cId="2510996145" sldId="2147483821"/>
            <pc:sldLayoutMk cId="2867517500" sldId="2147483823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384" v="12" actId="2696"/>
        <pc:sldMasterMkLst>
          <pc:docMk/>
          <pc:sldMasterMk cId="2846169167" sldId="2147483831"/>
        </pc:sldMasterMkLst>
        <pc:sldLayoutChg chg="del">
          <pc:chgData name="Bharambe, Gokul" userId="5331d316-3bd7-48f8-b0bb-a979ef20b172" providerId="ADAL" clId="{940BD241-D560-4BDA-B7CD-3FEE9A2E7666}" dt="2023-02-02T03:47:59.381" v="11" actId="2696"/>
          <pc:sldLayoutMkLst>
            <pc:docMk/>
            <pc:sldMasterMk cId="2846169167" sldId="2147483831"/>
            <pc:sldLayoutMk cId="2910251257" sldId="2147483833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446" v="34" actId="2696"/>
        <pc:sldMasterMkLst>
          <pc:docMk/>
          <pc:sldMasterMk cId="3783632498" sldId="2147483841"/>
        </pc:sldMasterMkLst>
        <pc:sldLayoutChg chg="del">
          <pc:chgData name="Bharambe, Gokul" userId="5331d316-3bd7-48f8-b0bb-a979ef20b172" providerId="ADAL" clId="{940BD241-D560-4BDA-B7CD-3FEE9A2E7666}" dt="2023-02-02T03:47:59.442" v="33" actId="2696"/>
          <pc:sldLayoutMkLst>
            <pc:docMk/>
            <pc:sldMasterMk cId="3783632498" sldId="2147483841"/>
            <pc:sldLayoutMk cId="1862178597" sldId="2147483842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501" v="53" actId="2696"/>
        <pc:sldMasterMkLst>
          <pc:docMk/>
          <pc:sldMasterMk cId="2050041300" sldId="2147483854"/>
        </pc:sldMasterMkLst>
        <pc:sldLayoutChg chg="del">
          <pc:chgData name="Bharambe, Gokul" userId="5331d316-3bd7-48f8-b0bb-a979ef20b172" providerId="ADAL" clId="{940BD241-D560-4BDA-B7CD-3FEE9A2E7666}" dt="2023-02-02T03:47:59.497" v="52" actId="2696"/>
          <pc:sldLayoutMkLst>
            <pc:docMk/>
            <pc:sldMasterMk cId="2050041300" sldId="2147483854"/>
            <pc:sldLayoutMk cId="1795100194" sldId="2147483856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597" v="85" actId="2696"/>
        <pc:sldMasterMkLst>
          <pc:docMk/>
          <pc:sldMasterMk cId="47960100" sldId="2147483872"/>
        </pc:sldMasterMkLst>
        <pc:sldLayoutChg chg="del">
          <pc:chgData name="Bharambe, Gokul" userId="5331d316-3bd7-48f8-b0bb-a979ef20b172" providerId="ADAL" clId="{940BD241-D560-4BDA-B7CD-3FEE9A2E7666}" dt="2023-02-02T03:47:59.594" v="84" actId="2696"/>
          <pc:sldLayoutMkLst>
            <pc:docMk/>
            <pc:sldMasterMk cId="47960100" sldId="2147483872"/>
            <pc:sldLayoutMk cId="996503533" sldId="2147483873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631" v="97" actId="2696"/>
        <pc:sldMasterMkLst>
          <pc:docMk/>
          <pc:sldMasterMk cId="1824644269" sldId="2147483877"/>
        </pc:sldMasterMkLst>
        <pc:sldLayoutChg chg="del">
          <pc:chgData name="Bharambe, Gokul" userId="5331d316-3bd7-48f8-b0bb-a979ef20b172" providerId="ADAL" clId="{940BD241-D560-4BDA-B7CD-3FEE9A2E7666}" dt="2023-02-02T03:47:59.627" v="96" actId="2696"/>
          <pc:sldLayoutMkLst>
            <pc:docMk/>
            <pc:sldMasterMk cId="1824644269" sldId="2147483877"/>
            <pc:sldLayoutMk cId="3368472125" sldId="2147483895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435" v="30" actId="2696"/>
        <pc:sldMasterMkLst>
          <pc:docMk/>
          <pc:sldMasterMk cId="1012844013" sldId="2147483911"/>
        </pc:sldMasterMkLst>
        <pc:sldLayoutChg chg="del">
          <pc:chgData name="Bharambe, Gokul" userId="5331d316-3bd7-48f8-b0bb-a979ef20b172" providerId="ADAL" clId="{940BD241-D560-4BDA-B7CD-3FEE9A2E7666}" dt="2023-02-02T03:47:59.432" v="28" actId="2696"/>
          <pc:sldLayoutMkLst>
            <pc:docMk/>
            <pc:sldMasterMk cId="1012844013" sldId="2147483911"/>
            <pc:sldLayoutMk cId="3276314334" sldId="2147483798"/>
          </pc:sldLayoutMkLst>
        </pc:sldLayoutChg>
        <pc:sldLayoutChg chg="del">
          <pc:chgData name="Bharambe, Gokul" userId="5331d316-3bd7-48f8-b0bb-a979ef20b172" providerId="ADAL" clId="{940BD241-D560-4BDA-B7CD-3FEE9A2E7666}" dt="2023-02-02T03:47:59.430" v="27" actId="2696"/>
          <pc:sldLayoutMkLst>
            <pc:docMk/>
            <pc:sldMasterMk cId="1012844013" sldId="2147483911"/>
            <pc:sldLayoutMk cId="3426746552" sldId="2147483912"/>
          </pc:sldLayoutMkLst>
        </pc:sldLayoutChg>
        <pc:sldLayoutChg chg="del">
          <pc:chgData name="Bharambe, Gokul" userId="5331d316-3bd7-48f8-b0bb-a979ef20b172" providerId="ADAL" clId="{940BD241-D560-4BDA-B7CD-3FEE9A2E7666}" dt="2023-02-02T03:47:59.433" v="29" actId="2696"/>
          <pc:sldLayoutMkLst>
            <pc:docMk/>
            <pc:sldMasterMk cId="1012844013" sldId="2147483911"/>
            <pc:sldLayoutMk cId="3251418726" sldId="2147483914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554" v="71" actId="2696"/>
        <pc:sldMasterMkLst>
          <pc:docMk/>
          <pc:sldMasterMk cId="3874686482" sldId="2147483936"/>
        </pc:sldMasterMkLst>
        <pc:sldLayoutChg chg="del">
          <pc:chgData name="Bharambe, Gokul" userId="5331d316-3bd7-48f8-b0bb-a979ef20b172" providerId="ADAL" clId="{940BD241-D560-4BDA-B7CD-3FEE9A2E7666}" dt="2023-02-02T03:47:59.551" v="70" actId="2696"/>
          <pc:sldLayoutMkLst>
            <pc:docMk/>
            <pc:sldMasterMk cId="3874686482" sldId="2147483936"/>
            <pc:sldLayoutMk cId="2556476305" sldId="2147483938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580" v="81" actId="2696"/>
        <pc:sldMasterMkLst>
          <pc:docMk/>
          <pc:sldMasterMk cId="3488329454" sldId="2147483941"/>
        </pc:sldMasterMkLst>
        <pc:sldLayoutChg chg="del">
          <pc:chgData name="Bharambe, Gokul" userId="5331d316-3bd7-48f8-b0bb-a979ef20b172" providerId="ADAL" clId="{940BD241-D560-4BDA-B7CD-3FEE9A2E7666}" dt="2023-02-02T03:47:59.575" v="80" actId="2696"/>
          <pc:sldLayoutMkLst>
            <pc:docMk/>
            <pc:sldMasterMk cId="3488329454" sldId="2147483941"/>
            <pc:sldLayoutMk cId="2832972604" sldId="2147483944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614" v="91" actId="2696"/>
        <pc:sldMasterMkLst>
          <pc:docMk/>
          <pc:sldMasterMk cId="4013682341" sldId="2147483946"/>
        </pc:sldMasterMkLst>
        <pc:sldLayoutChg chg="del">
          <pc:chgData name="Bharambe, Gokul" userId="5331d316-3bd7-48f8-b0bb-a979ef20b172" providerId="ADAL" clId="{940BD241-D560-4BDA-B7CD-3FEE9A2E7666}" dt="2023-02-02T03:47:59.611" v="90" actId="2696"/>
          <pc:sldLayoutMkLst>
            <pc:docMk/>
            <pc:sldMasterMk cId="4013682341" sldId="2147483946"/>
            <pc:sldLayoutMk cId="2905395023" sldId="2147483950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656" v="107" actId="2696"/>
        <pc:sldMasterMkLst>
          <pc:docMk/>
          <pc:sldMasterMk cId="2147015307" sldId="2147483951"/>
        </pc:sldMasterMkLst>
        <pc:sldLayoutChg chg="del">
          <pc:chgData name="Bharambe, Gokul" userId="5331d316-3bd7-48f8-b0bb-a979ef20b172" providerId="ADAL" clId="{940BD241-D560-4BDA-B7CD-3FEE9A2E7666}" dt="2023-02-02T03:47:59.653" v="106" actId="2696"/>
          <pc:sldLayoutMkLst>
            <pc:docMk/>
            <pc:sldMasterMk cId="2147015307" sldId="2147483951"/>
            <pc:sldLayoutMk cId="1021305433" sldId="2147483953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374" v="8" actId="2696"/>
        <pc:sldMasterMkLst>
          <pc:docMk/>
          <pc:sldMasterMk cId="2180278425" sldId="2147483969"/>
        </pc:sldMasterMkLst>
        <pc:sldLayoutChg chg="del">
          <pc:chgData name="Bharambe, Gokul" userId="5331d316-3bd7-48f8-b0bb-a979ef20b172" providerId="ADAL" clId="{940BD241-D560-4BDA-B7CD-3FEE9A2E7666}" dt="2023-02-02T03:47:59.372" v="7" actId="2696"/>
          <pc:sldLayoutMkLst>
            <pc:docMk/>
            <pc:sldMasterMk cId="2180278425" sldId="2147483969"/>
            <pc:sldLayoutMk cId="3854680530" sldId="2147483973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393" v="16" actId="2696"/>
        <pc:sldMasterMkLst>
          <pc:docMk/>
          <pc:sldMasterMk cId="4168050673" sldId="2147483978"/>
        </pc:sldMasterMkLst>
        <pc:sldLayoutChg chg="del">
          <pc:chgData name="Bharambe, Gokul" userId="5331d316-3bd7-48f8-b0bb-a979ef20b172" providerId="ADAL" clId="{940BD241-D560-4BDA-B7CD-3FEE9A2E7666}" dt="2023-02-02T03:47:59.390" v="15" actId="2696"/>
          <pc:sldLayoutMkLst>
            <pc:docMk/>
            <pc:sldMasterMk cId="4168050673" sldId="2147483978"/>
            <pc:sldLayoutMk cId="1191365934" sldId="2147483983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495" v="51" actId="2696"/>
        <pc:sldMasterMkLst>
          <pc:docMk/>
          <pc:sldMasterMk cId="3443461406" sldId="2147483996"/>
        </pc:sldMasterMkLst>
        <pc:sldLayoutChg chg="del">
          <pc:chgData name="Bharambe, Gokul" userId="5331d316-3bd7-48f8-b0bb-a979ef20b172" providerId="ADAL" clId="{940BD241-D560-4BDA-B7CD-3FEE9A2E7666}" dt="2023-02-02T03:47:59.492" v="50" actId="2696"/>
          <pc:sldLayoutMkLst>
            <pc:docMk/>
            <pc:sldMasterMk cId="3443461406" sldId="2147483996"/>
            <pc:sldLayoutMk cId="1243267063" sldId="2147483997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535" v="63" actId="2696"/>
        <pc:sldMasterMkLst>
          <pc:docMk/>
          <pc:sldMasterMk cId="114095824" sldId="2147484005"/>
        </pc:sldMasterMkLst>
        <pc:sldLayoutChg chg="del">
          <pc:chgData name="Bharambe, Gokul" userId="5331d316-3bd7-48f8-b0bb-a979ef20b172" providerId="ADAL" clId="{940BD241-D560-4BDA-B7CD-3FEE9A2E7666}" dt="2023-02-02T03:47:59.532" v="62" actId="2696"/>
          <pc:sldLayoutMkLst>
            <pc:docMk/>
            <pc:sldMasterMk cId="114095824" sldId="2147484005"/>
            <pc:sldLayoutMk cId="1519300310" sldId="2147484006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558" v="73" actId="2696"/>
        <pc:sldMasterMkLst>
          <pc:docMk/>
          <pc:sldMasterMk cId="358672887" sldId="2147484007"/>
        </pc:sldMasterMkLst>
        <pc:sldLayoutChg chg="del">
          <pc:chgData name="Bharambe, Gokul" userId="5331d316-3bd7-48f8-b0bb-a979ef20b172" providerId="ADAL" clId="{940BD241-D560-4BDA-B7CD-3FEE9A2E7666}" dt="2023-02-02T03:47:59.555" v="72" actId="2696"/>
          <pc:sldLayoutMkLst>
            <pc:docMk/>
            <pc:sldMasterMk cId="358672887" sldId="2147484007"/>
            <pc:sldLayoutMk cId="4185055" sldId="2147484008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566" v="77" actId="2696"/>
        <pc:sldMasterMkLst>
          <pc:docMk/>
          <pc:sldMasterMk cId="3212034555" sldId="2147484009"/>
        </pc:sldMasterMkLst>
        <pc:sldLayoutChg chg="del">
          <pc:chgData name="Bharambe, Gokul" userId="5331d316-3bd7-48f8-b0bb-a979ef20b172" providerId="ADAL" clId="{940BD241-D560-4BDA-B7CD-3FEE9A2E7666}" dt="2023-02-02T03:47:59.564" v="76" actId="2696"/>
          <pc:sldLayoutMkLst>
            <pc:docMk/>
            <pc:sldMasterMk cId="3212034555" sldId="2147484009"/>
            <pc:sldLayoutMk cId="1591632090" sldId="2147484011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609" v="89" actId="2696"/>
        <pc:sldMasterMkLst>
          <pc:docMk/>
          <pc:sldMasterMk cId="1008631632" sldId="2147484015"/>
        </pc:sldMasterMkLst>
        <pc:sldLayoutChg chg="del">
          <pc:chgData name="Bharambe, Gokul" userId="5331d316-3bd7-48f8-b0bb-a979ef20b172" providerId="ADAL" clId="{940BD241-D560-4BDA-B7CD-3FEE9A2E7666}" dt="2023-02-02T03:47:59.605" v="88" actId="2696"/>
          <pc:sldLayoutMkLst>
            <pc:docMk/>
            <pc:sldMasterMk cId="1008631632" sldId="2147484015"/>
            <pc:sldLayoutMk cId="4284441342" sldId="2147484018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636" v="99" actId="2696"/>
        <pc:sldMasterMkLst>
          <pc:docMk/>
          <pc:sldMasterMk cId="1698435271" sldId="2147484020"/>
        </pc:sldMasterMkLst>
        <pc:sldLayoutChg chg="del">
          <pc:chgData name="Bharambe, Gokul" userId="5331d316-3bd7-48f8-b0bb-a979ef20b172" providerId="ADAL" clId="{940BD241-D560-4BDA-B7CD-3FEE9A2E7666}" dt="2023-02-02T03:47:59.633" v="98" actId="2696"/>
          <pc:sldLayoutMkLst>
            <pc:docMk/>
            <pc:sldMasterMk cId="1698435271" sldId="2147484020"/>
            <pc:sldLayoutMk cId="3067992301" sldId="2147484024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684" v="117" actId="2696"/>
        <pc:sldMasterMkLst>
          <pc:docMk/>
          <pc:sldMasterMk cId="256094050" sldId="2147484030"/>
        </pc:sldMasterMkLst>
        <pc:sldLayoutChg chg="del">
          <pc:chgData name="Bharambe, Gokul" userId="5331d316-3bd7-48f8-b0bb-a979ef20b172" providerId="ADAL" clId="{940BD241-D560-4BDA-B7CD-3FEE9A2E7666}" dt="2023-02-02T03:47:59.681" v="116" actId="2696"/>
          <pc:sldLayoutMkLst>
            <pc:docMk/>
            <pc:sldMasterMk cId="256094050" sldId="2147484030"/>
            <pc:sldLayoutMk cId="157812957" sldId="2147484033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366" v="4" actId="2696"/>
        <pc:sldMasterMkLst>
          <pc:docMk/>
          <pc:sldMasterMk cId="2687368516" sldId="2147484035"/>
        </pc:sldMasterMkLst>
        <pc:sldLayoutChg chg="del">
          <pc:chgData name="Bharambe, Gokul" userId="5331d316-3bd7-48f8-b0bb-a979ef20b172" providerId="ADAL" clId="{940BD241-D560-4BDA-B7CD-3FEE9A2E7666}" dt="2023-02-02T03:47:59.363" v="3" actId="2696"/>
          <pc:sldLayoutMkLst>
            <pc:docMk/>
            <pc:sldMasterMk cId="2687368516" sldId="2147484035"/>
            <pc:sldLayoutMk cId="1424703980" sldId="2147484039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370" v="6" actId="2696"/>
        <pc:sldMasterMkLst>
          <pc:docMk/>
          <pc:sldMasterMk cId="3619553295" sldId="2147484040"/>
        </pc:sldMasterMkLst>
        <pc:sldLayoutChg chg="del">
          <pc:chgData name="Bharambe, Gokul" userId="5331d316-3bd7-48f8-b0bb-a979ef20b172" providerId="ADAL" clId="{940BD241-D560-4BDA-B7CD-3FEE9A2E7666}" dt="2023-02-02T03:47:59.368" v="5" actId="2696"/>
          <pc:sldLayoutMkLst>
            <pc:docMk/>
            <pc:sldMasterMk cId="3619553295" sldId="2147484040"/>
            <pc:sldLayoutMk cId="2357765920" sldId="2147484042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378" v="10" actId="2696"/>
        <pc:sldMasterMkLst>
          <pc:docMk/>
          <pc:sldMasterMk cId="2916042989" sldId="2147484044"/>
        </pc:sldMasterMkLst>
        <pc:sldLayoutChg chg="del">
          <pc:chgData name="Bharambe, Gokul" userId="5331d316-3bd7-48f8-b0bb-a979ef20b172" providerId="ADAL" clId="{940BD241-D560-4BDA-B7CD-3FEE9A2E7666}" dt="2023-02-02T03:47:59.376" v="9" actId="2696"/>
          <pc:sldLayoutMkLst>
            <pc:docMk/>
            <pc:sldMasterMk cId="2916042989" sldId="2147484044"/>
            <pc:sldLayoutMk cId="1688870038" sldId="2147484047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388" v="14" actId="2696"/>
        <pc:sldMasterMkLst>
          <pc:docMk/>
          <pc:sldMasterMk cId="2592824063" sldId="2147484048"/>
        </pc:sldMasterMkLst>
        <pc:sldLayoutChg chg="del">
          <pc:chgData name="Bharambe, Gokul" userId="5331d316-3bd7-48f8-b0bb-a979ef20b172" providerId="ADAL" clId="{940BD241-D560-4BDA-B7CD-3FEE9A2E7666}" dt="2023-02-02T03:47:59.386" v="13" actId="2696"/>
          <pc:sldLayoutMkLst>
            <pc:docMk/>
            <pc:sldMasterMk cId="2592824063" sldId="2147484048"/>
            <pc:sldLayoutMk cId="1648683976" sldId="2147484049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428" v="26" actId="2696"/>
        <pc:sldMasterMkLst>
          <pc:docMk/>
          <pc:sldMasterMk cId="531525981" sldId="2147484050"/>
        </pc:sldMasterMkLst>
        <pc:sldLayoutChg chg="del">
          <pc:chgData name="Bharambe, Gokul" userId="5331d316-3bd7-48f8-b0bb-a979ef20b172" providerId="ADAL" clId="{940BD241-D560-4BDA-B7CD-3FEE9A2E7666}" dt="2023-02-02T03:47:59.396" v="17" actId="2696"/>
          <pc:sldLayoutMkLst>
            <pc:docMk/>
            <pc:sldMasterMk cId="531525981" sldId="2147484050"/>
            <pc:sldLayoutMk cId="4231788084" sldId="2147484051"/>
          </pc:sldLayoutMkLst>
        </pc:sldLayoutChg>
        <pc:sldLayoutChg chg="del">
          <pc:chgData name="Bharambe, Gokul" userId="5331d316-3bd7-48f8-b0bb-a979ef20b172" providerId="ADAL" clId="{940BD241-D560-4BDA-B7CD-3FEE9A2E7666}" dt="2023-02-02T03:47:59.401" v="18" actId="2696"/>
          <pc:sldLayoutMkLst>
            <pc:docMk/>
            <pc:sldMasterMk cId="531525981" sldId="2147484050"/>
            <pc:sldLayoutMk cId="194313318" sldId="2147484052"/>
          </pc:sldLayoutMkLst>
        </pc:sldLayoutChg>
        <pc:sldLayoutChg chg="del">
          <pc:chgData name="Bharambe, Gokul" userId="5331d316-3bd7-48f8-b0bb-a979ef20b172" providerId="ADAL" clId="{940BD241-D560-4BDA-B7CD-3FEE9A2E7666}" dt="2023-02-02T03:47:59.405" v="19" actId="2696"/>
          <pc:sldLayoutMkLst>
            <pc:docMk/>
            <pc:sldMasterMk cId="531525981" sldId="2147484050"/>
            <pc:sldLayoutMk cId="651337183" sldId="2147484053"/>
          </pc:sldLayoutMkLst>
        </pc:sldLayoutChg>
        <pc:sldLayoutChg chg="del">
          <pc:chgData name="Bharambe, Gokul" userId="5331d316-3bd7-48f8-b0bb-a979ef20b172" providerId="ADAL" clId="{940BD241-D560-4BDA-B7CD-3FEE9A2E7666}" dt="2023-02-02T03:47:59.409" v="20" actId="2696"/>
          <pc:sldLayoutMkLst>
            <pc:docMk/>
            <pc:sldMasterMk cId="531525981" sldId="2147484050"/>
            <pc:sldLayoutMk cId="3685214289" sldId="2147484054"/>
          </pc:sldLayoutMkLst>
        </pc:sldLayoutChg>
        <pc:sldLayoutChg chg="del">
          <pc:chgData name="Bharambe, Gokul" userId="5331d316-3bd7-48f8-b0bb-a979ef20b172" providerId="ADAL" clId="{940BD241-D560-4BDA-B7CD-3FEE9A2E7666}" dt="2023-02-02T03:47:59.412" v="21" actId="2696"/>
          <pc:sldLayoutMkLst>
            <pc:docMk/>
            <pc:sldMasterMk cId="531525981" sldId="2147484050"/>
            <pc:sldLayoutMk cId="4076928002" sldId="2147484055"/>
          </pc:sldLayoutMkLst>
        </pc:sldLayoutChg>
        <pc:sldLayoutChg chg="del">
          <pc:chgData name="Bharambe, Gokul" userId="5331d316-3bd7-48f8-b0bb-a979ef20b172" providerId="ADAL" clId="{940BD241-D560-4BDA-B7CD-3FEE9A2E7666}" dt="2023-02-02T03:47:59.416" v="22" actId="2696"/>
          <pc:sldLayoutMkLst>
            <pc:docMk/>
            <pc:sldMasterMk cId="531525981" sldId="2147484050"/>
            <pc:sldLayoutMk cId="2865349607" sldId="2147484056"/>
          </pc:sldLayoutMkLst>
        </pc:sldLayoutChg>
        <pc:sldLayoutChg chg="del">
          <pc:chgData name="Bharambe, Gokul" userId="5331d316-3bd7-48f8-b0bb-a979ef20b172" providerId="ADAL" clId="{940BD241-D560-4BDA-B7CD-3FEE9A2E7666}" dt="2023-02-02T03:47:59.420" v="23" actId="2696"/>
          <pc:sldLayoutMkLst>
            <pc:docMk/>
            <pc:sldMasterMk cId="531525981" sldId="2147484050"/>
            <pc:sldLayoutMk cId="569942369" sldId="2147484057"/>
          </pc:sldLayoutMkLst>
        </pc:sldLayoutChg>
        <pc:sldLayoutChg chg="del">
          <pc:chgData name="Bharambe, Gokul" userId="5331d316-3bd7-48f8-b0bb-a979ef20b172" providerId="ADAL" clId="{940BD241-D560-4BDA-B7CD-3FEE9A2E7666}" dt="2023-02-02T03:47:59.423" v="24" actId="2696"/>
          <pc:sldLayoutMkLst>
            <pc:docMk/>
            <pc:sldMasterMk cId="531525981" sldId="2147484050"/>
            <pc:sldLayoutMk cId="2046011228" sldId="2147484058"/>
          </pc:sldLayoutMkLst>
        </pc:sldLayoutChg>
        <pc:sldLayoutChg chg="del">
          <pc:chgData name="Bharambe, Gokul" userId="5331d316-3bd7-48f8-b0bb-a979ef20b172" providerId="ADAL" clId="{940BD241-D560-4BDA-B7CD-3FEE9A2E7666}" dt="2023-02-02T03:47:59.426" v="25" actId="2696"/>
          <pc:sldLayoutMkLst>
            <pc:docMk/>
            <pc:sldMasterMk cId="531525981" sldId="2147484050"/>
            <pc:sldLayoutMk cId="36748039" sldId="2147484059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461" v="40" actId="2696"/>
        <pc:sldMasterMkLst>
          <pc:docMk/>
          <pc:sldMasterMk cId="910283154" sldId="2147484060"/>
        </pc:sldMasterMkLst>
        <pc:sldLayoutChg chg="del">
          <pc:chgData name="Bharambe, Gokul" userId="5331d316-3bd7-48f8-b0bb-a979ef20b172" providerId="ADAL" clId="{940BD241-D560-4BDA-B7CD-3FEE9A2E7666}" dt="2023-02-02T03:47:59.457" v="39" actId="2696"/>
          <pc:sldLayoutMkLst>
            <pc:docMk/>
            <pc:sldMasterMk cId="910283154" sldId="2147484060"/>
            <pc:sldLayoutMk cId="4078028858" sldId="2147484061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466" v="42" actId="2696"/>
        <pc:sldMasterMkLst>
          <pc:docMk/>
          <pc:sldMasterMk cId="878622455" sldId="2147484062"/>
        </pc:sldMasterMkLst>
        <pc:sldLayoutChg chg="del">
          <pc:chgData name="Bharambe, Gokul" userId="5331d316-3bd7-48f8-b0bb-a979ef20b172" providerId="ADAL" clId="{940BD241-D560-4BDA-B7CD-3FEE9A2E7666}" dt="2023-02-02T03:47:59.463" v="41" actId="2696"/>
          <pc:sldLayoutMkLst>
            <pc:docMk/>
            <pc:sldMasterMk cId="878622455" sldId="2147484062"/>
            <pc:sldLayoutMk cId="1594997355" sldId="2147484063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474" v="44" actId="2696"/>
        <pc:sldMasterMkLst>
          <pc:docMk/>
          <pc:sldMasterMk cId="3731221486" sldId="2147484064"/>
        </pc:sldMasterMkLst>
        <pc:sldLayoutChg chg="del">
          <pc:chgData name="Bharambe, Gokul" userId="5331d316-3bd7-48f8-b0bb-a979ef20b172" providerId="ADAL" clId="{940BD241-D560-4BDA-B7CD-3FEE9A2E7666}" dt="2023-02-02T03:47:59.471" v="43" actId="2696"/>
          <pc:sldLayoutMkLst>
            <pc:docMk/>
            <pc:sldMasterMk cId="3731221486" sldId="2147484064"/>
            <pc:sldLayoutMk cId="2962127128" sldId="2147484065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490" v="49" actId="2696"/>
        <pc:sldMasterMkLst>
          <pc:docMk/>
          <pc:sldMasterMk cId="463920644" sldId="2147484066"/>
        </pc:sldMasterMkLst>
        <pc:sldLayoutChg chg="del">
          <pc:chgData name="Bharambe, Gokul" userId="5331d316-3bd7-48f8-b0bb-a979ef20b172" providerId="ADAL" clId="{940BD241-D560-4BDA-B7CD-3FEE9A2E7666}" dt="2023-02-02T03:47:59.486" v="48" actId="2696"/>
          <pc:sldLayoutMkLst>
            <pc:docMk/>
            <pc:sldMasterMk cId="463920644" sldId="2147484066"/>
            <pc:sldLayoutMk cId="3978033271" sldId="2147484067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510" v="55" actId="2696"/>
        <pc:sldMasterMkLst>
          <pc:docMk/>
          <pc:sldMasterMk cId="980650740" sldId="2147484068"/>
        </pc:sldMasterMkLst>
        <pc:sldLayoutChg chg="del">
          <pc:chgData name="Bharambe, Gokul" userId="5331d316-3bd7-48f8-b0bb-a979ef20b172" providerId="ADAL" clId="{940BD241-D560-4BDA-B7CD-3FEE9A2E7666}" dt="2023-02-02T03:47:59.506" v="54" actId="2696"/>
          <pc:sldLayoutMkLst>
            <pc:docMk/>
            <pc:sldMasterMk cId="980650740" sldId="2147484068"/>
            <pc:sldLayoutMk cId="827243620" sldId="2147484069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517" v="57" actId="2696"/>
        <pc:sldMasterMkLst>
          <pc:docMk/>
          <pc:sldMasterMk cId="843439878" sldId="2147484070"/>
        </pc:sldMasterMkLst>
        <pc:sldLayoutChg chg="del">
          <pc:chgData name="Bharambe, Gokul" userId="5331d316-3bd7-48f8-b0bb-a979ef20b172" providerId="ADAL" clId="{940BD241-D560-4BDA-B7CD-3FEE9A2E7666}" dt="2023-02-02T03:47:59.514" v="56" actId="2696"/>
          <pc:sldLayoutMkLst>
            <pc:docMk/>
            <pc:sldMasterMk cId="843439878" sldId="2147484070"/>
            <pc:sldLayoutMk cId="3925604674" sldId="2147484071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525" v="59" actId="2696"/>
        <pc:sldMasterMkLst>
          <pc:docMk/>
          <pc:sldMasterMk cId="2513114855" sldId="2147484072"/>
        </pc:sldMasterMkLst>
        <pc:sldLayoutChg chg="del">
          <pc:chgData name="Bharambe, Gokul" userId="5331d316-3bd7-48f8-b0bb-a979ef20b172" providerId="ADAL" clId="{940BD241-D560-4BDA-B7CD-3FEE9A2E7666}" dt="2023-02-02T03:47:59.522" v="58" actId="2696"/>
          <pc:sldLayoutMkLst>
            <pc:docMk/>
            <pc:sldMasterMk cId="2513114855" sldId="2147484072"/>
            <pc:sldLayoutMk cId="1051663371" sldId="2147484073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531" v="61" actId="2696"/>
        <pc:sldMasterMkLst>
          <pc:docMk/>
          <pc:sldMasterMk cId="3231522116" sldId="2147484076"/>
        </pc:sldMasterMkLst>
        <pc:sldLayoutChg chg="del">
          <pc:chgData name="Bharambe, Gokul" userId="5331d316-3bd7-48f8-b0bb-a979ef20b172" providerId="ADAL" clId="{940BD241-D560-4BDA-B7CD-3FEE9A2E7666}" dt="2023-02-02T03:47:59.526" v="60" actId="2696"/>
          <pc:sldLayoutMkLst>
            <pc:docMk/>
            <pc:sldMasterMk cId="3231522116" sldId="2147484076"/>
            <pc:sldLayoutMk cId="748584079" sldId="2147484077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541" v="65" actId="2696"/>
        <pc:sldMasterMkLst>
          <pc:docMk/>
          <pc:sldMasterMk cId="632071554" sldId="2147484078"/>
        </pc:sldMasterMkLst>
        <pc:sldLayoutChg chg="del">
          <pc:chgData name="Bharambe, Gokul" userId="5331d316-3bd7-48f8-b0bb-a979ef20b172" providerId="ADAL" clId="{940BD241-D560-4BDA-B7CD-3FEE9A2E7666}" dt="2023-02-02T03:47:59.538" v="64" actId="2696"/>
          <pc:sldLayoutMkLst>
            <pc:docMk/>
            <pc:sldMasterMk cId="632071554" sldId="2147484078"/>
            <pc:sldLayoutMk cId="1683742346" sldId="2147484079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562" v="75" actId="2696"/>
        <pc:sldMasterMkLst>
          <pc:docMk/>
          <pc:sldMasterMk cId="3932119694" sldId="2147484080"/>
        </pc:sldMasterMkLst>
        <pc:sldLayoutChg chg="del">
          <pc:chgData name="Bharambe, Gokul" userId="5331d316-3bd7-48f8-b0bb-a979ef20b172" providerId="ADAL" clId="{940BD241-D560-4BDA-B7CD-3FEE9A2E7666}" dt="2023-02-02T03:47:59.559" v="74" actId="2696"/>
          <pc:sldLayoutMkLst>
            <pc:docMk/>
            <pc:sldMasterMk cId="3932119694" sldId="2147484080"/>
            <pc:sldLayoutMk cId="347147790" sldId="2147484081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572" v="79" actId="2696"/>
        <pc:sldMasterMkLst>
          <pc:docMk/>
          <pc:sldMasterMk cId="1595509803" sldId="2147484082"/>
        </pc:sldMasterMkLst>
        <pc:sldLayoutChg chg="del">
          <pc:chgData name="Bharambe, Gokul" userId="5331d316-3bd7-48f8-b0bb-a979ef20b172" providerId="ADAL" clId="{940BD241-D560-4BDA-B7CD-3FEE9A2E7666}" dt="2023-02-02T03:47:59.569" v="78" actId="2696"/>
          <pc:sldLayoutMkLst>
            <pc:docMk/>
            <pc:sldMasterMk cId="1595509803" sldId="2147484082"/>
            <pc:sldLayoutMk cId="4183642436" sldId="2147484083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592" v="83" actId="2696"/>
        <pc:sldMasterMkLst>
          <pc:docMk/>
          <pc:sldMasterMk cId="218682606" sldId="2147484084"/>
        </pc:sldMasterMkLst>
        <pc:sldLayoutChg chg="del">
          <pc:chgData name="Bharambe, Gokul" userId="5331d316-3bd7-48f8-b0bb-a979ef20b172" providerId="ADAL" clId="{940BD241-D560-4BDA-B7CD-3FEE9A2E7666}" dt="2023-02-02T03:47:59.587" v="82" actId="2696"/>
          <pc:sldLayoutMkLst>
            <pc:docMk/>
            <pc:sldMasterMk cId="218682606" sldId="2147484084"/>
            <pc:sldLayoutMk cId="638418981" sldId="2147484085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603" v="87" actId="2696"/>
        <pc:sldMasterMkLst>
          <pc:docMk/>
          <pc:sldMasterMk cId="264291250" sldId="2147484086"/>
        </pc:sldMasterMkLst>
        <pc:sldLayoutChg chg="del">
          <pc:chgData name="Bharambe, Gokul" userId="5331d316-3bd7-48f8-b0bb-a979ef20b172" providerId="ADAL" clId="{940BD241-D560-4BDA-B7CD-3FEE9A2E7666}" dt="2023-02-02T03:47:59.600" v="86" actId="2696"/>
          <pc:sldLayoutMkLst>
            <pc:docMk/>
            <pc:sldMasterMk cId="264291250" sldId="2147484086"/>
            <pc:sldLayoutMk cId="2436251352" sldId="2147484087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618" v="93" actId="2696"/>
        <pc:sldMasterMkLst>
          <pc:docMk/>
          <pc:sldMasterMk cId="2582292396" sldId="2147484088"/>
        </pc:sldMasterMkLst>
        <pc:sldLayoutChg chg="del">
          <pc:chgData name="Bharambe, Gokul" userId="5331d316-3bd7-48f8-b0bb-a979ef20b172" providerId="ADAL" clId="{940BD241-D560-4BDA-B7CD-3FEE9A2E7666}" dt="2023-02-02T03:47:59.616" v="92" actId="2696"/>
          <pc:sldLayoutMkLst>
            <pc:docMk/>
            <pc:sldMasterMk cId="2582292396" sldId="2147484088"/>
            <pc:sldLayoutMk cId="4294205163" sldId="2147484089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625" v="95" actId="2696"/>
        <pc:sldMasterMkLst>
          <pc:docMk/>
          <pc:sldMasterMk cId="4136481960" sldId="2147484090"/>
        </pc:sldMasterMkLst>
        <pc:sldLayoutChg chg="del">
          <pc:chgData name="Bharambe, Gokul" userId="5331d316-3bd7-48f8-b0bb-a979ef20b172" providerId="ADAL" clId="{940BD241-D560-4BDA-B7CD-3FEE9A2E7666}" dt="2023-02-02T03:47:59.621" v="94" actId="2696"/>
          <pc:sldLayoutMkLst>
            <pc:docMk/>
            <pc:sldMasterMk cId="4136481960" sldId="2147484090"/>
            <pc:sldLayoutMk cId="3426435899" sldId="2147484091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649" v="105" actId="2696"/>
        <pc:sldMasterMkLst>
          <pc:docMk/>
          <pc:sldMasterMk cId="1711040050" sldId="2147484092"/>
        </pc:sldMasterMkLst>
        <pc:sldLayoutChg chg="del">
          <pc:chgData name="Bharambe, Gokul" userId="5331d316-3bd7-48f8-b0bb-a979ef20b172" providerId="ADAL" clId="{940BD241-D560-4BDA-B7CD-3FEE9A2E7666}" dt="2023-02-02T03:47:59.646" v="104" actId="2696"/>
          <pc:sldLayoutMkLst>
            <pc:docMk/>
            <pc:sldMasterMk cId="1711040050" sldId="2147484092"/>
            <pc:sldLayoutMk cId="3501477595" sldId="2147484093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661" v="109" actId="2696"/>
        <pc:sldMasterMkLst>
          <pc:docMk/>
          <pc:sldMasterMk cId="2102896684" sldId="2147484094"/>
        </pc:sldMasterMkLst>
        <pc:sldLayoutChg chg="del">
          <pc:chgData name="Bharambe, Gokul" userId="5331d316-3bd7-48f8-b0bb-a979ef20b172" providerId="ADAL" clId="{940BD241-D560-4BDA-B7CD-3FEE9A2E7666}" dt="2023-02-02T03:47:59.657" v="108" actId="2696"/>
          <pc:sldLayoutMkLst>
            <pc:docMk/>
            <pc:sldMasterMk cId="2102896684" sldId="2147484094"/>
            <pc:sldLayoutMk cId="4040407211" sldId="2147484095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668" v="111" actId="2696"/>
        <pc:sldMasterMkLst>
          <pc:docMk/>
          <pc:sldMasterMk cId="2450115596" sldId="2147484096"/>
        </pc:sldMasterMkLst>
        <pc:sldLayoutChg chg="del">
          <pc:chgData name="Bharambe, Gokul" userId="5331d316-3bd7-48f8-b0bb-a979ef20b172" providerId="ADAL" clId="{940BD241-D560-4BDA-B7CD-3FEE9A2E7666}" dt="2023-02-02T03:47:59.663" v="110" actId="2696"/>
          <pc:sldLayoutMkLst>
            <pc:docMk/>
            <pc:sldMasterMk cId="2450115596" sldId="2147484096"/>
            <pc:sldLayoutMk cId="1355065184" sldId="2147484097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673" v="113" actId="2696"/>
        <pc:sldMasterMkLst>
          <pc:docMk/>
          <pc:sldMasterMk cId="2131603515" sldId="2147484098"/>
        </pc:sldMasterMkLst>
        <pc:sldLayoutChg chg="del">
          <pc:chgData name="Bharambe, Gokul" userId="5331d316-3bd7-48f8-b0bb-a979ef20b172" providerId="ADAL" clId="{940BD241-D560-4BDA-B7CD-3FEE9A2E7666}" dt="2023-02-02T03:47:59.669" v="112" actId="2696"/>
          <pc:sldLayoutMkLst>
            <pc:docMk/>
            <pc:sldMasterMk cId="2131603515" sldId="2147484098"/>
            <pc:sldLayoutMk cId="347423304" sldId="2147484099"/>
          </pc:sldLayoutMkLst>
        </pc:sldLayoutChg>
      </pc:sldMasterChg>
      <pc:sldMasterChg chg="del delSldLayout">
        <pc:chgData name="Bharambe, Gokul" userId="5331d316-3bd7-48f8-b0bb-a979ef20b172" providerId="ADAL" clId="{940BD241-D560-4BDA-B7CD-3FEE9A2E7666}" dt="2023-02-02T03:47:59.679" v="115" actId="2696"/>
        <pc:sldMasterMkLst>
          <pc:docMk/>
          <pc:sldMasterMk cId="1857826326" sldId="2147484100"/>
        </pc:sldMasterMkLst>
        <pc:sldLayoutChg chg="del">
          <pc:chgData name="Bharambe, Gokul" userId="5331d316-3bd7-48f8-b0bb-a979ef20b172" providerId="ADAL" clId="{940BD241-D560-4BDA-B7CD-3FEE9A2E7666}" dt="2023-02-02T03:47:59.675" v="114" actId="2696"/>
          <pc:sldLayoutMkLst>
            <pc:docMk/>
            <pc:sldMasterMk cId="1857826326" sldId="2147484100"/>
            <pc:sldLayoutMk cId="3863865290" sldId="2147484101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bharamb\Documents\Projects\TWRP\PDR%20documents\Process%20Calcs\Pump%20mixing%20vs%20Draft%20tube%20energy%20consump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bharamb\Documents\Projects\TWRP\PDR%20documents\Process%20Calcs\Pump%20mixing%20vs%20Draft%20tube%20energy%20consumption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bharamb\Documents\Projects\TWRP\PDR%20documents\Process%20Calcs\Pump%20mixing%20vs%20Draft%20tube%20energy%20consumpti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bharamb\Documents\Projects\TWRP\PDR%20documents\Process%20Calcs\Pump%20mixing%20vs%20Draft%20tube%20energy%20consumptio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532382611675663"/>
          <c:y val="0.19618307229813226"/>
          <c:w val="0.77368701180499599"/>
          <c:h val="0.7425970884422903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'Sludge Production'!$C$5</c:f>
              <c:strCache>
                <c:ptCount val="1"/>
                <c:pt idx="0">
                  <c:v>PS- Domestic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'Sludge Production'!$D$4</c:f>
              <c:strCache>
                <c:ptCount val="1"/>
                <c:pt idx="0">
                  <c:v>Average</c:v>
                </c:pt>
              </c:strCache>
            </c:strRef>
          </c:cat>
          <c:val>
            <c:numRef>
              <c:f>'Sludge Production'!$D$5</c:f>
              <c:numCache>
                <c:formatCode>General</c:formatCode>
                <c:ptCount val="1"/>
                <c:pt idx="0">
                  <c:v>170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90-429D-9C4B-6432F15A7DA3}"/>
            </c:ext>
          </c:extLst>
        </c:ser>
        <c:ser>
          <c:idx val="1"/>
          <c:order val="1"/>
          <c:tx>
            <c:strRef>
              <c:f>'Sludge Production'!$C$6</c:f>
              <c:strCache>
                <c:ptCount val="1"/>
                <c:pt idx="0">
                  <c:v>PS-Industrial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'Sludge Production'!$D$4</c:f>
              <c:strCache>
                <c:ptCount val="1"/>
                <c:pt idx="0">
                  <c:v>Average</c:v>
                </c:pt>
              </c:strCache>
            </c:strRef>
          </c:cat>
          <c:val>
            <c:numRef>
              <c:f>'Sludge Production'!$D$6</c:f>
              <c:numCache>
                <c:formatCode>General</c:formatCode>
                <c:ptCount val="1"/>
                <c:pt idx="0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90-429D-9C4B-6432F15A7DA3}"/>
            </c:ext>
          </c:extLst>
        </c:ser>
        <c:ser>
          <c:idx val="2"/>
          <c:order val="2"/>
          <c:tx>
            <c:strRef>
              <c:f>'Sludge Production'!$C$7</c:f>
              <c:strCache>
                <c:ptCount val="1"/>
                <c:pt idx="0">
                  <c:v>WAS-Domestic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'Sludge Production'!$D$4</c:f>
              <c:strCache>
                <c:ptCount val="1"/>
                <c:pt idx="0">
                  <c:v>Average</c:v>
                </c:pt>
              </c:strCache>
            </c:strRef>
          </c:cat>
          <c:val>
            <c:numRef>
              <c:f>'Sludge Production'!$D$7</c:f>
              <c:numCache>
                <c:formatCode>General</c:formatCode>
                <c:ptCount val="1"/>
                <c:pt idx="0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F90-429D-9C4B-6432F15A7DA3}"/>
            </c:ext>
          </c:extLst>
        </c:ser>
        <c:ser>
          <c:idx val="3"/>
          <c:order val="3"/>
          <c:tx>
            <c:strRef>
              <c:f>'Sludge Production'!$C$8</c:f>
              <c:strCache>
                <c:ptCount val="1"/>
                <c:pt idx="0">
                  <c:v>WAS-Industrial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'Sludge Production'!$D$4</c:f>
              <c:strCache>
                <c:ptCount val="1"/>
                <c:pt idx="0">
                  <c:v>Average</c:v>
                </c:pt>
              </c:strCache>
            </c:strRef>
          </c:cat>
          <c:val>
            <c:numRef>
              <c:f>'Sludge Production'!$D$8</c:f>
              <c:numCache>
                <c:formatCode>General</c:formatCode>
                <c:ptCount val="1"/>
                <c:pt idx="0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F90-429D-9C4B-6432F15A7D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47834616"/>
        <c:axId val="347834288"/>
      </c:barChart>
      <c:catAx>
        <c:axId val="3478346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47834288"/>
        <c:crosses val="autoZero"/>
        <c:auto val="1"/>
        <c:lblAlgn val="ctr"/>
        <c:lblOffset val="100"/>
        <c:noMultiLvlLbl val="0"/>
      </c:catAx>
      <c:valAx>
        <c:axId val="347834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tDS/d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834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5.0733550494715979E-2"/>
          <c:y val="3.3392639596133117E-2"/>
          <c:w val="0.93206948616549767"/>
          <c:h val="0.129397793105866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'Sludge Production'!$G$5</c:f>
              <c:strCache>
                <c:ptCount val="1"/>
                <c:pt idx="0">
                  <c:v>Sludge to Hydrolysis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'Sludge Production'!$H$4</c:f>
              <c:strCache>
                <c:ptCount val="1"/>
                <c:pt idx="0">
                  <c:v>Average</c:v>
                </c:pt>
              </c:strCache>
            </c:strRef>
          </c:cat>
          <c:val>
            <c:numRef>
              <c:f>'Sludge Production'!$H$5</c:f>
              <c:numCache>
                <c:formatCode>General</c:formatCode>
                <c:ptCount val="1"/>
                <c:pt idx="0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66-4F87-B49E-456DE8BE1C7D}"/>
            </c:ext>
          </c:extLst>
        </c:ser>
        <c:ser>
          <c:idx val="1"/>
          <c:order val="1"/>
          <c:tx>
            <c:strRef>
              <c:f>'Sludge Production'!$G$6</c:f>
              <c:strCache>
                <c:ptCount val="1"/>
                <c:pt idx="0">
                  <c:v>Unhydrolysed sludge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'Sludge Production'!$H$4</c:f>
              <c:strCache>
                <c:ptCount val="1"/>
                <c:pt idx="0">
                  <c:v>Average</c:v>
                </c:pt>
              </c:strCache>
            </c:strRef>
          </c:cat>
          <c:val>
            <c:numRef>
              <c:f>'Sludge Production'!$H$6</c:f>
              <c:numCache>
                <c:formatCode>General</c:formatCode>
                <c:ptCount val="1"/>
                <c:pt idx="0">
                  <c:v>216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66-4F87-B49E-456DE8BE1C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47834616"/>
        <c:axId val="347834288"/>
      </c:barChart>
      <c:catAx>
        <c:axId val="3478346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47834288"/>
        <c:crosses val="autoZero"/>
        <c:auto val="1"/>
        <c:lblAlgn val="ctr"/>
        <c:lblOffset val="100"/>
        <c:noMultiLvlLbl val="0"/>
      </c:catAx>
      <c:valAx>
        <c:axId val="347834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tDS/d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834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6.9655352530929276E-2"/>
          <c:y val="9.4444436181589132E-3"/>
          <c:w val="0.89999980654085376"/>
          <c:h val="7.9688050770949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'Sludge Production'!$C$5</c:f>
              <c:strCache>
                <c:ptCount val="1"/>
                <c:pt idx="0">
                  <c:v>PS- Domestic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'Sludge Production'!$D$4</c:f>
              <c:strCache>
                <c:ptCount val="1"/>
                <c:pt idx="0">
                  <c:v>Average</c:v>
                </c:pt>
              </c:strCache>
            </c:strRef>
          </c:cat>
          <c:val>
            <c:numRef>
              <c:f>'Sludge Production'!$D$5</c:f>
              <c:numCache>
                <c:formatCode>General</c:formatCode>
                <c:ptCount val="1"/>
                <c:pt idx="0">
                  <c:v>170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91-45C2-B0AB-413BF3D38DE9}"/>
            </c:ext>
          </c:extLst>
        </c:ser>
        <c:ser>
          <c:idx val="1"/>
          <c:order val="1"/>
          <c:tx>
            <c:strRef>
              <c:f>'Sludge Production'!$C$6</c:f>
              <c:strCache>
                <c:ptCount val="1"/>
                <c:pt idx="0">
                  <c:v>PS-Industrial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'Sludge Production'!$D$4</c:f>
              <c:strCache>
                <c:ptCount val="1"/>
                <c:pt idx="0">
                  <c:v>Average</c:v>
                </c:pt>
              </c:strCache>
            </c:strRef>
          </c:cat>
          <c:val>
            <c:numRef>
              <c:f>'Sludge Production'!$D$6</c:f>
              <c:numCache>
                <c:formatCode>General</c:formatCode>
                <c:ptCount val="1"/>
                <c:pt idx="0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91-45C2-B0AB-413BF3D38DE9}"/>
            </c:ext>
          </c:extLst>
        </c:ser>
        <c:ser>
          <c:idx val="2"/>
          <c:order val="2"/>
          <c:tx>
            <c:strRef>
              <c:f>'Sludge Production'!$C$7</c:f>
              <c:strCache>
                <c:ptCount val="1"/>
                <c:pt idx="0">
                  <c:v>WAS-Domestic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'Sludge Production'!$D$4</c:f>
              <c:strCache>
                <c:ptCount val="1"/>
                <c:pt idx="0">
                  <c:v>Average</c:v>
                </c:pt>
              </c:strCache>
            </c:strRef>
          </c:cat>
          <c:val>
            <c:numRef>
              <c:f>'Sludge Production'!$D$7</c:f>
              <c:numCache>
                <c:formatCode>General</c:formatCode>
                <c:ptCount val="1"/>
                <c:pt idx="0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91-45C2-B0AB-413BF3D38DE9}"/>
            </c:ext>
          </c:extLst>
        </c:ser>
        <c:ser>
          <c:idx val="3"/>
          <c:order val="3"/>
          <c:tx>
            <c:strRef>
              <c:f>'Sludge Production'!$C$8</c:f>
              <c:strCache>
                <c:ptCount val="1"/>
                <c:pt idx="0">
                  <c:v>WAS-Industrial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'Sludge Production'!$D$4</c:f>
              <c:strCache>
                <c:ptCount val="1"/>
                <c:pt idx="0">
                  <c:v>Average</c:v>
                </c:pt>
              </c:strCache>
            </c:strRef>
          </c:cat>
          <c:val>
            <c:numRef>
              <c:f>'Sludge Production'!$D$8</c:f>
              <c:numCache>
                <c:formatCode>General</c:formatCode>
                <c:ptCount val="1"/>
                <c:pt idx="0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091-45C2-B0AB-413BF3D38D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47834616"/>
        <c:axId val="347834288"/>
      </c:barChart>
      <c:catAx>
        <c:axId val="3478346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47834288"/>
        <c:crosses val="autoZero"/>
        <c:auto val="1"/>
        <c:lblAlgn val="ctr"/>
        <c:lblOffset val="100"/>
        <c:noMultiLvlLbl val="0"/>
      </c:catAx>
      <c:valAx>
        <c:axId val="347834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tDS/d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834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"/>
          <c:y val="3.2292363703552714E-2"/>
          <c:w val="0.96187978585876832"/>
          <c:h val="0.119752120086909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'Sludge Production'!$K$5</c:f>
              <c:strCache>
                <c:ptCount val="1"/>
                <c:pt idx="0">
                  <c:v>Sludge to Hydrolysis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'Sludge Production'!$L$4</c:f>
              <c:strCache>
                <c:ptCount val="1"/>
                <c:pt idx="0">
                  <c:v>Average</c:v>
                </c:pt>
              </c:strCache>
            </c:strRef>
          </c:cat>
          <c:val>
            <c:numRef>
              <c:f>'Sludge Production'!$L$5</c:f>
              <c:numCache>
                <c:formatCode>General</c:formatCode>
                <c:ptCount val="1"/>
                <c:pt idx="0">
                  <c:v>163.80000000000001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DD-4A88-80C4-6754CD852C60}"/>
            </c:ext>
          </c:extLst>
        </c:ser>
        <c:ser>
          <c:idx val="1"/>
          <c:order val="1"/>
          <c:tx>
            <c:strRef>
              <c:f>'Sludge Production'!$K$6</c:f>
              <c:strCache>
                <c:ptCount val="1"/>
                <c:pt idx="0">
                  <c:v>Unhydrolysed sludge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'Sludge Production'!$L$4</c:f>
              <c:strCache>
                <c:ptCount val="1"/>
                <c:pt idx="0">
                  <c:v>Average</c:v>
                </c:pt>
              </c:strCache>
            </c:strRef>
          </c:cat>
          <c:val>
            <c:numRef>
              <c:f>'Sludge Production'!$L$6</c:f>
              <c:numCache>
                <c:formatCode>General</c:formatCode>
                <c:ptCount val="1"/>
                <c:pt idx="0">
                  <c:v>151.19999999999999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DD-4A88-80C4-6754CD852C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47834616"/>
        <c:axId val="347834288"/>
      </c:barChart>
      <c:catAx>
        <c:axId val="3478346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47834288"/>
        <c:crosses val="autoZero"/>
        <c:auto val="1"/>
        <c:lblAlgn val="ctr"/>
        <c:lblOffset val="100"/>
        <c:noMultiLvlLbl val="0"/>
      </c:catAx>
      <c:valAx>
        <c:axId val="347834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tDS/d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834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C79A33-E668-4C04-A504-16EED209CE3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AU"/>
        </a:p>
      </dgm:t>
    </dgm:pt>
    <dgm:pt modelId="{2C9EFFD8-5FB9-47CA-95A3-D2FE79E5D33E}">
      <dgm:prSet phldrT="[Text]"/>
      <dgm:spPr/>
      <dgm:t>
        <a:bodyPr/>
        <a:lstStyle/>
        <a:p>
          <a:r>
            <a:rPr lang="en-AU" b="1" dirty="0"/>
            <a:t>Primary treatment design and flexibility</a:t>
          </a:r>
          <a:r>
            <a:rPr lang="en-AU" dirty="0"/>
            <a:t> </a:t>
          </a:r>
        </a:p>
      </dgm:t>
    </dgm:pt>
    <dgm:pt modelId="{686FB443-FDB0-453B-BE10-C8039426A7A8}" type="parTrans" cxnId="{89C367F3-F7EB-48A8-A029-1D88DE6028BE}">
      <dgm:prSet/>
      <dgm:spPr/>
      <dgm:t>
        <a:bodyPr/>
        <a:lstStyle/>
        <a:p>
          <a:endParaRPr lang="en-AU"/>
        </a:p>
      </dgm:t>
    </dgm:pt>
    <dgm:pt modelId="{69BC9B84-0125-4D3F-B0BD-2A61A020490A}" type="sibTrans" cxnId="{89C367F3-F7EB-48A8-A029-1D88DE6028BE}">
      <dgm:prSet/>
      <dgm:spPr/>
      <dgm:t>
        <a:bodyPr/>
        <a:lstStyle/>
        <a:p>
          <a:endParaRPr lang="en-AU"/>
        </a:p>
      </dgm:t>
    </dgm:pt>
    <dgm:pt modelId="{E042029C-9948-4ECE-9431-F6BDE62480B2}">
      <dgm:prSet phldrT="[Text]"/>
      <dgm:spPr/>
      <dgm:t>
        <a:bodyPr/>
        <a:lstStyle/>
        <a:p>
          <a:r>
            <a:rPr lang="en-AU" b="1" dirty="0"/>
            <a:t>The advanced digestion process and THP design consideration</a:t>
          </a:r>
          <a:r>
            <a:rPr lang="en-AU" dirty="0"/>
            <a:t> </a:t>
          </a:r>
        </a:p>
      </dgm:t>
    </dgm:pt>
    <dgm:pt modelId="{82A29B79-8BAF-4AB1-A307-6E0F0F2DF1B4}" type="parTrans" cxnId="{DC34F1E6-6AE9-490A-973F-89FF04C95DF7}">
      <dgm:prSet/>
      <dgm:spPr/>
      <dgm:t>
        <a:bodyPr/>
        <a:lstStyle/>
        <a:p>
          <a:endParaRPr lang="en-AU"/>
        </a:p>
      </dgm:t>
    </dgm:pt>
    <dgm:pt modelId="{28259F1D-1434-4033-B050-DF7B022F5F86}" type="sibTrans" cxnId="{DC34F1E6-6AE9-490A-973F-89FF04C95DF7}">
      <dgm:prSet/>
      <dgm:spPr/>
      <dgm:t>
        <a:bodyPr/>
        <a:lstStyle/>
        <a:p>
          <a:endParaRPr lang="en-AU"/>
        </a:p>
      </dgm:t>
    </dgm:pt>
    <dgm:pt modelId="{1701AEB2-0F6C-40A9-8FA4-B9D3542EE64E}">
      <dgm:prSet phldrT="[Text]"/>
      <dgm:spPr/>
      <dgm:t>
        <a:bodyPr/>
        <a:lstStyle/>
        <a:p>
          <a:r>
            <a:rPr lang="en-AU" b="1" dirty="0"/>
            <a:t>Digester geometry</a:t>
          </a:r>
          <a:endParaRPr lang="en-AU" dirty="0"/>
        </a:p>
      </dgm:t>
    </dgm:pt>
    <dgm:pt modelId="{2429ED17-8BED-4140-A307-9FC2FA8C29A6}" type="parTrans" cxnId="{834FEA9C-0963-4D1B-ACEF-4F4BB231BEDB}">
      <dgm:prSet/>
      <dgm:spPr/>
      <dgm:t>
        <a:bodyPr/>
        <a:lstStyle/>
        <a:p>
          <a:endParaRPr lang="en-AU"/>
        </a:p>
      </dgm:t>
    </dgm:pt>
    <dgm:pt modelId="{00EE1DC3-30EE-4544-A64F-8D041080FF4B}" type="sibTrans" cxnId="{834FEA9C-0963-4D1B-ACEF-4F4BB231BEDB}">
      <dgm:prSet/>
      <dgm:spPr/>
      <dgm:t>
        <a:bodyPr/>
        <a:lstStyle/>
        <a:p>
          <a:endParaRPr lang="en-AU"/>
        </a:p>
      </dgm:t>
    </dgm:pt>
    <dgm:pt modelId="{4F1EAE6B-4089-485A-AAB7-EF614168CCBD}">
      <dgm:prSet phldrT="[Text]"/>
      <dgm:spPr/>
      <dgm:t>
        <a:bodyPr/>
        <a:lstStyle/>
        <a:p>
          <a:r>
            <a:rPr lang="en-AU" b="1" dirty="0"/>
            <a:t>Dewatered cake as fuel source</a:t>
          </a:r>
          <a:r>
            <a:rPr lang="en-AU" dirty="0"/>
            <a:t> </a:t>
          </a:r>
        </a:p>
      </dgm:t>
    </dgm:pt>
    <dgm:pt modelId="{DB13CEF6-756E-4F7C-89AA-37143BB78010}" type="parTrans" cxnId="{9369B013-54AF-400D-9FC2-EF10A3456AC7}">
      <dgm:prSet/>
      <dgm:spPr/>
      <dgm:t>
        <a:bodyPr/>
        <a:lstStyle/>
        <a:p>
          <a:endParaRPr lang="en-AU"/>
        </a:p>
      </dgm:t>
    </dgm:pt>
    <dgm:pt modelId="{52A905BB-DFD2-494C-B5B6-EE199039C3BD}" type="sibTrans" cxnId="{9369B013-54AF-400D-9FC2-EF10A3456AC7}">
      <dgm:prSet/>
      <dgm:spPr/>
      <dgm:t>
        <a:bodyPr/>
        <a:lstStyle/>
        <a:p>
          <a:endParaRPr lang="en-AU"/>
        </a:p>
      </dgm:t>
    </dgm:pt>
    <dgm:pt modelId="{1EEDDF57-8F54-419F-9EBF-EBB4AEF138BB}">
      <dgm:prSet/>
      <dgm:spPr/>
      <dgm:t>
        <a:bodyPr/>
        <a:lstStyle/>
        <a:p>
          <a:r>
            <a:rPr lang="en-AU" b="1"/>
            <a:t>Highly efficient biogas use</a:t>
          </a:r>
          <a:r>
            <a:rPr lang="en-AU"/>
            <a:t> </a:t>
          </a:r>
        </a:p>
      </dgm:t>
    </dgm:pt>
    <dgm:pt modelId="{A7EC9DA0-31C1-480F-8A7D-0C5C83FA7981}" type="parTrans" cxnId="{A6BAA242-F1B6-4A3F-90DB-84EE0CE403A9}">
      <dgm:prSet/>
      <dgm:spPr/>
      <dgm:t>
        <a:bodyPr/>
        <a:lstStyle/>
        <a:p>
          <a:endParaRPr lang="en-AU"/>
        </a:p>
      </dgm:t>
    </dgm:pt>
    <dgm:pt modelId="{BE10B363-563D-4F19-9B02-BD539B0913F2}" type="sibTrans" cxnId="{A6BAA242-F1B6-4A3F-90DB-84EE0CE403A9}">
      <dgm:prSet/>
      <dgm:spPr/>
      <dgm:t>
        <a:bodyPr/>
        <a:lstStyle/>
        <a:p>
          <a:endParaRPr lang="en-AU"/>
        </a:p>
      </dgm:t>
    </dgm:pt>
    <dgm:pt modelId="{8C6C69A1-10E7-45DE-B54E-DEAC972F6F39}">
      <dgm:prSet phldrT="[Text]"/>
      <dgm:spPr/>
      <dgm:t>
        <a:bodyPr/>
        <a:lstStyle/>
        <a:p>
          <a:r>
            <a:rPr lang="en-AU" b="1"/>
            <a:t>Co-digestion</a:t>
          </a:r>
          <a:r>
            <a:rPr lang="en-AU"/>
            <a:t> </a:t>
          </a:r>
          <a:endParaRPr lang="en-AU" dirty="0"/>
        </a:p>
      </dgm:t>
    </dgm:pt>
    <dgm:pt modelId="{EC29FC31-BAF9-49D5-8897-E52940348D9E}" type="parTrans" cxnId="{3186E844-AEFE-4D3B-82B0-477243874198}">
      <dgm:prSet/>
      <dgm:spPr/>
      <dgm:t>
        <a:bodyPr/>
        <a:lstStyle/>
        <a:p>
          <a:endParaRPr lang="en-AU"/>
        </a:p>
      </dgm:t>
    </dgm:pt>
    <dgm:pt modelId="{2E0F8996-93B9-4055-A604-6D26FD76A55D}" type="sibTrans" cxnId="{3186E844-AEFE-4D3B-82B0-477243874198}">
      <dgm:prSet/>
      <dgm:spPr/>
      <dgm:t>
        <a:bodyPr/>
        <a:lstStyle/>
        <a:p>
          <a:endParaRPr lang="en-AU"/>
        </a:p>
      </dgm:t>
    </dgm:pt>
    <dgm:pt modelId="{8D9A90B1-E144-4FA9-BF62-EA6BDE0C8995}" type="pres">
      <dgm:prSet presAssocID="{9DC79A33-E668-4C04-A504-16EED209CE37}" presName="Name0" presStyleCnt="0">
        <dgm:presLayoutVars>
          <dgm:chMax val="7"/>
          <dgm:chPref val="7"/>
          <dgm:dir/>
        </dgm:presLayoutVars>
      </dgm:prSet>
      <dgm:spPr/>
    </dgm:pt>
    <dgm:pt modelId="{9FC04B04-B233-4D72-8350-AFB86AAB1A5E}" type="pres">
      <dgm:prSet presAssocID="{9DC79A33-E668-4C04-A504-16EED209CE37}" presName="Name1" presStyleCnt="0"/>
      <dgm:spPr/>
    </dgm:pt>
    <dgm:pt modelId="{714B2696-0E3A-47C2-853C-53A59A64F7A5}" type="pres">
      <dgm:prSet presAssocID="{9DC79A33-E668-4C04-A504-16EED209CE37}" presName="cycle" presStyleCnt="0"/>
      <dgm:spPr/>
    </dgm:pt>
    <dgm:pt modelId="{22C8BC96-2121-4A5F-9750-EEEE7469AF86}" type="pres">
      <dgm:prSet presAssocID="{9DC79A33-E668-4C04-A504-16EED209CE37}" presName="srcNode" presStyleLbl="node1" presStyleIdx="0" presStyleCnt="6"/>
      <dgm:spPr/>
    </dgm:pt>
    <dgm:pt modelId="{4FF59B38-E613-4DB4-8DC1-789139CC4CEC}" type="pres">
      <dgm:prSet presAssocID="{9DC79A33-E668-4C04-A504-16EED209CE37}" presName="conn" presStyleLbl="parChTrans1D2" presStyleIdx="0" presStyleCnt="1"/>
      <dgm:spPr/>
    </dgm:pt>
    <dgm:pt modelId="{82BC74D8-0A4E-4279-996A-98CA4C1B3263}" type="pres">
      <dgm:prSet presAssocID="{9DC79A33-E668-4C04-A504-16EED209CE37}" presName="extraNode" presStyleLbl="node1" presStyleIdx="0" presStyleCnt="6"/>
      <dgm:spPr/>
    </dgm:pt>
    <dgm:pt modelId="{F0EF03AA-5951-4C0F-8341-B7F6DB76F08D}" type="pres">
      <dgm:prSet presAssocID="{9DC79A33-E668-4C04-A504-16EED209CE37}" presName="dstNode" presStyleLbl="node1" presStyleIdx="0" presStyleCnt="6"/>
      <dgm:spPr/>
    </dgm:pt>
    <dgm:pt modelId="{D4A1274C-F662-4C9D-8003-8C20E4BAE3FE}" type="pres">
      <dgm:prSet presAssocID="{2C9EFFD8-5FB9-47CA-95A3-D2FE79E5D33E}" presName="text_1" presStyleLbl="node1" presStyleIdx="0" presStyleCnt="6">
        <dgm:presLayoutVars>
          <dgm:bulletEnabled val="1"/>
        </dgm:presLayoutVars>
      </dgm:prSet>
      <dgm:spPr/>
    </dgm:pt>
    <dgm:pt modelId="{61F47655-096B-41AC-8A30-66612DCDCEE8}" type="pres">
      <dgm:prSet presAssocID="{2C9EFFD8-5FB9-47CA-95A3-D2FE79E5D33E}" presName="accent_1" presStyleCnt="0"/>
      <dgm:spPr/>
    </dgm:pt>
    <dgm:pt modelId="{9E0EA70F-D96D-4B0A-946F-7813D74D34CF}" type="pres">
      <dgm:prSet presAssocID="{2C9EFFD8-5FB9-47CA-95A3-D2FE79E5D33E}" presName="accentRepeatNode" presStyleLbl="solidFgAcc1" presStyleIdx="0" presStyleCnt="6"/>
      <dgm:spPr/>
    </dgm:pt>
    <dgm:pt modelId="{73D6FCD9-FD6A-49CF-843D-9D90DEFD70CF}" type="pres">
      <dgm:prSet presAssocID="{E042029C-9948-4ECE-9431-F6BDE62480B2}" presName="text_2" presStyleLbl="node1" presStyleIdx="1" presStyleCnt="6">
        <dgm:presLayoutVars>
          <dgm:bulletEnabled val="1"/>
        </dgm:presLayoutVars>
      </dgm:prSet>
      <dgm:spPr/>
    </dgm:pt>
    <dgm:pt modelId="{466F79E1-25A5-4BE3-A072-DC5C5E89E572}" type="pres">
      <dgm:prSet presAssocID="{E042029C-9948-4ECE-9431-F6BDE62480B2}" presName="accent_2" presStyleCnt="0"/>
      <dgm:spPr/>
    </dgm:pt>
    <dgm:pt modelId="{0F0F6E87-A35E-4DDF-80F2-4928A751487D}" type="pres">
      <dgm:prSet presAssocID="{E042029C-9948-4ECE-9431-F6BDE62480B2}" presName="accentRepeatNode" presStyleLbl="solidFgAcc1" presStyleIdx="1" presStyleCnt="6"/>
      <dgm:spPr/>
    </dgm:pt>
    <dgm:pt modelId="{6A639316-2AFE-46AE-8F18-C7C0BE0DA0B6}" type="pres">
      <dgm:prSet presAssocID="{1701AEB2-0F6C-40A9-8FA4-B9D3542EE64E}" presName="text_3" presStyleLbl="node1" presStyleIdx="2" presStyleCnt="6">
        <dgm:presLayoutVars>
          <dgm:bulletEnabled val="1"/>
        </dgm:presLayoutVars>
      </dgm:prSet>
      <dgm:spPr/>
    </dgm:pt>
    <dgm:pt modelId="{220AA552-8A8D-4760-94B1-CA999E25C9ED}" type="pres">
      <dgm:prSet presAssocID="{1701AEB2-0F6C-40A9-8FA4-B9D3542EE64E}" presName="accent_3" presStyleCnt="0"/>
      <dgm:spPr/>
    </dgm:pt>
    <dgm:pt modelId="{8CB34129-30CE-4C19-B069-F830851DF2B4}" type="pres">
      <dgm:prSet presAssocID="{1701AEB2-0F6C-40A9-8FA4-B9D3542EE64E}" presName="accentRepeatNode" presStyleLbl="solidFgAcc1" presStyleIdx="2" presStyleCnt="6"/>
      <dgm:spPr/>
    </dgm:pt>
    <dgm:pt modelId="{90C4DF2F-2448-4135-BEBC-3F7BD8911B46}" type="pres">
      <dgm:prSet presAssocID="{8C6C69A1-10E7-45DE-B54E-DEAC972F6F39}" presName="text_4" presStyleLbl="node1" presStyleIdx="3" presStyleCnt="6">
        <dgm:presLayoutVars>
          <dgm:bulletEnabled val="1"/>
        </dgm:presLayoutVars>
      </dgm:prSet>
      <dgm:spPr/>
    </dgm:pt>
    <dgm:pt modelId="{54CFFC20-5897-4636-B34E-528C39F80FDB}" type="pres">
      <dgm:prSet presAssocID="{8C6C69A1-10E7-45DE-B54E-DEAC972F6F39}" presName="accent_4" presStyleCnt="0"/>
      <dgm:spPr/>
    </dgm:pt>
    <dgm:pt modelId="{FA553776-EA54-4A99-B6F7-B6BC95EECBAE}" type="pres">
      <dgm:prSet presAssocID="{8C6C69A1-10E7-45DE-B54E-DEAC972F6F39}" presName="accentRepeatNode" presStyleLbl="solidFgAcc1" presStyleIdx="3" presStyleCnt="6"/>
      <dgm:spPr/>
    </dgm:pt>
    <dgm:pt modelId="{7CF2FBBD-5AF8-426C-8561-69DB4B42C8F8}" type="pres">
      <dgm:prSet presAssocID="{4F1EAE6B-4089-485A-AAB7-EF614168CCBD}" presName="text_5" presStyleLbl="node1" presStyleIdx="4" presStyleCnt="6">
        <dgm:presLayoutVars>
          <dgm:bulletEnabled val="1"/>
        </dgm:presLayoutVars>
      </dgm:prSet>
      <dgm:spPr/>
    </dgm:pt>
    <dgm:pt modelId="{EA3C9AC8-319F-4BB4-B8DC-6E5104914F95}" type="pres">
      <dgm:prSet presAssocID="{4F1EAE6B-4089-485A-AAB7-EF614168CCBD}" presName="accent_5" presStyleCnt="0"/>
      <dgm:spPr/>
    </dgm:pt>
    <dgm:pt modelId="{007FFED1-8346-488D-9204-1FA4298A90D7}" type="pres">
      <dgm:prSet presAssocID="{4F1EAE6B-4089-485A-AAB7-EF614168CCBD}" presName="accentRepeatNode" presStyleLbl="solidFgAcc1" presStyleIdx="4" presStyleCnt="6"/>
      <dgm:spPr/>
    </dgm:pt>
    <dgm:pt modelId="{DEC41AA3-44B9-4F61-9E35-2A8322A0F27E}" type="pres">
      <dgm:prSet presAssocID="{1EEDDF57-8F54-419F-9EBF-EBB4AEF138BB}" presName="text_6" presStyleLbl="node1" presStyleIdx="5" presStyleCnt="6">
        <dgm:presLayoutVars>
          <dgm:bulletEnabled val="1"/>
        </dgm:presLayoutVars>
      </dgm:prSet>
      <dgm:spPr/>
    </dgm:pt>
    <dgm:pt modelId="{5163340A-0A14-4FB2-96FA-404A23A92CD8}" type="pres">
      <dgm:prSet presAssocID="{1EEDDF57-8F54-419F-9EBF-EBB4AEF138BB}" presName="accent_6" presStyleCnt="0"/>
      <dgm:spPr/>
    </dgm:pt>
    <dgm:pt modelId="{64A84DFA-922A-48AA-A7BB-CC085D6B4502}" type="pres">
      <dgm:prSet presAssocID="{1EEDDF57-8F54-419F-9EBF-EBB4AEF138BB}" presName="accentRepeatNode" presStyleLbl="solidFgAcc1" presStyleIdx="5" presStyleCnt="6"/>
      <dgm:spPr/>
    </dgm:pt>
  </dgm:ptLst>
  <dgm:cxnLst>
    <dgm:cxn modelId="{9369B013-54AF-400D-9FC2-EF10A3456AC7}" srcId="{9DC79A33-E668-4C04-A504-16EED209CE37}" destId="{4F1EAE6B-4089-485A-AAB7-EF614168CCBD}" srcOrd="4" destOrd="0" parTransId="{DB13CEF6-756E-4F7C-89AA-37143BB78010}" sibTransId="{52A905BB-DFD2-494C-B5B6-EE199039C3BD}"/>
    <dgm:cxn modelId="{9F5A121B-F32F-4D72-88B8-F525AA0DDB6E}" type="presOf" srcId="{1701AEB2-0F6C-40A9-8FA4-B9D3542EE64E}" destId="{6A639316-2AFE-46AE-8F18-C7C0BE0DA0B6}" srcOrd="0" destOrd="0" presId="urn:microsoft.com/office/officeart/2008/layout/VerticalCurvedList"/>
    <dgm:cxn modelId="{135F231F-8B5A-4E5A-8CBA-7A789409CFC5}" type="presOf" srcId="{9DC79A33-E668-4C04-A504-16EED209CE37}" destId="{8D9A90B1-E144-4FA9-BF62-EA6BDE0C8995}" srcOrd="0" destOrd="0" presId="urn:microsoft.com/office/officeart/2008/layout/VerticalCurvedList"/>
    <dgm:cxn modelId="{1795F62B-0A1A-498C-B5A9-9B5E7EE6CB91}" type="presOf" srcId="{4F1EAE6B-4089-485A-AAB7-EF614168CCBD}" destId="{7CF2FBBD-5AF8-426C-8561-69DB4B42C8F8}" srcOrd="0" destOrd="0" presId="urn:microsoft.com/office/officeart/2008/layout/VerticalCurvedList"/>
    <dgm:cxn modelId="{5A968B34-CFF0-4D1D-B437-03C160723899}" type="presOf" srcId="{8C6C69A1-10E7-45DE-B54E-DEAC972F6F39}" destId="{90C4DF2F-2448-4135-BEBC-3F7BD8911B46}" srcOrd="0" destOrd="0" presId="urn:microsoft.com/office/officeart/2008/layout/VerticalCurvedList"/>
    <dgm:cxn modelId="{A6BAA242-F1B6-4A3F-90DB-84EE0CE403A9}" srcId="{9DC79A33-E668-4C04-A504-16EED209CE37}" destId="{1EEDDF57-8F54-419F-9EBF-EBB4AEF138BB}" srcOrd="5" destOrd="0" parTransId="{A7EC9DA0-31C1-480F-8A7D-0C5C83FA7981}" sibTransId="{BE10B363-563D-4F19-9B02-BD539B0913F2}"/>
    <dgm:cxn modelId="{3186E844-AEFE-4D3B-82B0-477243874198}" srcId="{9DC79A33-E668-4C04-A504-16EED209CE37}" destId="{8C6C69A1-10E7-45DE-B54E-DEAC972F6F39}" srcOrd="3" destOrd="0" parTransId="{EC29FC31-BAF9-49D5-8897-E52940348D9E}" sibTransId="{2E0F8996-93B9-4055-A604-6D26FD76A55D}"/>
    <dgm:cxn modelId="{2F53985A-E8F3-4379-A2A2-DC83687CE67B}" type="presOf" srcId="{2C9EFFD8-5FB9-47CA-95A3-D2FE79E5D33E}" destId="{D4A1274C-F662-4C9D-8003-8C20E4BAE3FE}" srcOrd="0" destOrd="0" presId="urn:microsoft.com/office/officeart/2008/layout/VerticalCurvedList"/>
    <dgm:cxn modelId="{834FEA9C-0963-4D1B-ACEF-4F4BB231BEDB}" srcId="{9DC79A33-E668-4C04-A504-16EED209CE37}" destId="{1701AEB2-0F6C-40A9-8FA4-B9D3542EE64E}" srcOrd="2" destOrd="0" parTransId="{2429ED17-8BED-4140-A307-9FC2FA8C29A6}" sibTransId="{00EE1DC3-30EE-4544-A64F-8D041080FF4B}"/>
    <dgm:cxn modelId="{88755BA0-C2DE-4020-835D-09244B1E9E89}" type="presOf" srcId="{E042029C-9948-4ECE-9431-F6BDE62480B2}" destId="{73D6FCD9-FD6A-49CF-843D-9D90DEFD70CF}" srcOrd="0" destOrd="0" presId="urn:microsoft.com/office/officeart/2008/layout/VerticalCurvedList"/>
    <dgm:cxn modelId="{E42C30BA-6D64-4504-A260-9B6B6BD6F610}" type="presOf" srcId="{1EEDDF57-8F54-419F-9EBF-EBB4AEF138BB}" destId="{DEC41AA3-44B9-4F61-9E35-2A8322A0F27E}" srcOrd="0" destOrd="0" presId="urn:microsoft.com/office/officeart/2008/layout/VerticalCurvedList"/>
    <dgm:cxn modelId="{6E3526DF-58ED-40FE-AC77-E97B3F30115F}" type="presOf" srcId="{69BC9B84-0125-4D3F-B0BD-2A61A020490A}" destId="{4FF59B38-E613-4DB4-8DC1-789139CC4CEC}" srcOrd="0" destOrd="0" presId="urn:microsoft.com/office/officeart/2008/layout/VerticalCurvedList"/>
    <dgm:cxn modelId="{DC34F1E6-6AE9-490A-973F-89FF04C95DF7}" srcId="{9DC79A33-E668-4C04-A504-16EED209CE37}" destId="{E042029C-9948-4ECE-9431-F6BDE62480B2}" srcOrd="1" destOrd="0" parTransId="{82A29B79-8BAF-4AB1-A307-6E0F0F2DF1B4}" sibTransId="{28259F1D-1434-4033-B050-DF7B022F5F86}"/>
    <dgm:cxn modelId="{89C367F3-F7EB-48A8-A029-1D88DE6028BE}" srcId="{9DC79A33-E668-4C04-A504-16EED209CE37}" destId="{2C9EFFD8-5FB9-47CA-95A3-D2FE79E5D33E}" srcOrd="0" destOrd="0" parTransId="{686FB443-FDB0-453B-BE10-C8039426A7A8}" sibTransId="{69BC9B84-0125-4D3F-B0BD-2A61A020490A}"/>
    <dgm:cxn modelId="{2950E74F-4DC8-4355-8332-FFCBF7EA35D2}" type="presParOf" srcId="{8D9A90B1-E144-4FA9-BF62-EA6BDE0C8995}" destId="{9FC04B04-B233-4D72-8350-AFB86AAB1A5E}" srcOrd="0" destOrd="0" presId="urn:microsoft.com/office/officeart/2008/layout/VerticalCurvedList"/>
    <dgm:cxn modelId="{C35D29DC-030D-4D2A-BF6E-C62EE11AE7E6}" type="presParOf" srcId="{9FC04B04-B233-4D72-8350-AFB86AAB1A5E}" destId="{714B2696-0E3A-47C2-853C-53A59A64F7A5}" srcOrd="0" destOrd="0" presId="urn:microsoft.com/office/officeart/2008/layout/VerticalCurvedList"/>
    <dgm:cxn modelId="{65100C12-CB2E-440B-BF1D-C6FAD97C30BC}" type="presParOf" srcId="{714B2696-0E3A-47C2-853C-53A59A64F7A5}" destId="{22C8BC96-2121-4A5F-9750-EEEE7469AF86}" srcOrd="0" destOrd="0" presId="urn:microsoft.com/office/officeart/2008/layout/VerticalCurvedList"/>
    <dgm:cxn modelId="{58049C3A-449A-480C-85E2-230E572AAF84}" type="presParOf" srcId="{714B2696-0E3A-47C2-853C-53A59A64F7A5}" destId="{4FF59B38-E613-4DB4-8DC1-789139CC4CEC}" srcOrd="1" destOrd="0" presId="urn:microsoft.com/office/officeart/2008/layout/VerticalCurvedList"/>
    <dgm:cxn modelId="{255BF68C-DCEE-420C-A576-577AB256B814}" type="presParOf" srcId="{714B2696-0E3A-47C2-853C-53A59A64F7A5}" destId="{82BC74D8-0A4E-4279-996A-98CA4C1B3263}" srcOrd="2" destOrd="0" presId="urn:microsoft.com/office/officeart/2008/layout/VerticalCurvedList"/>
    <dgm:cxn modelId="{CF256AF6-1828-4AE2-AED6-23ADC893224B}" type="presParOf" srcId="{714B2696-0E3A-47C2-853C-53A59A64F7A5}" destId="{F0EF03AA-5951-4C0F-8341-B7F6DB76F08D}" srcOrd="3" destOrd="0" presId="urn:microsoft.com/office/officeart/2008/layout/VerticalCurvedList"/>
    <dgm:cxn modelId="{D243262F-534B-41B6-90D5-A89901725912}" type="presParOf" srcId="{9FC04B04-B233-4D72-8350-AFB86AAB1A5E}" destId="{D4A1274C-F662-4C9D-8003-8C20E4BAE3FE}" srcOrd="1" destOrd="0" presId="urn:microsoft.com/office/officeart/2008/layout/VerticalCurvedList"/>
    <dgm:cxn modelId="{61E6D69F-5246-448B-B293-49234522417C}" type="presParOf" srcId="{9FC04B04-B233-4D72-8350-AFB86AAB1A5E}" destId="{61F47655-096B-41AC-8A30-66612DCDCEE8}" srcOrd="2" destOrd="0" presId="urn:microsoft.com/office/officeart/2008/layout/VerticalCurvedList"/>
    <dgm:cxn modelId="{07009ED5-A6AF-493D-BD2E-7AADE255960A}" type="presParOf" srcId="{61F47655-096B-41AC-8A30-66612DCDCEE8}" destId="{9E0EA70F-D96D-4B0A-946F-7813D74D34CF}" srcOrd="0" destOrd="0" presId="urn:microsoft.com/office/officeart/2008/layout/VerticalCurvedList"/>
    <dgm:cxn modelId="{13936C03-3DB7-4B5F-B2EE-4AE16C4FE754}" type="presParOf" srcId="{9FC04B04-B233-4D72-8350-AFB86AAB1A5E}" destId="{73D6FCD9-FD6A-49CF-843D-9D90DEFD70CF}" srcOrd="3" destOrd="0" presId="urn:microsoft.com/office/officeart/2008/layout/VerticalCurvedList"/>
    <dgm:cxn modelId="{87A2A825-44E9-47C8-94D2-02CE457EB10E}" type="presParOf" srcId="{9FC04B04-B233-4D72-8350-AFB86AAB1A5E}" destId="{466F79E1-25A5-4BE3-A072-DC5C5E89E572}" srcOrd="4" destOrd="0" presId="urn:microsoft.com/office/officeart/2008/layout/VerticalCurvedList"/>
    <dgm:cxn modelId="{2AA652A0-C638-4F43-8AE0-34F20850A6F8}" type="presParOf" srcId="{466F79E1-25A5-4BE3-A072-DC5C5E89E572}" destId="{0F0F6E87-A35E-4DDF-80F2-4928A751487D}" srcOrd="0" destOrd="0" presId="urn:microsoft.com/office/officeart/2008/layout/VerticalCurvedList"/>
    <dgm:cxn modelId="{362DBB7A-5212-44F4-9CE4-A091D42890DC}" type="presParOf" srcId="{9FC04B04-B233-4D72-8350-AFB86AAB1A5E}" destId="{6A639316-2AFE-46AE-8F18-C7C0BE0DA0B6}" srcOrd="5" destOrd="0" presId="urn:microsoft.com/office/officeart/2008/layout/VerticalCurvedList"/>
    <dgm:cxn modelId="{9F7DA35A-5804-4547-8ABC-0551BB400501}" type="presParOf" srcId="{9FC04B04-B233-4D72-8350-AFB86AAB1A5E}" destId="{220AA552-8A8D-4760-94B1-CA999E25C9ED}" srcOrd="6" destOrd="0" presId="urn:microsoft.com/office/officeart/2008/layout/VerticalCurvedList"/>
    <dgm:cxn modelId="{9FBE6FBA-31AE-44D4-9A64-1BD00EACE82B}" type="presParOf" srcId="{220AA552-8A8D-4760-94B1-CA999E25C9ED}" destId="{8CB34129-30CE-4C19-B069-F830851DF2B4}" srcOrd="0" destOrd="0" presId="urn:microsoft.com/office/officeart/2008/layout/VerticalCurvedList"/>
    <dgm:cxn modelId="{927EAB45-721C-4AFD-8CE6-ADE769973705}" type="presParOf" srcId="{9FC04B04-B233-4D72-8350-AFB86AAB1A5E}" destId="{90C4DF2F-2448-4135-BEBC-3F7BD8911B46}" srcOrd="7" destOrd="0" presId="urn:microsoft.com/office/officeart/2008/layout/VerticalCurvedList"/>
    <dgm:cxn modelId="{E1E42AB5-C482-4283-890F-4EAA63A1C6A0}" type="presParOf" srcId="{9FC04B04-B233-4D72-8350-AFB86AAB1A5E}" destId="{54CFFC20-5897-4636-B34E-528C39F80FDB}" srcOrd="8" destOrd="0" presId="urn:microsoft.com/office/officeart/2008/layout/VerticalCurvedList"/>
    <dgm:cxn modelId="{0BA4D04E-E00E-47EB-8453-3B1A5AE2176B}" type="presParOf" srcId="{54CFFC20-5897-4636-B34E-528C39F80FDB}" destId="{FA553776-EA54-4A99-B6F7-B6BC95EECBAE}" srcOrd="0" destOrd="0" presId="urn:microsoft.com/office/officeart/2008/layout/VerticalCurvedList"/>
    <dgm:cxn modelId="{CE372604-65C5-40C2-AF26-1FA116A60555}" type="presParOf" srcId="{9FC04B04-B233-4D72-8350-AFB86AAB1A5E}" destId="{7CF2FBBD-5AF8-426C-8561-69DB4B42C8F8}" srcOrd="9" destOrd="0" presId="urn:microsoft.com/office/officeart/2008/layout/VerticalCurvedList"/>
    <dgm:cxn modelId="{F319F9C5-A321-440C-ACCD-543819D83647}" type="presParOf" srcId="{9FC04B04-B233-4D72-8350-AFB86AAB1A5E}" destId="{EA3C9AC8-319F-4BB4-B8DC-6E5104914F95}" srcOrd="10" destOrd="0" presId="urn:microsoft.com/office/officeart/2008/layout/VerticalCurvedList"/>
    <dgm:cxn modelId="{5FE39B88-C6DD-4C7C-95D6-AE73ECD327C4}" type="presParOf" srcId="{EA3C9AC8-319F-4BB4-B8DC-6E5104914F95}" destId="{007FFED1-8346-488D-9204-1FA4298A90D7}" srcOrd="0" destOrd="0" presId="urn:microsoft.com/office/officeart/2008/layout/VerticalCurvedList"/>
    <dgm:cxn modelId="{33D8B762-7043-48EE-9730-F4756E4E5587}" type="presParOf" srcId="{9FC04B04-B233-4D72-8350-AFB86AAB1A5E}" destId="{DEC41AA3-44B9-4F61-9E35-2A8322A0F27E}" srcOrd="11" destOrd="0" presId="urn:microsoft.com/office/officeart/2008/layout/VerticalCurvedList"/>
    <dgm:cxn modelId="{E4A88D5E-A043-4F61-897F-EB740D7F0E42}" type="presParOf" srcId="{9FC04B04-B233-4D72-8350-AFB86AAB1A5E}" destId="{5163340A-0A14-4FB2-96FA-404A23A92CD8}" srcOrd="12" destOrd="0" presId="urn:microsoft.com/office/officeart/2008/layout/VerticalCurvedList"/>
    <dgm:cxn modelId="{92F85F67-3F15-49C7-9209-971AFB82377A}" type="presParOf" srcId="{5163340A-0A14-4FB2-96FA-404A23A92CD8}" destId="{64A84DFA-922A-48AA-A7BB-CC085D6B450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C1DAD6-290C-4D07-A339-9C0F738D515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03F38A77-6664-45E4-95F9-7DC81F7CFAA7}">
      <dgm:prSet custT="1"/>
      <dgm:spPr/>
      <dgm:t>
        <a:bodyPr/>
        <a:lstStyle/>
        <a:p>
          <a:r>
            <a:rPr lang="en-AU" sz="3200" b="1" dirty="0"/>
            <a:t>WAS only THP selected</a:t>
          </a:r>
        </a:p>
      </dgm:t>
    </dgm:pt>
    <dgm:pt modelId="{45888FEF-4700-4DFA-AD85-55043D026F98}" type="parTrans" cxnId="{960CF2B2-BF19-47B3-ADD9-C54C65C55292}">
      <dgm:prSet/>
      <dgm:spPr/>
      <dgm:t>
        <a:bodyPr/>
        <a:lstStyle/>
        <a:p>
          <a:endParaRPr lang="en-AU"/>
        </a:p>
      </dgm:t>
    </dgm:pt>
    <dgm:pt modelId="{B30D9CDB-5AEC-48FA-A492-9369C974EF24}" type="sibTrans" cxnId="{960CF2B2-BF19-47B3-ADD9-C54C65C55292}">
      <dgm:prSet/>
      <dgm:spPr/>
      <dgm:t>
        <a:bodyPr/>
        <a:lstStyle/>
        <a:p>
          <a:endParaRPr lang="en-AU"/>
        </a:p>
      </dgm:t>
    </dgm:pt>
    <dgm:pt modelId="{557CE77D-A66C-4182-B2BD-2F54EAB3D7B9}">
      <dgm:prSet custT="1"/>
      <dgm:spPr/>
      <dgm:t>
        <a:bodyPr/>
        <a:lstStyle/>
        <a:p>
          <a:r>
            <a:rPr lang="en-AU" sz="2400" b="0" dirty="0">
              <a:latin typeface="+mj-lt"/>
            </a:rPr>
            <a:t>Higher net energy generation potential</a:t>
          </a:r>
        </a:p>
      </dgm:t>
    </dgm:pt>
    <dgm:pt modelId="{259E085B-42BB-4C5F-9828-BEE301C287EE}" type="sibTrans" cxnId="{BC3F16EB-D75D-4FCB-B916-7B51ECA76B02}">
      <dgm:prSet/>
      <dgm:spPr/>
      <dgm:t>
        <a:bodyPr/>
        <a:lstStyle/>
        <a:p>
          <a:endParaRPr lang="en-AU"/>
        </a:p>
      </dgm:t>
    </dgm:pt>
    <dgm:pt modelId="{9CE7E1F1-C94B-4344-800C-F1E9C5967522}" type="parTrans" cxnId="{BC3F16EB-D75D-4FCB-B916-7B51ECA76B02}">
      <dgm:prSet/>
      <dgm:spPr/>
      <dgm:t>
        <a:bodyPr/>
        <a:lstStyle/>
        <a:p>
          <a:endParaRPr lang="en-AU"/>
        </a:p>
      </dgm:t>
    </dgm:pt>
    <dgm:pt modelId="{7EB05272-CBFB-480E-8282-D4C64910E90F}">
      <dgm:prSet custT="1"/>
      <dgm:spPr/>
      <dgm:t>
        <a:bodyPr/>
        <a:lstStyle/>
        <a:p>
          <a:r>
            <a:rPr lang="en-US" sz="2400" b="0" dirty="0" err="1">
              <a:latin typeface="+mj-lt"/>
            </a:rPr>
            <a:t>Hydrolysed</a:t>
          </a:r>
          <a:r>
            <a:rPr lang="en-US" sz="2400" b="0" dirty="0">
              <a:latin typeface="+mj-lt"/>
            </a:rPr>
            <a:t> WAS allows for higher digester operating solids concentration</a:t>
          </a:r>
          <a:endParaRPr lang="en-AU" sz="2400" b="0" dirty="0">
            <a:latin typeface="+mj-lt"/>
          </a:endParaRPr>
        </a:p>
      </dgm:t>
    </dgm:pt>
    <dgm:pt modelId="{F969A90C-D71D-42FE-BF84-FF49D73D5D82}" type="sibTrans" cxnId="{DE6BD24E-DAE3-44CB-8C46-D1435940151F}">
      <dgm:prSet/>
      <dgm:spPr/>
      <dgm:t>
        <a:bodyPr/>
        <a:lstStyle/>
        <a:p>
          <a:endParaRPr lang="en-AU"/>
        </a:p>
      </dgm:t>
    </dgm:pt>
    <dgm:pt modelId="{3CE7AEF5-55EC-4E3E-B2E5-AD4856884C92}" type="parTrans" cxnId="{DE6BD24E-DAE3-44CB-8C46-D1435940151F}">
      <dgm:prSet/>
      <dgm:spPr/>
      <dgm:t>
        <a:bodyPr/>
        <a:lstStyle/>
        <a:p>
          <a:endParaRPr lang="en-AU"/>
        </a:p>
      </dgm:t>
    </dgm:pt>
    <dgm:pt modelId="{DAB769A9-B431-4930-9F5A-D2277DDE83AE}">
      <dgm:prSet custT="1"/>
      <dgm:spPr/>
      <dgm:t>
        <a:bodyPr/>
        <a:lstStyle/>
        <a:p>
          <a:r>
            <a:rPr lang="en-US" sz="2400" b="0" dirty="0">
              <a:latin typeface="+mj-lt"/>
            </a:rPr>
            <a:t>Increase in volatile solids destruction &amp; digester biogas production </a:t>
          </a:r>
          <a:endParaRPr lang="en-AU" sz="2400" b="0" dirty="0">
            <a:latin typeface="+mj-lt"/>
          </a:endParaRPr>
        </a:p>
      </dgm:t>
    </dgm:pt>
    <dgm:pt modelId="{03E28081-EF0C-4BB3-848C-FA9199E5F617}" type="sibTrans" cxnId="{FE3DBFF9-57C1-4EF3-8146-E191563AAD37}">
      <dgm:prSet/>
      <dgm:spPr/>
      <dgm:t>
        <a:bodyPr/>
        <a:lstStyle/>
        <a:p>
          <a:endParaRPr lang="en-AU"/>
        </a:p>
      </dgm:t>
    </dgm:pt>
    <dgm:pt modelId="{D3F0E1C7-2F5E-4FC8-B99B-FA3AAD0F35C0}" type="parTrans" cxnId="{FE3DBFF9-57C1-4EF3-8146-E191563AAD37}">
      <dgm:prSet/>
      <dgm:spPr/>
      <dgm:t>
        <a:bodyPr/>
        <a:lstStyle/>
        <a:p>
          <a:endParaRPr lang="en-AU"/>
        </a:p>
      </dgm:t>
    </dgm:pt>
    <dgm:pt modelId="{23565ADF-1C1A-4206-A88F-BD1F5847A18E}">
      <dgm:prSet custT="1"/>
      <dgm:spPr/>
      <dgm:t>
        <a:bodyPr/>
        <a:lstStyle/>
        <a:p>
          <a:r>
            <a:rPr lang="en-US" sz="2400" b="0" dirty="0">
              <a:latin typeface="+mj-lt"/>
            </a:rPr>
            <a:t>Increased dewaterability of digestate resulting in higher calorific value of sludge per wet </a:t>
          </a:r>
          <a:r>
            <a:rPr lang="en-US" sz="2400" b="0" dirty="0" err="1">
              <a:latin typeface="+mj-lt"/>
            </a:rPr>
            <a:t>tonne</a:t>
          </a:r>
          <a:endParaRPr lang="en-AU" sz="2400" b="0" dirty="0">
            <a:latin typeface="+mj-lt"/>
          </a:endParaRPr>
        </a:p>
      </dgm:t>
    </dgm:pt>
    <dgm:pt modelId="{2E997E40-2D91-40BE-8905-2336F5B741BF}" type="sibTrans" cxnId="{DEF63D91-52E8-4EDD-AC68-A87A01891872}">
      <dgm:prSet/>
      <dgm:spPr/>
      <dgm:t>
        <a:bodyPr/>
        <a:lstStyle/>
        <a:p>
          <a:endParaRPr lang="en-AU"/>
        </a:p>
      </dgm:t>
    </dgm:pt>
    <dgm:pt modelId="{01C67304-944E-4DF5-83D1-60ABD7D7E3C8}" type="parTrans" cxnId="{DEF63D91-52E8-4EDD-AC68-A87A01891872}">
      <dgm:prSet/>
      <dgm:spPr/>
      <dgm:t>
        <a:bodyPr/>
        <a:lstStyle/>
        <a:p>
          <a:endParaRPr lang="en-AU"/>
        </a:p>
      </dgm:t>
    </dgm:pt>
    <dgm:pt modelId="{48B8C486-130B-450C-9048-58B3FA9A279D}">
      <dgm:prSet custT="1"/>
      <dgm:spPr/>
      <dgm:t>
        <a:bodyPr/>
        <a:lstStyle/>
        <a:p>
          <a:r>
            <a:rPr lang="en-US" sz="2400" b="0" dirty="0">
              <a:latin typeface="+mj-lt"/>
            </a:rPr>
            <a:t>Lower odor generation</a:t>
          </a:r>
          <a:endParaRPr lang="en-AU" sz="2400" b="0" dirty="0">
            <a:latin typeface="+mj-lt"/>
          </a:endParaRPr>
        </a:p>
      </dgm:t>
    </dgm:pt>
    <dgm:pt modelId="{56FDAE54-78DD-4A11-A548-D66E64B02223}" type="sibTrans" cxnId="{D88C1E0A-5071-4DCD-9CD1-B3E42B4CA3A9}">
      <dgm:prSet/>
      <dgm:spPr/>
      <dgm:t>
        <a:bodyPr/>
        <a:lstStyle/>
        <a:p>
          <a:endParaRPr lang="en-AU"/>
        </a:p>
      </dgm:t>
    </dgm:pt>
    <dgm:pt modelId="{398974B0-F3A9-4F59-83E0-6D8357F1B0C9}" type="parTrans" cxnId="{D88C1E0A-5071-4DCD-9CD1-B3E42B4CA3A9}">
      <dgm:prSet/>
      <dgm:spPr/>
      <dgm:t>
        <a:bodyPr/>
        <a:lstStyle/>
        <a:p>
          <a:endParaRPr lang="en-AU"/>
        </a:p>
      </dgm:t>
    </dgm:pt>
    <dgm:pt modelId="{47BB4370-3121-4620-86A8-C522BF92B9D9}">
      <dgm:prSet custT="1"/>
      <dgm:spPr/>
      <dgm:t>
        <a:bodyPr/>
        <a:lstStyle/>
        <a:p>
          <a:r>
            <a:rPr lang="en-US" sz="2400" b="0" dirty="0">
              <a:latin typeface="+mj-lt"/>
            </a:rPr>
            <a:t>Reduced quantity of solids requiring further handling</a:t>
          </a:r>
          <a:endParaRPr lang="en-AU" sz="2400" b="0" dirty="0">
            <a:latin typeface="+mj-lt"/>
          </a:endParaRPr>
        </a:p>
      </dgm:t>
    </dgm:pt>
    <dgm:pt modelId="{872D37E7-136E-44AC-82D6-82BF83D1C7C4}" type="parTrans" cxnId="{83569704-84DB-482C-A6D5-643CE7416338}">
      <dgm:prSet/>
      <dgm:spPr/>
      <dgm:t>
        <a:bodyPr/>
        <a:lstStyle/>
        <a:p>
          <a:endParaRPr lang="en-AU"/>
        </a:p>
      </dgm:t>
    </dgm:pt>
    <dgm:pt modelId="{01E78F56-CD4B-4500-BA48-A9AA52E021CA}" type="sibTrans" cxnId="{83569704-84DB-482C-A6D5-643CE7416338}">
      <dgm:prSet/>
      <dgm:spPr/>
      <dgm:t>
        <a:bodyPr/>
        <a:lstStyle/>
        <a:p>
          <a:endParaRPr lang="en-AU"/>
        </a:p>
      </dgm:t>
    </dgm:pt>
    <dgm:pt modelId="{26E3DD92-9A16-46D3-8E9C-7F0FF6CAF8E1}">
      <dgm:prSet custT="1"/>
      <dgm:spPr/>
      <dgm:t>
        <a:bodyPr/>
        <a:lstStyle/>
        <a:p>
          <a:r>
            <a:rPr lang="en-US" sz="2400" b="0" dirty="0">
              <a:latin typeface="+mj-lt"/>
            </a:rPr>
            <a:t>Allows increased volatile solids loading to the digester</a:t>
          </a:r>
          <a:endParaRPr lang="en-AU" sz="2400" b="0" dirty="0">
            <a:latin typeface="+mj-lt"/>
          </a:endParaRPr>
        </a:p>
      </dgm:t>
    </dgm:pt>
    <dgm:pt modelId="{D1EF2897-FAAF-4DAA-B6DA-9A188A81F1C2}" type="parTrans" cxnId="{B9FE3B57-206D-4B8A-875F-627641417A53}">
      <dgm:prSet/>
      <dgm:spPr/>
      <dgm:t>
        <a:bodyPr/>
        <a:lstStyle/>
        <a:p>
          <a:endParaRPr lang="en-AU"/>
        </a:p>
      </dgm:t>
    </dgm:pt>
    <dgm:pt modelId="{0DC59327-1DC1-4262-A970-9E145BF9A013}" type="sibTrans" cxnId="{B9FE3B57-206D-4B8A-875F-627641417A53}">
      <dgm:prSet/>
      <dgm:spPr/>
      <dgm:t>
        <a:bodyPr/>
        <a:lstStyle/>
        <a:p>
          <a:endParaRPr lang="en-AU"/>
        </a:p>
      </dgm:t>
    </dgm:pt>
    <dgm:pt modelId="{E8E5A2D4-9CFB-40AC-95F9-9A3ADCF0C37B}" type="pres">
      <dgm:prSet presAssocID="{F4C1DAD6-290C-4D07-A339-9C0F738D5153}" presName="linear" presStyleCnt="0">
        <dgm:presLayoutVars>
          <dgm:animLvl val="lvl"/>
          <dgm:resizeHandles val="exact"/>
        </dgm:presLayoutVars>
      </dgm:prSet>
      <dgm:spPr/>
    </dgm:pt>
    <dgm:pt modelId="{A19D435B-69AC-4BF7-A839-12694EFD3E6C}" type="pres">
      <dgm:prSet presAssocID="{03F38A77-6664-45E4-95F9-7DC81F7CFAA7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306EF589-9BAD-49B2-852D-399CFF939B91}" type="pres">
      <dgm:prSet presAssocID="{03F38A77-6664-45E4-95F9-7DC81F7CFAA7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83569704-84DB-482C-A6D5-643CE7416338}" srcId="{03F38A77-6664-45E4-95F9-7DC81F7CFAA7}" destId="{47BB4370-3121-4620-86A8-C522BF92B9D9}" srcOrd="5" destOrd="0" parTransId="{872D37E7-136E-44AC-82D6-82BF83D1C7C4}" sibTransId="{01E78F56-CD4B-4500-BA48-A9AA52E021CA}"/>
    <dgm:cxn modelId="{D88C1E0A-5071-4DCD-9CD1-B3E42B4CA3A9}" srcId="{03F38A77-6664-45E4-95F9-7DC81F7CFAA7}" destId="{48B8C486-130B-450C-9048-58B3FA9A279D}" srcOrd="6" destOrd="0" parTransId="{398974B0-F3A9-4F59-83E0-6D8357F1B0C9}" sibTransId="{56FDAE54-78DD-4A11-A548-D66E64B02223}"/>
    <dgm:cxn modelId="{09DE3F34-4B74-4214-9995-8D44CE4D803B}" type="presOf" srcId="{DAB769A9-B431-4930-9F5A-D2277DDE83AE}" destId="{306EF589-9BAD-49B2-852D-399CFF939B91}" srcOrd="0" destOrd="3" presId="urn:microsoft.com/office/officeart/2005/8/layout/vList2"/>
    <dgm:cxn modelId="{698DFD37-A310-413C-A50C-8AC739A83066}" type="presOf" srcId="{557CE77D-A66C-4182-B2BD-2F54EAB3D7B9}" destId="{306EF589-9BAD-49B2-852D-399CFF939B91}" srcOrd="0" destOrd="0" presId="urn:microsoft.com/office/officeart/2005/8/layout/vList2"/>
    <dgm:cxn modelId="{DE6BD24E-DAE3-44CB-8C46-D1435940151F}" srcId="{03F38A77-6664-45E4-95F9-7DC81F7CFAA7}" destId="{7EB05272-CBFB-480E-8282-D4C64910E90F}" srcOrd="2" destOrd="0" parTransId="{3CE7AEF5-55EC-4E3E-B2E5-AD4856884C92}" sibTransId="{F969A90C-D71D-42FE-BF84-FF49D73D5D82}"/>
    <dgm:cxn modelId="{B9FE3B57-206D-4B8A-875F-627641417A53}" srcId="{03F38A77-6664-45E4-95F9-7DC81F7CFAA7}" destId="{26E3DD92-9A16-46D3-8E9C-7F0FF6CAF8E1}" srcOrd="1" destOrd="0" parTransId="{D1EF2897-FAAF-4DAA-B6DA-9A188A81F1C2}" sibTransId="{0DC59327-1DC1-4262-A970-9E145BF9A013}"/>
    <dgm:cxn modelId="{5DB4F779-9B85-46D4-B115-0C24364726B6}" type="presOf" srcId="{7EB05272-CBFB-480E-8282-D4C64910E90F}" destId="{306EF589-9BAD-49B2-852D-399CFF939B91}" srcOrd="0" destOrd="2" presId="urn:microsoft.com/office/officeart/2005/8/layout/vList2"/>
    <dgm:cxn modelId="{DEF63D91-52E8-4EDD-AC68-A87A01891872}" srcId="{03F38A77-6664-45E4-95F9-7DC81F7CFAA7}" destId="{23565ADF-1C1A-4206-A88F-BD1F5847A18E}" srcOrd="4" destOrd="0" parTransId="{01C67304-944E-4DF5-83D1-60ABD7D7E3C8}" sibTransId="{2E997E40-2D91-40BE-8905-2336F5B741BF}"/>
    <dgm:cxn modelId="{1475D7A2-D0AF-4B20-AB17-DBD01B66750B}" type="presOf" srcId="{47BB4370-3121-4620-86A8-C522BF92B9D9}" destId="{306EF589-9BAD-49B2-852D-399CFF939B91}" srcOrd="0" destOrd="5" presId="urn:microsoft.com/office/officeart/2005/8/layout/vList2"/>
    <dgm:cxn modelId="{960CF2B2-BF19-47B3-ADD9-C54C65C55292}" srcId="{F4C1DAD6-290C-4D07-A339-9C0F738D5153}" destId="{03F38A77-6664-45E4-95F9-7DC81F7CFAA7}" srcOrd="0" destOrd="0" parTransId="{45888FEF-4700-4DFA-AD85-55043D026F98}" sibTransId="{B30D9CDB-5AEC-48FA-A492-9369C974EF24}"/>
    <dgm:cxn modelId="{3CD573BC-E6C4-4D91-8F1C-260ACEDA859E}" type="presOf" srcId="{F4C1DAD6-290C-4D07-A339-9C0F738D5153}" destId="{E8E5A2D4-9CFB-40AC-95F9-9A3ADCF0C37B}" srcOrd="0" destOrd="0" presId="urn:microsoft.com/office/officeart/2005/8/layout/vList2"/>
    <dgm:cxn modelId="{ED1733C4-086E-4DF9-8BA1-E696CAB6E100}" type="presOf" srcId="{03F38A77-6664-45E4-95F9-7DC81F7CFAA7}" destId="{A19D435B-69AC-4BF7-A839-12694EFD3E6C}" srcOrd="0" destOrd="0" presId="urn:microsoft.com/office/officeart/2005/8/layout/vList2"/>
    <dgm:cxn modelId="{641045D6-967A-4954-B74F-50B3002438E2}" type="presOf" srcId="{23565ADF-1C1A-4206-A88F-BD1F5847A18E}" destId="{306EF589-9BAD-49B2-852D-399CFF939B91}" srcOrd="0" destOrd="4" presId="urn:microsoft.com/office/officeart/2005/8/layout/vList2"/>
    <dgm:cxn modelId="{EB5C49E5-D2F8-44FE-8A11-8928E6E52397}" type="presOf" srcId="{48B8C486-130B-450C-9048-58B3FA9A279D}" destId="{306EF589-9BAD-49B2-852D-399CFF939B91}" srcOrd="0" destOrd="6" presId="urn:microsoft.com/office/officeart/2005/8/layout/vList2"/>
    <dgm:cxn modelId="{BC3F16EB-D75D-4FCB-B916-7B51ECA76B02}" srcId="{03F38A77-6664-45E4-95F9-7DC81F7CFAA7}" destId="{557CE77D-A66C-4182-B2BD-2F54EAB3D7B9}" srcOrd="0" destOrd="0" parTransId="{9CE7E1F1-C94B-4344-800C-F1E9C5967522}" sibTransId="{259E085B-42BB-4C5F-9828-BEE301C287EE}"/>
    <dgm:cxn modelId="{6CC5DBF0-DF99-465A-B935-CBC3BC2BF81D}" type="presOf" srcId="{26E3DD92-9A16-46D3-8E9C-7F0FF6CAF8E1}" destId="{306EF589-9BAD-49B2-852D-399CFF939B91}" srcOrd="0" destOrd="1" presId="urn:microsoft.com/office/officeart/2005/8/layout/vList2"/>
    <dgm:cxn modelId="{FE3DBFF9-57C1-4EF3-8146-E191563AAD37}" srcId="{03F38A77-6664-45E4-95F9-7DC81F7CFAA7}" destId="{DAB769A9-B431-4930-9F5A-D2277DDE83AE}" srcOrd="3" destOrd="0" parTransId="{D3F0E1C7-2F5E-4FC8-B99B-FA3AAD0F35C0}" sibTransId="{03E28081-EF0C-4BB3-848C-FA9199E5F617}"/>
    <dgm:cxn modelId="{BF8901DA-A190-4CE6-B227-05AA155A9637}" type="presParOf" srcId="{E8E5A2D4-9CFB-40AC-95F9-9A3ADCF0C37B}" destId="{A19D435B-69AC-4BF7-A839-12694EFD3E6C}" srcOrd="0" destOrd="0" presId="urn:microsoft.com/office/officeart/2005/8/layout/vList2"/>
    <dgm:cxn modelId="{D5151A1A-03C5-48C3-ACAB-9B3200C3D794}" type="presParOf" srcId="{E8E5A2D4-9CFB-40AC-95F9-9A3ADCF0C37B}" destId="{306EF589-9BAD-49B2-852D-399CFF939B91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F59B38-E613-4DB4-8DC1-789139CC4CEC}">
      <dsp:nvSpPr>
        <dsp:cNvPr id="0" name=""/>
        <dsp:cNvSpPr/>
      </dsp:nvSpPr>
      <dsp:spPr>
        <a:xfrm>
          <a:off x="-5580376" y="-854312"/>
          <a:ext cx="6644161" cy="6644161"/>
        </a:xfrm>
        <a:prstGeom prst="blockArc">
          <a:avLst>
            <a:gd name="adj1" fmla="val 18900000"/>
            <a:gd name="adj2" fmla="val 2700000"/>
            <a:gd name="adj3" fmla="val 325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A1274C-F662-4C9D-8003-8C20E4BAE3FE}">
      <dsp:nvSpPr>
        <dsp:cNvPr id="0" name=""/>
        <dsp:cNvSpPr/>
      </dsp:nvSpPr>
      <dsp:spPr>
        <a:xfrm>
          <a:off x="396469" y="259905"/>
          <a:ext cx="11056018" cy="51961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443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600" b="1" kern="1200" dirty="0"/>
            <a:t>Primary treatment design and flexibility</a:t>
          </a:r>
          <a:r>
            <a:rPr lang="en-AU" sz="2600" kern="1200" dirty="0"/>
            <a:t> </a:t>
          </a:r>
        </a:p>
      </dsp:txBody>
      <dsp:txXfrm>
        <a:off x="396469" y="259905"/>
        <a:ext cx="11056018" cy="519613"/>
      </dsp:txXfrm>
    </dsp:sp>
    <dsp:sp modelId="{9E0EA70F-D96D-4B0A-946F-7813D74D34CF}">
      <dsp:nvSpPr>
        <dsp:cNvPr id="0" name=""/>
        <dsp:cNvSpPr/>
      </dsp:nvSpPr>
      <dsp:spPr>
        <a:xfrm>
          <a:off x="71711" y="194953"/>
          <a:ext cx="649516" cy="6495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D6FCD9-FD6A-49CF-843D-9D90DEFD70CF}">
      <dsp:nvSpPr>
        <dsp:cNvPr id="0" name=""/>
        <dsp:cNvSpPr/>
      </dsp:nvSpPr>
      <dsp:spPr>
        <a:xfrm>
          <a:off x="823887" y="1039226"/>
          <a:ext cx="10628601" cy="519613"/>
        </a:xfrm>
        <a:prstGeom prst="rect">
          <a:avLst/>
        </a:prstGeom>
        <a:solidFill>
          <a:schemeClr val="accent4">
            <a:hueOff val="-2625916"/>
            <a:satOff val="-20000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443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600" b="1" kern="1200" dirty="0"/>
            <a:t>The advanced digestion process and THP design consideration</a:t>
          </a:r>
          <a:r>
            <a:rPr lang="en-AU" sz="2600" kern="1200" dirty="0"/>
            <a:t> </a:t>
          </a:r>
        </a:p>
      </dsp:txBody>
      <dsp:txXfrm>
        <a:off x="823887" y="1039226"/>
        <a:ext cx="10628601" cy="519613"/>
      </dsp:txXfrm>
    </dsp:sp>
    <dsp:sp modelId="{0F0F6E87-A35E-4DDF-80F2-4928A751487D}">
      <dsp:nvSpPr>
        <dsp:cNvPr id="0" name=""/>
        <dsp:cNvSpPr/>
      </dsp:nvSpPr>
      <dsp:spPr>
        <a:xfrm>
          <a:off x="499128" y="974275"/>
          <a:ext cx="649516" cy="6495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2625916"/>
              <a:satOff val="-20000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639316-2AFE-46AE-8F18-C7C0BE0DA0B6}">
      <dsp:nvSpPr>
        <dsp:cNvPr id="0" name=""/>
        <dsp:cNvSpPr/>
      </dsp:nvSpPr>
      <dsp:spPr>
        <a:xfrm>
          <a:off x="1019334" y="1818547"/>
          <a:ext cx="10433154" cy="519613"/>
        </a:xfrm>
        <a:prstGeom prst="rect">
          <a:avLst/>
        </a:prstGeom>
        <a:solidFill>
          <a:schemeClr val="accent4">
            <a:hueOff val="-5251833"/>
            <a:satOff val="-40000"/>
            <a:lumOff val="192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443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600" b="1" kern="1200" dirty="0"/>
            <a:t>Digester geometry</a:t>
          </a:r>
          <a:endParaRPr lang="en-AU" sz="2600" kern="1200" dirty="0"/>
        </a:p>
      </dsp:txBody>
      <dsp:txXfrm>
        <a:off x="1019334" y="1818547"/>
        <a:ext cx="10433154" cy="519613"/>
      </dsp:txXfrm>
    </dsp:sp>
    <dsp:sp modelId="{8CB34129-30CE-4C19-B069-F830851DF2B4}">
      <dsp:nvSpPr>
        <dsp:cNvPr id="0" name=""/>
        <dsp:cNvSpPr/>
      </dsp:nvSpPr>
      <dsp:spPr>
        <a:xfrm>
          <a:off x="694576" y="1753596"/>
          <a:ext cx="649516" cy="6495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5251833"/>
              <a:satOff val="-40000"/>
              <a:lumOff val="1921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C4DF2F-2448-4135-BEBC-3F7BD8911B46}">
      <dsp:nvSpPr>
        <dsp:cNvPr id="0" name=""/>
        <dsp:cNvSpPr/>
      </dsp:nvSpPr>
      <dsp:spPr>
        <a:xfrm>
          <a:off x="1019334" y="2597375"/>
          <a:ext cx="10433154" cy="519613"/>
        </a:xfrm>
        <a:prstGeom prst="rect">
          <a:avLst/>
        </a:prstGeom>
        <a:solidFill>
          <a:schemeClr val="accent4">
            <a:hueOff val="-7877749"/>
            <a:satOff val="-60000"/>
            <a:lumOff val="288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443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600" b="1" kern="1200"/>
            <a:t>Co-digestion</a:t>
          </a:r>
          <a:r>
            <a:rPr lang="en-AU" sz="2600" kern="1200"/>
            <a:t> </a:t>
          </a:r>
          <a:endParaRPr lang="en-AU" sz="2600" kern="1200" dirty="0"/>
        </a:p>
      </dsp:txBody>
      <dsp:txXfrm>
        <a:off x="1019334" y="2597375"/>
        <a:ext cx="10433154" cy="519613"/>
      </dsp:txXfrm>
    </dsp:sp>
    <dsp:sp modelId="{FA553776-EA54-4A99-B6F7-B6BC95EECBAE}">
      <dsp:nvSpPr>
        <dsp:cNvPr id="0" name=""/>
        <dsp:cNvSpPr/>
      </dsp:nvSpPr>
      <dsp:spPr>
        <a:xfrm>
          <a:off x="694576" y="2532424"/>
          <a:ext cx="649516" cy="6495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7877749"/>
              <a:satOff val="-60000"/>
              <a:lumOff val="288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F2FBBD-5AF8-426C-8561-69DB4B42C8F8}">
      <dsp:nvSpPr>
        <dsp:cNvPr id="0" name=""/>
        <dsp:cNvSpPr/>
      </dsp:nvSpPr>
      <dsp:spPr>
        <a:xfrm>
          <a:off x="823887" y="3376696"/>
          <a:ext cx="10628601" cy="519613"/>
        </a:xfrm>
        <a:prstGeom prst="rect">
          <a:avLst/>
        </a:prstGeom>
        <a:solidFill>
          <a:schemeClr val="accent4">
            <a:hueOff val="-10503666"/>
            <a:satOff val="-80000"/>
            <a:lumOff val="3843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443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600" b="1" kern="1200" dirty="0"/>
            <a:t>Dewatered cake as fuel source</a:t>
          </a:r>
          <a:r>
            <a:rPr lang="en-AU" sz="2600" kern="1200" dirty="0"/>
            <a:t> </a:t>
          </a:r>
        </a:p>
      </dsp:txBody>
      <dsp:txXfrm>
        <a:off x="823887" y="3376696"/>
        <a:ext cx="10628601" cy="519613"/>
      </dsp:txXfrm>
    </dsp:sp>
    <dsp:sp modelId="{007FFED1-8346-488D-9204-1FA4298A90D7}">
      <dsp:nvSpPr>
        <dsp:cNvPr id="0" name=""/>
        <dsp:cNvSpPr/>
      </dsp:nvSpPr>
      <dsp:spPr>
        <a:xfrm>
          <a:off x="499128" y="3311745"/>
          <a:ext cx="649516" cy="6495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0503666"/>
              <a:satOff val="-80000"/>
              <a:lumOff val="384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C41AA3-44B9-4F61-9E35-2A8322A0F27E}">
      <dsp:nvSpPr>
        <dsp:cNvPr id="0" name=""/>
        <dsp:cNvSpPr/>
      </dsp:nvSpPr>
      <dsp:spPr>
        <a:xfrm>
          <a:off x="396469" y="4156018"/>
          <a:ext cx="11056018" cy="519613"/>
        </a:xfrm>
        <a:prstGeom prst="rect">
          <a:avLst/>
        </a:prstGeom>
        <a:solidFill>
          <a:schemeClr val="accent4">
            <a:hueOff val="-13129582"/>
            <a:satOff val="-100000"/>
            <a:lumOff val="480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443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600" b="1" kern="1200"/>
            <a:t>Highly efficient biogas use</a:t>
          </a:r>
          <a:r>
            <a:rPr lang="en-AU" sz="2600" kern="1200"/>
            <a:t> </a:t>
          </a:r>
        </a:p>
      </dsp:txBody>
      <dsp:txXfrm>
        <a:off x="396469" y="4156018"/>
        <a:ext cx="11056018" cy="519613"/>
      </dsp:txXfrm>
    </dsp:sp>
    <dsp:sp modelId="{64A84DFA-922A-48AA-A7BB-CC085D6B4502}">
      <dsp:nvSpPr>
        <dsp:cNvPr id="0" name=""/>
        <dsp:cNvSpPr/>
      </dsp:nvSpPr>
      <dsp:spPr>
        <a:xfrm>
          <a:off x="71711" y="4091066"/>
          <a:ext cx="649516" cy="6495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3129582"/>
              <a:satOff val="-100000"/>
              <a:lumOff val="480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9D435B-69AC-4BF7-A839-12694EFD3E6C}">
      <dsp:nvSpPr>
        <dsp:cNvPr id="0" name=""/>
        <dsp:cNvSpPr/>
      </dsp:nvSpPr>
      <dsp:spPr>
        <a:xfrm>
          <a:off x="0" y="177493"/>
          <a:ext cx="11521440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200" b="1" kern="1200" dirty="0"/>
            <a:t>WAS only THP selected</a:t>
          </a:r>
        </a:p>
      </dsp:txBody>
      <dsp:txXfrm>
        <a:off x="59399" y="236892"/>
        <a:ext cx="11402642" cy="1098002"/>
      </dsp:txXfrm>
    </dsp:sp>
    <dsp:sp modelId="{306EF589-9BAD-49B2-852D-399CFF939B91}">
      <dsp:nvSpPr>
        <dsp:cNvPr id="0" name=""/>
        <dsp:cNvSpPr/>
      </dsp:nvSpPr>
      <dsp:spPr>
        <a:xfrm>
          <a:off x="0" y="1394293"/>
          <a:ext cx="11521440" cy="3363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5806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AU" sz="2400" b="0" kern="1200" dirty="0">
              <a:latin typeface="+mj-lt"/>
            </a:rPr>
            <a:t>Higher net energy generation potential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b="0" kern="1200" dirty="0">
              <a:latin typeface="+mj-lt"/>
            </a:rPr>
            <a:t>Allows increased volatile solids loading to the digester</a:t>
          </a:r>
          <a:endParaRPr lang="en-AU" sz="2400" b="0" kern="1200" dirty="0">
            <a:latin typeface="+mj-lt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b="0" kern="1200" dirty="0" err="1">
              <a:latin typeface="+mj-lt"/>
            </a:rPr>
            <a:t>Hydrolysed</a:t>
          </a:r>
          <a:r>
            <a:rPr lang="en-US" sz="2400" b="0" kern="1200" dirty="0">
              <a:latin typeface="+mj-lt"/>
            </a:rPr>
            <a:t> WAS allows for higher digester operating solids concentration</a:t>
          </a:r>
          <a:endParaRPr lang="en-AU" sz="2400" b="0" kern="1200" dirty="0">
            <a:latin typeface="+mj-lt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b="0" kern="1200" dirty="0">
              <a:latin typeface="+mj-lt"/>
            </a:rPr>
            <a:t>Increase in volatile solids destruction &amp; digester biogas production </a:t>
          </a:r>
          <a:endParaRPr lang="en-AU" sz="2400" b="0" kern="1200" dirty="0">
            <a:latin typeface="+mj-lt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b="0" kern="1200" dirty="0">
              <a:latin typeface="+mj-lt"/>
            </a:rPr>
            <a:t>Increased dewaterability of digestate resulting in higher calorific value of sludge per wet </a:t>
          </a:r>
          <a:r>
            <a:rPr lang="en-US" sz="2400" b="0" kern="1200" dirty="0" err="1">
              <a:latin typeface="+mj-lt"/>
            </a:rPr>
            <a:t>tonne</a:t>
          </a:r>
          <a:endParaRPr lang="en-AU" sz="2400" b="0" kern="1200" dirty="0">
            <a:latin typeface="+mj-lt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b="0" kern="1200" dirty="0">
              <a:latin typeface="+mj-lt"/>
            </a:rPr>
            <a:t>Reduced quantity of solids requiring further handling</a:t>
          </a:r>
          <a:endParaRPr lang="en-AU" sz="2400" b="0" kern="1200" dirty="0">
            <a:latin typeface="+mj-lt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b="0" kern="1200" dirty="0">
              <a:latin typeface="+mj-lt"/>
            </a:rPr>
            <a:t>Lower odor generation</a:t>
          </a:r>
          <a:endParaRPr lang="en-AU" sz="2400" b="0" kern="1200" dirty="0">
            <a:latin typeface="+mj-lt"/>
          </a:endParaRPr>
        </a:p>
      </dsp:txBody>
      <dsp:txXfrm>
        <a:off x="0" y="1394293"/>
        <a:ext cx="11521440" cy="33637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0.50016</cdr:x>
      <cdr:y>0.40151</cdr:y>
    </cdr:from>
    <cdr:to>
      <cdr:x>0.69697</cdr:x>
      <cdr:y>0.52755</cdr:y>
    </cdr:to>
    <cdr:sp macro="" textlink="">
      <cdr:nvSpPr>
        <cdr:cNvPr id="2" name="Rectangle: Rounded Corners 1"/>
        <cdr:cNvSpPr/>
      </cdr:nvSpPr>
      <cdr:spPr>
        <a:xfrm xmlns:a="http://schemas.openxmlformats.org/drawingml/2006/main">
          <a:off x="1478743" y="823831"/>
          <a:ext cx="581891" cy="258618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sz="1400" dirty="0"/>
            <a:t>70%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334D18-2AE5-4FB2-88C0-AC58763A79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895A56-5745-40EA-9D7E-9B96F495197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97A51D-465D-438D-BB65-13C4828FA74D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649E76-723B-461F-840E-22BB84845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C24E38-3B7A-4AE2-89B3-57702F01E66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3B27A0-9A40-4F0B-9547-846E5088B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68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82567-BB9E-4E87-B24B-87AB2D30DD49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5426C-CA4F-4579-8ACE-2CDAEC2AB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6333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5426C-CA4F-4579-8ACE-2CDAEC2AB0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30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5426C-CA4F-4579-8ACE-2CDAEC2AB0C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33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5426C-CA4F-4579-8ACE-2CDAEC2AB0C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75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BF923-0254-49B9-B549-7C0BDDD02BB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24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182AC6C-1C70-49CD-8F3B-DB3B9E53507D}" type="datetime1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012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BFC9E3-333E-4192-B134-6934CD6CA5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264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64237" cy="335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/>
              <a:t>Far West of Singapore</a:t>
            </a:r>
          </a:p>
          <a:p>
            <a:r>
              <a:rPr lang="en-SG"/>
              <a:t>Reclaimed land</a:t>
            </a:r>
          </a:p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FC9E3-333E-4192-B134-6934CD6CA58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20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64237" cy="335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FC9E3-333E-4192-B134-6934CD6CA58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75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BF923-0254-49B9-B549-7C0BDDD02BB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247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BF923-0254-49B9-B549-7C0BDDD02BB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131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Compare to Human Organic Loading Rate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300-770 kJ/day/kg solids based 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2000 kcal/day, 0.239 cal/J, 60% water, 150 lb or 68 kg total; 5000 kcal max</a:t>
            </a: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itchFamily="18" charset="0"/>
              </a:defRPr>
            </a:lvl1pPr>
            <a:lvl2pPr marL="785329" indent="-302049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itchFamily="18" charset="0"/>
              </a:defRPr>
            </a:lvl2pPr>
            <a:lvl3pPr marL="1208199" indent="-241639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itchFamily="18" charset="0"/>
              </a:defRPr>
            </a:lvl3pPr>
            <a:lvl4pPr marL="1691477" indent="-241639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itchFamily="18" charset="0"/>
              </a:defRPr>
            </a:lvl4pPr>
            <a:lvl5pPr marL="2174758" indent="-241639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itchFamily="18" charset="0"/>
              </a:defRPr>
            </a:lvl5pPr>
            <a:lvl6pPr marL="2658037" indent="-24163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</a:defRPr>
            </a:lvl6pPr>
            <a:lvl7pPr marL="3141315" indent="-24163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</a:defRPr>
            </a:lvl7pPr>
            <a:lvl8pPr marL="3624596" indent="-24163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</a:defRPr>
            </a:lvl8pPr>
            <a:lvl9pPr marL="4107875" indent="-24163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453767D-38FA-422F-9DEA-4B9C630059AE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376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59C52E8-7285-4B45-90E7-B9BEB4F34EE4}"/>
              </a:ext>
            </a:extLst>
          </p:cNvPr>
          <p:cNvSpPr/>
          <p:nvPr userDrawn="1"/>
        </p:nvSpPr>
        <p:spPr>
          <a:xfrm rot="16200000" flipV="1">
            <a:off x="2258002" y="-1042411"/>
            <a:ext cx="5943603" cy="9857217"/>
          </a:xfrm>
          <a:prstGeom prst="rect">
            <a:avLst/>
          </a:prstGeom>
          <a:gradFill flip="none" rotWithShape="1">
            <a:gsLst>
              <a:gs pos="29000">
                <a:schemeClr val="accent2"/>
              </a:gs>
              <a:gs pos="0">
                <a:schemeClr val="accent2">
                  <a:lumMod val="73000"/>
                  <a:lumOff val="27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23F387-497A-42C0-A4D0-4F5DB1503273}"/>
              </a:ext>
            </a:extLst>
          </p:cNvPr>
          <p:cNvSpPr/>
          <p:nvPr userDrawn="1"/>
        </p:nvSpPr>
        <p:spPr>
          <a:xfrm>
            <a:off x="10158413" y="914398"/>
            <a:ext cx="640213" cy="59436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9729B6-FF2A-4C6A-8924-3EBED6602269}"/>
              </a:ext>
            </a:extLst>
          </p:cNvPr>
          <p:cNvSpPr/>
          <p:nvPr userDrawn="1"/>
        </p:nvSpPr>
        <p:spPr>
          <a:xfrm>
            <a:off x="10557164" y="914400"/>
            <a:ext cx="1039875" cy="594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8D48A9-517F-4276-9666-A96DBF3BD0AE}"/>
              </a:ext>
            </a:extLst>
          </p:cNvPr>
          <p:cNvSpPr/>
          <p:nvPr userDrawn="1"/>
        </p:nvSpPr>
        <p:spPr>
          <a:xfrm>
            <a:off x="11541545" y="914400"/>
            <a:ext cx="320040" cy="5943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67FCF0-3907-42AE-A487-9518558EF6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79" y="1379913"/>
            <a:ext cx="9236901" cy="2187183"/>
          </a:xfrm>
          <a:prstGeom prst="rect">
            <a:avLst/>
          </a:prstGeom>
          <a:noFill/>
        </p:spPr>
        <p:txBody>
          <a:bodyPr lIns="0" anchor="b">
            <a:no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title, 40pt bold.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A2A8568-58A0-430F-B6A1-93384D66B0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0079" y="3644511"/>
            <a:ext cx="9236900" cy="1018886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  <a:latin typeface="+mn-lt"/>
                <a:cs typeface="Jacobs Chronos Light" panose="020B0403030503030204" pitchFamily="34" charset="0"/>
              </a:defRPr>
            </a:lvl1pPr>
          </a:lstStyle>
          <a:p>
            <a:pPr lvl="0"/>
            <a:r>
              <a:rPr lang="en-AU" dirty="0"/>
              <a:t>Other information, 28pt light bold.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9417F9-4E48-46A0-A052-58E0E8A4452A}"/>
              </a:ext>
            </a:extLst>
          </p:cNvPr>
          <p:cNvSpPr/>
          <p:nvPr userDrawn="1"/>
        </p:nvSpPr>
        <p:spPr>
          <a:xfrm>
            <a:off x="0" y="914400"/>
            <a:ext cx="308180" cy="594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Brand Logo">
            <a:extLst>
              <a:ext uri="{FF2B5EF4-FFF2-40B4-BE49-F238E27FC236}">
                <a16:creationId xmlns:a16="http://schemas.microsoft.com/office/drawing/2014/main" id="{66A77A71-DCAC-0D9E-1C1A-10DD76B2F9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569" y="247902"/>
            <a:ext cx="3557016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10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E73655A-919F-4DA0-98A8-4E3C72FA6223}"/>
              </a:ext>
            </a:extLst>
          </p:cNvPr>
          <p:cNvSpPr/>
          <p:nvPr userDrawn="1"/>
        </p:nvSpPr>
        <p:spPr>
          <a:xfrm rot="16200000" flipV="1">
            <a:off x="3493383" y="-2295958"/>
            <a:ext cx="5917691" cy="10509605"/>
          </a:xfrm>
          <a:prstGeom prst="rect">
            <a:avLst/>
          </a:prstGeom>
          <a:gradFill flip="none" rotWithShape="1">
            <a:gsLst>
              <a:gs pos="39000">
                <a:schemeClr val="accent2"/>
              </a:gs>
              <a:gs pos="23000">
                <a:schemeClr val="accent2">
                  <a:lumMod val="73000"/>
                  <a:lumOff val="27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344D0E-9F22-426E-A288-57E7C6B0CDCA}"/>
              </a:ext>
            </a:extLst>
          </p:cNvPr>
          <p:cNvSpPr/>
          <p:nvPr userDrawn="1"/>
        </p:nvSpPr>
        <p:spPr>
          <a:xfrm>
            <a:off x="941831" y="0"/>
            <a:ext cx="255598" cy="591769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A51DF2-65B6-4F42-ABF5-3F5C07B6A0A2}"/>
              </a:ext>
            </a:extLst>
          </p:cNvPr>
          <p:cNvSpPr/>
          <p:nvPr userDrawn="1"/>
        </p:nvSpPr>
        <p:spPr>
          <a:xfrm>
            <a:off x="11866785" y="0"/>
            <a:ext cx="95840" cy="59176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E05DA975-47F8-49EB-A0D3-5238FA93889B}"/>
              </a:ext>
            </a:extLst>
          </p:cNvPr>
          <p:cNvSpPr>
            <a:spLocks/>
          </p:cNvSpPr>
          <p:nvPr userDrawn="1"/>
        </p:nvSpPr>
        <p:spPr bwMode="auto">
          <a:xfrm>
            <a:off x="-1" y="5917690"/>
            <a:ext cx="941832" cy="940310"/>
          </a:xfrm>
          <a:custGeom>
            <a:avLst/>
            <a:gdLst>
              <a:gd name="T0" fmla="*/ 0 w 574"/>
              <a:gd name="T1" fmla="*/ 0 h 575"/>
              <a:gd name="T2" fmla="*/ 0 w 574"/>
              <a:gd name="T3" fmla="*/ 309 h 575"/>
              <a:gd name="T4" fmla="*/ 263 w 574"/>
              <a:gd name="T5" fmla="*/ 309 h 575"/>
              <a:gd name="T6" fmla="*/ 263 w 574"/>
              <a:gd name="T7" fmla="*/ 575 h 575"/>
              <a:gd name="T8" fmla="*/ 574 w 574"/>
              <a:gd name="T9" fmla="*/ 575 h 575"/>
              <a:gd name="T10" fmla="*/ 574 w 574"/>
              <a:gd name="T11" fmla="*/ 0 h 575"/>
              <a:gd name="T12" fmla="*/ 0 w 574"/>
              <a:gd name="T13" fmla="*/ 0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4" h="575">
                <a:moveTo>
                  <a:pt x="0" y="0"/>
                </a:moveTo>
                <a:lnTo>
                  <a:pt x="0" y="309"/>
                </a:lnTo>
                <a:lnTo>
                  <a:pt x="263" y="309"/>
                </a:lnTo>
                <a:lnTo>
                  <a:pt x="263" y="575"/>
                </a:lnTo>
                <a:lnTo>
                  <a:pt x="574" y="575"/>
                </a:lnTo>
                <a:lnTo>
                  <a:pt x="57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0056FB-65D8-47A5-BF02-8B2385BACF45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829472" y="781396"/>
            <a:ext cx="8881399" cy="2647604"/>
          </a:xfrm>
          <a:prstGeom prst="rect">
            <a:avLst/>
          </a:prstGeom>
          <a:noFill/>
        </p:spPr>
        <p:txBody>
          <a:bodyPr lIns="0" anchor="b">
            <a:noAutofit/>
          </a:bodyPr>
          <a:lstStyle>
            <a:lvl1pPr algn="l">
              <a:defRPr sz="4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title, 42pt bold.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76A6976-869C-4756-A7B9-71177E8B8366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813825" y="3585972"/>
            <a:ext cx="8897046" cy="977699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/>
              <a:t>Other information, 24pt light bold.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F51148-9367-422F-9961-55CC84F61BBC}"/>
              </a:ext>
            </a:extLst>
          </p:cNvPr>
          <p:cNvSpPr/>
          <p:nvPr userDrawn="1"/>
        </p:nvSpPr>
        <p:spPr>
          <a:xfrm>
            <a:off x="11707033" y="0"/>
            <a:ext cx="159752" cy="59176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CF6210-F1D3-42FB-9E30-4D671475E54D}"/>
              </a:ext>
            </a:extLst>
          </p:cNvPr>
          <p:cNvSpPr/>
          <p:nvPr userDrawn="1"/>
        </p:nvSpPr>
        <p:spPr>
          <a:xfrm>
            <a:off x="1181781" y="0"/>
            <a:ext cx="175399" cy="59176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41C308-A191-49B1-8828-0F81479CE87C}"/>
              </a:ext>
            </a:extLst>
          </p:cNvPr>
          <p:cNvSpPr/>
          <p:nvPr userDrawn="1"/>
        </p:nvSpPr>
        <p:spPr>
          <a:xfrm>
            <a:off x="11944233" y="0"/>
            <a:ext cx="247768" cy="591769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rand Logo">
            <a:extLst>
              <a:ext uri="{FF2B5EF4-FFF2-40B4-BE49-F238E27FC236}">
                <a16:creationId xmlns:a16="http://schemas.microsoft.com/office/drawing/2014/main" id="{EA8FA9A4-6316-7238-95FF-09C8281F74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352" y="6074664"/>
            <a:ext cx="3557016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30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546AABB-D025-4554-BA02-4F5A6E1B7117}"/>
              </a:ext>
            </a:extLst>
          </p:cNvPr>
          <p:cNvSpPr/>
          <p:nvPr userDrawn="1"/>
        </p:nvSpPr>
        <p:spPr>
          <a:xfrm rot="16200000" flipV="1">
            <a:off x="5417481" y="-4014269"/>
            <a:ext cx="1358235" cy="12193200"/>
          </a:xfrm>
          <a:prstGeom prst="rect">
            <a:avLst/>
          </a:prstGeom>
          <a:gradFill flip="none" rotWithShape="1">
            <a:gsLst>
              <a:gs pos="17000">
                <a:schemeClr val="accent2"/>
              </a:gs>
              <a:gs pos="3000">
                <a:schemeClr val="accent2">
                  <a:lumMod val="73000"/>
                  <a:lumOff val="27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2FCDA2-659E-4085-BB26-D4682AFC1EA4}"/>
              </a:ext>
            </a:extLst>
          </p:cNvPr>
          <p:cNvSpPr/>
          <p:nvPr userDrawn="1"/>
        </p:nvSpPr>
        <p:spPr>
          <a:xfrm>
            <a:off x="0" y="1159669"/>
            <a:ext cx="12192000" cy="243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C752CA4-12AC-422B-97AE-6B77E99B15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208" y="1493534"/>
            <a:ext cx="11293399" cy="837012"/>
          </a:xfrm>
          <a:prstGeom prst="rect">
            <a:avLst/>
          </a:prstGeom>
          <a:noFill/>
        </p:spPr>
        <p:txBody>
          <a:bodyPr lIns="0" anchor="ctr" anchorCtr="0">
            <a:no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title, 32pt bold. 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1F8B1B1-4142-4567-91D9-5E359CB915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9207" y="2335823"/>
            <a:ext cx="11293399" cy="418884"/>
          </a:xfrm>
          <a:prstGeom prst="rect">
            <a:avLst/>
          </a:prstGeom>
        </p:spPr>
        <p:txBody>
          <a:bodyPr lIns="0"/>
          <a:lstStyle>
            <a:lvl1pPr marL="0" indent="0">
              <a:buFontTx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/>
              <a:t>Other information, 20pt light bold.</a:t>
            </a:r>
            <a:endParaRPr lang="en-US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23401D0B-9EFB-4C04-9FC3-F6F1A3F116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2761449"/>
            <a:ext cx="12192000" cy="40965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AU" sz="2000" dirty="0"/>
              <a:t>Click icon to add picture.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5D5916-137C-46DD-B7BC-0D5F22EB6D34}"/>
              </a:ext>
            </a:extLst>
          </p:cNvPr>
          <p:cNvSpPr/>
          <p:nvPr userDrawn="1"/>
        </p:nvSpPr>
        <p:spPr>
          <a:xfrm>
            <a:off x="0" y="1405477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D7B051-C464-4C2D-86B7-71FA64087D8A}"/>
              </a:ext>
            </a:extLst>
          </p:cNvPr>
          <p:cNvSpPr/>
          <p:nvPr userDrawn="1"/>
        </p:nvSpPr>
        <p:spPr>
          <a:xfrm>
            <a:off x="0" y="904133"/>
            <a:ext cx="12192000" cy="2725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Brand Logo">
            <a:extLst>
              <a:ext uri="{FF2B5EF4-FFF2-40B4-BE49-F238E27FC236}">
                <a16:creationId xmlns:a16="http://schemas.microsoft.com/office/drawing/2014/main" id="{5EDCE64A-F349-567E-9261-A7D5103318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569" y="246299"/>
            <a:ext cx="3557016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669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13896FF-E4F5-4CF8-9086-0CAE6601418D}"/>
              </a:ext>
            </a:extLst>
          </p:cNvPr>
          <p:cNvSpPr/>
          <p:nvPr userDrawn="1"/>
        </p:nvSpPr>
        <p:spPr>
          <a:xfrm>
            <a:off x="1270661" y="0"/>
            <a:ext cx="7321059" cy="59070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B8D330-DDEE-4F83-9C3E-6DBAD341E05A}"/>
              </a:ext>
            </a:extLst>
          </p:cNvPr>
          <p:cNvSpPr/>
          <p:nvPr userDrawn="1"/>
        </p:nvSpPr>
        <p:spPr>
          <a:xfrm>
            <a:off x="941831" y="1"/>
            <a:ext cx="210075" cy="59070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6F4C4A-5500-4BDA-82A7-B77246151EB1}"/>
              </a:ext>
            </a:extLst>
          </p:cNvPr>
          <p:cNvSpPr/>
          <p:nvPr userDrawn="1"/>
        </p:nvSpPr>
        <p:spPr>
          <a:xfrm>
            <a:off x="8685196" y="0"/>
            <a:ext cx="321480" cy="59070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57D9E173-3577-4A37-BB0F-884FE054A860}"/>
              </a:ext>
            </a:extLst>
          </p:cNvPr>
          <p:cNvSpPr>
            <a:spLocks/>
          </p:cNvSpPr>
          <p:nvPr userDrawn="1"/>
        </p:nvSpPr>
        <p:spPr bwMode="auto">
          <a:xfrm>
            <a:off x="-1" y="5907024"/>
            <a:ext cx="941832" cy="950976"/>
          </a:xfrm>
          <a:custGeom>
            <a:avLst/>
            <a:gdLst>
              <a:gd name="T0" fmla="*/ 0 w 574"/>
              <a:gd name="T1" fmla="*/ 0 h 575"/>
              <a:gd name="T2" fmla="*/ 0 w 574"/>
              <a:gd name="T3" fmla="*/ 309 h 575"/>
              <a:gd name="T4" fmla="*/ 263 w 574"/>
              <a:gd name="T5" fmla="*/ 309 h 575"/>
              <a:gd name="T6" fmla="*/ 263 w 574"/>
              <a:gd name="T7" fmla="*/ 575 h 575"/>
              <a:gd name="T8" fmla="*/ 574 w 574"/>
              <a:gd name="T9" fmla="*/ 575 h 575"/>
              <a:gd name="T10" fmla="*/ 574 w 574"/>
              <a:gd name="T11" fmla="*/ 0 h 575"/>
              <a:gd name="T12" fmla="*/ 0 w 574"/>
              <a:gd name="T13" fmla="*/ 0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4" h="575">
                <a:moveTo>
                  <a:pt x="0" y="0"/>
                </a:moveTo>
                <a:lnTo>
                  <a:pt x="0" y="309"/>
                </a:lnTo>
                <a:lnTo>
                  <a:pt x="263" y="309"/>
                </a:lnTo>
                <a:lnTo>
                  <a:pt x="263" y="575"/>
                </a:lnTo>
                <a:lnTo>
                  <a:pt x="574" y="575"/>
                </a:lnTo>
                <a:lnTo>
                  <a:pt x="57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0FFEC13-745F-475D-BB6C-D6FF38DE4F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5160" y="532015"/>
            <a:ext cx="6095080" cy="2999911"/>
          </a:xfrm>
          <a:prstGeom prst="rect">
            <a:avLst/>
          </a:prstGeom>
          <a:noFill/>
        </p:spPr>
        <p:txBody>
          <a:bodyPr lIns="0" anchor="b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title, 40pt bold.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51FD1B46-78AD-469A-863C-3C937D804A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75160" y="3531926"/>
            <a:ext cx="6095080" cy="865507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Other information, 24pt light bold.</a:t>
            </a:r>
            <a:endParaRPr lang="en-US" dirty="0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9B5776BA-2789-4FF2-8886-10F7BC853C2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006676" y="0"/>
            <a:ext cx="3185324" cy="59070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AU" sz="2000" dirty="0"/>
              <a:t>Click icon to add picture.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B0D9CE-FA3F-454E-A684-85D35ED5D4C3}"/>
              </a:ext>
            </a:extLst>
          </p:cNvPr>
          <p:cNvSpPr/>
          <p:nvPr userDrawn="1"/>
        </p:nvSpPr>
        <p:spPr>
          <a:xfrm>
            <a:off x="1151907" y="0"/>
            <a:ext cx="118754" cy="590702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9E8A11-9D58-4146-95D6-C5E01A9FE289}"/>
              </a:ext>
            </a:extLst>
          </p:cNvPr>
          <p:cNvSpPr/>
          <p:nvPr userDrawn="1"/>
        </p:nvSpPr>
        <p:spPr>
          <a:xfrm>
            <a:off x="8591720" y="0"/>
            <a:ext cx="93476" cy="59070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rand Logo">
            <a:extLst>
              <a:ext uri="{FF2B5EF4-FFF2-40B4-BE49-F238E27FC236}">
                <a16:creationId xmlns:a16="http://schemas.microsoft.com/office/drawing/2014/main" id="{8201AB35-68F3-05EC-6B4E-A21A14ACC9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769" y="6074664"/>
            <a:ext cx="3557016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76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30ACB09F-DF74-4676-A901-0349AA5EA95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71758" y="-1"/>
            <a:ext cx="5320241" cy="6858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AU" sz="2000" dirty="0"/>
              <a:t>Click icon to add picture.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0B0E64-377C-41C2-90F2-21E2A06CF9E3}"/>
              </a:ext>
            </a:extLst>
          </p:cNvPr>
          <p:cNvSpPr/>
          <p:nvPr userDrawn="1"/>
        </p:nvSpPr>
        <p:spPr>
          <a:xfrm rot="16200000" flipV="1">
            <a:off x="-381000" y="381000"/>
            <a:ext cx="6858000" cy="6096000"/>
          </a:xfrm>
          <a:prstGeom prst="rect">
            <a:avLst/>
          </a:prstGeom>
          <a:gradFill flip="none" rotWithShape="1">
            <a:gsLst>
              <a:gs pos="35000">
                <a:schemeClr val="accent2"/>
              </a:gs>
              <a:gs pos="0">
                <a:schemeClr val="accent2">
                  <a:lumMod val="73000"/>
                  <a:lumOff val="27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3708C1-FAE4-41C4-9C35-5B3D98BECA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0560" y="166255"/>
            <a:ext cx="5273052" cy="2394718"/>
          </a:xfrm>
          <a:prstGeom prst="rect">
            <a:avLst/>
          </a:prstGeom>
          <a:noFill/>
        </p:spPr>
        <p:txBody>
          <a:bodyPr lIns="0" anchor="b">
            <a:no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title, 40pt bold.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7D1AD0-40FD-4DF1-BCA5-F106730BD3F8}"/>
              </a:ext>
            </a:extLst>
          </p:cNvPr>
          <p:cNvSpPr/>
          <p:nvPr userDrawn="1"/>
        </p:nvSpPr>
        <p:spPr>
          <a:xfrm>
            <a:off x="6416547" y="0"/>
            <a:ext cx="455212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CAB639-D94A-4008-AEFD-81F1A79ED85B}"/>
              </a:ext>
            </a:extLst>
          </p:cNvPr>
          <p:cNvSpPr/>
          <p:nvPr userDrawn="1"/>
        </p:nvSpPr>
        <p:spPr>
          <a:xfrm>
            <a:off x="6221506" y="0"/>
            <a:ext cx="23742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5E4346F0-7793-4B1C-B9F4-F6F5B8F672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0560" y="2726575"/>
            <a:ext cx="5273052" cy="931025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/>
              <a:t>Other information, 20pt light bold.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26A9FC-B237-4C70-9045-7492E6B30D56}"/>
              </a:ext>
            </a:extLst>
          </p:cNvPr>
          <p:cNvSpPr/>
          <p:nvPr userDrawn="1"/>
        </p:nvSpPr>
        <p:spPr>
          <a:xfrm>
            <a:off x="6096000" y="-2"/>
            <a:ext cx="12550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White Brand Logo">
            <a:extLst>
              <a:ext uri="{FF2B5EF4-FFF2-40B4-BE49-F238E27FC236}">
                <a16:creationId xmlns:a16="http://schemas.microsoft.com/office/drawing/2014/main" id="{E2A317D3-EB94-97DC-FD4B-0210D3226A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5997870"/>
            <a:ext cx="3557023" cy="61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34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Vertical 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title, 28pt bold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65AAE8-1348-4C39-A60F-D29A796686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723" y="1243013"/>
            <a:ext cx="11521440" cy="4935537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B5378AA-48D0-49EA-BE9B-95BC597EFC4C}"/>
              </a:ext>
            </a:extLst>
          </p:cNvPr>
          <p:cNvCxnSpPr/>
          <p:nvPr userDrawn="1"/>
        </p:nvCxnSpPr>
        <p:spPr>
          <a:xfrm>
            <a:off x="320040" y="6217920"/>
            <a:ext cx="11521440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80694A96-8A71-4000-801D-0C9FDF81A8E4}"/>
              </a:ext>
            </a:extLst>
          </p:cNvPr>
          <p:cNvGrpSpPr/>
          <p:nvPr userDrawn="1"/>
        </p:nvGrpSpPr>
        <p:grpSpPr>
          <a:xfrm>
            <a:off x="0" y="-2"/>
            <a:ext cx="182880" cy="6858002"/>
            <a:chOff x="0" y="-2"/>
            <a:chExt cx="182880" cy="685800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ADC94DF-CF22-48A4-BA0A-C4C38A013B84}"/>
                </a:ext>
              </a:extLst>
            </p:cNvPr>
            <p:cNvSpPr/>
            <p:nvPr userDrawn="1"/>
          </p:nvSpPr>
          <p:spPr>
            <a:xfrm>
              <a:off x="0" y="6210887"/>
              <a:ext cx="182880" cy="64711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2AFE780-91D7-411E-9616-15D5F7F95B48}"/>
                </a:ext>
              </a:extLst>
            </p:cNvPr>
            <p:cNvSpPr/>
            <p:nvPr userDrawn="1"/>
          </p:nvSpPr>
          <p:spPr>
            <a:xfrm>
              <a:off x="0" y="-2"/>
              <a:ext cx="182880" cy="457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8CE3C64-85E4-4847-9D32-67A911A0EBFE}"/>
                </a:ext>
              </a:extLst>
            </p:cNvPr>
            <p:cNvSpPr/>
            <p:nvPr userDrawn="1"/>
          </p:nvSpPr>
          <p:spPr>
            <a:xfrm>
              <a:off x="0" y="4517053"/>
              <a:ext cx="182880" cy="170992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7435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7213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802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orizontal 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title, 28pt bold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253A9E-4157-4649-9B03-BC26F137140A}"/>
              </a:ext>
            </a:extLst>
          </p:cNvPr>
          <p:cNvSpPr/>
          <p:nvPr userDrawn="1"/>
        </p:nvSpPr>
        <p:spPr>
          <a:xfrm>
            <a:off x="9245604" y="6675120"/>
            <a:ext cx="2651760" cy="1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63FB71-8D46-41BB-99AC-A9B032B64908}"/>
              </a:ext>
            </a:extLst>
          </p:cNvPr>
          <p:cNvSpPr/>
          <p:nvPr userDrawn="1"/>
        </p:nvSpPr>
        <p:spPr>
          <a:xfrm>
            <a:off x="11868149" y="6675120"/>
            <a:ext cx="323851" cy="1828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3CB1E7-BEDB-4F9E-B40E-BE0317677C35}"/>
              </a:ext>
            </a:extLst>
          </p:cNvPr>
          <p:cNvSpPr/>
          <p:nvPr userDrawn="1"/>
        </p:nvSpPr>
        <p:spPr>
          <a:xfrm>
            <a:off x="0" y="6675120"/>
            <a:ext cx="9323754" cy="1828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76585DA-F70E-4CB6-B203-9BDB720302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723" y="1243013"/>
            <a:ext cx="11521440" cy="4935537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4469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7213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6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title, 28pt bold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68160C-305B-4527-8177-840ACDC9C0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©Jacobs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65AAE8-1348-4C39-A60F-D29A796686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723" y="1243015"/>
            <a:ext cx="11521440" cy="4935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B5378AA-48D0-49EA-BE9B-95BC597EFC4C}"/>
              </a:ext>
            </a:extLst>
          </p:cNvPr>
          <p:cNvCxnSpPr/>
          <p:nvPr userDrawn="1"/>
        </p:nvCxnSpPr>
        <p:spPr>
          <a:xfrm>
            <a:off x="320040" y="6217920"/>
            <a:ext cx="1152144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EED51E53-C704-4648-A432-C3D579C368E5}"/>
              </a:ext>
            </a:extLst>
          </p:cNvPr>
          <p:cNvGrpSpPr/>
          <p:nvPr userDrawn="1"/>
        </p:nvGrpSpPr>
        <p:grpSpPr>
          <a:xfrm>
            <a:off x="0" y="-2"/>
            <a:ext cx="182880" cy="6858002"/>
            <a:chOff x="0" y="-2"/>
            <a:chExt cx="182880" cy="685800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ADC94DF-CF22-48A4-BA0A-C4C38A013B84}"/>
                </a:ext>
              </a:extLst>
            </p:cNvPr>
            <p:cNvSpPr/>
            <p:nvPr userDrawn="1"/>
          </p:nvSpPr>
          <p:spPr>
            <a:xfrm>
              <a:off x="0" y="6210887"/>
              <a:ext cx="182880" cy="647113"/>
            </a:xfrm>
            <a:prstGeom prst="rect">
              <a:avLst/>
            </a:prstGeom>
            <a:solidFill>
              <a:srgbClr val="5AE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2AFE780-91D7-411E-9616-15D5F7F95B48}"/>
                </a:ext>
              </a:extLst>
            </p:cNvPr>
            <p:cNvSpPr/>
            <p:nvPr userDrawn="1"/>
          </p:nvSpPr>
          <p:spPr>
            <a:xfrm>
              <a:off x="0" y="-2"/>
              <a:ext cx="182880" cy="4572000"/>
            </a:xfrm>
            <a:prstGeom prst="rect">
              <a:avLst/>
            </a:prstGeom>
            <a:solidFill>
              <a:srgbClr val="231E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8CE3C64-85E4-4847-9D32-67A911A0EBFE}"/>
                </a:ext>
              </a:extLst>
            </p:cNvPr>
            <p:cNvSpPr/>
            <p:nvPr userDrawn="1"/>
          </p:nvSpPr>
          <p:spPr>
            <a:xfrm>
              <a:off x="0" y="4517053"/>
              <a:ext cx="182880" cy="1709928"/>
            </a:xfrm>
            <a:prstGeom prst="rect">
              <a:avLst/>
            </a:prstGeom>
            <a:solidFill>
              <a:srgbClr val="0A7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09705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40080"/>
            <a:ext cx="109728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10972800" cy="4343400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defRPr/>
            </a:lvl2pPr>
            <a:lvl3pPr>
              <a:spcAft>
                <a:spcPts val="0"/>
              </a:spcAft>
              <a:buClr>
                <a:srgbClr val="4D4D4D"/>
              </a:buClr>
              <a:defRPr/>
            </a:lvl3pPr>
            <a:lvl4pPr marL="1141413" indent="-173038">
              <a:spcAft>
                <a:spcPts val="0"/>
              </a:spcAft>
              <a:buClr>
                <a:srgbClr val="4D4D4D"/>
              </a:buClr>
              <a:buFont typeface="Arial" panose="020B0604020202020204" pitchFamily="34" charset="0"/>
              <a:buChar char="–"/>
              <a:defRPr/>
            </a:lvl4pPr>
            <a:lvl5pPr marL="1484313" indent="-225425">
              <a:spcAft>
                <a:spcPts val="0"/>
              </a:spcAft>
              <a:buClr>
                <a:srgbClr val="4D4D4D"/>
              </a:buClr>
              <a:buFont typeface="Arial" panose="020B0604020202020204" pitchFamily="34" charset="0"/>
              <a:buChar char="»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447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BAC73A6-5D63-4BB5-AE68-1291C21E1D3F}"/>
              </a:ext>
            </a:extLst>
          </p:cNvPr>
          <p:cNvSpPr/>
          <p:nvPr userDrawn="1"/>
        </p:nvSpPr>
        <p:spPr>
          <a:xfrm rot="16200000" flipV="1">
            <a:off x="2197252" y="-1880703"/>
            <a:ext cx="6857998" cy="10619401"/>
          </a:xfrm>
          <a:prstGeom prst="rect">
            <a:avLst/>
          </a:prstGeom>
          <a:gradFill flip="none" rotWithShape="1">
            <a:gsLst>
              <a:gs pos="17000">
                <a:schemeClr val="accent2"/>
              </a:gs>
              <a:gs pos="3000">
                <a:schemeClr val="accent2">
                  <a:lumMod val="73000"/>
                  <a:lumOff val="27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1EFE12-957E-4A79-B9CC-38DDA1C55FC4}"/>
              </a:ext>
            </a:extLst>
          </p:cNvPr>
          <p:cNvSpPr/>
          <p:nvPr userDrawn="1"/>
        </p:nvSpPr>
        <p:spPr>
          <a:xfrm>
            <a:off x="10935955" y="0"/>
            <a:ext cx="15254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587D17-AB34-4850-A734-517FCEAF3694}"/>
              </a:ext>
            </a:extLst>
          </p:cNvPr>
          <p:cNvSpPr/>
          <p:nvPr userDrawn="1"/>
        </p:nvSpPr>
        <p:spPr>
          <a:xfrm>
            <a:off x="11972995" y="0"/>
            <a:ext cx="30413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D9F9E51-213E-4BC9-93D2-BD64C39C0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0453" y="939338"/>
            <a:ext cx="10074281" cy="2627758"/>
          </a:xfrm>
          <a:prstGeom prst="rect">
            <a:avLst/>
          </a:prstGeom>
          <a:noFill/>
        </p:spPr>
        <p:txBody>
          <a:bodyPr lIns="0" anchor="b" anchorCtr="0">
            <a:no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title, 48pt bold. 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E3F239DA-60CF-44D1-B270-0188C4CCBD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001" y="3705974"/>
            <a:ext cx="10073965" cy="1037907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/>
              <a:t>Other information, 28pt light bold.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83509B-36AD-4CC7-B68F-F2FE4AC21600}"/>
              </a:ext>
            </a:extLst>
          </p:cNvPr>
          <p:cNvSpPr/>
          <p:nvPr userDrawn="1"/>
        </p:nvSpPr>
        <p:spPr>
          <a:xfrm>
            <a:off x="-11861" y="0"/>
            <a:ext cx="3284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41CF542-10CF-45D4-B5AA-39CB3AB158EB}"/>
              </a:ext>
            </a:extLst>
          </p:cNvPr>
          <p:cNvSpPr/>
          <p:nvPr userDrawn="1"/>
        </p:nvSpPr>
        <p:spPr>
          <a:xfrm>
            <a:off x="11067177" y="0"/>
            <a:ext cx="39437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90ED9D6-B339-4753-A294-D4857F8E57A7}"/>
              </a:ext>
            </a:extLst>
          </p:cNvPr>
          <p:cNvSpPr/>
          <p:nvPr userDrawn="1"/>
        </p:nvSpPr>
        <p:spPr>
          <a:xfrm>
            <a:off x="11352473" y="0"/>
            <a:ext cx="62052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hite Brand Logo">
            <a:extLst>
              <a:ext uri="{FF2B5EF4-FFF2-40B4-BE49-F238E27FC236}">
                <a16:creationId xmlns:a16="http://schemas.microsoft.com/office/drawing/2014/main" id="{597F320E-D9CE-B4C4-A3E9-931FBE5729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53" y="5920667"/>
            <a:ext cx="3557023" cy="61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818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Color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FD5E2-63E9-49EB-9EF8-CA6A2C7CC5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title, 28pt bold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460AE3-10BE-4241-82F1-1AC70EC098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©Jacobs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84AB0C-EABC-4723-A915-C9C6EFC447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86041AF-17A7-463E-9F1D-C835D32D932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480560" y="1126874"/>
            <a:ext cx="7708265" cy="5120640"/>
          </a:xfrm>
          <a:prstGeom prst="rect">
            <a:avLst/>
          </a:prstGeom>
          <a:solidFill>
            <a:srgbClr val="0A7DFF"/>
          </a:solidFill>
        </p:spPr>
        <p:txBody>
          <a:bodyPr lIns="274320" tIns="360000" rIns="274320">
            <a:noAutofit/>
          </a:bodyPr>
          <a:lstStyle>
            <a:lvl1pPr marL="270000" indent="-270000">
              <a:buClr>
                <a:schemeClr val="bg1"/>
              </a:buClr>
              <a:defRPr sz="2200">
                <a:solidFill>
                  <a:schemeClr val="bg1"/>
                </a:solidFill>
                <a:latin typeface="Jacobs Chronos" panose="010B0603030503030204" pitchFamily="34" charset="0"/>
                <a:cs typeface="Jacobs Chronos" panose="010B0603030503030204" pitchFamily="34" charset="0"/>
              </a:defRPr>
            </a:lvl1pPr>
            <a:lvl2pPr marL="540000" marR="0" indent="-270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Tx/>
              <a:buFont typeface="Jacobs Chronos Light" panose="010B0403030503030204" pitchFamily="34" charset="0"/>
              <a:buChar char="–"/>
              <a:tabLst/>
              <a:defRPr sz="2000">
                <a:solidFill>
                  <a:schemeClr val="bg1"/>
                </a:solidFill>
                <a:latin typeface="Jacobs Chronos" panose="010B0603030503030204" pitchFamily="34" charset="0"/>
                <a:cs typeface="Jacobs Chronos" panose="010B0603030503030204" pitchFamily="34" charset="0"/>
              </a:defRPr>
            </a:lvl2pPr>
            <a:lvl3pPr marL="810000" indent="-27000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defRPr sz="1800">
                <a:solidFill>
                  <a:schemeClr val="bg1"/>
                </a:solidFill>
                <a:latin typeface="Jacobs Chronos" panose="010B0603030503030204" pitchFamily="34" charset="0"/>
                <a:cs typeface="Jacobs Chronos" panose="010B0603030503030204" pitchFamily="34" charset="0"/>
              </a:defRPr>
            </a:lvl3pPr>
            <a:lvl4pPr marL="108000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Jacobs Chronos" panose="010B0603030503030204" pitchFamily="34" charset="0"/>
                <a:cs typeface="Jacobs Chronos" panose="010B0603030503030204" pitchFamily="34" charset="0"/>
              </a:defRPr>
            </a:lvl4pPr>
            <a:lvl5pPr marL="1350000" indent="-27000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defRPr sz="1400">
                <a:solidFill>
                  <a:schemeClr val="bg1"/>
                </a:solidFill>
                <a:latin typeface="Jacobs Chronos" panose="010B0603030503030204" pitchFamily="34" charset="0"/>
                <a:cs typeface="Jacobs Chronos" panose="010B0603030503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First level, 22pt bold </a:t>
            </a:r>
          </a:p>
          <a:p>
            <a:pPr lvl="1"/>
            <a:r>
              <a:rPr lang="en-US"/>
              <a:t>Second level, 20pt  </a:t>
            </a:r>
          </a:p>
          <a:p>
            <a:pPr lvl="2"/>
            <a:r>
              <a:rPr lang="en-US"/>
              <a:t>Third level, 18pt  </a:t>
            </a:r>
          </a:p>
          <a:p>
            <a:pPr lvl="3"/>
            <a:r>
              <a:rPr lang="en-US"/>
              <a:t>Fourth level, 16pt  </a:t>
            </a:r>
          </a:p>
          <a:p>
            <a:pPr lvl="4"/>
            <a:r>
              <a:rPr lang="en-US"/>
              <a:t>Fifth level, 14pt  </a:t>
            </a:r>
            <a:endParaRPr lang="en-A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CDA937F-3403-4E46-A4EC-D61BB036BFC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0040" y="1126875"/>
            <a:ext cx="4160520" cy="5120640"/>
          </a:xfrm>
          <a:prstGeom prst="rect">
            <a:avLst/>
          </a:prstGeom>
          <a:solidFill>
            <a:srgbClr val="BFBFBF"/>
          </a:solidFill>
        </p:spPr>
        <p:txBody>
          <a:bodyPr lIns="182880" tIns="182880" rIns="182880"/>
          <a:lstStyle>
            <a:lvl1pPr marL="0" indent="0" algn="l">
              <a:buFontTx/>
              <a:buNone/>
              <a:defRPr sz="1400" b="0"/>
            </a:lvl1pPr>
          </a:lstStyle>
          <a:p>
            <a:r>
              <a:rPr lang="en-US"/>
              <a:t>Drag picture to placeholder or click icon to add, then send to back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69B429-4EA4-4324-98F3-F2CE44002BCE}"/>
              </a:ext>
            </a:extLst>
          </p:cNvPr>
          <p:cNvSpPr/>
          <p:nvPr userDrawn="1"/>
        </p:nvSpPr>
        <p:spPr>
          <a:xfrm>
            <a:off x="0" y="1126875"/>
            <a:ext cx="320040" cy="5120640"/>
          </a:xfrm>
          <a:prstGeom prst="rect">
            <a:avLst/>
          </a:prstGeom>
          <a:solidFill>
            <a:srgbClr val="001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50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0CD050-8971-4822-B101-DC9BDBB8E634}"/>
              </a:ext>
            </a:extLst>
          </p:cNvPr>
          <p:cNvSpPr/>
          <p:nvPr userDrawn="1"/>
        </p:nvSpPr>
        <p:spPr>
          <a:xfrm>
            <a:off x="0" y="958787"/>
            <a:ext cx="8325918" cy="58992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11706F-9D53-4E73-BCF1-DB191B0D19C2}"/>
              </a:ext>
            </a:extLst>
          </p:cNvPr>
          <p:cNvSpPr/>
          <p:nvPr userDrawn="1"/>
        </p:nvSpPr>
        <p:spPr>
          <a:xfrm>
            <a:off x="10947707" y="958788"/>
            <a:ext cx="624318" cy="58992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9AF803-B215-4DCC-BF17-C868078EBA8A}"/>
              </a:ext>
            </a:extLst>
          </p:cNvPr>
          <p:cNvSpPr/>
          <p:nvPr userDrawn="1"/>
        </p:nvSpPr>
        <p:spPr>
          <a:xfrm>
            <a:off x="11572025" y="958788"/>
            <a:ext cx="289560" cy="58992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E551CD2-1F5B-46CA-AF7E-5CA34AA0C58A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19975" y="4539957"/>
            <a:ext cx="7416386" cy="1016934"/>
          </a:xfrm>
          <a:prstGeom prst="rect">
            <a:avLst/>
          </a:prstGeom>
        </p:spPr>
        <p:txBody>
          <a:bodyPr anchor="b"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Other information, </a:t>
            </a:r>
            <a:r>
              <a:rPr lang="en-AU" dirty="0"/>
              <a:t>24pt light bold.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CC17E5E-5159-4675-8113-85D37ACD53C3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19975" y="2175958"/>
            <a:ext cx="7416386" cy="2163762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Presentation title, 40pt bold.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F2AC73-8EB2-474A-B70B-FA9C704BB129}"/>
              </a:ext>
            </a:extLst>
          </p:cNvPr>
          <p:cNvSpPr/>
          <p:nvPr userDrawn="1"/>
        </p:nvSpPr>
        <p:spPr>
          <a:xfrm rot="10800000" flipV="1">
            <a:off x="8325921" y="958788"/>
            <a:ext cx="2542322" cy="5899212"/>
          </a:xfrm>
          <a:prstGeom prst="rect">
            <a:avLst/>
          </a:prstGeom>
          <a:gradFill flip="none" rotWithShape="1">
            <a:gsLst>
              <a:gs pos="17000">
                <a:schemeClr val="accent2"/>
              </a:gs>
              <a:gs pos="3000">
                <a:schemeClr val="accent2">
                  <a:lumMod val="73000"/>
                  <a:lumOff val="27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F8DA48-EEF4-4CDE-BECE-BE33BE0108CA}"/>
              </a:ext>
            </a:extLst>
          </p:cNvPr>
          <p:cNvSpPr/>
          <p:nvPr userDrawn="1"/>
        </p:nvSpPr>
        <p:spPr>
          <a:xfrm>
            <a:off x="10868245" y="958788"/>
            <a:ext cx="136554" cy="58992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Brand Logo">
            <a:extLst>
              <a:ext uri="{FF2B5EF4-FFF2-40B4-BE49-F238E27FC236}">
                <a16:creationId xmlns:a16="http://schemas.microsoft.com/office/drawing/2014/main" id="{189404DB-E55D-5C52-5C5E-B1486B6CD9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569" y="275668"/>
            <a:ext cx="3557016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67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0AC9675-D534-4EDB-A81F-40CC4198EF33}"/>
              </a:ext>
            </a:extLst>
          </p:cNvPr>
          <p:cNvSpPr/>
          <p:nvPr userDrawn="1"/>
        </p:nvSpPr>
        <p:spPr>
          <a:xfrm rot="16200000" flipV="1">
            <a:off x="2379022" y="-1705926"/>
            <a:ext cx="5942973" cy="9354819"/>
          </a:xfrm>
          <a:prstGeom prst="rect">
            <a:avLst/>
          </a:prstGeom>
          <a:gradFill flip="none" rotWithShape="1">
            <a:gsLst>
              <a:gs pos="17000">
                <a:schemeClr val="accent2"/>
              </a:gs>
              <a:gs pos="3000">
                <a:schemeClr val="accent2">
                  <a:lumMod val="73000"/>
                  <a:lumOff val="27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EA52BD3-1D6A-4F1D-9902-4716F367DEE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88952"/>
              <a:gd name="connsiteY0" fmla="*/ 0 h 6858000"/>
              <a:gd name="connsiteX1" fmla="*/ 914400 w 12188952"/>
              <a:gd name="connsiteY1" fmla="*/ 0 h 6858000"/>
              <a:gd name="connsiteX2" fmla="*/ 914400 w 12188952"/>
              <a:gd name="connsiteY2" fmla="*/ 5943600 h 6858000"/>
              <a:gd name="connsiteX3" fmla="*/ 12188952 w 12188952"/>
              <a:gd name="connsiteY3" fmla="*/ 5943600 h 6858000"/>
              <a:gd name="connsiteX4" fmla="*/ 12188952 w 12188952"/>
              <a:gd name="connsiteY4" fmla="*/ 6858000 h 6858000"/>
              <a:gd name="connsiteX5" fmla="*/ 914400 w 12188952"/>
              <a:gd name="connsiteY5" fmla="*/ 6858000 h 6858000"/>
              <a:gd name="connsiteX6" fmla="*/ 0 w 12188952"/>
              <a:gd name="connsiteY6" fmla="*/ 6858000 h 6858000"/>
              <a:gd name="connsiteX7" fmla="*/ 0 w 12188952"/>
              <a:gd name="connsiteY7" fmla="*/ 5943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914400" y="0"/>
                </a:lnTo>
                <a:lnTo>
                  <a:pt x="914400" y="5943600"/>
                </a:lnTo>
                <a:lnTo>
                  <a:pt x="12188952" y="5943600"/>
                </a:lnTo>
                <a:lnTo>
                  <a:pt x="12188952" y="6858000"/>
                </a:lnTo>
                <a:lnTo>
                  <a:pt x="914400" y="6858000"/>
                </a:lnTo>
                <a:lnTo>
                  <a:pt x="0" y="6858000"/>
                </a:lnTo>
                <a:lnTo>
                  <a:pt x="0" y="59436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C95B5B-50C4-4566-BCF9-FB02E33A9D09}"/>
              </a:ext>
            </a:extLst>
          </p:cNvPr>
          <p:cNvSpPr/>
          <p:nvPr userDrawn="1"/>
        </p:nvSpPr>
        <p:spPr>
          <a:xfrm>
            <a:off x="10434377" y="0"/>
            <a:ext cx="557037" cy="59435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AE8392-33D6-44DA-BD16-398FCCFF59C6}"/>
              </a:ext>
            </a:extLst>
          </p:cNvPr>
          <p:cNvSpPr/>
          <p:nvPr userDrawn="1"/>
        </p:nvSpPr>
        <p:spPr>
          <a:xfrm>
            <a:off x="10967882" y="-3"/>
            <a:ext cx="1224118" cy="594360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-Shape 11">
            <a:extLst>
              <a:ext uri="{FF2B5EF4-FFF2-40B4-BE49-F238E27FC236}">
                <a16:creationId xmlns:a16="http://schemas.microsoft.com/office/drawing/2014/main" id="{3462B51E-73B4-4D74-8EF2-1A279EEF4166}"/>
              </a:ext>
            </a:extLst>
          </p:cNvPr>
          <p:cNvSpPr/>
          <p:nvPr userDrawn="1"/>
        </p:nvSpPr>
        <p:spPr>
          <a:xfrm rot="10800000">
            <a:off x="-1" y="5942971"/>
            <a:ext cx="914401" cy="914404"/>
          </a:xfrm>
          <a:prstGeom prst="corner">
            <a:avLst>
              <a:gd name="adj1" fmla="val 49473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5674874F-EC31-44B6-AB5A-C1479BF8ADF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337311" y="3808413"/>
            <a:ext cx="8548370" cy="929842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/>
              <a:t>Other information, 24pt light bold.</a:t>
            </a:r>
            <a:endParaRPr lang="en-U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8473314E-2D7C-4128-8D7C-417A308C1469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337310" y="1411288"/>
            <a:ext cx="8548371" cy="2163762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Presentation title, 44pt bold.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C3C1F0-E2F0-4F84-A8EF-A529DC150C21}"/>
              </a:ext>
            </a:extLst>
          </p:cNvPr>
          <p:cNvSpPr/>
          <p:nvPr userDrawn="1"/>
        </p:nvSpPr>
        <p:spPr>
          <a:xfrm>
            <a:off x="10027920" y="0"/>
            <a:ext cx="429989" cy="59435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hite Brand Logo">
            <a:extLst>
              <a:ext uri="{FF2B5EF4-FFF2-40B4-BE49-F238E27FC236}">
                <a16:creationId xmlns:a16="http://schemas.microsoft.com/office/drawing/2014/main" id="{D52B3635-15C0-B982-93F1-07AB818698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608" y="6090866"/>
            <a:ext cx="3557023" cy="61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26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3E2446-2B4C-4459-A196-A36F20099967}"/>
              </a:ext>
            </a:extLst>
          </p:cNvPr>
          <p:cNvSpPr/>
          <p:nvPr userDrawn="1"/>
        </p:nvSpPr>
        <p:spPr>
          <a:xfrm flipV="1">
            <a:off x="941830" y="914073"/>
            <a:ext cx="11250169" cy="4762330"/>
          </a:xfrm>
          <a:prstGeom prst="rect">
            <a:avLst/>
          </a:prstGeom>
          <a:gradFill flip="none" rotWithShape="1">
            <a:gsLst>
              <a:gs pos="17000">
                <a:schemeClr val="accent2"/>
              </a:gs>
              <a:gs pos="3000">
                <a:schemeClr val="accent2">
                  <a:lumMod val="73000"/>
                  <a:lumOff val="27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0E0ED9-6381-4CE2-826F-F81BAA9EB22C}"/>
              </a:ext>
            </a:extLst>
          </p:cNvPr>
          <p:cNvSpPr/>
          <p:nvPr userDrawn="1"/>
        </p:nvSpPr>
        <p:spPr>
          <a:xfrm>
            <a:off x="941830" y="610064"/>
            <a:ext cx="11250169" cy="3500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24D2416-242E-4926-A009-C2757361DEE3}"/>
              </a:ext>
            </a:extLst>
          </p:cNvPr>
          <p:cNvSpPr>
            <a:spLocks/>
          </p:cNvSpPr>
          <p:nvPr userDrawn="1"/>
        </p:nvSpPr>
        <p:spPr bwMode="auto">
          <a:xfrm>
            <a:off x="-1" y="5914716"/>
            <a:ext cx="941832" cy="943284"/>
          </a:xfrm>
          <a:custGeom>
            <a:avLst/>
            <a:gdLst>
              <a:gd name="T0" fmla="*/ 0 w 574"/>
              <a:gd name="T1" fmla="*/ 0 h 575"/>
              <a:gd name="T2" fmla="*/ 0 w 574"/>
              <a:gd name="T3" fmla="*/ 309 h 575"/>
              <a:gd name="T4" fmla="*/ 263 w 574"/>
              <a:gd name="T5" fmla="*/ 309 h 575"/>
              <a:gd name="T6" fmla="*/ 263 w 574"/>
              <a:gd name="T7" fmla="*/ 575 h 575"/>
              <a:gd name="T8" fmla="*/ 574 w 574"/>
              <a:gd name="T9" fmla="*/ 575 h 575"/>
              <a:gd name="T10" fmla="*/ 574 w 574"/>
              <a:gd name="T11" fmla="*/ 0 h 575"/>
              <a:gd name="T12" fmla="*/ 0 w 574"/>
              <a:gd name="T13" fmla="*/ 0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4" h="575">
                <a:moveTo>
                  <a:pt x="0" y="0"/>
                </a:moveTo>
                <a:lnTo>
                  <a:pt x="0" y="309"/>
                </a:lnTo>
                <a:lnTo>
                  <a:pt x="263" y="309"/>
                </a:lnTo>
                <a:lnTo>
                  <a:pt x="263" y="575"/>
                </a:lnTo>
                <a:lnTo>
                  <a:pt x="574" y="575"/>
                </a:lnTo>
                <a:lnTo>
                  <a:pt x="57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FC8042-85BA-4529-AC57-15AC48F290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56181" y="1220129"/>
            <a:ext cx="10209602" cy="2346967"/>
          </a:xfrm>
          <a:prstGeom prst="rect">
            <a:avLst/>
          </a:prstGeom>
          <a:noFill/>
        </p:spPr>
        <p:txBody>
          <a:bodyPr lIns="0" anchor="b">
            <a:no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title, 48pt bold.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9C0E1A4-AF59-4D13-BD8D-297D447D93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56182" y="3708065"/>
            <a:ext cx="10209601" cy="1025058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/>
              <a:t>Other information, 28pt light bold.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525472-B1DF-4A98-802A-B97A237DA82B}"/>
              </a:ext>
            </a:extLst>
          </p:cNvPr>
          <p:cNvSpPr/>
          <p:nvPr userDrawn="1"/>
        </p:nvSpPr>
        <p:spPr>
          <a:xfrm>
            <a:off x="941830" y="-1"/>
            <a:ext cx="11250169" cy="61006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52731C-ED51-480F-921E-20609218CBC1}"/>
              </a:ext>
            </a:extLst>
          </p:cNvPr>
          <p:cNvSpPr/>
          <p:nvPr userDrawn="1"/>
        </p:nvSpPr>
        <p:spPr>
          <a:xfrm>
            <a:off x="941830" y="5676405"/>
            <a:ext cx="11250169" cy="2306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C760AA-F653-4795-B699-8F46BA705579}"/>
              </a:ext>
            </a:extLst>
          </p:cNvPr>
          <p:cNvSpPr/>
          <p:nvPr userDrawn="1"/>
        </p:nvSpPr>
        <p:spPr>
          <a:xfrm>
            <a:off x="941831" y="5809773"/>
            <a:ext cx="11250169" cy="1049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rand Logo">
            <a:extLst>
              <a:ext uri="{FF2B5EF4-FFF2-40B4-BE49-F238E27FC236}">
                <a16:creationId xmlns:a16="http://schemas.microsoft.com/office/drawing/2014/main" id="{8998946D-727B-08AE-2009-7897F25946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013" y="6078510"/>
            <a:ext cx="3557016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44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57D4EDC-1F82-4551-9D7F-D98C064E681E}"/>
              </a:ext>
            </a:extLst>
          </p:cNvPr>
          <p:cNvSpPr/>
          <p:nvPr userDrawn="1"/>
        </p:nvSpPr>
        <p:spPr>
          <a:xfrm rot="10800000" flipV="1">
            <a:off x="640080" y="914400"/>
            <a:ext cx="7405796" cy="5943600"/>
          </a:xfrm>
          <a:prstGeom prst="rect">
            <a:avLst/>
          </a:prstGeom>
          <a:gradFill flip="none" rotWithShape="1">
            <a:gsLst>
              <a:gs pos="17000">
                <a:schemeClr val="accent2"/>
              </a:gs>
              <a:gs pos="3000">
                <a:schemeClr val="accent2">
                  <a:lumMod val="73000"/>
                  <a:lumOff val="27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4E1496-E6CF-4C3F-8754-C59ADECD9F05}"/>
              </a:ext>
            </a:extLst>
          </p:cNvPr>
          <p:cNvSpPr/>
          <p:nvPr userDrawn="1"/>
        </p:nvSpPr>
        <p:spPr>
          <a:xfrm>
            <a:off x="320038" y="914400"/>
            <a:ext cx="320040" cy="5943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648A58-FA27-4AF7-83D8-4ACA950E4BFB}"/>
              </a:ext>
            </a:extLst>
          </p:cNvPr>
          <p:cNvSpPr/>
          <p:nvPr userDrawn="1"/>
        </p:nvSpPr>
        <p:spPr>
          <a:xfrm>
            <a:off x="8023944" y="914400"/>
            <a:ext cx="275469" cy="594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E6C1AA-5826-46A2-B685-4F4EA2AE2AEB}"/>
              </a:ext>
            </a:extLst>
          </p:cNvPr>
          <p:cNvSpPr/>
          <p:nvPr userDrawn="1"/>
        </p:nvSpPr>
        <p:spPr>
          <a:xfrm>
            <a:off x="11465169" y="914400"/>
            <a:ext cx="396416" cy="5943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F11FF8A-B049-4996-AD66-199DE4FAA429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893616" y="1305098"/>
            <a:ext cx="7061662" cy="2416411"/>
          </a:xfrm>
          <a:prstGeom prst="rect">
            <a:avLst/>
          </a:prstGeom>
          <a:noFill/>
        </p:spPr>
        <p:txBody>
          <a:bodyPr lIns="0" anchor="b">
            <a:no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title, 40pt bold.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D4EBBA2-EF8B-47E2-8BD2-4C72B4AC8705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93615" y="3886199"/>
            <a:ext cx="7061663" cy="1776412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/>
              <a:t>Other information, 24pt light bold.</a:t>
            </a:r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07EF067-55D5-451A-96F0-865D6E6448E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732647" y="914400"/>
            <a:ext cx="2732521" cy="594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AU" sz="2000" dirty="0"/>
              <a:t>Click icon to add picture.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D3BA4D-DB3C-447E-B443-D7E86F5C38B3}"/>
              </a:ext>
            </a:extLst>
          </p:cNvPr>
          <p:cNvSpPr/>
          <p:nvPr userDrawn="1"/>
        </p:nvSpPr>
        <p:spPr>
          <a:xfrm>
            <a:off x="8457178" y="914400"/>
            <a:ext cx="275469" cy="594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D14F1A-D8FF-4BD1-991E-C89C1D68301F}"/>
              </a:ext>
            </a:extLst>
          </p:cNvPr>
          <p:cNvSpPr/>
          <p:nvPr userDrawn="1"/>
        </p:nvSpPr>
        <p:spPr>
          <a:xfrm>
            <a:off x="8295977" y="914399"/>
            <a:ext cx="169461" cy="5943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Brand Logo">
            <a:extLst>
              <a:ext uri="{FF2B5EF4-FFF2-40B4-BE49-F238E27FC236}">
                <a16:creationId xmlns:a16="http://schemas.microsoft.com/office/drawing/2014/main" id="{76C0C65D-9B15-09D5-4A62-3C085C2062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979" y="258063"/>
            <a:ext cx="3557016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17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57D4EDC-1F82-4551-9D7F-D98C064E681E}"/>
              </a:ext>
            </a:extLst>
          </p:cNvPr>
          <p:cNvSpPr/>
          <p:nvPr userDrawn="1"/>
        </p:nvSpPr>
        <p:spPr>
          <a:xfrm rot="10800000" flipV="1">
            <a:off x="4059371" y="914400"/>
            <a:ext cx="7405796" cy="5943600"/>
          </a:xfrm>
          <a:prstGeom prst="rect">
            <a:avLst/>
          </a:prstGeom>
          <a:gradFill flip="none" rotWithShape="1">
            <a:gsLst>
              <a:gs pos="17000">
                <a:schemeClr val="accent2"/>
              </a:gs>
              <a:gs pos="3000">
                <a:schemeClr val="accent2">
                  <a:lumMod val="73000"/>
                  <a:lumOff val="27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4E1496-E6CF-4C3F-8754-C59ADECD9F05}"/>
              </a:ext>
            </a:extLst>
          </p:cNvPr>
          <p:cNvSpPr/>
          <p:nvPr userDrawn="1"/>
        </p:nvSpPr>
        <p:spPr>
          <a:xfrm>
            <a:off x="320038" y="914400"/>
            <a:ext cx="320040" cy="5943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E6C1AA-5826-46A2-B685-4F4EA2AE2AEB}"/>
              </a:ext>
            </a:extLst>
          </p:cNvPr>
          <p:cNvSpPr/>
          <p:nvPr userDrawn="1"/>
        </p:nvSpPr>
        <p:spPr>
          <a:xfrm>
            <a:off x="11465169" y="914400"/>
            <a:ext cx="396416" cy="5943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F11FF8A-B049-4996-AD66-199DE4FAA429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4286250" y="1213658"/>
            <a:ext cx="6853413" cy="2384610"/>
          </a:xfrm>
          <a:prstGeom prst="rect">
            <a:avLst/>
          </a:prstGeom>
          <a:noFill/>
        </p:spPr>
        <p:txBody>
          <a:bodyPr lIns="0" anchor="b">
            <a:no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title, 36pt bold.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D4EBBA2-EF8B-47E2-8BD2-4C72B4AC8705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286249" y="3765667"/>
            <a:ext cx="6853413" cy="939338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/>
              <a:t>Other information, 24pt light bold.</a:t>
            </a:r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07EF067-55D5-451A-96F0-865D6E6448E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96243" y="914400"/>
            <a:ext cx="3163127" cy="594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AU" sz="2000" dirty="0"/>
              <a:t>Click icon to add picture.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E934EC-7021-45BC-8F6C-7C03AE0159DE}"/>
              </a:ext>
            </a:extLst>
          </p:cNvPr>
          <p:cNvSpPr/>
          <p:nvPr userDrawn="1"/>
        </p:nvSpPr>
        <p:spPr>
          <a:xfrm>
            <a:off x="406793" y="914400"/>
            <a:ext cx="320040" cy="594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AB0CBB-1575-41D5-BC28-47939754250F}"/>
              </a:ext>
            </a:extLst>
          </p:cNvPr>
          <p:cNvSpPr/>
          <p:nvPr userDrawn="1"/>
        </p:nvSpPr>
        <p:spPr>
          <a:xfrm>
            <a:off x="717631" y="914400"/>
            <a:ext cx="178614" cy="5943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8C9CC6-3039-4776-B6D2-3F4EB8C85C89}"/>
              </a:ext>
            </a:extLst>
          </p:cNvPr>
          <p:cNvSpPr/>
          <p:nvPr userDrawn="1"/>
        </p:nvSpPr>
        <p:spPr>
          <a:xfrm>
            <a:off x="11366542" y="914400"/>
            <a:ext cx="165313" cy="594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Brand Logo">
            <a:extLst>
              <a:ext uri="{FF2B5EF4-FFF2-40B4-BE49-F238E27FC236}">
                <a16:creationId xmlns:a16="http://schemas.microsoft.com/office/drawing/2014/main" id="{B20CCA99-7D21-92CC-8464-52BAA3C93A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569" y="243821"/>
            <a:ext cx="3557016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56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7D1B446-C9DA-4072-9136-68108F835601}"/>
              </a:ext>
            </a:extLst>
          </p:cNvPr>
          <p:cNvSpPr/>
          <p:nvPr userDrawn="1"/>
        </p:nvSpPr>
        <p:spPr>
          <a:xfrm flipV="1">
            <a:off x="0" y="1143023"/>
            <a:ext cx="12192000" cy="1490448"/>
          </a:xfrm>
          <a:prstGeom prst="rect">
            <a:avLst/>
          </a:prstGeom>
          <a:gradFill flip="none" rotWithShape="1">
            <a:gsLst>
              <a:gs pos="17000">
                <a:schemeClr val="accent2"/>
              </a:gs>
              <a:gs pos="3000">
                <a:schemeClr val="accent2">
                  <a:lumMod val="73000"/>
                  <a:lumOff val="27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718BF5A-6081-4F5C-A8EA-3AA851CB0F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878" y="1134120"/>
            <a:ext cx="11156425" cy="833494"/>
          </a:xfrm>
          <a:prstGeom prst="rect">
            <a:avLst/>
          </a:prstGeom>
          <a:noFill/>
        </p:spPr>
        <p:txBody>
          <a:bodyPr lIns="0" anchor="b">
            <a:no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title, 32pt bold. 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463EE8F-B419-413A-9CB3-473E3013CD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878" y="1985268"/>
            <a:ext cx="11156425" cy="639300"/>
          </a:xfrm>
          <a:prstGeom prst="rect">
            <a:avLst/>
          </a:prstGeom>
        </p:spPr>
        <p:txBody>
          <a:bodyPr lIns="0"/>
          <a:lstStyle>
            <a:lvl1pPr marL="0" indent="0">
              <a:buFontTx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/>
              <a:t>Other information, 20pt light bold.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3BC95D-AC6C-41AF-875F-C54C80F7CED8}"/>
              </a:ext>
            </a:extLst>
          </p:cNvPr>
          <p:cNvSpPr/>
          <p:nvPr userDrawn="1"/>
        </p:nvSpPr>
        <p:spPr>
          <a:xfrm>
            <a:off x="0" y="913823"/>
            <a:ext cx="12192000" cy="2292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DCEE20-78F8-4CD3-937D-E0B5D631250E}"/>
              </a:ext>
            </a:extLst>
          </p:cNvPr>
          <p:cNvSpPr/>
          <p:nvPr userDrawn="1"/>
        </p:nvSpPr>
        <p:spPr>
          <a:xfrm>
            <a:off x="-2" y="6377650"/>
            <a:ext cx="12192001" cy="1401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4BE2481E-4B2F-4F6E-BE18-E780E9E628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2633471"/>
            <a:ext cx="12192000" cy="37441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AU" sz="2000" dirty="0"/>
              <a:t>Click icon to add picture.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C7EEE6-8D2F-42F1-8355-DD9E67FC0789}"/>
              </a:ext>
            </a:extLst>
          </p:cNvPr>
          <p:cNvSpPr/>
          <p:nvPr userDrawn="1"/>
        </p:nvSpPr>
        <p:spPr>
          <a:xfrm>
            <a:off x="0" y="6717840"/>
            <a:ext cx="12192001" cy="140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D87DFF-F162-4576-8BD2-7A5C3FD37C80}"/>
              </a:ext>
            </a:extLst>
          </p:cNvPr>
          <p:cNvSpPr/>
          <p:nvPr userDrawn="1"/>
        </p:nvSpPr>
        <p:spPr>
          <a:xfrm>
            <a:off x="-2" y="6459935"/>
            <a:ext cx="12192001" cy="28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rand Logo">
            <a:extLst>
              <a:ext uri="{FF2B5EF4-FFF2-40B4-BE49-F238E27FC236}">
                <a16:creationId xmlns:a16="http://schemas.microsoft.com/office/drawing/2014/main" id="{DC806630-3748-E8F6-A534-B3E799C3A6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569" y="243821"/>
            <a:ext cx="3557016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98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E73655A-919F-4DA0-98A8-4E3C72FA6223}"/>
              </a:ext>
            </a:extLst>
          </p:cNvPr>
          <p:cNvSpPr/>
          <p:nvPr userDrawn="1"/>
        </p:nvSpPr>
        <p:spPr>
          <a:xfrm rot="16200000" flipV="1">
            <a:off x="1996239" y="-647115"/>
            <a:ext cx="5906316" cy="7199131"/>
          </a:xfrm>
          <a:prstGeom prst="rect">
            <a:avLst/>
          </a:prstGeom>
          <a:gradFill flip="none" rotWithShape="1">
            <a:gsLst>
              <a:gs pos="17000">
                <a:schemeClr val="accent2"/>
              </a:gs>
              <a:gs pos="3000">
                <a:schemeClr val="accent2">
                  <a:lumMod val="73000"/>
                  <a:lumOff val="27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344D0E-9F22-426E-A288-57E7C6B0CDCA}"/>
              </a:ext>
            </a:extLst>
          </p:cNvPr>
          <p:cNvSpPr/>
          <p:nvPr userDrawn="1"/>
        </p:nvSpPr>
        <p:spPr>
          <a:xfrm>
            <a:off x="941831" y="0"/>
            <a:ext cx="289565" cy="590560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A51DF2-65B6-4F42-ABF5-3F5C07B6A0A2}"/>
              </a:ext>
            </a:extLst>
          </p:cNvPr>
          <p:cNvSpPr/>
          <p:nvPr userDrawn="1"/>
        </p:nvSpPr>
        <p:spPr>
          <a:xfrm>
            <a:off x="8536897" y="0"/>
            <a:ext cx="420068" cy="59056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E05DA975-47F8-49EB-A0D3-5238FA93889B}"/>
              </a:ext>
            </a:extLst>
          </p:cNvPr>
          <p:cNvSpPr>
            <a:spLocks/>
          </p:cNvSpPr>
          <p:nvPr userDrawn="1"/>
        </p:nvSpPr>
        <p:spPr bwMode="auto">
          <a:xfrm>
            <a:off x="-1" y="5905609"/>
            <a:ext cx="941830" cy="952391"/>
          </a:xfrm>
          <a:custGeom>
            <a:avLst/>
            <a:gdLst>
              <a:gd name="T0" fmla="*/ 0 w 574"/>
              <a:gd name="T1" fmla="*/ 0 h 575"/>
              <a:gd name="T2" fmla="*/ 0 w 574"/>
              <a:gd name="T3" fmla="*/ 309 h 575"/>
              <a:gd name="T4" fmla="*/ 263 w 574"/>
              <a:gd name="T5" fmla="*/ 309 h 575"/>
              <a:gd name="T6" fmla="*/ 263 w 574"/>
              <a:gd name="T7" fmla="*/ 575 h 575"/>
              <a:gd name="T8" fmla="*/ 574 w 574"/>
              <a:gd name="T9" fmla="*/ 575 h 575"/>
              <a:gd name="T10" fmla="*/ 574 w 574"/>
              <a:gd name="T11" fmla="*/ 0 h 575"/>
              <a:gd name="T12" fmla="*/ 0 w 574"/>
              <a:gd name="T13" fmla="*/ 0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4" h="575">
                <a:moveTo>
                  <a:pt x="0" y="0"/>
                </a:moveTo>
                <a:lnTo>
                  <a:pt x="0" y="309"/>
                </a:lnTo>
                <a:lnTo>
                  <a:pt x="263" y="309"/>
                </a:lnTo>
                <a:lnTo>
                  <a:pt x="263" y="575"/>
                </a:lnTo>
                <a:lnTo>
                  <a:pt x="574" y="575"/>
                </a:lnTo>
                <a:lnTo>
                  <a:pt x="57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0056FB-65D8-47A5-BF02-8B2385BACF45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703277" y="315884"/>
            <a:ext cx="6492240" cy="2540663"/>
          </a:xfrm>
          <a:prstGeom prst="rect">
            <a:avLst/>
          </a:prstGeom>
          <a:noFill/>
        </p:spPr>
        <p:txBody>
          <a:bodyPr lIns="0" anchor="b">
            <a:no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title, 40pt bold.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76A6976-869C-4756-A7B9-71177E8B8366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691209" y="3113248"/>
            <a:ext cx="6492240" cy="1137514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/>
              <a:t>Other information, 24pt light bold.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B0C6FAA-FA3C-4416-AA90-9BEC74FD498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956965" y="0"/>
            <a:ext cx="3235034" cy="5905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AU" sz="2000" dirty="0"/>
              <a:t>Click icon to add picture.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23DC49-881B-47B0-82B3-051C9C5AD410}"/>
              </a:ext>
            </a:extLst>
          </p:cNvPr>
          <p:cNvSpPr/>
          <p:nvPr userDrawn="1"/>
        </p:nvSpPr>
        <p:spPr>
          <a:xfrm>
            <a:off x="1209752" y="0"/>
            <a:ext cx="140077" cy="59056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rand Logo">
            <a:extLst>
              <a:ext uri="{FF2B5EF4-FFF2-40B4-BE49-F238E27FC236}">
                <a16:creationId xmlns:a16="http://schemas.microsoft.com/office/drawing/2014/main" id="{5DFB780D-DC52-7AE2-B6F4-602D01E68C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937" y="6074664"/>
            <a:ext cx="3557016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92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29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654" r:id="rId2"/>
    <p:sldLayoutId id="2147483650" r:id="rId3"/>
    <p:sldLayoutId id="2147483651" r:id="rId4"/>
    <p:sldLayoutId id="2147483655" r:id="rId5"/>
    <p:sldLayoutId id="2147483656" r:id="rId6"/>
    <p:sldLayoutId id="2147483876" r:id="rId7"/>
    <p:sldLayoutId id="2147483657" r:id="rId8"/>
    <p:sldLayoutId id="2147483658" r:id="rId9"/>
    <p:sldLayoutId id="2147483858" r:id="rId10"/>
    <p:sldLayoutId id="2147483660" r:id="rId11"/>
    <p:sldLayoutId id="2147483661" r:id="rId12"/>
    <p:sldLayoutId id="2147483933" r:id="rId1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1A0ABA-277A-494D-AFC5-4231A957C667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320040" y="486795"/>
            <a:ext cx="11521440" cy="640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Slide title, 28pt bold</a:t>
            </a:r>
            <a:endParaRPr lang="en-AU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30F616C-87D7-4D71-A540-D0E1DC2FB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039" y="1384917"/>
            <a:ext cx="11521440" cy="4741563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013D39C-859A-4492-96A6-21F28975B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0040" y="6309360"/>
            <a:ext cx="781674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 b="1">
                <a:solidFill>
                  <a:schemeClr val="tx1"/>
                </a:solidFill>
                <a:latin typeface="+mn-lt"/>
                <a:cs typeface="JacobsChronos" pitchFamily="34" charset="0"/>
              </a:defRPr>
            </a:lvl1pPr>
          </a:lstStyle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797C89A-8F8A-439C-B324-018D9AA28537}"/>
              </a:ext>
            </a:extLst>
          </p:cNvPr>
          <p:cNvSpPr txBox="1">
            <a:spLocks/>
          </p:cNvSpPr>
          <p:nvPr userDrawn="1"/>
        </p:nvSpPr>
        <p:spPr>
          <a:xfrm>
            <a:off x="9281159" y="6309360"/>
            <a:ext cx="2560320" cy="27432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©Jacobs </a:t>
            </a:r>
            <a:fld id="{4E2E76E7-689B-4738-96D0-D55CED392EBC}" type="datetimeyyyy">
              <a:rPr kumimoji="0" lang="en-AU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2023</a:t>
            </a:fld>
            <a:endParaRPr kumimoji="0" lang="en-AU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116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4102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Jacobs Chronos" panose="010B0603030503030204" pitchFamily="34" charset="0"/>
        </a:defRPr>
      </a:lvl1pPr>
    </p:titleStyle>
    <p:bodyStyle>
      <a:lvl1pPr marL="270000" indent="-2700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1pPr>
      <a:lvl2pPr marL="54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22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2pPr>
      <a:lvl3pPr marL="81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3pPr>
      <a:lvl4pPr marL="108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18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4pPr>
      <a:lvl5pPr marL="135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1A0ABA-277A-494D-AFC5-4231A957C667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320040" y="486795"/>
            <a:ext cx="11521440" cy="640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Slide title, 28pt bold</a:t>
            </a:r>
            <a:endParaRPr lang="en-AU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30F616C-87D7-4D71-A540-D0E1DC2FB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039" y="1384917"/>
            <a:ext cx="11521440" cy="4741563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013D39C-859A-4492-96A6-21F28975B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0040" y="6309360"/>
            <a:ext cx="781674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 b="1">
                <a:solidFill>
                  <a:schemeClr val="tx1"/>
                </a:solidFill>
                <a:latin typeface="+mn-lt"/>
                <a:cs typeface="JacobsChronos" pitchFamily="34" charset="0"/>
              </a:defRPr>
            </a:lvl1pPr>
          </a:lstStyle>
          <a:p>
            <a:fld id="{9B3E39EC-4BE2-4DEA-81C0-4ABC0AAB4AC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32FD011-61B7-48F9-B01A-758FD26EEDB8}"/>
              </a:ext>
            </a:extLst>
          </p:cNvPr>
          <p:cNvSpPr txBox="1">
            <a:spLocks/>
          </p:cNvSpPr>
          <p:nvPr userDrawn="1"/>
        </p:nvSpPr>
        <p:spPr>
          <a:xfrm>
            <a:off x="9281159" y="6309360"/>
            <a:ext cx="2560320" cy="27432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©Jacobs </a:t>
            </a:r>
            <a:fld id="{4E2E76E7-689B-4738-96D0-D55CED392EBC}" type="datetimeyyyy">
              <a:rPr kumimoji="0" lang="en-AU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2023</a:t>
            </a:fld>
            <a:endParaRPr kumimoji="0" lang="en-AU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374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4103" r:id="rId2"/>
    <p:sldLayoutId id="2147484104" r:id="rId3"/>
    <p:sldLayoutId id="2147484105" r:id="rId4"/>
    <p:sldLayoutId id="2147484106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Jacobs Chronos" panose="010B0603030503030204" pitchFamily="34" charset="0"/>
        </a:defRPr>
      </a:lvl1pPr>
    </p:titleStyle>
    <p:bodyStyle>
      <a:lvl1pPr marL="270000" indent="-2700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1pPr>
      <a:lvl2pPr marL="54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22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2pPr>
      <a:lvl3pPr marL="81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3pPr>
      <a:lvl4pPr marL="108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18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4pPr>
      <a:lvl5pPr marL="135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9.png"/><Relationship Id="rId4" Type="http://schemas.openxmlformats.org/officeDocument/2006/relationships/chart" Target="../charts/char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5CAE0D0-B805-48C0-922E-15AE6284B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5304" y="3811213"/>
            <a:ext cx="5198746" cy="2187183"/>
          </a:xfrm>
        </p:spPr>
        <p:txBody>
          <a:bodyPr/>
          <a:lstStyle/>
          <a:p>
            <a:r>
              <a:rPr lang="en-US" sz="2400" dirty="0"/>
              <a:t>Gokul Bharambe, Jacobs, Brisbane</a:t>
            </a:r>
          </a:p>
          <a:p>
            <a:r>
              <a:rPr lang="en-AU" sz="2400" dirty="0"/>
              <a:t>Colin Newbery, Jacobs, Singapore</a:t>
            </a:r>
          </a:p>
          <a:p>
            <a:r>
              <a:rPr lang="en-AU" sz="2400" dirty="0"/>
              <a:t>Peter Burrowes, Jacobs, Kitchener, ON, Canada</a:t>
            </a:r>
          </a:p>
          <a:p>
            <a:r>
              <a:rPr lang="en-AU" sz="2400" dirty="0"/>
              <a:t>Mark Wong Wei </a:t>
            </a:r>
            <a:r>
              <a:rPr lang="en-AU" sz="2400" dirty="0" err="1"/>
              <a:t>Qiang</a:t>
            </a:r>
            <a:r>
              <a:rPr lang="en-AU" sz="2400" dirty="0"/>
              <a:t>, PUB, Singapore</a:t>
            </a:r>
          </a:p>
          <a:p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AU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DBD4C03C-C55F-4179-84A4-32909FAF31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304" y="865563"/>
            <a:ext cx="9236901" cy="2187183"/>
          </a:xfrm>
        </p:spPr>
        <p:txBody>
          <a:bodyPr/>
          <a:lstStyle/>
          <a:p>
            <a:br>
              <a:rPr lang="en-AU" sz="3200" b="1" kern="1400" cap="all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en-AU" sz="3200" b="1" kern="1400" cap="all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en-AU" sz="3200" b="1" kern="1400" cap="all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en-AU" sz="3200" b="1" kern="1400" cap="all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AU" sz="3200" b="1" kern="1400" cap="all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tuas</a:t>
            </a:r>
            <a:r>
              <a:rPr lang="en-AU" sz="3200" b="1" kern="1400" cap="all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AU" sz="3200" b="1" kern="1400" cap="all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wrp</a:t>
            </a:r>
            <a:r>
              <a:rPr lang="en-AU" sz="3200" b="1" kern="1400" cap="all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a resource Recovery factory</a:t>
            </a:r>
            <a:endParaRPr lang="en-US" dirty="0"/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BE5EFAF3-6E13-458A-2B2E-B9247284C76F}"/>
              </a:ext>
            </a:extLst>
          </p:cNvPr>
          <p:cNvSpPr txBox="1">
            <a:spLocks/>
          </p:cNvSpPr>
          <p:nvPr/>
        </p:nvSpPr>
        <p:spPr>
          <a:xfrm>
            <a:off x="5734050" y="3125412"/>
            <a:ext cx="5198746" cy="1640551"/>
          </a:xfrm>
          <a:prstGeom prst="rect">
            <a:avLst/>
          </a:prstGeom>
        </p:spPr>
        <p:txBody>
          <a:bodyPr lIns="0" anchor="b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Jacobs Chronos Light" panose="020B0403030503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Nunthinee </a:t>
            </a:r>
            <a:r>
              <a:rPr lang="en-US" sz="2400" dirty="0" err="1"/>
              <a:t>Sundaramurthi</a:t>
            </a:r>
            <a:r>
              <a:rPr lang="en-US" sz="2400" dirty="0"/>
              <a:t>, PUB, Singapore</a:t>
            </a:r>
          </a:p>
          <a:p>
            <a:r>
              <a:rPr lang="en-US" sz="2400" dirty="0" err="1"/>
              <a:t>Liow</a:t>
            </a:r>
            <a:r>
              <a:rPr lang="en-US" sz="2400" dirty="0"/>
              <a:t> Wee Siang, PUB, Singapore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3600225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8E85D7-8AEA-B615-3C71-BEDDBF847A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681" y="-26516"/>
            <a:ext cx="9838746" cy="6884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497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C01EF-FFA4-420D-ACEC-0D6C3AEF8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cs typeface="Arial" panose="020B0604020202020204" pitchFamily="34" charset="0"/>
              </a:rPr>
              <a:t>Site</a:t>
            </a:r>
            <a:r>
              <a:rPr lang="en-GB" dirty="0"/>
              <a:t> </a:t>
            </a:r>
            <a:r>
              <a:rPr lang="en-GB" sz="3600" dirty="0">
                <a:cs typeface="Arial" panose="020B0604020202020204" pitchFamily="34" charset="0"/>
              </a:rPr>
              <a:t>Layout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58BAD4-0A6D-47C2-B8E4-24B3783F39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121E5-CB24-4CF5-BA9B-3A13B8FB7F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11</a:t>
            </a:fld>
            <a:endParaRPr lang="en-AU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B37E6DEB-8AA8-42B7-A396-776396744A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089" y="1243013"/>
            <a:ext cx="4079175" cy="4935537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pl-PL"/>
              <a:t>Influent Pumping Stations</a:t>
            </a:r>
          </a:p>
          <a:p>
            <a:pPr marL="457200" indent="-457200">
              <a:buFont typeface="+mj-lt"/>
              <a:buAutoNum type="arabicPeriod"/>
            </a:pPr>
            <a:r>
              <a:rPr lang="pl-PL"/>
              <a:t>Liquids (Domestic and Industrial Used Water) Treatment Facilities</a:t>
            </a:r>
          </a:p>
          <a:p>
            <a:pPr marL="457200" indent="-457200">
              <a:buFont typeface="+mj-lt"/>
              <a:buAutoNum type="arabicPeriod"/>
            </a:pPr>
            <a:r>
              <a:rPr lang="pl-PL"/>
              <a:t>Biosolids Treatment Facility</a:t>
            </a:r>
          </a:p>
          <a:p>
            <a:pPr marL="457200" indent="-457200">
              <a:buFont typeface="+mj-lt"/>
              <a:buAutoNum type="arabicPeriod"/>
            </a:pPr>
            <a:r>
              <a:rPr lang="pl-PL"/>
              <a:t>NW and IW Storage </a:t>
            </a:r>
            <a:br>
              <a:rPr lang="pl-PL"/>
            </a:br>
            <a:r>
              <a:rPr lang="pl-PL"/>
              <a:t>&amp; Pumping</a:t>
            </a:r>
          </a:p>
          <a:p>
            <a:pPr marL="457200" indent="-457200">
              <a:buFont typeface="+mj-lt"/>
              <a:buAutoNum type="arabicPeriod"/>
            </a:pPr>
            <a:r>
              <a:rPr lang="pl-PL"/>
              <a:t>Wet Weather Treatment</a:t>
            </a:r>
          </a:p>
          <a:p>
            <a:pPr marL="457200" indent="-457200">
              <a:buFont typeface="+mj-lt"/>
              <a:buAutoNum type="arabicPeriod"/>
            </a:pPr>
            <a:r>
              <a:rPr lang="pl-PL"/>
              <a:t>Admin/O&amp;M with Visitor Gallery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E565C6-8C51-427D-A220-8145457A7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685" y="274320"/>
            <a:ext cx="7197275" cy="577399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34E0337-43E5-4797-9D69-8DCE88931CF5}"/>
              </a:ext>
            </a:extLst>
          </p:cNvPr>
          <p:cNvGrpSpPr/>
          <p:nvPr/>
        </p:nvGrpSpPr>
        <p:grpSpPr>
          <a:xfrm>
            <a:off x="319089" y="5578297"/>
            <a:ext cx="4143571" cy="470016"/>
            <a:chOff x="319089" y="5361934"/>
            <a:chExt cx="4143571" cy="470016"/>
          </a:xfrm>
        </p:grpSpPr>
        <p:sp>
          <p:nvSpPr>
            <p:cNvPr id="12" name="Content Placeholder 7">
              <a:extLst>
                <a:ext uri="{FF2B5EF4-FFF2-40B4-BE49-F238E27FC236}">
                  <a16:creationId xmlns:a16="http://schemas.microsoft.com/office/drawing/2014/main" id="{DDA24122-9BC1-465F-B7A3-C86D7483B755}"/>
                </a:ext>
              </a:extLst>
            </p:cNvPr>
            <p:cNvSpPr txBox="1">
              <a:spLocks/>
            </p:cNvSpPr>
            <p:nvPr/>
          </p:nvSpPr>
          <p:spPr>
            <a:xfrm>
              <a:off x="684849" y="5361934"/>
              <a:ext cx="3777811" cy="47001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57175" indent="-257175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150"/>
                </a:spcAft>
                <a:buFontTx/>
                <a:buBlip>
                  <a:blip r:embed="rId3"/>
                </a:buBlip>
                <a:defRPr sz="2100" b="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bg2"/>
                </a:buClr>
                <a:buFont typeface="Calibri" panose="020F0502020204030204" pitchFamily="34" charset="0"/>
                <a:buChar char="»"/>
                <a:defRPr sz="1800" i="1" kern="120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150"/>
                </a:spcBef>
                <a:spcAft>
                  <a:spcPts val="450"/>
                </a:spcAft>
                <a:buClr>
                  <a:schemeClr val="tx2">
                    <a:lumMod val="75000"/>
                  </a:schemeClr>
                </a:buClr>
                <a:buFont typeface="Calibri" panose="020F0502020204030204" pitchFamily="34" charset="0"/>
                <a:buChar char="○"/>
                <a:defRPr sz="15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150"/>
                </a:spcBef>
                <a:spcAft>
                  <a:spcPts val="300"/>
                </a:spcAft>
                <a:buClr>
                  <a:schemeClr val="accent6"/>
                </a:buClr>
                <a:buFont typeface="Calibri" panose="020F0502020204030204" pitchFamily="34" charset="0"/>
                <a:buChar char="—"/>
                <a:defRPr sz="135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defRPr sz="135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400">
                  <a:solidFill>
                    <a:srgbClr val="FF0000"/>
                  </a:solidFill>
                </a:rPr>
                <a:t>Future Expansions</a:t>
              </a:r>
              <a:endParaRPr lang="pl-PL" sz="2400">
                <a:solidFill>
                  <a:srgbClr val="FF0000"/>
                </a:solidFill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DEC86B4-3A53-4BFF-9AC3-751D2AB0C3BB}"/>
                </a:ext>
              </a:extLst>
            </p:cNvPr>
            <p:cNvSpPr/>
            <p:nvPr/>
          </p:nvSpPr>
          <p:spPr>
            <a:xfrm>
              <a:off x="319089" y="5411095"/>
              <a:ext cx="365760" cy="318458"/>
            </a:xfrm>
            <a:prstGeom prst="roundRect">
              <a:avLst/>
            </a:prstGeom>
            <a:solidFill>
              <a:schemeClr val="accent2">
                <a:alpha val="44000"/>
              </a:schemeClr>
            </a:solidFill>
            <a:ln>
              <a:solidFill>
                <a:schemeClr val="accent2">
                  <a:shade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F</a:t>
              </a: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40A673E-2963-4E60-A56E-2D0A30DF6AFD}"/>
              </a:ext>
            </a:extLst>
          </p:cNvPr>
          <p:cNvSpPr/>
          <p:nvPr/>
        </p:nvSpPr>
        <p:spPr>
          <a:xfrm>
            <a:off x="6463499" y="2834172"/>
            <a:ext cx="948520" cy="594827"/>
          </a:xfrm>
          <a:prstGeom prst="roundRect">
            <a:avLst/>
          </a:prstGeom>
          <a:solidFill>
            <a:schemeClr val="accent2">
              <a:alpha val="44000"/>
            </a:schemeClr>
          </a:solidFill>
          <a:ln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66DC5EB-F820-4C04-AB6B-33979F4B520B}"/>
              </a:ext>
            </a:extLst>
          </p:cNvPr>
          <p:cNvSpPr/>
          <p:nvPr/>
        </p:nvSpPr>
        <p:spPr>
          <a:xfrm>
            <a:off x="8744993" y="1534290"/>
            <a:ext cx="1270375" cy="1994218"/>
          </a:xfrm>
          <a:prstGeom prst="roundRect">
            <a:avLst/>
          </a:prstGeom>
          <a:solidFill>
            <a:schemeClr val="accent2">
              <a:alpha val="44000"/>
            </a:schemeClr>
          </a:solidFill>
          <a:ln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7847419-FB01-44BA-B7AB-271DE2B5D68A}"/>
              </a:ext>
            </a:extLst>
          </p:cNvPr>
          <p:cNvSpPr/>
          <p:nvPr/>
        </p:nvSpPr>
        <p:spPr>
          <a:xfrm>
            <a:off x="8390065" y="3528509"/>
            <a:ext cx="958330" cy="548640"/>
          </a:xfrm>
          <a:prstGeom prst="roundRect">
            <a:avLst/>
          </a:prstGeom>
          <a:solidFill>
            <a:schemeClr val="accent2">
              <a:alpha val="44000"/>
            </a:schemeClr>
          </a:solidFill>
          <a:ln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D2B74D-BB10-44B9-A5CD-24D6B7B7D681}"/>
              </a:ext>
            </a:extLst>
          </p:cNvPr>
          <p:cNvSpPr txBox="1"/>
          <p:nvPr/>
        </p:nvSpPr>
        <p:spPr>
          <a:xfrm>
            <a:off x="4809744" y="6373368"/>
            <a:ext cx="3700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Click number for more information</a:t>
            </a:r>
          </a:p>
        </p:txBody>
      </p:sp>
    </p:spTree>
    <p:extLst>
      <p:ext uri="{BB962C8B-B14F-4D97-AF65-F5344CB8AC3E}">
        <p14:creationId xmlns:p14="http://schemas.microsoft.com/office/powerpoint/2010/main" val="3127550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A48FA0-4FDC-4C88-A368-2A5E586A7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" y="239145"/>
            <a:ext cx="11521440" cy="640080"/>
          </a:xfrm>
        </p:spPr>
        <p:txBody>
          <a:bodyPr/>
          <a:lstStyle/>
          <a:p>
            <a:r>
              <a:rPr lang="en-US" sz="3600" dirty="0">
                <a:cs typeface="Arial" panose="020B0604020202020204" pitchFamily="34" charset="0"/>
              </a:rPr>
              <a:t>Resources</a:t>
            </a:r>
            <a:r>
              <a:rPr lang="en-US" sz="2800" dirty="0"/>
              <a:t> </a:t>
            </a:r>
            <a:r>
              <a:rPr lang="en-US" sz="3600" dirty="0">
                <a:cs typeface="Arial" panose="020B0604020202020204" pitchFamily="34" charset="0"/>
              </a:rPr>
              <a:t>Recovered</a:t>
            </a:r>
            <a:r>
              <a:rPr lang="en-US" sz="2800" dirty="0"/>
              <a:t> </a:t>
            </a:r>
            <a:r>
              <a:rPr lang="en-US" sz="3600" dirty="0">
                <a:cs typeface="Arial" panose="020B0604020202020204" pitchFamily="34" charset="0"/>
              </a:rPr>
              <a:t>from Tuas WRP</a:t>
            </a:r>
            <a:endParaRPr lang="en-AU" sz="3600" dirty="0"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8A243D-735B-7E3C-5FED-795114431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723900"/>
            <a:ext cx="10439400" cy="603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8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AD74A-7F0F-D1F9-AF5A-E563714C5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>
                <a:cs typeface="Arial" panose="020B0604020202020204" pitchFamily="34" charset="0"/>
              </a:rPr>
              <a:t>TWRP</a:t>
            </a:r>
            <a:r>
              <a:rPr lang="en-AU" dirty="0"/>
              <a:t> </a:t>
            </a:r>
            <a:r>
              <a:rPr lang="en-AU" sz="3600" dirty="0">
                <a:cs typeface="Arial" panose="020B0604020202020204" pitchFamily="34" charset="0"/>
              </a:rPr>
              <a:t>Key</a:t>
            </a:r>
            <a:r>
              <a:rPr lang="en-AU" dirty="0"/>
              <a:t> </a:t>
            </a:r>
            <a:r>
              <a:rPr lang="en-AU" sz="3600" dirty="0">
                <a:cs typeface="Arial" panose="020B0604020202020204" pitchFamily="34" charset="0"/>
              </a:rPr>
              <a:t>Features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D6791C-B80E-A9DF-AE23-FBB9D81658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©Jacobs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2B55F9-2839-3D2C-3F7B-7C28896784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13</a:t>
            </a:fld>
            <a:endParaRPr lang="en-AU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7231732-54FD-CD57-D57D-159FA5CC49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6296090"/>
              </p:ext>
            </p:extLst>
          </p:nvPr>
        </p:nvGraphicFramePr>
        <p:xfrm>
          <a:off x="319723" y="1243015"/>
          <a:ext cx="11521440" cy="4935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1784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3F80B-40B8-93B0-43A6-87B919765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1882"/>
            <a:ext cx="11521440" cy="640080"/>
          </a:xfrm>
        </p:spPr>
        <p:txBody>
          <a:bodyPr/>
          <a:lstStyle/>
          <a:p>
            <a:r>
              <a:rPr lang="en-AU" sz="3600" dirty="0">
                <a:cs typeface="Arial" panose="020B0604020202020204" pitchFamily="34" charset="0"/>
              </a:rPr>
              <a:t>Carbon</a:t>
            </a:r>
            <a:r>
              <a:rPr lang="en-AU" dirty="0"/>
              <a:t> </a:t>
            </a:r>
            <a:r>
              <a:rPr lang="en-AU" sz="3600" dirty="0">
                <a:cs typeface="Arial" panose="020B0604020202020204" pitchFamily="34" charset="0"/>
              </a:rPr>
              <a:t>Diversion</a:t>
            </a:r>
            <a:r>
              <a:rPr lang="en-AU" dirty="0"/>
              <a:t>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B5BD61-EEE3-070B-7B13-3578EFFAC5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©Jacobs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343DF-CA68-F85B-8820-12C20E9755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14</a:t>
            </a:fld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203FD9-EE6E-D08C-921C-1FFDC3DCB7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150" y="5832694"/>
            <a:ext cx="11794167" cy="429978"/>
          </a:xfrm>
        </p:spPr>
        <p:txBody>
          <a:bodyPr/>
          <a:lstStyle/>
          <a:p>
            <a:pPr marL="0" indent="0">
              <a:buNone/>
            </a:pPr>
            <a:r>
              <a:rPr lang="en-AU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Flexibility provided in the process design to deliver an optimised C:N ratio in the bioreactor feed.</a:t>
            </a:r>
            <a:endParaRPr lang="en-AU" sz="1800" dirty="0"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E8A9A889-15D8-0A0F-82F7-5293C3BB31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" t="8345" r="3608" b="32354"/>
          <a:stretch/>
        </p:blipFill>
        <p:spPr>
          <a:xfrm>
            <a:off x="320040" y="1384183"/>
            <a:ext cx="5115616" cy="2550254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BF5669E-3BED-8603-BF04-EF257CD1562D}"/>
              </a:ext>
            </a:extLst>
          </p:cNvPr>
          <p:cNvGrpSpPr/>
          <p:nvPr/>
        </p:nvGrpSpPr>
        <p:grpSpPr>
          <a:xfrm>
            <a:off x="5597068" y="3416855"/>
            <a:ext cx="3993051" cy="2167582"/>
            <a:chOff x="5597068" y="3416855"/>
            <a:chExt cx="3993051" cy="216758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EA13714-B8C3-BBF2-5DBE-9E0A79122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97068" y="3416855"/>
              <a:ext cx="3993051" cy="1724462"/>
            </a:xfrm>
            <a:prstGeom prst="rect">
              <a:avLst/>
            </a:prstGeom>
          </p:spPr>
        </p:pic>
        <p:sp>
          <p:nvSpPr>
            <p:cNvPr id="13" name="Text Placeholder 4">
              <a:extLst>
                <a:ext uri="{FF2B5EF4-FFF2-40B4-BE49-F238E27FC236}">
                  <a16:creationId xmlns:a16="http://schemas.microsoft.com/office/drawing/2014/main" id="{8BEA111E-743A-75D9-FEC4-2723D11D1803}"/>
                </a:ext>
              </a:extLst>
            </p:cNvPr>
            <p:cNvSpPr txBox="1">
              <a:spLocks/>
            </p:cNvSpPr>
            <p:nvPr/>
          </p:nvSpPr>
          <p:spPr>
            <a:xfrm>
              <a:off x="6756346" y="5206442"/>
              <a:ext cx="2142836" cy="377995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Autofit/>
            </a:bodyPr>
            <a:lstStyle>
              <a:lvl1pPr marL="270000" indent="-2700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Jacobs Chronos" panose="010B0603030503030204" pitchFamily="34" charset="0"/>
                </a:defRPr>
              </a:lvl1pPr>
              <a:lvl2pPr marL="540000" indent="-270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Jacobs Chronos" panose="010B0603030503030204" pitchFamily="34" charset="0"/>
                <a:buChar char="−"/>
                <a:defRPr sz="2200" kern="1200">
                  <a:solidFill>
                    <a:schemeClr val="tx1"/>
                  </a:solidFill>
                  <a:latin typeface="+mj-lt"/>
                  <a:ea typeface="+mn-ea"/>
                  <a:cs typeface="Jacobs Chronos" panose="010B0603030503030204" pitchFamily="34" charset="0"/>
                </a:defRPr>
              </a:lvl2pPr>
              <a:lvl3pPr marL="810000" indent="-270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Jacobs Chronos" panose="010B0603030503030204" pitchFamily="34" charset="0"/>
                </a:defRPr>
              </a:lvl3pPr>
              <a:lvl4pPr marL="1080000" indent="-270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Jacobs Chronos" panose="010B0603030503030204" pitchFamily="34" charset="0"/>
                <a:buChar char="−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Jacobs Chronos" panose="010B0603030503030204" pitchFamily="34" charset="0"/>
                </a:defRPr>
              </a:lvl4pPr>
              <a:lvl5pPr marL="1350000" indent="-270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Jacobs Chronos" panose="010B0603030503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 panose="05000000000000000000" pitchFamily="2" charset="2"/>
                <a:buNone/>
              </a:pPr>
              <a:r>
                <a:rPr lang="en-AU" sz="1800" dirty="0">
                  <a:solidFill>
                    <a:srgbClr val="7030A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Integrated HRAS </a:t>
              </a:r>
              <a:endParaRPr lang="en-AU" dirty="0">
                <a:solidFill>
                  <a:srgbClr val="7030A0"/>
                </a:solidFill>
              </a:endParaRPr>
            </a:p>
          </p:txBody>
        </p:sp>
      </p:grp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49EBC2D-3922-05ED-50BF-85E43D0A94FB}"/>
              </a:ext>
            </a:extLst>
          </p:cNvPr>
          <p:cNvSpPr txBox="1">
            <a:spLocks/>
          </p:cNvSpPr>
          <p:nvPr/>
        </p:nvSpPr>
        <p:spPr>
          <a:xfrm>
            <a:off x="9842307" y="2120464"/>
            <a:ext cx="2159048" cy="2032085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j-lt"/>
                <a:ea typeface="+mn-ea"/>
                <a:cs typeface="Jacobs Chronos" panose="010B0603030503030204" pitchFamily="34" charset="0"/>
              </a:defRPr>
            </a:lvl1pPr>
            <a:lvl2pPr marL="54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Jacobs Chronos" panose="010B0603030503030204" pitchFamily="34" charset="0"/>
              <a:buChar char="−"/>
              <a:defRPr sz="2200" kern="1200">
                <a:solidFill>
                  <a:schemeClr val="tx1"/>
                </a:solidFill>
                <a:latin typeface="+mj-lt"/>
                <a:ea typeface="+mn-ea"/>
                <a:cs typeface="Jacobs Chronos" panose="010B0603030503030204" pitchFamily="34" charset="0"/>
              </a:defRPr>
            </a:lvl2pPr>
            <a:lvl3pPr marL="81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j-lt"/>
                <a:ea typeface="+mn-ea"/>
                <a:cs typeface="Jacobs Chronos" panose="010B0603030503030204" pitchFamily="34" charset="0"/>
              </a:defRPr>
            </a:lvl3pPr>
            <a:lvl4pPr marL="108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Jacobs Chronos" panose="010B0603030503030204" pitchFamily="34" charset="0"/>
              <a:buChar char="−"/>
              <a:defRPr sz="1800" kern="1200">
                <a:solidFill>
                  <a:schemeClr val="tx1"/>
                </a:solidFill>
                <a:latin typeface="+mj-lt"/>
                <a:ea typeface="+mn-ea"/>
                <a:cs typeface="Jacobs Chronos" panose="010B0603030503030204" pitchFamily="34" charset="0"/>
              </a:defRPr>
            </a:lvl4pPr>
            <a:lvl5pPr marL="135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j-lt"/>
                <a:ea typeface="+mn-ea"/>
                <a:cs typeface="Jacobs Chronos" panose="010B0603030503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AU" sz="18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50-70% COD diversion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AU" sz="18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Increase biogas production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AU" sz="18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Reduction in aeration demand </a:t>
            </a:r>
            <a:endParaRPr lang="en-AU" dirty="0">
              <a:solidFill>
                <a:srgbClr val="7030A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88743D-8A19-8BB3-45B4-C8E1F3B88A8E}"/>
              </a:ext>
            </a:extLst>
          </p:cNvPr>
          <p:cNvSpPr txBox="1"/>
          <p:nvPr/>
        </p:nvSpPr>
        <p:spPr>
          <a:xfrm>
            <a:off x="710877" y="3894894"/>
            <a:ext cx="4079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AU" sz="18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Conventional primary treatment</a:t>
            </a:r>
            <a:endParaRPr lang="en-AU" dirty="0">
              <a:solidFill>
                <a:srgbClr val="7030A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B33787B-908B-871A-3CB6-776F600258EC}"/>
              </a:ext>
            </a:extLst>
          </p:cNvPr>
          <p:cNvGrpSpPr/>
          <p:nvPr/>
        </p:nvGrpSpPr>
        <p:grpSpPr>
          <a:xfrm>
            <a:off x="5627166" y="519109"/>
            <a:ext cx="3962953" cy="2723461"/>
            <a:chOff x="5627166" y="519109"/>
            <a:chExt cx="3962953" cy="2723461"/>
          </a:xfrm>
        </p:grpSpPr>
        <p:sp>
          <p:nvSpPr>
            <p:cNvPr id="12" name="Text Placeholder 4">
              <a:extLst>
                <a:ext uri="{FF2B5EF4-FFF2-40B4-BE49-F238E27FC236}">
                  <a16:creationId xmlns:a16="http://schemas.microsoft.com/office/drawing/2014/main" id="{E5BBEE9E-3CDB-E686-7A27-E1B06C632F29}"/>
                </a:ext>
              </a:extLst>
            </p:cNvPr>
            <p:cNvSpPr txBox="1">
              <a:spLocks/>
            </p:cNvSpPr>
            <p:nvPr/>
          </p:nvSpPr>
          <p:spPr>
            <a:xfrm>
              <a:off x="6756346" y="2864575"/>
              <a:ext cx="2319337" cy="377995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Autofit/>
            </a:bodyPr>
            <a:lstStyle>
              <a:lvl1pPr marL="270000" indent="-2700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Jacobs Chronos" panose="010B0603030503030204" pitchFamily="34" charset="0"/>
                </a:defRPr>
              </a:lvl1pPr>
              <a:lvl2pPr marL="540000" indent="-270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Jacobs Chronos" panose="010B0603030503030204" pitchFamily="34" charset="0"/>
                <a:buChar char="−"/>
                <a:defRPr sz="2200" kern="1200">
                  <a:solidFill>
                    <a:schemeClr val="tx1"/>
                  </a:solidFill>
                  <a:latin typeface="+mj-lt"/>
                  <a:ea typeface="+mn-ea"/>
                  <a:cs typeface="Jacobs Chronos" panose="010B0603030503030204" pitchFamily="34" charset="0"/>
                </a:defRPr>
              </a:lvl2pPr>
              <a:lvl3pPr marL="810000" indent="-270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Jacobs Chronos" panose="010B0603030503030204" pitchFamily="34" charset="0"/>
                </a:defRPr>
              </a:lvl3pPr>
              <a:lvl4pPr marL="1080000" indent="-270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Jacobs Chronos" panose="010B0603030503030204" pitchFamily="34" charset="0"/>
                <a:buChar char="−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Jacobs Chronos" panose="010B0603030503030204" pitchFamily="34" charset="0"/>
                </a:defRPr>
              </a:lvl4pPr>
              <a:lvl5pPr marL="1350000" indent="-270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Jacobs Chronos" panose="010B0603030503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 panose="05000000000000000000" pitchFamily="2" charset="2"/>
                <a:buNone/>
              </a:pPr>
              <a:r>
                <a:rPr lang="en-AU" sz="1800" dirty="0">
                  <a:solidFill>
                    <a:srgbClr val="7030A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Integrated CEPT </a:t>
              </a:r>
              <a:endParaRPr lang="en-AU" dirty="0">
                <a:solidFill>
                  <a:srgbClr val="7030A0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57163A8-C8C0-9B6B-DF78-C8C28F510967}"/>
                </a:ext>
              </a:extLst>
            </p:cNvPr>
            <p:cNvGrpSpPr/>
            <p:nvPr/>
          </p:nvGrpSpPr>
          <p:grpSpPr>
            <a:xfrm>
              <a:off x="5627166" y="519109"/>
              <a:ext cx="3962953" cy="2272440"/>
              <a:chOff x="5627166" y="519109"/>
              <a:chExt cx="3962953" cy="227244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C693B05-0C93-2620-2DCE-EC3224F225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27166" y="519109"/>
                <a:ext cx="3962953" cy="2032084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3F1AD2F-2CBE-3E8A-AFA8-DD926C7C8D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34262" y="1867624"/>
                <a:ext cx="981075" cy="9239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092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0B7C3-F73B-4178-801F-FE1D66AC1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>
                <a:cs typeface="Arial" panose="020B0604020202020204" pitchFamily="34" charset="0"/>
              </a:rPr>
              <a:t>Advanced</a:t>
            </a:r>
            <a:r>
              <a:rPr lang="en-AU" dirty="0"/>
              <a:t> </a:t>
            </a:r>
            <a:r>
              <a:rPr lang="en-AU" sz="3600" dirty="0">
                <a:cs typeface="Arial" panose="020B0604020202020204" pitchFamily="34" charset="0"/>
              </a:rPr>
              <a:t>Digestion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762D7C-8F58-0CEB-4D42-CAD1400CFC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©Jacobs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8116E7-AEA3-A2FA-36A8-F4C78938BA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15</a:t>
            </a:fld>
            <a:endParaRPr lang="en-AU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23BE8CB-061C-61AE-5C08-907EBEA634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4004236"/>
              </p:ext>
            </p:extLst>
          </p:nvPr>
        </p:nvGraphicFramePr>
        <p:xfrm>
          <a:off x="319723" y="1243015"/>
          <a:ext cx="11521440" cy="4935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707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>
                <a:cs typeface="Arial" panose="020B0604020202020204" pitchFamily="34" charset="0"/>
              </a:rPr>
              <a:t>THP</a:t>
            </a:r>
            <a:r>
              <a:rPr lang="en-CA" dirty="0"/>
              <a:t> </a:t>
            </a:r>
            <a:r>
              <a:rPr lang="en-CA" sz="3600" dirty="0">
                <a:cs typeface="Arial" panose="020B0604020202020204" pitchFamily="34" charset="0"/>
              </a:rPr>
              <a:t>Design</a:t>
            </a:r>
            <a:r>
              <a:rPr lang="en-CA" dirty="0"/>
              <a:t> </a:t>
            </a:r>
            <a:r>
              <a:rPr lang="en-CA" sz="3600" dirty="0">
                <a:cs typeface="Arial" panose="020B0604020202020204" pitchFamily="34" charset="0"/>
              </a:rPr>
              <a:t>Consideration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5233553"/>
              </p:ext>
            </p:extLst>
          </p:nvPr>
        </p:nvGraphicFramePr>
        <p:xfrm>
          <a:off x="1670691" y="1190413"/>
          <a:ext cx="3951945" cy="2664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0335219"/>
              </p:ext>
            </p:extLst>
          </p:nvPr>
        </p:nvGraphicFramePr>
        <p:xfrm>
          <a:off x="6222072" y="1126876"/>
          <a:ext cx="3817277" cy="2664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Oval 7"/>
          <p:cNvSpPr/>
          <p:nvPr/>
        </p:nvSpPr>
        <p:spPr>
          <a:xfrm>
            <a:off x="3149312" y="1704975"/>
            <a:ext cx="1538881" cy="942975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4848225" y="2269906"/>
            <a:ext cx="2828925" cy="10352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826" y="4044017"/>
            <a:ext cx="4081030" cy="2441489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3918527" y="5724623"/>
            <a:ext cx="1108364" cy="292423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1034" y="4111248"/>
            <a:ext cx="5785139" cy="2292728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3997038" y="3544003"/>
            <a:ext cx="0" cy="50001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03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>
                <a:cs typeface="Arial" panose="020B0604020202020204" pitchFamily="34" charset="0"/>
              </a:rPr>
              <a:t>THP</a:t>
            </a:r>
            <a:r>
              <a:rPr lang="en-CA" dirty="0"/>
              <a:t> </a:t>
            </a:r>
            <a:r>
              <a:rPr lang="en-CA" sz="3600" dirty="0">
                <a:cs typeface="Arial" panose="020B0604020202020204" pitchFamily="34" charset="0"/>
              </a:rPr>
              <a:t>Design</a:t>
            </a:r>
            <a:r>
              <a:rPr lang="en-CA" dirty="0"/>
              <a:t> </a:t>
            </a:r>
            <a:r>
              <a:rPr lang="en-CA" sz="3600" dirty="0">
                <a:cs typeface="Arial" panose="020B0604020202020204" pitchFamily="34" charset="0"/>
              </a:rPr>
              <a:t>Consideration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1249254"/>
              </p:ext>
            </p:extLst>
          </p:nvPr>
        </p:nvGraphicFramePr>
        <p:xfrm>
          <a:off x="1152525" y="1169444"/>
          <a:ext cx="4648200" cy="2770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7465793"/>
              </p:ext>
            </p:extLst>
          </p:nvPr>
        </p:nvGraphicFramePr>
        <p:xfrm>
          <a:off x="6279801" y="1126875"/>
          <a:ext cx="4648199" cy="2770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Oval 9"/>
          <p:cNvSpPr/>
          <p:nvPr/>
        </p:nvSpPr>
        <p:spPr>
          <a:xfrm>
            <a:off x="2909455" y="1847273"/>
            <a:ext cx="1902694" cy="870343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 flipV="1">
            <a:off x="4913745" y="3252381"/>
            <a:ext cx="3257381" cy="4616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4849090" y="2509169"/>
            <a:ext cx="3322036" cy="5765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Content Placeholder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419" y="3940317"/>
            <a:ext cx="5095393" cy="2728339"/>
          </a:xfrm>
        </p:spPr>
      </p:pic>
      <p:sp>
        <p:nvSpPr>
          <p:cNvPr id="3" name="Rectangle: Rounded Corners 2"/>
          <p:cNvSpPr/>
          <p:nvPr/>
        </p:nvSpPr>
        <p:spPr>
          <a:xfrm>
            <a:off x="3075709" y="3541292"/>
            <a:ext cx="1477241" cy="254854"/>
          </a:xfrm>
          <a:prstGeom prst="roundRect">
            <a:avLst/>
          </a:prstGeom>
          <a:noFill/>
          <a:ln w="317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001165" y="4064446"/>
            <a:ext cx="3528290" cy="2364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dirty="0">
                <a:solidFill>
                  <a:srgbClr val="0070C0"/>
                </a:solidFill>
              </a:rPr>
              <a:t>Hydrolysis of sludge reduces Viscosity and allows digester to be operated at higher solids concentration.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8508714" y="2310692"/>
            <a:ext cx="581891" cy="2586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50%</a:t>
            </a:r>
          </a:p>
        </p:txBody>
      </p:sp>
    </p:spTree>
    <p:extLst>
      <p:ext uri="{BB962C8B-B14F-4D97-AF65-F5344CB8AC3E}">
        <p14:creationId xmlns:p14="http://schemas.microsoft.com/office/powerpoint/2010/main" val="49185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81F71-CD8C-4132-AA58-9B6A9F40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877" y="496320"/>
            <a:ext cx="11521440" cy="640080"/>
          </a:xfrm>
        </p:spPr>
        <p:txBody>
          <a:bodyPr/>
          <a:lstStyle/>
          <a:p>
            <a:r>
              <a:rPr lang="en-GB" sz="3600" dirty="0">
                <a:cs typeface="Arial" panose="020B0604020202020204" pitchFamily="34" charset="0"/>
              </a:rPr>
              <a:t>Biosolids</a:t>
            </a:r>
            <a:r>
              <a:rPr lang="en-GB" dirty="0"/>
              <a:t> </a:t>
            </a:r>
            <a:r>
              <a:rPr lang="en-GB" sz="3600" dirty="0">
                <a:cs typeface="Arial" panose="020B0604020202020204" pitchFamily="34" charset="0"/>
              </a:rPr>
              <a:t>Treatment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B9B1E1-DB79-4FC8-A1DC-49A84879B2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28677-52AB-452B-AF5E-6629A7E330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18</a:t>
            </a:fld>
            <a:endParaRPr lang="en-AU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8F1728-97FF-4B0F-A83F-5DD048E6B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60620" y="1136399"/>
            <a:ext cx="7231380" cy="5292975"/>
          </a:xfrm>
        </p:spPr>
        <p:txBody>
          <a:bodyPr/>
          <a:lstStyle/>
          <a:p>
            <a:r>
              <a:rPr lang="en-US" dirty="0"/>
              <a:t>Key Details:</a:t>
            </a:r>
          </a:p>
          <a:p>
            <a:pPr lvl="1"/>
            <a:r>
              <a:rPr lang="en-US" dirty="0"/>
              <a:t>Multilevel biosolids building for thickening, pre-dewatering and dewatering centrifuges </a:t>
            </a:r>
          </a:p>
          <a:p>
            <a:pPr lvl="1"/>
            <a:r>
              <a:rPr lang="en-US" dirty="0"/>
              <a:t>Thermal Hydrolysis pre-digestion to increase biogas production and energy recovery, as well as reduce sludge for disposal using steam from IWMF</a:t>
            </a:r>
          </a:p>
          <a:p>
            <a:pPr lvl="1"/>
            <a:r>
              <a:rPr lang="en-US" dirty="0"/>
              <a:t>8 silo mesophilic anaerobic digesters co-digesting municipal biosolids with food waste and greasy waste </a:t>
            </a:r>
          </a:p>
          <a:p>
            <a:pPr lvl="1"/>
            <a:r>
              <a:rPr lang="en-US" dirty="0"/>
              <a:t>Biogas transferred to IWMF to superheat the steam upstream of turbines to increase electricity production</a:t>
            </a:r>
          </a:p>
          <a:p>
            <a:pPr lvl="1"/>
            <a:r>
              <a:rPr lang="en-US" dirty="0"/>
              <a:t>Sidestream nitrogen removal for the treatment of dewatering centrate</a:t>
            </a:r>
          </a:p>
          <a:p>
            <a:pPr lvl="1"/>
            <a:r>
              <a:rPr lang="en-US" dirty="0"/>
              <a:t>Phosphorus sequestration</a:t>
            </a:r>
          </a:p>
          <a:p>
            <a:pPr lvl="1"/>
            <a:r>
              <a:rPr lang="en-US" dirty="0"/>
              <a:t>Dewatered cake transferred to the IWMF for incineration and further energy recovery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D7BAA6-F365-4C81-64C3-C7B6672362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77" y="1290356"/>
            <a:ext cx="4492043" cy="2529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6461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05B27D-65C0-D920-E873-798C45800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4505325"/>
            <a:ext cx="10643098" cy="2140751"/>
          </a:xfrm>
        </p:spPr>
        <p:txBody>
          <a:bodyPr/>
          <a:lstStyle/>
          <a:p>
            <a:r>
              <a:rPr lang="en-US" altLang="en-US" sz="2000" dirty="0"/>
              <a:t>Silo Tall &amp; Combined Egg / Silo</a:t>
            </a:r>
          </a:p>
          <a:p>
            <a:pPr lvl="1"/>
            <a:r>
              <a:rPr lang="en-US" altLang="en-US" sz="1800" dirty="0"/>
              <a:t>Combines best features of both egg-shaped and tall</a:t>
            </a:r>
          </a:p>
          <a:p>
            <a:pPr lvl="1"/>
            <a:r>
              <a:rPr lang="en-US" altLang="en-US" sz="1800" dirty="0"/>
              <a:t>Low mixing power required </a:t>
            </a:r>
          </a:p>
          <a:p>
            <a:pPr lvl="1"/>
            <a:r>
              <a:rPr lang="en-US" altLang="en-US" sz="1800" dirty="0"/>
              <a:t>Virtually no grit buildup</a:t>
            </a:r>
          </a:p>
          <a:p>
            <a:pPr lvl="1"/>
            <a:r>
              <a:rPr lang="en-US" altLang="en-US" sz="1800" dirty="0"/>
              <a:t>Easy scum removal </a:t>
            </a:r>
          </a:p>
          <a:p>
            <a:pPr lvl="1"/>
            <a:r>
              <a:rPr lang="en-US" altLang="en-US" sz="1800" dirty="0"/>
              <a:t>Small footprint</a:t>
            </a:r>
          </a:p>
          <a:p>
            <a:pPr lvl="1"/>
            <a:r>
              <a:rPr lang="en-US" altLang="en-US" sz="1800" dirty="0"/>
              <a:t>More expensive than conventional but less than egg</a:t>
            </a:r>
          </a:p>
          <a:p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531F17-81E9-944A-E193-C5E9AD0EE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570" y="176358"/>
            <a:ext cx="11521440" cy="640080"/>
          </a:xfrm>
        </p:spPr>
        <p:txBody>
          <a:bodyPr/>
          <a:lstStyle/>
          <a:p>
            <a:r>
              <a:rPr lang="en-AU" sz="3600" dirty="0">
                <a:cs typeface="Arial" panose="020B0604020202020204" pitchFamily="34" charset="0"/>
              </a:rPr>
              <a:t>Digester</a:t>
            </a:r>
            <a:r>
              <a:rPr lang="en-AU" dirty="0"/>
              <a:t> </a:t>
            </a:r>
            <a:r>
              <a:rPr lang="en-AU" sz="3600" dirty="0">
                <a:cs typeface="Arial" panose="020B0604020202020204" pitchFamily="34" charset="0"/>
              </a:rPr>
              <a:t>Geometry</a:t>
            </a:r>
          </a:p>
        </p:txBody>
      </p:sp>
      <p:pic>
        <p:nvPicPr>
          <p:cNvPr id="5" name="Picture 4" descr="19.png">
            <a:extLst>
              <a:ext uri="{FF2B5EF4-FFF2-40B4-BE49-F238E27FC236}">
                <a16:creationId xmlns:a16="http://schemas.microsoft.com/office/drawing/2014/main" id="{145216E6-ED3B-D407-C5F0-B940CBB4A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90" y="816438"/>
            <a:ext cx="4947148" cy="353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BAB1E20-32E7-2DC2-22F7-D56D1D3C8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327269"/>
            <a:ext cx="5095875" cy="417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30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0" y="2005015"/>
            <a:ext cx="5753100" cy="3369469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229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86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4719639" y="5626894"/>
            <a:ext cx="1782603" cy="232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5100" rIns="67500" bIns="35100">
            <a:spAutoFit/>
          </a:bodyPr>
          <a:lstStyle>
            <a:lvl1pPr>
              <a:spcBef>
                <a:spcPct val="25000"/>
              </a:spcBef>
              <a:buClr>
                <a:schemeClr val="hlink"/>
              </a:buClr>
              <a:buSzPct val="13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50"/>
              <a:t>Courtesy:  Paul Reiter, IWA</a:t>
            </a:r>
          </a:p>
        </p:txBody>
      </p:sp>
    </p:spTree>
    <p:extLst>
      <p:ext uri="{BB962C8B-B14F-4D97-AF65-F5344CB8AC3E}">
        <p14:creationId xmlns:p14="http://schemas.microsoft.com/office/powerpoint/2010/main" val="62419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711D8E-C576-32C4-21BE-A6940C276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2912" y="3926761"/>
            <a:ext cx="4852006" cy="2754866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F0141A-456A-C061-89AE-C13A5B404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027" name="Picture 2">
            <a:extLst>
              <a:ext uri="{FF2B5EF4-FFF2-40B4-BE49-F238E27FC236}">
                <a16:creationId xmlns:a16="http://schemas.microsoft.com/office/drawing/2014/main" id="{38E6ED71-EF4B-15A8-1937-52F96E294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879" y="102846"/>
            <a:ext cx="4305301" cy="322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">
            <a:extLst>
              <a:ext uri="{FF2B5EF4-FFF2-40B4-BE49-F238E27FC236}">
                <a16:creationId xmlns:a16="http://schemas.microsoft.com/office/drawing/2014/main" id="{FF919348-5C54-9782-7CB7-5AC314B9A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1" y="3429000"/>
            <a:ext cx="4495798" cy="337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4">
            <a:extLst>
              <a:ext uri="{FF2B5EF4-FFF2-40B4-BE49-F238E27FC236}">
                <a16:creationId xmlns:a16="http://schemas.microsoft.com/office/drawing/2014/main" id="{9051F955-1AD6-E273-1E77-575940D86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337" y="3526179"/>
            <a:ext cx="4361402" cy="3271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D258772-1669-7165-D151-2EC777B1F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1" y="56810"/>
            <a:ext cx="4305301" cy="322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8">
            <a:extLst>
              <a:ext uri="{FF2B5EF4-FFF2-40B4-BE49-F238E27FC236}">
                <a16:creationId xmlns:a16="http://schemas.microsoft.com/office/drawing/2014/main" id="{90ED525B-AD08-8A70-FA99-FE621DE03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578" y="1717334"/>
            <a:ext cx="4305301" cy="322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89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6B5B6E-F000-4C22-9D29-9573FFA53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8676" y="201924"/>
            <a:ext cx="7886700" cy="758999"/>
          </a:xfrm>
        </p:spPr>
        <p:txBody>
          <a:bodyPr/>
          <a:lstStyle/>
          <a:p>
            <a:pPr algn="ctr"/>
            <a:r>
              <a:rPr lang="en-AU" dirty="0"/>
              <a:t>What is Co-Digestion?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2912F0-D039-42C9-A335-5AE9057A7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6816" y="1306262"/>
            <a:ext cx="7886700" cy="4199582"/>
          </a:xfrm>
        </p:spPr>
        <p:txBody>
          <a:bodyPr/>
          <a:lstStyle/>
          <a:p>
            <a:r>
              <a:rPr lang="en-AU" sz="2400" dirty="0"/>
              <a:t>Simultaneous digestion of two or more substrates</a:t>
            </a:r>
          </a:p>
          <a:p>
            <a:r>
              <a:rPr lang="en-AU" sz="2400" dirty="0"/>
              <a:t>Why co-digest?</a:t>
            </a:r>
          </a:p>
          <a:p>
            <a:endParaRPr lang="en-AU" dirty="0"/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7B4E2CE7-2988-4D91-8995-A2D5A8349545}"/>
              </a:ext>
            </a:extLst>
          </p:cNvPr>
          <p:cNvGraphicFramePr>
            <a:graphicFrameLocks/>
          </p:cNvGraphicFramePr>
          <p:nvPr/>
        </p:nvGraphicFramePr>
        <p:xfrm>
          <a:off x="2430536" y="2709644"/>
          <a:ext cx="7482980" cy="3343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3898">
                  <a:extLst>
                    <a:ext uri="{9D8B030D-6E8A-4147-A177-3AD203B41FA5}">
                      <a16:colId xmlns:a16="http://schemas.microsoft.com/office/drawing/2014/main" val="753393819"/>
                    </a:ext>
                  </a:extLst>
                </a:gridCol>
                <a:gridCol w="1838996">
                  <a:extLst>
                    <a:ext uri="{9D8B030D-6E8A-4147-A177-3AD203B41FA5}">
                      <a16:colId xmlns:a16="http://schemas.microsoft.com/office/drawing/2014/main" val="1182719214"/>
                    </a:ext>
                  </a:extLst>
                </a:gridCol>
                <a:gridCol w="2100086">
                  <a:extLst>
                    <a:ext uri="{9D8B030D-6E8A-4147-A177-3AD203B41FA5}">
                      <a16:colId xmlns:a16="http://schemas.microsoft.com/office/drawing/2014/main" val="2646498718"/>
                    </a:ext>
                  </a:extLst>
                </a:gridCol>
              </a:tblGrid>
              <a:tr h="7574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Parameters</a:t>
                      </a:r>
                      <a:endParaRPr lang="en-AU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Food Waste</a:t>
                      </a:r>
                      <a:endParaRPr lang="en-AU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Sewage sludge (Conventional)</a:t>
                      </a:r>
                      <a:endParaRPr lang="en-AU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9820178"/>
                  </a:ext>
                </a:extLst>
              </a:tr>
              <a:tr h="422154"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NZ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Micro-nutrients</a:t>
                      </a:r>
                      <a:endParaRPr lang="en-A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A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A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3977343848"/>
                  </a:ext>
                </a:extLst>
              </a:tr>
              <a:tr h="733275"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NZ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Buffer capacity</a:t>
                      </a:r>
                      <a:endParaRPr lang="en-AU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A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A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3496033492"/>
                  </a:ext>
                </a:extLst>
              </a:tr>
              <a:tr h="519486"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NZ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Digestibility</a:t>
                      </a:r>
                      <a:endParaRPr lang="en-A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A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A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3586832301"/>
                  </a:ext>
                </a:extLst>
              </a:tr>
              <a:tr h="422154"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NZ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Percent solids</a:t>
                      </a:r>
                      <a:endParaRPr lang="en-AU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A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A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638176147"/>
                  </a:ext>
                </a:extLst>
              </a:tr>
              <a:tr h="488850"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NZ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Carbon : Nitrogen</a:t>
                      </a:r>
                      <a:endParaRPr lang="en-AU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NZ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Carbon source</a:t>
                      </a:r>
                      <a:endParaRPr lang="en-AU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NZ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Ammonia toxicity</a:t>
                      </a:r>
                      <a:endParaRPr lang="en-A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4124663229"/>
                  </a:ext>
                </a:extLst>
              </a:tr>
            </a:tbl>
          </a:graphicData>
        </a:graphic>
      </p:graphicFrame>
      <p:sp>
        <p:nvSpPr>
          <p:cNvPr id="5" name="Arrow: Down 4">
            <a:extLst>
              <a:ext uri="{FF2B5EF4-FFF2-40B4-BE49-F238E27FC236}">
                <a16:creationId xmlns:a16="http://schemas.microsoft.com/office/drawing/2014/main" id="{452A041E-E9AF-44FB-825F-34E520D105FD}"/>
              </a:ext>
            </a:extLst>
          </p:cNvPr>
          <p:cNvSpPr/>
          <p:nvPr/>
        </p:nvSpPr>
        <p:spPr>
          <a:xfrm>
            <a:off x="6641285" y="3540153"/>
            <a:ext cx="167779" cy="324000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CBC0E6F6-8DA1-4C4F-8F57-D9D83433D2F4}"/>
              </a:ext>
            </a:extLst>
          </p:cNvPr>
          <p:cNvSpPr/>
          <p:nvPr/>
        </p:nvSpPr>
        <p:spPr>
          <a:xfrm rot="10800000">
            <a:off x="9025158" y="3509769"/>
            <a:ext cx="167779" cy="324000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EA122125-2327-4FD6-B10E-D1C140585075}"/>
              </a:ext>
            </a:extLst>
          </p:cNvPr>
          <p:cNvSpPr/>
          <p:nvPr/>
        </p:nvSpPr>
        <p:spPr>
          <a:xfrm>
            <a:off x="6641285" y="4176320"/>
            <a:ext cx="167779" cy="324000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56D7345A-3059-43DA-9BA7-C320E2CC91B5}"/>
              </a:ext>
            </a:extLst>
          </p:cNvPr>
          <p:cNvSpPr/>
          <p:nvPr/>
        </p:nvSpPr>
        <p:spPr>
          <a:xfrm rot="10800000">
            <a:off x="9025158" y="4110983"/>
            <a:ext cx="167779" cy="324000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CFE96BEA-6BFE-4D87-8348-31E5954007F9}"/>
              </a:ext>
            </a:extLst>
          </p:cNvPr>
          <p:cNvSpPr/>
          <p:nvPr/>
        </p:nvSpPr>
        <p:spPr>
          <a:xfrm>
            <a:off x="9036342" y="4772893"/>
            <a:ext cx="167779" cy="324000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4A8CAAEF-3BF3-4CAD-99C6-D6236A0449B1}"/>
              </a:ext>
            </a:extLst>
          </p:cNvPr>
          <p:cNvSpPr/>
          <p:nvPr/>
        </p:nvSpPr>
        <p:spPr>
          <a:xfrm rot="10800000">
            <a:off x="6641285" y="4677493"/>
            <a:ext cx="167779" cy="324000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16003E2-0221-4432-89C9-DFECBC49D4B9}"/>
              </a:ext>
            </a:extLst>
          </p:cNvPr>
          <p:cNvSpPr/>
          <p:nvPr/>
        </p:nvSpPr>
        <p:spPr>
          <a:xfrm>
            <a:off x="9042371" y="5227738"/>
            <a:ext cx="167779" cy="324000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2EDC2E74-B00E-4218-ADEA-877A3980535B}"/>
              </a:ext>
            </a:extLst>
          </p:cNvPr>
          <p:cNvSpPr/>
          <p:nvPr/>
        </p:nvSpPr>
        <p:spPr>
          <a:xfrm rot="10800000">
            <a:off x="6667849" y="5190998"/>
            <a:ext cx="167779" cy="324000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271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818" name="Straight Connector 5"/>
          <p:cNvCxnSpPr>
            <a:cxnSpLocks noChangeShapeType="1"/>
          </p:cNvCxnSpPr>
          <p:nvPr/>
        </p:nvCxnSpPr>
        <p:spPr bwMode="auto">
          <a:xfrm rot="16200000" flipV="1">
            <a:off x="6209630" y="2398253"/>
            <a:ext cx="785812" cy="9525"/>
          </a:xfrm>
          <a:prstGeom prst="line">
            <a:avLst/>
          </a:prstGeom>
          <a:noFill/>
          <a:ln w="38100" algn="ctr">
            <a:solidFill>
              <a:schemeClr val="accent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19" name="Straight Arrow Connector 8"/>
          <p:cNvCxnSpPr>
            <a:cxnSpLocks noChangeShapeType="1"/>
          </p:cNvCxnSpPr>
          <p:nvPr/>
        </p:nvCxnSpPr>
        <p:spPr bwMode="auto">
          <a:xfrm>
            <a:off x="6589836" y="2018046"/>
            <a:ext cx="1763712" cy="1588"/>
          </a:xfrm>
          <a:prstGeom prst="straightConnector1">
            <a:avLst/>
          </a:prstGeom>
          <a:noFill/>
          <a:ln w="38100" algn="ctr">
            <a:solidFill>
              <a:schemeClr val="accent2">
                <a:lumMod val="75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20" name="Straight Arrow Connector 11"/>
          <p:cNvCxnSpPr>
            <a:cxnSpLocks noChangeShapeType="1"/>
          </p:cNvCxnSpPr>
          <p:nvPr/>
        </p:nvCxnSpPr>
        <p:spPr bwMode="auto">
          <a:xfrm>
            <a:off x="7901111" y="4178635"/>
            <a:ext cx="1763712" cy="158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5605" name="Picture 25" descr="digester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/>
          </a:blip>
          <a:srcRect l="4487" r="4946"/>
          <a:stretch>
            <a:fillRect/>
          </a:stretch>
        </p:blipFill>
        <p:spPr bwMode="auto">
          <a:xfrm>
            <a:off x="4494337" y="2103771"/>
            <a:ext cx="4249737" cy="3976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2762" y="140766"/>
            <a:ext cx="9113837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Co-Digestion at TWRP</a:t>
            </a:r>
          </a:p>
        </p:txBody>
      </p:sp>
      <p:sp>
        <p:nvSpPr>
          <p:cNvPr id="34823" name="TextBox 15"/>
          <p:cNvSpPr txBox="1">
            <a:spLocks noChangeArrowheads="1"/>
          </p:cNvSpPr>
          <p:nvPr/>
        </p:nvSpPr>
        <p:spPr bwMode="auto">
          <a:xfrm>
            <a:off x="1002409" y="3730636"/>
            <a:ext cx="288302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ts val="2600"/>
              </a:lnSpc>
              <a:spcBef>
                <a:spcPts val="600"/>
              </a:spcBef>
              <a:spcAft>
                <a:spcPts val="200"/>
              </a:spcAft>
              <a:buClr>
                <a:srgbClr val="FFFF99"/>
              </a:buClr>
              <a:buSzPct val="80000"/>
              <a:buFont typeface="Monotype Sorts" pitchFamily="2" charset="2"/>
              <a:buChar char="u"/>
              <a:defRPr sz="2400" b="1">
                <a:solidFill>
                  <a:srgbClr val="FFFFFF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ts val="2600"/>
              </a:lnSpc>
              <a:spcBef>
                <a:spcPts val="600"/>
              </a:spcBef>
              <a:spcAft>
                <a:spcPts val="200"/>
              </a:spcAft>
              <a:buClr>
                <a:srgbClr val="FFFF99"/>
              </a:buClr>
              <a:buSzPct val="65000"/>
              <a:buFont typeface="Monotype Sorts" pitchFamily="2" charset="2"/>
              <a:buChar char="u"/>
              <a:defRPr sz="2200" b="1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400"/>
              </a:spcAft>
              <a:buClr>
                <a:srgbClr val="FFFF99"/>
              </a:buClr>
              <a:buChar char="–"/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 dirty="0">
                <a:solidFill>
                  <a:srgbClr val="00B050"/>
                </a:solidFill>
                <a:cs typeface="Arial" panose="020B0604020202020204" pitchFamily="34" charset="0"/>
              </a:rPr>
              <a:t>Energy Feed Rate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 dirty="0">
                <a:solidFill>
                  <a:srgbClr val="00B050"/>
                </a:solidFill>
                <a:cs typeface="Arial" panose="020B0604020202020204" pitchFamily="34" charset="0"/>
              </a:rPr>
              <a:t>COD/day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000" b="0" i="1" dirty="0">
                <a:solidFill>
                  <a:srgbClr val="7030A0"/>
                </a:solidFill>
                <a:cs typeface="Arial" panose="020B0604020202020204" pitchFamily="34" charset="0"/>
              </a:rPr>
              <a:t>(PS + HWAS+ Food Waste + Greasy Waste)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000" b="0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34824" name="TextBox 27"/>
          <p:cNvSpPr txBox="1">
            <a:spLocks noChangeArrowheads="1"/>
          </p:cNvSpPr>
          <p:nvPr/>
        </p:nvSpPr>
        <p:spPr bwMode="auto">
          <a:xfrm>
            <a:off x="8339261" y="1664140"/>
            <a:ext cx="26468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ts val="2600"/>
              </a:lnSpc>
              <a:spcBef>
                <a:spcPts val="600"/>
              </a:spcBef>
              <a:spcAft>
                <a:spcPts val="200"/>
              </a:spcAft>
              <a:buClr>
                <a:srgbClr val="FFFF99"/>
              </a:buClr>
              <a:buSzPct val="80000"/>
              <a:buFont typeface="Monotype Sorts" pitchFamily="2" charset="2"/>
              <a:buChar char="u"/>
              <a:defRPr sz="2400" b="1">
                <a:solidFill>
                  <a:srgbClr val="FFFFFF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ts val="2600"/>
              </a:lnSpc>
              <a:spcBef>
                <a:spcPts val="600"/>
              </a:spcBef>
              <a:spcAft>
                <a:spcPts val="200"/>
              </a:spcAft>
              <a:buClr>
                <a:srgbClr val="FFFF99"/>
              </a:buClr>
              <a:buSzPct val="65000"/>
              <a:buFont typeface="Monotype Sorts" pitchFamily="2" charset="2"/>
              <a:buChar char="u"/>
              <a:defRPr sz="2200" b="1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400"/>
              </a:spcAft>
              <a:buClr>
                <a:srgbClr val="FFFF99"/>
              </a:buClr>
              <a:buChar char="–"/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 dirty="0">
                <a:solidFill>
                  <a:schemeClr val="tx1"/>
                </a:solidFill>
                <a:cs typeface="Arial" panose="020B0604020202020204" pitchFamily="34" charset="0"/>
              </a:rPr>
              <a:t>Biogas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 dirty="0">
                <a:solidFill>
                  <a:schemeClr val="tx1"/>
                </a:solidFill>
                <a:cs typeface="Arial" panose="020B0604020202020204" pitchFamily="34" charset="0"/>
              </a:rPr>
              <a:t>Energy Rate to IWMF</a:t>
            </a:r>
          </a:p>
        </p:txBody>
      </p:sp>
      <p:sp>
        <p:nvSpPr>
          <p:cNvPr id="25615" name="TextBox 33"/>
          <p:cNvSpPr txBox="1">
            <a:spLocks noChangeArrowheads="1"/>
          </p:cNvSpPr>
          <p:nvPr/>
        </p:nvSpPr>
        <p:spPr bwMode="auto">
          <a:xfrm>
            <a:off x="4449887" y="3301170"/>
            <a:ext cx="4346575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i="1" dirty="0">
                <a:solidFill>
                  <a:srgbClr val="FFC000"/>
                </a:solidFill>
              </a:rPr>
              <a:t>Specific Energy Loading Rate              (SELR, </a:t>
            </a:r>
            <a:r>
              <a:rPr lang="en-US" sz="2000" i="1" dirty="0" err="1">
                <a:solidFill>
                  <a:srgbClr val="FFC000"/>
                </a:solidFill>
              </a:rPr>
              <a:t>kgCOD</a:t>
            </a:r>
            <a:r>
              <a:rPr lang="en-US" sz="2000" i="1" dirty="0">
                <a:solidFill>
                  <a:srgbClr val="FFC000"/>
                </a:solidFill>
              </a:rPr>
              <a:t>/day/</a:t>
            </a:r>
            <a:r>
              <a:rPr lang="en-US" sz="2000" i="1" dirty="0" err="1">
                <a:solidFill>
                  <a:srgbClr val="FFC000"/>
                </a:solidFill>
              </a:rPr>
              <a:t>kgVSS</a:t>
            </a:r>
            <a:r>
              <a:rPr lang="en-US" sz="2000" i="1" dirty="0">
                <a:solidFill>
                  <a:srgbClr val="FFC000"/>
                </a:solidFill>
              </a:rPr>
              <a:t>)</a:t>
            </a:r>
          </a:p>
          <a:p>
            <a:pPr algn="ctr">
              <a:defRPr/>
            </a:pPr>
            <a:endParaRPr lang="en-US" sz="2000" i="1" dirty="0">
              <a:solidFill>
                <a:srgbClr val="FFC000"/>
              </a:solidFill>
            </a:endParaRPr>
          </a:p>
          <a:p>
            <a:pPr algn="ctr">
              <a:defRPr/>
            </a:pPr>
            <a:r>
              <a:rPr lang="en-US" sz="2000" i="1" dirty="0">
                <a:solidFill>
                  <a:srgbClr val="FFC000"/>
                </a:solidFill>
              </a:rPr>
              <a:t>(Energy Feed Rate per mass of Volatile Solids in Digester)</a:t>
            </a:r>
          </a:p>
          <a:p>
            <a:pPr algn="ctr">
              <a:defRPr/>
            </a:pPr>
            <a:endParaRPr lang="en-US" sz="24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cxnSp>
        <p:nvCxnSpPr>
          <p:cNvPr id="34826" name="Straight Arrow Connector 13"/>
          <p:cNvCxnSpPr>
            <a:cxnSpLocks noChangeShapeType="1"/>
          </p:cNvCxnSpPr>
          <p:nvPr/>
        </p:nvCxnSpPr>
        <p:spPr bwMode="auto">
          <a:xfrm>
            <a:off x="3873623" y="4238959"/>
            <a:ext cx="615950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93503" y="1459668"/>
            <a:ext cx="4854789" cy="179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Char char="–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Hydraulic Retention Time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Digester operating solids concentration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VS Loading Rate (kg VS/m3/d)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SELR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36FB813E-2ECB-41FF-AE54-7D05E9F75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4823" y="3838358"/>
            <a:ext cx="21659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ts val="2600"/>
              </a:lnSpc>
              <a:spcBef>
                <a:spcPts val="600"/>
              </a:spcBef>
              <a:spcAft>
                <a:spcPts val="200"/>
              </a:spcAft>
              <a:buClr>
                <a:srgbClr val="FFFF99"/>
              </a:buClr>
              <a:buSzPct val="80000"/>
              <a:buFont typeface="Monotype Sorts" pitchFamily="2" charset="2"/>
              <a:buChar char="u"/>
              <a:defRPr sz="2400" b="1">
                <a:solidFill>
                  <a:srgbClr val="FFFFFF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ts val="2600"/>
              </a:lnSpc>
              <a:spcBef>
                <a:spcPts val="600"/>
              </a:spcBef>
              <a:spcAft>
                <a:spcPts val="200"/>
              </a:spcAft>
              <a:buClr>
                <a:srgbClr val="FFFF99"/>
              </a:buClr>
              <a:buSzPct val="65000"/>
              <a:buFont typeface="Monotype Sorts" pitchFamily="2" charset="2"/>
              <a:buChar char="u"/>
              <a:defRPr sz="2200" b="1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400"/>
              </a:spcAft>
              <a:buClr>
                <a:srgbClr val="FFFF99"/>
              </a:buClr>
              <a:buChar char="–"/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 dirty="0">
                <a:solidFill>
                  <a:srgbClr val="00B050"/>
                </a:solidFill>
                <a:cs typeface="Arial" panose="020B0604020202020204" pitchFamily="34" charset="0"/>
              </a:rPr>
              <a:t>Dewatered Cake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 dirty="0">
                <a:solidFill>
                  <a:srgbClr val="00B050"/>
                </a:solidFill>
                <a:cs typeface="Arial" panose="020B0604020202020204" pitchFamily="34" charset="0"/>
              </a:rPr>
              <a:t>to IWMF</a:t>
            </a:r>
          </a:p>
        </p:txBody>
      </p:sp>
    </p:spTree>
    <p:extLst>
      <p:ext uri="{BB962C8B-B14F-4D97-AF65-F5344CB8AC3E}">
        <p14:creationId xmlns:p14="http://schemas.microsoft.com/office/powerpoint/2010/main" val="38210994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3" grpId="0"/>
      <p:bldP spid="34824" grpId="0"/>
      <p:bldP spid="25615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A7B89-381E-48C0-9EA5-92AE32251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200807"/>
            <a:ext cx="3801291" cy="640080"/>
          </a:xfrm>
        </p:spPr>
        <p:txBody>
          <a:bodyPr/>
          <a:lstStyle/>
          <a:p>
            <a:r>
              <a:rPr lang="en-GB" dirty="0"/>
              <a:t>TWRP-IWMF Synergies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722743-2563-430E-AC8A-74AC384254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6571" y="0"/>
            <a:ext cx="8064311" cy="68699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41E594-DA2B-45B8-9531-6CC25CB7F997}"/>
              </a:ext>
            </a:extLst>
          </p:cNvPr>
          <p:cNvSpPr txBox="1"/>
          <p:nvPr/>
        </p:nvSpPr>
        <p:spPr>
          <a:xfrm>
            <a:off x="335280" y="6065840"/>
            <a:ext cx="338466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*Note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Synergy </a:t>
            </a:r>
            <a:r>
              <a:rPr lang="en-US" sz="1000" b="1" i="1" dirty="0">
                <a:solidFill>
                  <a:prstClr val="black"/>
                </a:solidFill>
                <a:latin typeface="Calibri"/>
              </a:rPr>
              <a:t>8</a:t>
            </a: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Ammonia Recovery from TWRP for IWMF’s use will be trialed after TWRP &amp; IWMF have been commissioned</a:t>
            </a:r>
            <a:endParaRPr kumimoji="0" lang="en-SG" sz="1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C254C0-5189-4540-8D14-725C5ECDCB9B}"/>
              </a:ext>
            </a:extLst>
          </p:cNvPr>
          <p:cNvSpPr/>
          <p:nvPr/>
        </p:nvSpPr>
        <p:spPr>
          <a:xfrm>
            <a:off x="335280" y="1471113"/>
            <a:ext cx="4793130" cy="4488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6088" marR="0" lvl="0" indent="-446088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46088" algn="l"/>
              </a:tabLst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srgbClr val="2C59B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Material Handling Synergies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269875" algn="l"/>
              </a:tabLst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	Food waste from IWMF to TWRP</a:t>
            </a:r>
          </a:p>
          <a:p>
            <a:pPr marL="269875" marR="0" lvl="0" indent="-269875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269875" algn="l"/>
              </a:tabLst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	Dewatered sludge from TWRP to IWMF</a:t>
            </a:r>
          </a:p>
          <a:p>
            <a:pPr marL="269875" marR="0" lvl="0" indent="-269875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>
                <a:tab pos="269875" algn="l"/>
              </a:tabLst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3)	Screenings and grit from TWRP to IWMF</a:t>
            </a:r>
          </a:p>
          <a:p>
            <a:pPr marL="269875" marR="0" lvl="0" indent="-269875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srgbClr val="2C59B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Energy Synergies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269875" algn="l"/>
              </a:tabLst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4)	Power supply from IWMF to TWRP</a:t>
            </a:r>
          </a:p>
          <a:p>
            <a:pPr marL="269875" marR="0" lvl="0" indent="-269875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269875" algn="l"/>
              </a:tabLst>
              <a:defRPr/>
            </a:pPr>
            <a:r>
              <a:rPr lang="en-SG" sz="1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	Steam From IWMF to TWRP</a:t>
            </a:r>
          </a:p>
          <a:p>
            <a:pPr marL="269875" marR="0" lvl="0" indent="-269875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>
                <a:tab pos="269875" algn="l"/>
              </a:tabLst>
              <a:defRPr/>
            </a:pPr>
            <a:r>
              <a:rPr lang="en-SG" sz="1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	Biogas from TWRP to IWMF</a:t>
            </a:r>
          </a:p>
          <a:p>
            <a:pPr marL="269875" marR="0" lvl="0" indent="-269875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srgbClr val="2C59B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Water Synergies</a:t>
            </a: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269875" algn="l"/>
              </a:tabLst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6)	Water From TWRP to IWMF</a:t>
            </a: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269875" algn="l"/>
              </a:tabLst>
              <a:defRPr/>
            </a:pPr>
            <a:r>
              <a:rPr lang="en-SG" sz="1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9)	</a:t>
            </a: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Condensate from IWMF to TWRP</a:t>
            </a:r>
          </a:p>
          <a:p>
            <a:pPr marL="269875" marR="0" lvl="0" indent="-269875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endParaRPr kumimoji="0" lang="en-SG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9875" marR="0" lvl="0" indent="-269875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srgbClr val="2C59B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 Synergies</a:t>
            </a: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269875" algn="l"/>
              </a:tabLst>
              <a:defRPr/>
            </a:pPr>
            <a:r>
              <a:rPr lang="en-SG" sz="1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10)	</a:t>
            </a: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Chilled Water from IWMF to TWRP</a:t>
            </a:r>
          </a:p>
          <a:p>
            <a:pPr marL="269875" marR="0" lvl="0" indent="-269875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8)	Ammonia recovery from TWRP to IWMF</a:t>
            </a:r>
          </a:p>
          <a:p>
            <a:pPr marL="269875" marR="0" lvl="0" indent="-269875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11)	Admin Building and Carpark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6F53E0-3F77-4156-B3F2-FB7BF5AF7872}"/>
              </a:ext>
            </a:extLst>
          </p:cNvPr>
          <p:cNvSpPr txBox="1"/>
          <p:nvPr/>
        </p:nvSpPr>
        <p:spPr>
          <a:xfrm>
            <a:off x="253999" y="718528"/>
            <a:ext cx="4755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TWRP: Tuas Water Reclamation Plant</a:t>
            </a:r>
          </a:p>
          <a:p>
            <a:r>
              <a:rPr lang="en-GB" b="1" dirty="0"/>
              <a:t>IWMF: Integrated Waste Management Facility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F1044E5-056A-48A8-A77E-498C3A51479C}"/>
              </a:ext>
            </a:extLst>
          </p:cNvPr>
          <p:cNvSpPr/>
          <p:nvPr/>
        </p:nvSpPr>
        <p:spPr>
          <a:xfrm>
            <a:off x="9010982" y="2344028"/>
            <a:ext cx="166355" cy="166355"/>
          </a:xfrm>
          <a:prstGeom prst="ellipse">
            <a:avLst/>
          </a:prstGeom>
          <a:solidFill>
            <a:srgbClr val="F07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9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4A1E3F3-D97A-4F82-B8AE-430F274F831D}"/>
              </a:ext>
            </a:extLst>
          </p:cNvPr>
          <p:cNvSpPr/>
          <p:nvPr/>
        </p:nvSpPr>
        <p:spPr>
          <a:xfrm>
            <a:off x="8453770" y="2427205"/>
            <a:ext cx="166355" cy="166355"/>
          </a:xfrm>
          <a:prstGeom prst="ellipse">
            <a:avLst/>
          </a:prstGeom>
          <a:solidFill>
            <a:srgbClr val="F07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DE73E2-7589-48B4-914C-F0BB58C4A5D1}"/>
              </a:ext>
            </a:extLst>
          </p:cNvPr>
          <p:cNvSpPr txBox="1"/>
          <p:nvPr/>
        </p:nvSpPr>
        <p:spPr>
          <a:xfrm>
            <a:off x="8367712" y="2387271"/>
            <a:ext cx="3762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40C8BAD-C9EA-4D06-9E9E-2E32B87D613B}"/>
              </a:ext>
            </a:extLst>
          </p:cNvPr>
          <p:cNvSpPr/>
          <p:nvPr/>
        </p:nvSpPr>
        <p:spPr>
          <a:xfrm>
            <a:off x="9544050" y="3098006"/>
            <a:ext cx="235744" cy="247650"/>
          </a:xfrm>
          <a:prstGeom prst="ellipse">
            <a:avLst/>
          </a:prstGeom>
          <a:solidFill>
            <a:srgbClr val="EB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75806A21-F59D-2AA8-7AE8-7E4AC66E386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6417307"/>
                  </p:ext>
                </p:extLst>
              </p:nvPr>
            </p:nvGraphicFramePr>
            <p:xfrm>
              <a:off x="3647005" y="5625695"/>
              <a:ext cx="2014226" cy="1133002"/>
            </p:xfrm>
            <a:graphic>
              <a:graphicData uri="http://schemas.microsoft.com/office/powerpoint/2016/slidezoom">
                <pslz:sldZm>
                  <pslz:sldZmObj sldId="625" cId="2400154119">
                    <pslz:zmPr id="{19104938-539E-47B5-8547-7451A0349DF7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14226" cy="11330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Slide Zoom 3">
                <a:extLst>
                  <a:ext uri="{FF2B5EF4-FFF2-40B4-BE49-F238E27FC236}">
                    <a16:creationId xmlns:a16="http://schemas.microsoft.com/office/drawing/2014/main" id="{75806A21-F59D-2AA8-7AE8-7E4AC66E38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47005" y="5625695"/>
                <a:ext cx="2014226" cy="113300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3799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7D410-FAAC-47BC-BFB1-C33EE6F79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C8E1D1-DB96-4EE2-BF3B-C86AF9FC02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©Jacobs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15A206-BFD7-4EA1-8FB6-8DF4385EBC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24</a:t>
            </a:fld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EEBC0C-05B5-4BAD-AEFC-7A18A70EEA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A7F7F45-7A5F-468F-6B5F-5A4171FDE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4" y="34189"/>
            <a:ext cx="12125325" cy="682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llout: Line 8">
            <a:extLst>
              <a:ext uri="{FF2B5EF4-FFF2-40B4-BE49-F238E27FC236}">
                <a16:creationId xmlns:a16="http://schemas.microsoft.com/office/drawing/2014/main" id="{D76BF538-5A24-56E9-0539-B2787B187C12}"/>
              </a:ext>
            </a:extLst>
          </p:cNvPr>
          <p:cNvSpPr/>
          <p:nvPr/>
        </p:nvSpPr>
        <p:spPr>
          <a:xfrm>
            <a:off x="1439141" y="185114"/>
            <a:ext cx="1396820" cy="341746"/>
          </a:xfrm>
          <a:prstGeom prst="borderCallout1">
            <a:avLst>
              <a:gd name="adj1" fmla="val 37669"/>
              <a:gd name="adj2" fmla="val 103417"/>
              <a:gd name="adj3" fmla="val 169256"/>
              <a:gd name="adj4" fmla="val 160701"/>
            </a:avLst>
          </a:prstGeom>
          <a:ln w="190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ILM</a:t>
            </a:r>
            <a:endParaRPr lang="en-SG" dirty="0"/>
          </a:p>
        </p:txBody>
      </p:sp>
      <p:sp>
        <p:nvSpPr>
          <p:cNvPr id="16" name="Callout: Line 15">
            <a:extLst>
              <a:ext uri="{FF2B5EF4-FFF2-40B4-BE49-F238E27FC236}">
                <a16:creationId xmlns:a16="http://schemas.microsoft.com/office/drawing/2014/main" id="{F7500DD1-1C61-929F-7F1F-4B054E2B13D0}"/>
              </a:ext>
            </a:extLst>
          </p:cNvPr>
          <p:cNvSpPr/>
          <p:nvPr/>
        </p:nvSpPr>
        <p:spPr>
          <a:xfrm>
            <a:off x="1101714" y="2428087"/>
            <a:ext cx="1396820" cy="341746"/>
          </a:xfrm>
          <a:prstGeom prst="borderCallout1">
            <a:avLst>
              <a:gd name="adj1" fmla="val 37669"/>
              <a:gd name="adj2" fmla="val 103417"/>
              <a:gd name="adj3" fmla="val 169256"/>
              <a:gd name="adj4" fmla="val 160701"/>
            </a:avLst>
          </a:prstGeom>
          <a:ln w="190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  <a:r>
              <a:rPr lang="en-US" err="1"/>
              <a:t>IWMF</a:t>
            </a:r>
            <a:endParaRPr lang="en-SG"/>
          </a:p>
        </p:txBody>
      </p:sp>
      <p:sp>
        <p:nvSpPr>
          <p:cNvPr id="17" name="Callout: Line 16">
            <a:extLst>
              <a:ext uri="{FF2B5EF4-FFF2-40B4-BE49-F238E27FC236}">
                <a16:creationId xmlns:a16="http://schemas.microsoft.com/office/drawing/2014/main" id="{D2DF8FB0-A76F-E798-E979-1A8BEAAF60F5}"/>
              </a:ext>
            </a:extLst>
          </p:cNvPr>
          <p:cNvSpPr/>
          <p:nvPr/>
        </p:nvSpPr>
        <p:spPr>
          <a:xfrm>
            <a:off x="9834146" y="210766"/>
            <a:ext cx="1396820" cy="341746"/>
          </a:xfrm>
          <a:prstGeom prst="borderCallout1">
            <a:avLst>
              <a:gd name="adj1" fmla="val 18750"/>
              <a:gd name="adj2" fmla="val -8333"/>
              <a:gd name="adj3" fmla="val 109825"/>
              <a:gd name="adj4" fmla="val -44225"/>
            </a:avLst>
          </a:prstGeom>
          <a:ln w="190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n>
                  <a:solidFill>
                    <a:schemeClr val="bg1"/>
                  </a:solidFill>
                </a:ln>
                <a:solidFill>
                  <a:schemeClr val="bg1">
                    <a:alpha val="65000"/>
                  </a:schemeClr>
                </a:solidFill>
              </a:rPr>
              <a:t>IPS</a:t>
            </a:r>
            <a:endParaRPr lang="en-SG">
              <a:ln>
                <a:solidFill>
                  <a:schemeClr val="bg1"/>
                </a:solidFill>
              </a:ln>
              <a:solidFill>
                <a:schemeClr val="bg1">
                  <a:alpha val="65000"/>
                </a:schemeClr>
              </a:solidFill>
            </a:endParaRPr>
          </a:p>
        </p:txBody>
      </p:sp>
      <p:sp>
        <p:nvSpPr>
          <p:cNvPr id="18" name="Callout: Line 17">
            <a:extLst>
              <a:ext uri="{FF2B5EF4-FFF2-40B4-BE49-F238E27FC236}">
                <a16:creationId xmlns:a16="http://schemas.microsoft.com/office/drawing/2014/main" id="{5C8B0F02-6EC6-6C8E-DCE1-8A65CE160202}"/>
              </a:ext>
            </a:extLst>
          </p:cNvPr>
          <p:cNvSpPr/>
          <p:nvPr/>
        </p:nvSpPr>
        <p:spPr>
          <a:xfrm>
            <a:off x="6977820" y="1112207"/>
            <a:ext cx="1396820" cy="341746"/>
          </a:xfrm>
          <a:prstGeom prst="borderCallout1">
            <a:avLst>
              <a:gd name="adj1" fmla="val 47862"/>
              <a:gd name="adj2" fmla="val -3818"/>
              <a:gd name="adj3" fmla="val 97596"/>
              <a:gd name="adj4" fmla="val -31229"/>
            </a:avLst>
          </a:prstGeom>
          <a:ln w="190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DLM</a:t>
            </a:r>
            <a:endParaRPr lang="en-SG"/>
          </a:p>
        </p:txBody>
      </p:sp>
      <p:sp>
        <p:nvSpPr>
          <p:cNvPr id="19" name="Callout: Line 18">
            <a:extLst>
              <a:ext uri="{FF2B5EF4-FFF2-40B4-BE49-F238E27FC236}">
                <a16:creationId xmlns:a16="http://schemas.microsoft.com/office/drawing/2014/main" id="{1187A49C-890F-5963-EA3D-0307B72F7944}"/>
              </a:ext>
            </a:extLst>
          </p:cNvPr>
          <p:cNvSpPr/>
          <p:nvPr/>
        </p:nvSpPr>
        <p:spPr>
          <a:xfrm>
            <a:off x="8652257" y="5293827"/>
            <a:ext cx="1551877" cy="817417"/>
          </a:xfrm>
          <a:prstGeom prst="borderCallout1">
            <a:avLst>
              <a:gd name="adj1" fmla="val -669"/>
              <a:gd name="adj2" fmla="val 49875"/>
              <a:gd name="adj3" fmla="val -125310"/>
              <a:gd name="adj4" fmla="val 18206"/>
            </a:avLst>
          </a:prstGeom>
          <a:ln w="190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NW/IW Storage and Pumping</a:t>
            </a:r>
            <a:endParaRPr lang="en-SG" dirty="0"/>
          </a:p>
        </p:txBody>
      </p:sp>
      <p:sp>
        <p:nvSpPr>
          <p:cNvPr id="20" name="Callout: Line 19">
            <a:extLst>
              <a:ext uri="{FF2B5EF4-FFF2-40B4-BE49-F238E27FC236}">
                <a16:creationId xmlns:a16="http://schemas.microsoft.com/office/drawing/2014/main" id="{EF5BE349-CDA8-A20C-3E54-03D408630173}"/>
              </a:ext>
            </a:extLst>
          </p:cNvPr>
          <p:cNvSpPr/>
          <p:nvPr/>
        </p:nvSpPr>
        <p:spPr>
          <a:xfrm>
            <a:off x="5444558" y="5885983"/>
            <a:ext cx="2404596" cy="817417"/>
          </a:xfrm>
          <a:prstGeom prst="borderCallout1">
            <a:avLst>
              <a:gd name="adj1" fmla="val -7647"/>
              <a:gd name="adj2" fmla="val 47707"/>
              <a:gd name="adj3" fmla="val -128085"/>
              <a:gd name="adj4" fmla="val 47007"/>
            </a:avLst>
          </a:prstGeom>
          <a:ln w="190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Biosolids Treatment/Digestion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0015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5CAE0D0-B805-48C0-922E-15AE6284B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5304" y="3811213"/>
            <a:ext cx="5198746" cy="2187183"/>
          </a:xfrm>
        </p:spPr>
        <p:txBody>
          <a:bodyPr/>
          <a:lstStyle/>
          <a:p>
            <a:r>
              <a:rPr lang="en-US" sz="2400" dirty="0"/>
              <a:t>Gokul Bharambe, Jacobs, Brisbane</a:t>
            </a:r>
          </a:p>
          <a:p>
            <a:r>
              <a:rPr lang="en-AU" sz="2400" dirty="0"/>
              <a:t>Colin Newbery, Jacobs, Singapore</a:t>
            </a:r>
          </a:p>
          <a:p>
            <a:r>
              <a:rPr lang="en-AU" sz="2400" dirty="0"/>
              <a:t>Peter Burrowes, Jacobs, Kitchener, ON, Canada</a:t>
            </a:r>
          </a:p>
          <a:p>
            <a:r>
              <a:rPr lang="en-AU" sz="2400" dirty="0"/>
              <a:t>Mark Wong Wei </a:t>
            </a:r>
            <a:r>
              <a:rPr lang="en-AU" sz="2400" dirty="0" err="1"/>
              <a:t>Qiang</a:t>
            </a:r>
            <a:r>
              <a:rPr lang="en-AU" sz="2400" dirty="0"/>
              <a:t>, PUB, Singapore</a:t>
            </a:r>
          </a:p>
          <a:p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AU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DBD4C03C-C55F-4179-84A4-32909FAF31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304" y="865563"/>
            <a:ext cx="9236901" cy="2187183"/>
          </a:xfrm>
        </p:spPr>
        <p:txBody>
          <a:bodyPr/>
          <a:lstStyle/>
          <a:p>
            <a:br>
              <a:rPr lang="en-AU" sz="3200" b="1" kern="1400" cap="all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en-AU" sz="3200" b="1" kern="1400" cap="all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en-AU" sz="3200" b="1" kern="1400" cap="all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en-AU" sz="3200" b="1" kern="1400" cap="all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AU" sz="3200" b="1" kern="1400" cap="all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tuas</a:t>
            </a:r>
            <a:r>
              <a:rPr lang="en-AU" sz="3200" b="1" kern="1400" cap="all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AU" sz="3200" b="1" kern="1400" cap="all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wrp</a:t>
            </a:r>
            <a:r>
              <a:rPr lang="en-AU" sz="3200" b="1" kern="1400" cap="all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a resource </a:t>
            </a:r>
            <a:r>
              <a:rPr lang="en-AU" sz="3200" b="1" kern="1400" cap="all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recovEry</a:t>
            </a:r>
            <a:r>
              <a:rPr lang="en-AU" sz="3200" b="1" kern="1400" cap="all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factory</a:t>
            </a:r>
            <a:endParaRPr lang="en-US" dirty="0"/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BE5EFAF3-6E13-458A-2B2E-B9247284C76F}"/>
              </a:ext>
            </a:extLst>
          </p:cNvPr>
          <p:cNvSpPr txBox="1">
            <a:spLocks/>
          </p:cNvSpPr>
          <p:nvPr/>
        </p:nvSpPr>
        <p:spPr>
          <a:xfrm>
            <a:off x="5915025" y="3134937"/>
            <a:ext cx="5198746" cy="2187183"/>
          </a:xfrm>
          <a:prstGeom prst="rect">
            <a:avLst/>
          </a:prstGeom>
        </p:spPr>
        <p:txBody>
          <a:bodyPr lIns="0" anchor="b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Jacobs Chronos Light" panose="020B0403030503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Charles Lim, PUB, Singapore</a:t>
            </a:r>
          </a:p>
          <a:p>
            <a:r>
              <a:rPr lang="en-US" sz="2400" dirty="0"/>
              <a:t>Nunthinee </a:t>
            </a:r>
            <a:r>
              <a:rPr lang="en-US" sz="2400" dirty="0" err="1"/>
              <a:t>Sundaramurthi</a:t>
            </a:r>
            <a:r>
              <a:rPr lang="en-US" sz="2400" dirty="0"/>
              <a:t>, PUB, Singapore</a:t>
            </a:r>
          </a:p>
          <a:p>
            <a:r>
              <a:rPr lang="en-US" sz="2400" dirty="0" err="1"/>
              <a:t>Liow</a:t>
            </a:r>
            <a:r>
              <a:rPr lang="en-US" sz="2400" dirty="0"/>
              <a:t> Wee Siang, PUB, Singapore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2364729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0" y="2005015"/>
            <a:ext cx="5753100" cy="3369469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4687493" y="5626894"/>
            <a:ext cx="1782603" cy="232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5100" rIns="67500" bIns="35100">
            <a:spAutoFit/>
          </a:bodyPr>
          <a:lstStyle>
            <a:lvl1pPr>
              <a:spcBef>
                <a:spcPct val="25000"/>
              </a:spcBef>
              <a:buClr>
                <a:schemeClr val="hlink"/>
              </a:buClr>
              <a:buSzPct val="13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50"/>
              <a:t>Courtesy:  Paul Reiter, IWA</a:t>
            </a:r>
          </a:p>
        </p:txBody>
      </p:sp>
    </p:spTree>
    <p:extLst>
      <p:ext uri="{BB962C8B-B14F-4D97-AF65-F5344CB8AC3E}">
        <p14:creationId xmlns:p14="http://schemas.microsoft.com/office/powerpoint/2010/main" val="429032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0" y="2005015"/>
            <a:ext cx="5753100" cy="3369469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-8732"/>
            <a:ext cx="911446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4687493" y="5626894"/>
            <a:ext cx="1782603" cy="232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5100" rIns="67500" bIns="35100">
            <a:spAutoFit/>
          </a:bodyPr>
          <a:lstStyle>
            <a:lvl1pPr>
              <a:spcBef>
                <a:spcPct val="25000"/>
              </a:spcBef>
              <a:buClr>
                <a:schemeClr val="hlink"/>
              </a:buClr>
              <a:buSzPct val="13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50"/>
              <a:t>Courtesy:  Paul Reiter, IWA</a:t>
            </a:r>
          </a:p>
        </p:txBody>
      </p:sp>
    </p:spTree>
    <p:extLst>
      <p:ext uri="{BB962C8B-B14F-4D97-AF65-F5344CB8AC3E}">
        <p14:creationId xmlns:p14="http://schemas.microsoft.com/office/powerpoint/2010/main" val="168451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3"/>
          <p:cNvSpPr>
            <a:spLocks noGrp="1"/>
          </p:cNvSpPr>
          <p:nvPr>
            <p:ph type="title"/>
          </p:nvPr>
        </p:nvSpPr>
        <p:spPr>
          <a:xfrm>
            <a:off x="1701422" y="98551"/>
            <a:ext cx="8966579" cy="99218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en-US" sz="3600" dirty="0">
                <a:cs typeface="Arial" panose="020B0604020202020204" pitchFamily="34" charset="0"/>
              </a:rPr>
              <a:t>Disruptive Approaches are Needed to go from Treatment to Product Recovery</a:t>
            </a:r>
          </a:p>
        </p:txBody>
      </p:sp>
      <p:sp>
        <p:nvSpPr>
          <p:cNvPr id="19459" name="TextBox 13"/>
          <p:cNvSpPr txBox="1">
            <a:spLocks noChangeArrowheads="1"/>
          </p:cNvSpPr>
          <p:nvPr/>
        </p:nvSpPr>
        <p:spPr bwMode="auto">
          <a:xfrm>
            <a:off x="5318125" y="4475164"/>
            <a:ext cx="1586724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5000"/>
              </a:spcBef>
              <a:buClr>
                <a:schemeClr val="hlink"/>
              </a:buClr>
              <a:buSzPct val="13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Nitrification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889625" y="5962651"/>
            <a:ext cx="1657560" cy="708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000"/>
              <a:t>Basic Sanitation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7966075" y="5928645"/>
            <a:ext cx="1174106" cy="11906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273550" y="4429125"/>
            <a:ext cx="2971566" cy="7366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/>
              <a:t>TN &amp; TP</a:t>
            </a:r>
          </a:p>
        </p:txBody>
      </p:sp>
      <p:grpSp>
        <p:nvGrpSpPr>
          <p:cNvPr id="19464" name="Group 46"/>
          <p:cNvGrpSpPr>
            <a:grpSpLocks/>
          </p:cNvGrpSpPr>
          <p:nvPr/>
        </p:nvGrpSpPr>
        <p:grpSpPr bwMode="auto">
          <a:xfrm>
            <a:off x="7748754" y="4418806"/>
            <a:ext cx="3033547" cy="1552326"/>
            <a:chOff x="6224079" y="4002002"/>
            <a:chExt cx="2908902" cy="1551451"/>
          </a:xfrm>
        </p:grpSpPr>
        <p:sp>
          <p:nvSpPr>
            <p:cNvPr id="22" name="TextBox 21"/>
            <p:cNvSpPr txBox="1"/>
            <p:nvPr/>
          </p:nvSpPr>
          <p:spPr>
            <a:xfrm>
              <a:off x="7227626" y="4539068"/>
              <a:ext cx="1905355" cy="707626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en-US"/>
              </a:defPPr>
              <a:lvl1pPr>
                <a:defRPr sz="2000"/>
              </a:lvl1pPr>
            </a:lstStyle>
            <a:p>
              <a:pPr eaLnBrk="1" hangingPunct="1">
                <a:defRPr/>
              </a:pPr>
              <a:r>
                <a:rPr lang="en-US"/>
                <a:t>Environmental</a:t>
              </a:r>
              <a:br>
                <a:rPr lang="en-US"/>
              </a:br>
              <a:r>
                <a:rPr lang="en-US"/>
                <a:t>Protection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7009573" y="4047764"/>
              <a:ext cx="20642" cy="1505689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224079" y="4002002"/>
              <a:ext cx="1354389" cy="14280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/>
          <p:cNvSpPr/>
          <p:nvPr/>
        </p:nvSpPr>
        <p:spPr>
          <a:xfrm>
            <a:off x="3357563" y="5916613"/>
            <a:ext cx="4953200" cy="75406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/>
              <a:t>cBOD &amp; Solids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836988" y="5181601"/>
            <a:ext cx="3883578" cy="735013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/>
              <a:t>Nitrification</a:t>
            </a:r>
          </a:p>
        </p:txBody>
      </p:sp>
      <p:cxnSp>
        <p:nvCxnSpPr>
          <p:cNvPr id="48" name="Straight Connector 47"/>
          <p:cNvCxnSpPr/>
          <p:nvPr/>
        </p:nvCxnSpPr>
        <p:spPr>
          <a:xfrm>
            <a:off x="8553128" y="5998766"/>
            <a:ext cx="0" cy="736600"/>
          </a:xfrm>
          <a:prstGeom prst="line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878764" y="6680200"/>
            <a:ext cx="1510575" cy="21432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2259336" y="2532455"/>
            <a:ext cx="2117919" cy="2039542"/>
            <a:chOff x="735335" y="2532455"/>
            <a:chExt cx="2117919" cy="2039542"/>
          </a:xfrm>
        </p:grpSpPr>
        <p:sp>
          <p:nvSpPr>
            <p:cNvPr id="30" name="Down Arrow 29"/>
            <p:cNvSpPr/>
            <p:nvPr/>
          </p:nvSpPr>
          <p:spPr bwMode="auto">
            <a:xfrm rot="10800000">
              <a:off x="735335" y="2532455"/>
              <a:ext cx="637523" cy="203954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 bwMode="auto">
            <a:xfrm>
              <a:off x="1167359" y="3070155"/>
              <a:ext cx="1685895" cy="10144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2000" b="1"/>
                <a:t>Increasing Level of  Disruption</a:t>
              </a:r>
            </a:p>
          </p:txBody>
        </p:sp>
      </p:grpSp>
      <p:sp>
        <p:nvSpPr>
          <p:cNvPr id="35" name="TextBox 34"/>
          <p:cNvSpPr txBox="1"/>
          <p:nvPr/>
        </p:nvSpPr>
        <p:spPr bwMode="auto">
          <a:xfrm>
            <a:off x="1722150" y="4797425"/>
            <a:ext cx="17118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/>
            </a:lvl1pPr>
          </a:lstStyle>
          <a:p>
            <a:pPr algn="ctr" eaLnBrk="1" hangingPunct="1">
              <a:defRPr/>
            </a:pPr>
            <a:r>
              <a:rPr lang="en-US" b="1"/>
              <a:t>Wastewater Treatment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ADFBA4-8130-4E52-ACB1-5D20912E17FD}"/>
              </a:ext>
            </a:extLst>
          </p:cNvPr>
          <p:cNvSpPr/>
          <p:nvPr/>
        </p:nvSpPr>
        <p:spPr>
          <a:xfrm>
            <a:off x="2878011" y="6061353"/>
            <a:ext cx="381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√</a:t>
            </a:r>
            <a:endParaRPr lang="en-AU" sz="2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F09E6E8-7816-4BE4-8DD1-F44D325F5E79}"/>
              </a:ext>
            </a:extLst>
          </p:cNvPr>
          <p:cNvSpPr/>
          <p:nvPr/>
        </p:nvSpPr>
        <p:spPr>
          <a:xfrm>
            <a:off x="4155875" y="3852957"/>
            <a:ext cx="381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√</a:t>
            </a:r>
            <a:endParaRPr lang="en-AU" sz="280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F24BA7-4269-4327-B866-121CAA2A4816}"/>
              </a:ext>
            </a:extLst>
          </p:cNvPr>
          <p:cNvSpPr/>
          <p:nvPr/>
        </p:nvSpPr>
        <p:spPr>
          <a:xfrm>
            <a:off x="3792408" y="4552484"/>
            <a:ext cx="381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√</a:t>
            </a:r>
            <a:endParaRPr lang="en-AU" sz="280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DF318BB-6230-4EE0-98C2-7E29BAF00E32}"/>
              </a:ext>
            </a:extLst>
          </p:cNvPr>
          <p:cNvSpPr/>
          <p:nvPr/>
        </p:nvSpPr>
        <p:spPr>
          <a:xfrm>
            <a:off x="3335211" y="5242203"/>
            <a:ext cx="381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√</a:t>
            </a:r>
            <a:endParaRPr lang="en-AU" sz="2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74CEB00-1536-4264-B34E-5C0D6DED84E1}"/>
              </a:ext>
            </a:extLst>
          </p:cNvPr>
          <p:cNvSpPr txBox="1"/>
          <p:nvPr/>
        </p:nvSpPr>
        <p:spPr bwMode="auto">
          <a:xfrm>
            <a:off x="1900011" y="4538631"/>
            <a:ext cx="17118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/>
            </a:lvl1pPr>
          </a:lstStyle>
          <a:p>
            <a:pPr algn="ctr" eaLnBrk="1" hangingPunct="1">
              <a:defRPr/>
            </a:pPr>
            <a:r>
              <a:rPr lang="en-US" b="1" dirty="0"/>
              <a:t>Used Water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1E3A53-0529-4033-AFA3-7D4134B400EC}"/>
              </a:ext>
            </a:extLst>
          </p:cNvPr>
          <p:cNvCxnSpPr>
            <a:cxnSpLocks/>
          </p:cNvCxnSpPr>
          <p:nvPr/>
        </p:nvCxnSpPr>
        <p:spPr>
          <a:xfrm flipV="1">
            <a:off x="1840246" y="4976841"/>
            <a:ext cx="1531807" cy="604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7A915A19-3E6C-4014-ACDC-2C9913FF8EFC}"/>
              </a:ext>
            </a:extLst>
          </p:cNvPr>
          <p:cNvGrpSpPr/>
          <p:nvPr/>
        </p:nvGrpSpPr>
        <p:grpSpPr>
          <a:xfrm>
            <a:off x="1840246" y="1862532"/>
            <a:ext cx="8791579" cy="2580881"/>
            <a:chOff x="316245" y="1862531"/>
            <a:chExt cx="8791579" cy="2580881"/>
          </a:xfrm>
        </p:grpSpPr>
        <p:grpSp>
          <p:nvGrpSpPr>
            <p:cNvPr id="7" name="Group 6"/>
            <p:cNvGrpSpPr/>
            <p:nvPr/>
          </p:nvGrpSpPr>
          <p:grpSpPr>
            <a:xfrm>
              <a:off x="316245" y="1862531"/>
              <a:ext cx="8791579" cy="2580881"/>
              <a:chOff x="316245" y="1862531"/>
              <a:chExt cx="8791579" cy="2580881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3088494" y="1862531"/>
                <a:ext cx="6019330" cy="2580881"/>
                <a:chOff x="3088494" y="1862531"/>
                <a:chExt cx="6019330" cy="2580881"/>
              </a:xfrm>
            </p:grpSpPr>
            <p:grpSp>
              <p:nvGrpSpPr>
                <p:cNvPr id="19470" name="Group 50"/>
                <p:cNvGrpSpPr>
                  <a:grpSpLocks/>
                </p:cNvGrpSpPr>
                <p:nvPr/>
              </p:nvGrpSpPr>
              <p:grpSpPr bwMode="auto">
                <a:xfrm>
                  <a:off x="6120271" y="1890713"/>
                  <a:ext cx="2987553" cy="2552699"/>
                  <a:chOff x="5931444" y="1455923"/>
                  <a:chExt cx="2677939" cy="2553086"/>
                </a:xfrm>
              </p:grpSpPr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6772794" y="2270307"/>
                    <a:ext cx="1836589" cy="707993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>
                    <a:defPPr>
                      <a:defRPr lang="en-US"/>
                    </a:defPPr>
                    <a:lvl1pPr>
                      <a:defRPr sz="2000"/>
                    </a:lvl1pPr>
                  </a:lstStyle>
                  <a:p>
                    <a:pPr eaLnBrk="1" hangingPunct="1">
                      <a:defRPr/>
                    </a:pPr>
                    <a:r>
                      <a:rPr lang="en-US"/>
                      <a:t>Sustainability &amp; Human Survival</a:t>
                    </a:r>
                  </a:p>
                </p:txBody>
              </p:sp>
              <p:cxnSp>
                <p:nvCxnSpPr>
                  <p:cNvPr id="28" name="Straight Connector 27"/>
                  <p:cNvCxnSpPr/>
                  <p:nvPr/>
                </p:nvCxnSpPr>
                <p:spPr>
                  <a:xfrm flipH="1" flipV="1">
                    <a:off x="6758738" y="1462274"/>
                    <a:ext cx="1587" cy="2546735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triangle" w="lg" len="lg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/>
                  <p:cNvCxnSpPr/>
                  <p:nvPr/>
                </p:nvCxnSpPr>
                <p:spPr>
                  <a:xfrm>
                    <a:off x="5931444" y="1455923"/>
                    <a:ext cx="1355615" cy="14289"/>
                  </a:xfrm>
                  <a:prstGeom prst="line">
                    <a:avLst/>
                  </a:prstGeom>
                  <a:ln w="1270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0" name="Rectangle 39"/>
                <p:cNvSpPr/>
                <p:nvPr/>
              </p:nvSpPr>
              <p:spPr bwMode="auto">
                <a:xfrm>
                  <a:off x="3088494" y="3813484"/>
                  <a:ext cx="2415505" cy="611187"/>
                </a:xfrm>
                <a:prstGeom prst="rect">
                  <a:avLst/>
                </a:prstGeom>
                <a:solidFill>
                  <a:srgbClr val="000066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r>
                    <a:rPr lang="en-US">
                      <a:solidFill>
                        <a:schemeClr val="bg1"/>
                      </a:solidFill>
                    </a:rPr>
                    <a:t>Nutrient, Energy, Water</a:t>
                  </a:r>
                </a:p>
              </p:txBody>
            </p:sp>
            <p:grpSp>
              <p:nvGrpSpPr>
                <p:cNvPr id="19475" name="Group 48"/>
                <p:cNvGrpSpPr>
                  <a:grpSpLocks/>
                </p:cNvGrpSpPr>
                <p:nvPr/>
              </p:nvGrpSpPr>
              <p:grpSpPr bwMode="auto">
                <a:xfrm>
                  <a:off x="3270457" y="1862531"/>
                  <a:ext cx="1932277" cy="1964886"/>
                  <a:chOff x="3404751" y="1386062"/>
                  <a:chExt cx="1732026" cy="1965183"/>
                </a:xfrm>
              </p:grpSpPr>
              <p:sp>
                <p:nvSpPr>
                  <p:cNvPr id="43" name="Rectangle 42"/>
                  <p:cNvSpPr/>
                  <p:nvPr/>
                </p:nvSpPr>
                <p:spPr>
                  <a:xfrm>
                    <a:off x="3404349" y="2929345"/>
                    <a:ext cx="1739759" cy="422339"/>
                  </a:xfrm>
                  <a:prstGeom prst="rect">
                    <a:avLst/>
                  </a:prstGeom>
                  <a:solidFill>
                    <a:srgbClr val="0000CC"/>
                  </a:solidFill>
                  <a:ln w="9525">
                    <a:solidFill>
                      <a:schemeClr val="tx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r>
                      <a:rPr lang="en-US">
                        <a:solidFill>
                          <a:schemeClr val="bg1"/>
                        </a:solidFill>
                      </a:rPr>
                      <a:t>Chemicals</a:t>
                    </a:r>
                  </a:p>
                </p:txBody>
              </p:sp>
              <p:sp>
                <p:nvSpPr>
                  <p:cNvPr id="44" name="Rectangle 43"/>
                  <p:cNvSpPr/>
                  <p:nvPr/>
                </p:nvSpPr>
                <p:spPr>
                  <a:xfrm>
                    <a:off x="3837701" y="1632161"/>
                    <a:ext cx="882579" cy="423927"/>
                  </a:xfrm>
                  <a:prstGeom prst="rect">
                    <a:avLst/>
                  </a:prstGeom>
                  <a:solidFill>
                    <a:srgbClr val="66FFFF"/>
                  </a:solidFill>
                  <a:ln w="9525">
                    <a:solidFill>
                      <a:schemeClr val="tx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r>
                      <a:rPr lang="en-US" sz="2000" dirty="0">
                        <a:solidFill>
                          <a:schemeClr val="tx1"/>
                        </a:solidFill>
                      </a:rPr>
                      <a:t>Metals</a:t>
                    </a:r>
                  </a:p>
                </p:txBody>
              </p:sp>
              <p:sp>
                <p:nvSpPr>
                  <p:cNvPr id="45" name="Rectangle 44"/>
                  <p:cNvSpPr/>
                  <p:nvPr/>
                </p:nvSpPr>
                <p:spPr>
                  <a:xfrm>
                    <a:off x="3723410" y="2065615"/>
                    <a:ext cx="1130209" cy="423926"/>
                  </a:xfrm>
                  <a:prstGeom prst="rect">
                    <a:avLst/>
                  </a:prstGeom>
                  <a:solidFill>
                    <a:srgbClr val="00CCFF"/>
                  </a:solidFill>
                  <a:ln w="9525">
                    <a:solidFill>
                      <a:schemeClr val="tx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r>
                      <a:rPr lang="en-US">
                        <a:solidFill>
                          <a:schemeClr val="tx1"/>
                        </a:solidFill>
                      </a:rPr>
                      <a:t>Biofuels</a:t>
                    </a:r>
                  </a:p>
                </p:txBody>
              </p:sp>
              <p:sp>
                <p:nvSpPr>
                  <p:cNvPr id="46" name="Rectangle 45"/>
                  <p:cNvSpPr/>
                  <p:nvPr/>
                </p:nvSpPr>
                <p:spPr>
                  <a:xfrm>
                    <a:off x="3566261" y="2487954"/>
                    <a:ext cx="1392124" cy="444567"/>
                  </a:xfrm>
                  <a:prstGeom prst="rect">
                    <a:avLst/>
                  </a:prstGeom>
                  <a:solidFill>
                    <a:srgbClr val="0099FF"/>
                  </a:solidFill>
                  <a:ln w="9525">
                    <a:solidFill>
                      <a:schemeClr val="tx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r>
                      <a:rPr lang="en-US" sz="2000">
                        <a:solidFill>
                          <a:schemeClr val="bg1"/>
                        </a:solidFill>
                      </a:rPr>
                      <a:t>Biofplastics</a:t>
                    </a:r>
                  </a:p>
                </p:txBody>
              </p:sp>
              <p:sp>
                <p:nvSpPr>
                  <p:cNvPr id="19480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3955921" y="1386062"/>
                    <a:ext cx="680635" cy="244898"/>
                  </a:xfrm>
                  <a:prstGeom prst="rect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 anchor="ctr"/>
                  <a:lstStyle>
                    <a:lvl1pPr>
                      <a:spcBef>
                        <a:spcPct val="25000"/>
                      </a:spcBef>
                      <a:buClr>
                        <a:schemeClr val="hlink"/>
                      </a:buClr>
                      <a:buSzPct val="130000"/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5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5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5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5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5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5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5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5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r>
                      <a:rPr lang="en-US" altLang="en-US" sz="1400" b="1">
                        <a:cs typeface="Arial" panose="020B0604020202020204" pitchFamily="34" charset="0"/>
                      </a:rPr>
                      <a:t>?</a:t>
                    </a:r>
                  </a:p>
                </p:txBody>
              </p:sp>
            </p:grpSp>
          </p:grpSp>
          <p:sp>
            <p:nvSpPr>
              <p:cNvPr id="16" name="TextBox 15"/>
              <p:cNvSpPr txBox="1"/>
              <p:nvPr/>
            </p:nvSpPr>
            <p:spPr bwMode="auto">
              <a:xfrm>
                <a:off x="316245" y="2019631"/>
                <a:ext cx="170222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2000" b="1"/>
                  <a:t>Biorefinery</a:t>
                </a: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4BFD3C1-BA9B-4CE3-85DD-4F6342C56A01}"/>
                </a:ext>
              </a:extLst>
            </p:cNvPr>
            <p:cNvSpPr/>
            <p:nvPr/>
          </p:nvSpPr>
          <p:spPr>
            <a:xfrm>
              <a:off x="3458818" y="2971800"/>
              <a:ext cx="1560443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cs typeface="Arial"/>
                </a:rPr>
                <a:t>Bioplastic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0563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6" grpId="0"/>
      <p:bldP spid="41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AF4C10B-84EA-4881-AD49-6F0B871036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45"/>
          <a:stretch/>
        </p:blipFill>
        <p:spPr>
          <a:xfrm>
            <a:off x="6569066" y="133456"/>
            <a:ext cx="4022735" cy="3017676"/>
          </a:xfrm>
          <a:prstGeom prst="rect">
            <a:avLst/>
          </a:prstGeom>
        </p:spPr>
      </p:pic>
      <p:sp>
        <p:nvSpPr>
          <p:cNvPr id="5" name="AutoShape 3"/>
          <p:cNvSpPr>
            <a:spLocks noChangeAspect="1" noChangeArrowheads="1"/>
          </p:cNvSpPr>
          <p:nvPr/>
        </p:nvSpPr>
        <p:spPr bwMode="auto">
          <a:xfrm>
            <a:off x="2895601" y="2133602"/>
            <a:ext cx="2062209" cy="3240551"/>
          </a:xfrm>
          <a:prstGeom prst="homePlate">
            <a:avLst>
              <a:gd name="adj" fmla="val 17458"/>
            </a:avLst>
          </a:prstGeom>
          <a:solidFill>
            <a:srgbClr val="FF4343"/>
          </a:solidFill>
          <a:ln w="635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lIns="274320" rIns="45720" anchor="ctr"/>
          <a:lstStyle/>
          <a:p>
            <a:pPr marL="114300" indent="-114300">
              <a:spcBef>
                <a:spcPct val="30000"/>
              </a:spcBef>
            </a:pPr>
            <a:endParaRPr lang="en-AU" kern="0"/>
          </a:p>
          <a:p>
            <a:pPr marL="114300" indent="-114300">
              <a:spcBef>
                <a:spcPct val="30000"/>
              </a:spcBef>
            </a:pPr>
            <a:endParaRPr lang="en-AU" kern="0"/>
          </a:p>
          <a:p>
            <a:pPr indent="-114300" algn="ctr"/>
            <a:r>
              <a:rPr lang="en-AU" kern="0">
                <a:solidFill>
                  <a:schemeClr val="bg1"/>
                </a:solidFill>
              </a:rPr>
              <a:t>Maximise Energy Recovery </a:t>
            </a:r>
            <a:endParaRPr lang="en-AU">
              <a:solidFill>
                <a:schemeClr val="bg1"/>
              </a:solidFill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 flipH="1">
            <a:off x="4648200" y="2133601"/>
            <a:ext cx="3048824" cy="1600200"/>
          </a:xfrm>
          <a:prstGeom prst="parallelogram">
            <a:avLst>
              <a:gd name="adj" fmla="val 37879"/>
            </a:avLst>
          </a:prstGeom>
          <a:solidFill>
            <a:schemeClr val="accent1"/>
          </a:solidFill>
          <a:ln w="6350" cap="rnd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square" anchor="ctr"/>
          <a:lstStyle/>
          <a:p>
            <a:pPr marL="114300" indent="-114300" algn="ctr">
              <a:spcBef>
                <a:spcPct val="30000"/>
              </a:spcBef>
              <a:buClr>
                <a:schemeClr val="folHlink"/>
              </a:buClr>
            </a:pPr>
            <a:r>
              <a:rPr lang="en-US" kern="0" err="1">
                <a:solidFill>
                  <a:schemeClr val="bg1"/>
                </a:solidFill>
              </a:rPr>
              <a:t>Minimise</a:t>
            </a:r>
            <a:r>
              <a:rPr lang="en-US" kern="0">
                <a:solidFill>
                  <a:schemeClr val="bg1"/>
                </a:solidFill>
              </a:rPr>
              <a:t> Land Take</a:t>
            </a: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4648200" y="3810001"/>
            <a:ext cx="3048824" cy="1564151"/>
          </a:xfrm>
          <a:prstGeom prst="parallelogram">
            <a:avLst>
              <a:gd name="adj" fmla="val 37879"/>
            </a:avLst>
          </a:prstGeom>
          <a:solidFill>
            <a:srgbClr val="993366"/>
          </a:solidFill>
          <a:ln w="6350" cap="rnd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square" anchor="ctr"/>
          <a:lstStyle/>
          <a:p>
            <a:pPr marL="114300" indent="-114300" algn="ctr">
              <a:spcBef>
                <a:spcPct val="30000"/>
              </a:spcBef>
              <a:buClr>
                <a:schemeClr val="bg1"/>
              </a:buClr>
            </a:pPr>
            <a:r>
              <a:rPr lang="en-US" kern="0" err="1">
                <a:solidFill>
                  <a:schemeClr val="bg1"/>
                </a:solidFill>
              </a:rPr>
              <a:t>Maximise</a:t>
            </a:r>
            <a:r>
              <a:rPr lang="en-US" kern="0">
                <a:solidFill>
                  <a:schemeClr val="bg1"/>
                </a:solidFill>
              </a:rPr>
              <a:t> Carbon Diversion</a:t>
            </a: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7305675" y="609601"/>
            <a:ext cx="2600324" cy="6248399"/>
          </a:xfrm>
          <a:prstGeom prst="notchedRightArrow">
            <a:avLst>
              <a:gd name="adj1" fmla="val 51796"/>
              <a:gd name="adj2" fmla="val 36181"/>
            </a:avLst>
          </a:prstGeom>
          <a:solidFill>
            <a:schemeClr val="accent6">
              <a:lumMod val="75000"/>
            </a:schemeClr>
          </a:solidFill>
          <a:ln w="6350" cap="rnd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square" anchor="ctr"/>
          <a:lstStyle/>
          <a:p>
            <a:pPr marL="114300" indent="-114300">
              <a:spcBef>
                <a:spcPct val="30000"/>
              </a:spcBef>
            </a:pPr>
            <a:r>
              <a:rPr lang="en-AU">
                <a:solidFill>
                  <a:schemeClr val="bg1"/>
                </a:solidFill>
              </a:rPr>
              <a:t>Maximise Water Reclamation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1981200" y="2133601"/>
            <a:ext cx="762000" cy="3240551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err="1">
                <a:solidFill>
                  <a:schemeClr val="bg1"/>
                </a:solidFill>
              </a:rPr>
              <a:t>Minimise</a:t>
            </a:r>
            <a:r>
              <a:rPr lang="en-US">
                <a:solidFill>
                  <a:schemeClr val="bg1"/>
                </a:solidFill>
              </a:rPr>
              <a:t> Energy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chemeClr val="bg1"/>
                </a:solidFill>
              </a:rPr>
              <a:t>Consumption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9906000" y="2362200"/>
            <a:ext cx="685800" cy="25908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chemeClr val="bg1"/>
                </a:solidFill>
              </a:rPr>
              <a:t>Drivers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AFC41EE-33E4-41F1-92F7-457B07245E9A}"/>
              </a:ext>
            </a:extLst>
          </p:cNvPr>
          <p:cNvSpPr txBox="1">
            <a:spLocks/>
          </p:cNvSpPr>
          <p:nvPr/>
        </p:nvSpPr>
        <p:spPr>
          <a:xfrm>
            <a:off x="1676400" y="239486"/>
            <a:ext cx="5410200" cy="74775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chemeClr val="tx1"/>
                </a:solidFill>
                <a:latin typeface="+mj-lt"/>
              </a:rPr>
              <a:t>Drivers</a:t>
            </a:r>
            <a:r>
              <a:rPr lang="en-US" sz="3600" dirty="0"/>
              <a:t> 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in</a:t>
            </a:r>
            <a:r>
              <a:rPr lang="en-US" sz="3600" dirty="0"/>
              <a:t> 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Singapore</a:t>
            </a:r>
            <a:endParaRPr lang="en-SG" sz="3600" b="1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5784E818-38B2-4777-A9D9-1AD654CA3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029" y="190531"/>
            <a:ext cx="8641080" cy="640080"/>
          </a:xfrm>
        </p:spPr>
        <p:txBody>
          <a:bodyPr>
            <a:normAutofit/>
          </a:bodyPr>
          <a:lstStyle/>
          <a:p>
            <a:r>
              <a:rPr lang="en-SG" sz="3600" dirty="0">
                <a:cs typeface="Arial" panose="020B0604020202020204" pitchFamily="34" charset="0"/>
              </a:rPr>
              <a:t>Deep</a:t>
            </a:r>
            <a:r>
              <a:rPr lang="en-SG" sz="3600" b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600" dirty="0">
                <a:cs typeface="Arial" panose="020B0604020202020204" pitchFamily="34" charset="0"/>
              </a:rPr>
              <a:t>Tunnel</a:t>
            </a:r>
            <a:r>
              <a:rPr lang="en-SG" sz="3600" b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600" dirty="0">
                <a:cs typeface="Arial" panose="020B0604020202020204" pitchFamily="34" charset="0"/>
              </a:rPr>
              <a:t>Sewerage</a:t>
            </a:r>
            <a:r>
              <a:rPr lang="en-SG" sz="3600" b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600" dirty="0">
                <a:cs typeface="Arial" panose="020B0604020202020204" pitchFamily="34" charset="0"/>
              </a:rPr>
              <a:t>System (DTSS)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10579E-A6E7-44DB-87B1-DB202494D6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85800"/>
            <a:endParaRPr lang="en-US" dirty="0">
              <a:solidFill>
                <a:srgbClr val="000000"/>
              </a:solidFill>
              <a:latin typeface="Jacobs Chrono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561F78-D2D7-4025-A870-4F0149B398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85800"/>
            <a:fld id="{94EAA536-3158-420A-9929-F46936E43D0A}" type="slidenum">
              <a:rPr lang="en-US">
                <a:solidFill>
                  <a:srgbClr val="000000"/>
                </a:solidFill>
                <a:latin typeface="Jacobs Chronos"/>
              </a:rPr>
              <a:pPr defTabSz="685800"/>
              <a:t>7</a:t>
            </a:fld>
            <a:endParaRPr lang="en-US">
              <a:solidFill>
                <a:srgbClr val="000000"/>
              </a:solidFill>
              <a:latin typeface="Jacobs Chrono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B71281-DD00-4E8F-AE7C-C567CF5E42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601" y="1841796"/>
            <a:ext cx="7294064" cy="32047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FB26ED-E854-46B5-964B-AF2AE8E3D3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972" y="3201417"/>
            <a:ext cx="909934" cy="6628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183AA1A-E252-47F7-A8AE-FC0F0EB847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772" y="4124842"/>
            <a:ext cx="772064" cy="4959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6D7E5C-9881-43F3-9437-20A3AB9A8C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609" y="1655242"/>
            <a:ext cx="1282952" cy="6151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6A45A90-3F82-456B-9328-6EDF63953C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132" y="4372423"/>
            <a:ext cx="772064" cy="5092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8FF518F-273A-496F-937C-781E05B16B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890" y="4500270"/>
            <a:ext cx="2366756" cy="132176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4B4E393-40D9-4030-8745-476465741D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118" y="4023613"/>
            <a:ext cx="2379572" cy="8196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6331AE-DD10-4B01-B96D-75EEE8D2EA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393" y="1702354"/>
            <a:ext cx="1870364" cy="10544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331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D76369-F6D4-45C2-914C-69F62904A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486795"/>
            <a:ext cx="3325527" cy="64008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cs typeface="Arial" panose="020B0604020202020204" pitchFamily="34" charset="0"/>
              </a:rPr>
              <a:t>TWRP Location and Footprint</a:t>
            </a:r>
            <a:endParaRPr lang="en-SG" sz="3600" dirty="0"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10579E-A6E7-44DB-87B1-DB202494D6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561F78-D2D7-4025-A870-4F0149B398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4EAA536-3158-420A-9929-F46936E43D0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C301C8-5546-4642-85C1-C3C4CCDD18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68" y="-31087"/>
            <a:ext cx="8546432" cy="6889088"/>
          </a:xfrm>
          <a:prstGeom prst="rect">
            <a:avLst/>
          </a:prstGeom>
          <a:ln w="3175">
            <a:solidFill>
              <a:schemeClr val="accent4">
                <a:lumMod val="7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89096E-EC09-448E-AA9B-3CABACE1989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82062">
            <a:off x="7710331" y="3167530"/>
            <a:ext cx="1062136" cy="100271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D23CB4BB-7008-48F4-8697-517434D695B8}"/>
              </a:ext>
            </a:extLst>
          </p:cNvPr>
          <p:cNvGrpSpPr/>
          <p:nvPr/>
        </p:nvGrpSpPr>
        <p:grpSpPr>
          <a:xfrm>
            <a:off x="8448572" y="163787"/>
            <a:ext cx="3743428" cy="3204592"/>
            <a:chOff x="8448572" y="163787"/>
            <a:chExt cx="3743428" cy="320459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E214C53-D363-4C70-A9D7-DAA5F332E7E4}"/>
                </a:ext>
              </a:extLst>
            </p:cNvPr>
            <p:cNvGrpSpPr/>
            <p:nvPr/>
          </p:nvGrpSpPr>
          <p:grpSpPr>
            <a:xfrm>
              <a:off x="8448572" y="169298"/>
              <a:ext cx="1692274" cy="3199081"/>
              <a:chOff x="8448572" y="169298"/>
              <a:chExt cx="1692274" cy="3199081"/>
            </a:xfrm>
          </p:grpSpPr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39537064-15C0-4B6B-84DE-1E0F5DC12B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48572" y="1929308"/>
                <a:ext cx="95822" cy="1439071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29616F9B-967E-48C9-BCA8-D9853FA6FA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48573" y="169298"/>
                <a:ext cx="1692273" cy="1760010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1E57777-E95A-4B3E-97BA-BE39CC5A0F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44394" y="2083633"/>
                <a:ext cx="280404" cy="1284746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B154758-7A41-4B67-9699-818FDB8029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15832" y="1506511"/>
              <a:ext cx="687932" cy="59391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D8BE7-5F1E-4C8D-8BC9-5181A96CEA3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03766" y="1506513"/>
              <a:ext cx="1716372" cy="26982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584A455-532C-4FE4-811D-6A7DD8088E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40847" y="163787"/>
              <a:ext cx="2051153" cy="1323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FF5AC5D-E6C0-4BE8-A777-7E23CABAB7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220139" y="1714617"/>
              <a:ext cx="971861" cy="5887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44397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46A5CA-2E55-44AA-B00B-2B44C50C78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45B1AC-ABCD-4C7B-93F0-E1BC76ECF0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4EAA536-3158-420A-9929-F46936E43D0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DC44B9-25D2-4238-8F2C-B7B3CE3661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9" r="8033" b="14847"/>
          <a:stretch/>
        </p:blipFill>
        <p:spPr>
          <a:xfrm>
            <a:off x="765541" y="11325"/>
            <a:ext cx="10798547" cy="6846675"/>
          </a:xfrm>
          <a:prstGeom prst="rect">
            <a:avLst/>
          </a:prstGeom>
          <a:ln w="3175">
            <a:solidFill>
              <a:schemeClr val="accent4">
                <a:lumMod val="75000"/>
              </a:schemeClr>
            </a:solidFill>
          </a:ln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DA03D07-8E05-4FB2-89FA-2E73DF90733C}"/>
              </a:ext>
            </a:extLst>
          </p:cNvPr>
          <p:cNvGrpSpPr/>
          <p:nvPr/>
        </p:nvGrpSpPr>
        <p:grpSpPr>
          <a:xfrm>
            <a:off x="3954568" y="2266489"/>
            <a:ext cx="5156272" cy="4574063"/>
            <a:chOff x="4071937" y="2202573"/>
            <a:chExt cx="5156272" cy="4574062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91FE0EE-5CA2-4002-B532-69163BC12518}"/>
                </a:ext>
              </a:extLst>
            </p:cNvPr>
            <p:cNvCxnSpPr>
              <a:cxnSpLocks/>
            </p:cNvCxnSpPr>
            <p:nvPr/>
          </p:nvCxnSpPr>
          <p:spPr>
            <a:xfrm>
              <a:off x="4071937" y="6151420"/>
              <a:ext cx="4264289" cy="221314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 Box 205">
              <a:extLst>
                <a:ext uri="{FF2B5EF4-FFF2-40B4-BE49-F238E27FC236}">
                  <a16:creationId xmlns:a16="http://schemas.microsoft.com/office/drawing/2014/main" id="{9E64DD98-9A4A-4223-8659-978E91B7229B}"/>
                </a:ext>
              </a:extLst>
            </p:cNvPr>
            <p:cNvSpPr txBox="1"/>
            <p:nvPr/>
          </p:nvSpPr>
          <p:spPr>
            <a:xfrm>
              <a:off x="5988159" y="6372734"/>
              <a:ext cx="689731" cy="403901"/>
            </a:xfrm>
            <a:prstGeom prst="roundRect">
              <a:avLst/>
            </a:prstGeom>
            <a:solidFill>
              <a:sysClr val="window" lastClr="FFFFFF"/>
            </a:solidFill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1600">
                  <a:solidFill>
                    <a:srgbClr val="0077A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≈1km</a:t>
              </a:r>
              <a:endParaRPr lang="en-SG" sz="16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87534ED-F071-44AC-9DAD-D98548FBBF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88657" y="2202573"/>
              <a:ext cx="144123" cy="4240094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7BC64183-07FB-4025-9B1D-D0FED47D08E6}"/>
                </a:ext>
              </a:extLst>
            </p:cNvPr>
            <p:cNvSpPr txBox="1"/>
            <p:nvPr/>
          </p:nvSpPr>
          <p:spPr>
            <a:xfrm>
              <a:off x="8549105" y="5415563"/>
              <a:ext cx="679104" cy="368932"/>
            </a:xfrm>
            <a:prstGeom prst="roundRect">
              <a:avLst/>
            </a:prstGeom>
            <a:solidFill>
              <a:sysClr val="window" lastClr="FFFFFF"/>
            </a:solidFill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1600">
                  <a:solidFill>
                    <a:srgbClr val="0077A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≈1km</a:t>
              </a:r>
              <a:endParaRPr lang="en-SG" sz="16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477B506-FD8D-4C98-ABDD-6E6CE6CF1E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82062">
            <a:off x="3391257" y="1323463"/>
            <a:ext cx="5520715" cy="52118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4B53794-750B-46EE-93FD-3CD423DD9D1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33059" y="5663"/>
            <a:ext cx="2166724" cy="6846675"/>
          </a:xfrm>
          <a:prstGeom prst="rect">
            <a:avLst/>
          </a:prstGeom>
          <a:ln w="3175">
            <a:solidFill>
              <a:schemeClr val="accent4">
                <a:lumMod val="75000"/>
              </a:schemeClr>
            </a:solidFill>
          </a:ln>
        </p:spPr>
      </p:pic>
      <p:sp>
        <p:nvSpPr>
          <p:cNvPr id="26" name="Title 7">
            <a:extLst>
              <a:ext uri="{FF2B5EF4-FFF2-40B4-BE49-F238E27FC236}">
                <a16:creationId xmlns:a16="http://schemas.microsoft.com/office/drawing/2014/main" id="{3EBEFDCF-2C90-450D-A450-7D5998EE7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10" y="486795"/>
            <a:ext cx="2926069" cy="640080"/>
          </a:xfrm>
        </p:spPr>
        <p:txBody>
          <a:bodyPr/>
          <a:lstStyle/>
          <a:p>
            <a:r>
              <a:rPr lang="en-GB">
                <a:solidFill>
                  <a:srgbClr val="FFFF00"/>
                </a:solidFill>
              </a:rPr>
              <a:t>Our Aims:</a:t>
            </a:r>
            <a:endParaRPr lang="en-SG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34B6631D-AD6D-4AF5-8859-157DB7D18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10839" y="1243013"/>
            <a:ext cx="3005679" cy="4935537"/>
          </a:xfrm>
        </p:spPr>
        <p:txBody>
          <a:bodyPr/>
          <a:lstStyle/>
          <a:p>
            <a:pPr marL="450850" indent="-450850">
              <a:buFont typeface="Arial" panose="020B0604020202020204" pitchFamily="34" charset="0"/>
              <a:buChar char="•"/>
            </a:pPr>
            <a:r>
              <a:rPr lang="en-SG">
                <a:solidFill>
                  <a:srgbClr val="FFFF00"/>
                </a:solidFill>
              </a:rPr>
              <a:t>No compromise on Health &amp; Safety</a:t>
            </a:r>
          </a:p>
          <a:p>
            <a:pPr marL="450850" indent="-450850">
              <a:buFont typeface="Arial" panose="020B0604020202020204" pitchFamily="34" charset="0"/>
              <a:buChar char="•"/>
            </a:pPr>
            <a:r>
              <a:rPr lang="en-SG">
                <a:solidFill>
                  <a:srgbClr val="FFFF00"/>
                </a:solidFill>
              </a:rPr>
              <a:t>Maximise Water Reclamation</a:t>
            </a:r>
          </a:p>
          <a:p>
            <a:pPr marL="450850" indent="-450850">
              <a:buFont typeface="Arial" panose="020B0604020202020204" pitchFamily="34" charset="0"/>
              <a:buChar char="•"/>
            </a:pPr>
            <a:r>
              <a:rPr lang="en-SG">
                <a:solidFill>
                  <a:srgbClr val="FFFF00"/>
                </a:solidFill>
              </a:rPr>
              <a:t>Minimise Energy Use</a:t>
            </a:r>
          </a:p>
          <a:p>
            <a:pPr marL="450850" indent="-450850">
              <a:buFont typeface="Arial" panose="020B0604020202020204" pitchFamily="34" charset="0"/>
              <a:buChar char="•"/>
            </a:pPr>
            <a:r>
              <a:rPr lang="en-SG">
                <a:solidFill>
                  <a:srgbClr val="FFFF00"/>
                </a:solidFill>
              </a:rPr>
              <a:t>Optimise Land Use </a:t>
            </a:r>
          </a:p>
          <a:p>
            <a:pPr marL="450850" indent="-450850">
              <a:buFont typeface="Arial" panose="020B0604020202020204" pitchFamily="34" charset="0"/>
              <a:buChar char="•"/>
            </a:pPr>
            <a:r>
              <a:rPr lang="en-SG">
                <a:solidFill>
                  <a:srgbClr val="FFFF00"/>
                </a:solidFill>
              </a:rPr>
              <a:t>Exploit synergies with IWMF to create a localised circular economy</a:t>
            </a:r>
          </a:p>
          <a:p>
            <a:endParaRPr lang="en-SG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3748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4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heme/theme1.xml><?xml version="1.0" encoding="utf-8"?>
<a:theme xmlns:a="http://schemas.openxmlformats.org/drawingml/2006/main" name="Title Slides (Accent Color Themes Only).">
  <a:themeElements>
    <a:clrScheme name="Jacobs Accents Blue">
      <a:dk1>
        <a:srgbClr val="000000"/>
      </a:dk1>
      <a:lt1>
        <a:srgbClr val="FFFFFF"/>
      </a:lt1>
      <a:dk2>
        <a:srgbClr val="333333"/>
      </a:dk2>
      <a:lt2>
        <a:srgbClr val="E6E6E6"/>
      </a:lt2>
      <a:accent1>
        <a:srgbClr val="231EDC"/>
      </a:accent1>
      <a:accent2>
        <a:srgbClr val="0A7DFF"/>
      </a:accent2>
      <a:accent3>
        <a:srgbClr val="5AE6FF"/>
      </a:accent3>
      <a:accent4>
        <a:srgbClr val="001E55"/>
      </a:accent4>
      <a:accent5>
        <a:srgbClr val="A5A5A5"/>
      </a:accent5>
      <a:accent6>
        <a:srgbClr val="C8C8C8"/>
      </a:accent6>
      <a:hlink>
        <a:srgbClr val="231EDC"/>
      </a:hlink>
      <a:folHlink>
        <a:srgbClr val="E5E5E5"/>
      </a:folHlink>
    </a:clrScheme>
    <a:fontScheme name="JacobsChronos">
      <a:majorFont>
        <a:latin typeface="Jacobs Chronos"/>
        <a:ea typeface=""/>
        <a:cs typeface=""/>
      </a:majorFont>
      <a:minorFont>
        <a:latin typeface="Jacobs Chron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 Vertical Color Bar (Accent Color Themes Only).">
  <a:themeElements>
    <a:clrScheme name="Jacobs Accents Blue">
      <a:dk1>
        <a:srgbClr val="000000"/>
      </a:dk1>
      <a:lt1>
        <a:srgbClr val="FFFFFF"/>
      </a:lt1>
      <a:dk2>
        <a:srgbClr val="333333"/>
      </a:dk2>
      <a:lt2>
        <a:srgbClr val="E6E6E6"/>
      </a:lt2>
      <a:accent1>
        <a:srgbClr val="231EDC"/>
      </a:accent1>
      <a:accent2>
        <a:srgbClr val="0A7DFF"/>
      </a:accent2>
      <a:accent3>
        <a:srgbClr val="5AE6FF"/>
      </a:accent3>
      <a:accent4>
        <a:srgbClr val="001E55"/>
      </a:accent4>
      <a:accent5>
        <a:srgbClr val="A5A5A5"/>
      </a:accent5>
      <a:accent6>
        <a:srgbClr val="C8C8C8"/>
      </a:accent6>
      <a:hlink>
        <a:srgbClr val="231EDC"/>
      </a:hlink>
      <a:folHlink>
        <a:srgbClr val="E5E5E5"/>
      </a:folHlink>
    </a:clrScheme>
    <a:fontScheme name="JacobsChronos">
      <a:majorFont>
        <a:latin typeface="Jacobs Chronos"/>
        <a:ea typeface=""/>
        <a:cs typeface=""/>
      </a:majorFont>
      <a:minorFont>
        <a:latin typeface="Jacobs Chron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acobs_PowerPoint_V7_01.pptx" id="{F7656221-DB9D-4148-BC7A-FE875EAFFF41}" vid="{44989FB5-C365-492E-8918-FA1B52802865}"/>
    </a:ext>
  </a:extLst>
</a:theme>
</file>

<file path=ppt/theme/theme3.xml><?xml version="1.0" encoding="utf-8"?>
<a:theme xmlns:a="http://schemas.openxmlformats.org/drawingml/2006/main" name="Content Horizontal Color Bar (Accent Color Themes Only).">
  <a:themeElements>
    <a:clrScheme name="Jacobs Accents Blue">
      <a:dk1>
        <a:srgbClr val="000000"/>
      </a:dk1>
      <a:lt1>
        <a:srgbClr val="FFFFFF"/>
      </a:lt1>
      <a:dk2>
        <a:srgbClr val="333333"/>
      </a:dk2>
      <a:lt2>
        <a:srgbClr val="E6E6E6"/>
      </a:lt2>
      <a:accent1>
        <a:srgbClr val="231EDC"/>
      </a:accent1>
      <a:accent2>
        <a:srgbClr val="0A7DFF"/>
      </a:accent2>
      <a:accent3>
        <a:srgbClr val="5AE6FF"/>
      </a:accent3>
      <a:accent4>
        <a:srgbClr val="001E55"/>
      </a:accent4>
      <a:accent5>
        <a:srgbClr val="A5A5A5"/>
      </a:accent5>
      <a:accent6>
        <a:srgbClr val="C8C8C8"/>
      </a:accent6>
      <a:hlink>
        <a:srgbClr val="231EDC"/>
      </a:hlink>
      <a:folHlink>
        <a:srgbClr val="E5E5E5"/>
      </a:folHlink>
    </a:clrScheme>
    <a:fontScheme name="JacobsChronos">
      <a:majorFont>
        <a:latin typeface="Jacobs Chronos"/>
        <a:ea typeface=""/>
        <a:cs typeface=""/>
      </a:majorFont>
      <a:minorFont>
        <a:latin typeface="Jacobs Chron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acobs_PowerPoint_V7_01.pptx" id="{F7656221-DB9D-4148-BC7A-FE875EAFFF41}" vid="{44989FB5-C365-492E-8918-FA1B5280286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��< ? x m l   v e r s i o n = " 1 . 0 "   e n c o d i n g = " u t f - 1 6 " ? > < q 1 : B r a n d   x m l n s : q 1 = " h t t p : / / s c h e m a s . m a c r o v i e w . c o m . a u / b r a n d " >  
     < q 1 : G r o u p i n g / >  
     < q 1 : L o g o P a t h > C : \ U s e r s \ g b h a r a m b \ A p p D a t a \ R o a m i n g \ M a c r o V i e w . O f f i c e \ F i l e s \ A p p S e t t i n g s \ B r a n d s \ J a c o b s . j p g < / q 1 : L o g o P a t h >  
     < q 1 : N a m e > J a c o b s < / q 1 : N a m e >  
 < / q 1 : B r a n d > 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C27D107753FA4EA860EDA9D295828B" ma:contentTypeVersion="0" ma:contentTypeDescription="Create a new document." ma:contentTypeScope="" ma:versionID="56734ef26da320450a1438817e684dd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967b7be50301903c78f9c39c6fd9af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E19349-A1BB-421E-BEA7-A64C0DB7570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D822188-CD2B-4BDE-B2EE-24CC21A22D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D2228EF-8432-46B9-BE19-8CCB8FBE8482}">
  <ds:schemaRefs>
    <ds:schemaRef ds:uri="http://schemas.macroview.com.au/brand"/>
  </ds:schemaRefs>
</ds:datastoreItem>
</file>

<file path=customXml/itemProps4.xml><?xml version="1.0" encoding="utf-8"?>
<ds:datastoreItem xmlns:ds="http://schemas.openxmlformats.org/officeDocument/2006/customXml" ds:itemID="{C0F0C07A-F133-4EAA-B07A-AAE0529CDC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Jacobs_PowerPoint_V7-01</Template>
  <TotalTime>13894</TotalTime>
  <Words>936</Words>
  <Application>Microsoft Office PowerPoint</Application>
  <PresentationFormat>Widescreen</PresentationFormat>
  <Paragraphs>213</Paragraphs>
  <Slides>25</Slides>
  <Notes>11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Jacobs Chronos</vt:lpstr>
      <vt:lpstr>Times New Roman</vt:lpstr>
      <vt:lpstr>Jacobs Chronos Light</vt:lpstr>
      <vt:lpstr>Arial Narrow</vt:lpstr>
      <vt:lpstr>Calibri</vt:lpstr>
      <vt:lpstr>Monotype Sorts</vt:lpstr>
      <vt:lpstr>Wingdings</vt:lpstr>
      <vt:lpstr>Arial</vt:lpstr>
      <vt:lpstr>Title Slides (Accent Color Themes Only).</vt:lpstr>
      <vt:lpstr>Content Vertical Color Bar (Accent Color Themes Only).</vt:lpstr>
      <vt:lpstr>Content Horizontal Color Bar (Accent Color Themes Only).</vt:lpstr>
      <vt:lpstr>    tuas wrp - a resource Recovery factory</vt:lpstr>
      <vt:lpstr>PowerPoint Presentation</vt:lpstr>
      <vt:lpstr>PowerPoint Presentation</vt:lpstr>
      <vt:lpstr>PowerPoint Presentation</vt:lpstr>
      <vt:lpstr>Disruptive Approaches are Needed to go from Treatment to Product Recovery</vt:lpstr>
      <vt:lpstr>PowerPoint Presentation</vt:lpstr>
      <vt:lpstr>Deep Tunnel Sewerage System (DTSS)</vt:lpstr>
      <vt:lpstr>TWRP Location and Footprint</vt:lpstr>
      <vt:lpstr>Our Aims:</vt:lpstr>
      <vt:lpstr>PowerPoint Presentation</vt:lpstr>
      <vt:lpstr>Site Layout</vt:lpstr>
      <vt:lpstr>Resources Recovered from Tuas WRP</vt:lpstr>
      <vt:lpstr>TWRP Key Features</vt:lpstr>
      <vt:lpstr>Carbon Diversion </vt:lpstr>
      <vt:lpstr>Advanced Digestion</vt:lpstr>
      <vt:lpstr>THP Design Consideration</vt:lpstr>
      <vt:lpstr>THP Design Consideration</vt:lpstr>
      <vt:lpstr>Biosolids Treatment</vt:lpstr>
      <vt:lpstr>Digester Geometry</vt:lpstr>
      <vt:lpstr>PowerPoint Presentation</vt:lpstr>
      <vt:lpstr>What is Co-Digestion?</vt:lpstr>
      <vt:lpstr>Co-Digestion at TWRP</vt:lpstr>
      <vt:lpstr>TWRP-IWMF Synergies</vt:lpstr>
      <vt:lpstr>PowerPoint Presentation</vt:lpstr>
      <vt:lpstr>    tuas wrp - a resource recovEry factory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Bharambe, Gokul</dc:creator>
  <cp:lastModifiedBy>Bharambe, Gokul</cp:lastModifiedBy>
  <cp:revision>543</cp:revision>
  <dcterms:created xsi:type="dcterms:W3CDTF">2019-10-29T21:59:11Z</dcterms:created>
  <dcterms:modified xsi:type="dcterms:W3CDTF">2023-02-07T11:17:27Z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0x01010067C27D107753FA4EA860EDA9D295828B</vt:lpwstr>
  </property>
  <property fmtid="{D5CDD505-2E9C-101B-9397-08002B2CF9AE}" pid="3" name="Jacobs Template">
    <vt:lpwstr>C:\Users\gbharamb\AppData\Roaming\MacroView.Office\Files\Templates\Other Documents\Jacobs Presentation.pptx</vt:lpwstr>
  </property>
</Properties>
</file>